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3" r:id="rId3"/>
  </p:sldMasterIdLst>
  <p:notesMasterIdLst>
    <p:notesMasterId r:id="rId37"/>
  </p:notesMasterIdLst>
  <p:sldIdLst>
    <p:sldId id="294" r:id="rId4"/>
    <p:sldId id="332" r:id="rId5"/>
    <p:sldId id="280" r:id="rId6"/>
    <p:sldId id="281" r:id="rId7"/>
    <p:sldId id="258" r:id="rId8"/>
    <p:sldId id="331" r:id="rId9"/>
    <p:sldId id="333" r:id="rId10"/>
    <p:sldId id="334" r:id="rId11"/>
    <p:sldId id="260" r:id="rId12"/>
    <p:sldId id="259" r:id="rId13"/>
    <p:sldId id="263" r:id="rId14"/>
    <p:sldId id="308" r:id="rId15"/>
    <p:sldId id="265" r:id="rId16"/>
    <p:sldId id="315" r:id="rId17"/>
    <p:sldId id="267" r:id="rId18"/>
    <p:sldId id="317" r:id="rId19"/>
    <p:sldId id="327" r:id="rId20"/>
    <p:sldId id="268" r:id="rId21"/>
    <p:sldId id="270" r:id="rId22"/>
    <p:sldId id="328" r:id="rId23"/>
    <p:sldId id="271" r:id="rId24"/>
    <p:sldId id="273" r:id="rId25"/>
    <p:sldId id="321" r:id="rId26"/>
    <p:sldId id="275" r:id="rId27"/>
    <p:sldId id="320" r:id="rId28"/>
    <p:sldId id="313" r:id="rId29"/>
    <p:sldId id="335" r:id="rId30"/>
    <p:sldId id="323" r:id="rId31"/>
    <p:sldId id="325" r:id="rId32"/>
    <p:sldId id="324" r:id="rId33"/>
    <p:sldId id="326" r:id="rId34"/>
    <p:sldId id="330" r:id="rId35"/>
    <p:sldId id="338"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istrator" initials="Microsoft"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72" d="100"/>
          <a:sy n="72" d="100"/>
        </p:scale>
        <p:origin x="1326" y="54"/>
      </p:cViewPr>
      <p:guideLst>
        <p:guide orient="horz" pos="2160"/>
        <p:guide pos="2880"/>
      </p:guideLst>
    </p:cSldViewPr>
  </p:slideViewPr>
  <p:notesTextViewPr>
    <p:cViewPr>
      <p:scale>
        <a:sx n="1" d="1"/>
        <a:sy n="1" d="1"/>
      </p:scale>
      <p:origin x="0" y="0"/>
    </p:cViewPr>
  </p:notesTextViewPr>
  <p:sorterViewPr>
    <p:cViewPr>
      <p:scale>
        <a:sx n="100" d="100"/>
        <a:sy n="100" d="100"/>
      </p:scale>
      <p:origin x="0" y="582"/>
    </p:cViewPr>
  </p:sorterViewPr>
  <p:notesViewPr>
    <p:cSldViewPr>
      <p:cViewPr varScale="1">
        <p:scale>
          <a:sx n="56" d="100"/>
          <a:sy n="56" d="100"/>
        </p:scale>
        <p:origin x="-283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FBCAC1-9223-4F6F-AD8D-0AEF9C4A2359}" type="datetimeFigureOut">
              <a:rPr lang="en-US" smtClean="0"/>
              <a:pPr/>
              <a:t>3/4/2022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E71848-DF0E-4CE7-A4A3-7C1E4A3EC52E}" type="slidenum">
              <a:rPr lang="en-US" smtClean="0"/>
              <a:pPr/>
              <a:t>‹#›</a:t>
            </a:fld>
            <a:endParaRPr lang="en-US"/>
          </a:p>
        </p:txBody>
      </p:sp>
    </p:spTree>
    <p:extLst>
      <p:ext uri="{BB962C8B-B14F-4D97-AF65-F5344CB8AC3E}">
        <p14:creationId xmlns:p14="http://schemas.microsoft.com/office/powerpoint/2010/main" val="2654017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BC0AC9F-F9F6-4103-94E3-D599CA73DB7C}" type="datetimeFigureOut">
              <a:rPr lang="en-US" smtClean="0"/>
              <a:pPr/>
              <a:t>3/4/2022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216DF2-AEAA-44E5-BE31-B7E98A4935F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C0AC9F-F9F6-4103-94E3-D599CA73DB7C}" type="datetimeFigureOut">
              <a:rPr lang="en-US" smtClean="0"/>
              <a:pPr/>
              <a:t>3/4/2022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216DF2-AEAA-44E5-BE31-B7E98A4935F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C0AC9F-F9F6-4103-94E3-D599CA73DB7C}" type="datetimeFigureOut">
              <a:rPr lang="en-US" smtClean="0"/>
              <a:pPr/>
              <a:t>3/4/2022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216DF2-AEAA-44E5-BE31-B7E98A4935F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9"/>
            <a:ext cx="7772400" cy="1470025"/>
          </a:xfrm>
        </p:spPr>
        <p:txBody>
          <a:bodyPr/>
          <a:lstStyle/>
          <a:p>
            <a:r>
              <a:rPr lang="en-US"/>
              <a:t>Click to edit Master title style</a:t>
            </a:r>
          </a:p>
        </p:txBody>
      </p:sp>
      <p:sp>
        <p:nvSpPr>
          <p:cNvPr id="3" name="Subtitle 2"/>
          <p:cNvSpPr>
            <a:spLocks noGrp="1"/>
          </p:cNvSpPr>
          <p:nvPr>
            <p:ph type="subTitle" idx="1"/>
          </p:nvPr>
        </p:nvSpPr>
        <p:spPr>
          <a:xfrm>
            <a:off x="1371602"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cs typeface="+mn-cs"/>
              </a:defRPr>
            </a:lvl1pPr>
          </a:lstStyle>
          <a:p>
            <a:pPr>
              <a:defRPr/>
            </a:pPr>
            <a:fld id="{4B349E08-A4C4-4494-8005-FA96F65C4B27}" type="slidenum">
              <a:rPr lang="en-US" altLang="en-US"/>
              <a:pPr>
                <a:defRPr/>
              </a:pPr>
              <a:t>‹#›</a:t>
            </a:fld>
            <a:endParaRPr lang="en-US" altLang="en-US"/>
          </a:p>
        </p:txBody>
      </p:sp>
    </p:spTree>
    <p:extLst>
      <p:ext uri="{BB962C8B-B14F-4D97-AF65-F5344CB8AC3E}">
        <p14:creationId xmlns:p14="http://schemas.microsoft.com/office/powerpoint/2010/main" val="21385559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cs typeface="+mn-cs"/>
              </a:defRPr>
            </a:lvl1pPr>
          </a:lstStyle>
          <a:p>
            <a:pPr>
              <a:defRPr/>
            </a:pPr>
            <a:fld id="{60F99C2F-2F3D-4169-A0A2-748CCA71D14F}" type="slidenum">
              <a:rPr lang="en-US" altLang="en-US"/>
              <a:pPr>
                <a:defRPr/>
              </a:pPr>
              <a:t>‹#›</a:t>
            </a:fld>
            <a:endParaRPr lang="en-US" altLang="en-US"/>
          </a:p>
        </p:txBody>
      </p:sp>
    </p:spTree>
    <p:extLst>
      <p:ext uri="{BB962C8B-B14F-4D97-AF65-F5344CB8AC3E}">
        <p14:creationId xmlns:p14="http://schemas.microsoft.com/office/powerpoint/2010/main" val="7680982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4"/>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400"/>
            </a:lvl2pPr>
            <a:lvl3pPr marL="685800" indent="0">
              <a:buNone/>
              <a:defRPr sz="1200"/>
            </a:lvl3pPr>
            <a:lvl4pPr marL="1028700" indent="0">
              <a:buNone/>
              <a:defRPr sz="1100"/>
            </a:lvl4pPr>
            <a:lvl5pPr marL="1371600" indent="0">
              <a:buNone/>
              <a:defRPr sz="1100"/>
            </a:lvl5pPr>
            <a:lvl6pPr marL="1714500" indent="0">
              <a:buNone/>
              <a:defRPr sz="1100"/>
            </a:lvl6pPr>
            <a:lvl7pPr marL="2057400" indent="0">
              <a:buNone/>
              <a:defRPr sz="1100"/>
            </a:lvl7pPr>
            <a:lvl8pPr marL="2400300" indent="0">
              <a:buNone/>
              <a:defRPr sz="1100"/>
            </a:lvl8pPr>
            <a:lvl9pPr marL="2743200" indent="0">
              <a:buNone/>
              <a:defRPr sz="11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cs typeface="+mn-cs"/>
              </a:defRPr>
            </a:lvl1pPr>
          </a:lstStyle>
          <a:p>
            <a:pPr>
              <a:defRPr/>
            </a:pPr>
            <a:fld id="{E1822D40-93B3-41F1-A2A7-7323E7F5A00E}" type="slidenum">
              <a:rPr lang="en-US" altLang="en-US"/>
              <a:pPr>
                <a:defRPr/>
              </a:pPr>
              <a:t>‹#›</a:t>
            </a:fld>
            <a:endParaRPr lang="en-US" altLang="en-US"/>
          </a:p>
        </p:txBody>
      </p:sp>
    </p:spTree>
    <p:extLst>
      <p:ext uri="{BB962C8B-B14F-4D97-AF65-F5344CB8AC3E}">
        <p14:creationId xmlns:p14="http://schemas.microsoft.com/office/powerpoint/2010/main" val="26190160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6"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cs typeface="+mn-cs"/>
              </a:defRPr>
            </a:lvl1pPr>
          </a:lstStyle>
          <a:p>
            <a:pPr>
              <a:defRPr/>
            </a:pPr>
            <a:fld id="{A8EDA954-E288-4884-A651-9FC4C1801F51}" type="slidenum">
              <a:rPr lang="en-US" altLang="en-US"/>
              <a:pPr>
                <a:defRPr/>
              </a:pPr>
              <a:t>‹#›</a:t>
            </a:fld>
            <a:endParaRPr lang="en-US" altLang="en-US"/>
          </a:p>
        </p:txBody>
      </p:sp>
    </p:spTree>
    <p:extLst>
      <p:ext uri="{BB962C8B-B14F-4D97-AF65-F5344CB8AC3E}">
        <p14:creationId xmlns:p14="http://schemas.microsoft.com/office/powerpoint/2010/main" val="1503602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7"/>
            <a:ext cx="4040188" cy="639763"/>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535117"/>
            <a:ext cx="4041775" cy="639763"/>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8"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9" name="Rectangle 6"/>
          <p:cNvSpPr>
            <a:spLocks noGrp="1" noChangeArrowheads="1"/>
          </p:cNvSpPr>
          <p:nvPr>
            <p:ph type="sldNum" sz="quarter" idx="12"/>
          </p:nvPr>
        </p:nvSpPr>
        <p:spPr/>
        <p:txBody>
          <a:bodyPr/>
          <a:lstStyle>
            <a:lvl1pPr>
              <a:defRPr b="1">
                <a:cs typeface="+mn-cs"/>
              </a:defRPr>
            </a:lvl1pPr>
          </a:lstStyle>
          <a:p>
            <a:pPr>
              <a:defRPr/>
            </a:pPr>
            <a:fld id="{68011EE0-8513-4283-9714-683564139D5F}" type="slidenum">
              <a:rPr lang="en-US" altLang="en-US"/>
              <a:pPr>
                <a:defRPr/>
              </a:pPr>
              <a:t>‹#›</a:t>
            </a:fld>
            <a:endParaRPr lang="en-US" altLang="en-US"/>
          </a:p>
        </p:txBody>
      </p:sp>
    </p:spTree>
    <p:extLst>
      <p:ext uri="{BB962C8B-B14F-4D97-AF65-F5344CB8AC3E}">
        <p14:creationId xmlns:p14="http://schemas.microsoft.com/office/powerpoint/2010/main" val="32281279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4"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5" name="Rectangle 6"/>
          <p:cNvSpPr>
            <a:spLocks noGrp="1" noChangeArrowheads="1"/>
          </p:cNvSpPr>
          <p:nvPr>
            <p:ph type="sldNum" sz="quarter" idx="12"/>
          </p:nvPr>
        </p:nvSpPr>
        <p:spPr/>
        <p:txBody>
          <a:bodyPr/>
          <a:lstStyle>
            <a:lvl1pPr>
              <a:defRPr b="1">
                <a:cs typeface="+mn-cs"/>
              </a:defRPr>
            </a:lvl1pPr>
          </a:lstStyle>
          <a:p>
            <a:pPr>
              <a:defRPr/>
            </a:pPr>
            <a:fld id="{91A02DF4-3DBD-4A0F-851F-17FDDF6B2E6F}" type="slidenum">
              <a:rPr lang="en-US" altLang="en-US"/>
              <a:pPr>
                <a:defRPr/>
              </a:pPr>
              <a:t>‹#›</a:t>
            </a:fld>
            <a:endParaRPr lang="en-US" altLang="en-US"/>
          </a:p>
        </p:txBody>
      </p:sp>
    </p:spTree>
    <p:extLst>
      <p:ext uri="{BB962C8B-B14F-4D97-AF65-F5344CB8AC3E}">
        <p14:creationId xmlns:p14="http://schemas.microsoft.com/office/powerpoint/2010/main" val="36298498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3"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4" name="Rectangle 6"/>
          <p:cNvSpPr>
            <a:spLocks noGrp="1" noChangeArrowheads="1"/>
          </p:cNvSpPr>
          <p:nvPr>
            <p:ph type="sldNum" sz="quarter" idx="12"/>
          </p:nvPr>
        </p:nvSpPr>
        <p:spPr/>
        <p:txBody>
          <a:bodyPr/>
          <a:lstStyle>
            <a:lvl1pPr>
              <a:defRPr b="1">
                <a:cs typeface="+mn-cs"/>
              </a:defRPr>
            </a:lvl1pPr>
          </a:lstStyle>
          <a:p>
            <a:pPr>
              <a:defRPr/>
            </a:pPr>
            <a:fld id="{FEF2551E-C288-4978-BD11-9315C5734995}" type="slidenum">
              <a:rPr lang="en-US" altLang="en-US"/>
              <a:pPr>
                <a:defRPr/>
              </a:pPr>
              <a:t>‹#›</a:t>
            </a:fld>
            <a:endParaRPr lang="en-US" altLang="en-US"/>
          </a:p>
        </p:txBody>
      </p:sp>
    </p:spTree>
    <p:extLst>
      <p:ext uri="{BB962C8B-B14F-4D97-AF65-F5344CB8AC3E}">
        <p14:creationId xmlns:p14="http://schemas.microsoft.com/office/powerpoint/2010/main" val="26870410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9"/>
            <a:ext cx="3008313" cy="1162051"/>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64"/>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8" y="1435104"/>
            <a:ext cx="3008313" cy="4691063"/>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6"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cs typeface="+mn-cs"/>
              </a:defRPr>
            </a:lvl1pPr>
          </a:lstStyle>
          <a:p>
            <a:pPr>
              <a:defRPr/>
            </a:pPr>
            <a:fld id="{E8479E7E-DCCC-494B-9DCD-968C28E27247}" type="slidenum">
              <a:rPr lang="en-US" altLang="en-US"/>
              <a:pPr>
                <a:defRPr/>
              </a:pPr>
              <a:t>‹#›</a:t>
            </a:fld>
            <a:endParaRPr lang="en-US" altLang="en-US"/>
          </a:p>
        </p:txBody>
      </p:sp>
    </p:spTree>
    <p:extLst>
      <p:ext uri="{BB962C8B-B14F-4D97-AF65-F5344CB8AC3E}">
        <p14:creationId xmlns:p14="http://schemas.microsoft.com/office/powerpoint/2010/main" val="398537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C0AC9F-F9F6-4103-94E3-D599CA73DB7C}" type="datetimeFigureOut">
              <a:rPr lang="en-US" smtClean="0"/>
              <a:pPr/>
              <a:t>3/4/2022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216DF2-AEAA-44E5-BE31-B7E98A4935F0}"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10"/>
            <a:ext cx="5486400" cy="566739"/>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5367348"/>
            <a:ext cx="5486400" cy="804863"/>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6"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cs typeface="+mn-cs"/>
              </a:defRPr>
            </a:lvl1pPr>
          </a:lstStyle>
          <a:p>
            <a:pPr>
              <a:defRPr/>
            </a:pPr>
            <a:fld id="{259C62AB-9A79-4066-8E36-F4AA116B342D}" type="slidenum">
              <a:rPr lang="en-US" altLang="en-US"/>
              <a:pPr>
                <a:defRPr/>
              </a:pPr>
              <a:t>‹#›</a:t>
            </a:fld>
            <a:endParaRPr lang="en-US" altLang="en-US"/>
          </a:p>
        </p:txBody>
      </p:sp>
    </p:spTree>
    <p:extLst>
      <p:ext uri="{BB962C8B-B14F-4D97-AF65-F5344CB8AC3E}">
        <p14:creationId xmlns:p14="http://schemas.microsoft.com/office/powerpoint/2010/main" val="23602482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cs typeface="+mn-cs"/>
              </a:defRPr>
            </a:lvl1pPr>
          </a:lstStyle>
          <a:p>
            <a:pPr>
              <a:defRPr/>
            </a:pPr>
            <a:fld id="{6E35574E-08DD-4961-836D-E580B855959F}" type="slidenum">
              <a:rPr lang="en-US" altLang="en-US"/>
              <a:pPr>
                <a:defRPr/>
              </a:pPr>
              <a:t>‹#›</a:t>
            </a:fld>
            <a:endParaRPr lang="en-US" altLang="en-US"/>
          </a:p>
        </p:txBody>
      </p:sp>
    </p:spTree>
    <p:extLst>
      <p:ext uri="{BB962C8B-B14F-4D97-AF65-F5344CB8AC3E}">
        <p14:creationId xmlns:p14="http://schemas.microsoft.com/office/powerpoint/2010/main" val="40491808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5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cs typeface="+mn-cs"/>
              </a:defRPr>
            </a:lvl1pPr>
          </a:lstStyle>
          <a:p>
            <a:pPr>
              <a:defRPr/>
            </a:pPr>
            <a:fld id="{354BB0B0-8064-4DED-9865-2C58AAEB5FEF}" type="slidenum">
              <a:rPr lang="en-US" altLang="en-US"/>
              <a:pPr>
                <a:defRPr/>
              </a:pPr>
              <a:t>‹#›</a:t>
            </a:fld>
            <a:endParaRPr lang="en-US" altLang="en-US"/>
          </a:p>
        </p:txBody>
      </p:sp>
    </p:spTree>
    <p:extLst>
      <p:ext uri="{BB962C8B-B14F-4D97-AF65-F5344CB8AC3E}">
        <p14:creationId xmlns:p14="http://schemas.microsoft.com/office/powerpoint/2010/main" val="25914737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52"/>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4"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5" name="Rectangle 6"/>
          <p:cNvSpPr>
            <a:spLocks noGrp="1" noChangeArrowheads="1"/>
          </p:cNvSpPr>
          <p:nvPr>
            <p:ph type="sldNum" sz="quarter" idx="12"/>
          </p:nvPr>
        </p:nvSpPr>
        <p:spPr/>
        <p:txBody>
          <a:bodyPr/>
          <a:lstStyle>
            <a:lvl1pPr>
              <a:defRPr b="1">
                <a:cs typeface="+mn-cs"/>
              </a:defRPr>
            </a:lvl1pPr>
          </a:lstStyle>
          <a:p>
            <a:pPr>
              <a:defRPr/>
            </a:pPr>
            <a:fld id="{1C750605-9659-49F1-AD74-3CADED375405}" type="slidenum">
              <a:rPr lang="en-US" altLang="en-US"/>
              <a:pPr>
                <a:defRPr/>
              </a:pPr>
              <a:t>‹#›</a:t>
            </a:fld>
            <a:endParaRPr lang="en-US" altLang="en-US"/>
          </a:p>
        </p:txBody>
      </p:sp>
    </p:spTree>
    <p:extLst>
      <p:ext uri="{BB962C8B-B14F-4D97-AF65-F5344CB8AC3E}">
        <p14:creationId xmlns:p14="http://schemas.microsoft.com/office/powerpoint/2010/main" val="20830326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5"/>
            <a:ext cx="7772400" cy="1470025"/>
          </a:xfrm>
        </p:spPr>
        <p:txBody>
          <a:bodyPr/>
          <a:lstStyle/>
          <a:p>
            <a:r>
              <a:rPr lang="en-US"/>
              <a:t>Click to edit Master title style</a:t>
            </a:r>
          </a:p>
        </p:txBody>
      </p:sp>
      <p:sp>
        <p:nvSpPr>
          <p:cNvPr id="3" name="Subtitle 2"/>
          <p:cNvSpPr>
            <a:spLocks noGrp="1"/>
          </p:cNvSpPr>
          <p:nvPr>
            <p:ph type="subTitle" idx="1"/>
          </p:nvPr>
        </p:nvSpPr>
        <p:spPr>
          <a:xfrm>
            <a:off x="1371602"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cs typeface="+mn-cs"/>
              </a:defRPr>
            </a:lvl1pPr>
          </a:lstStyle>
          <a:p>
            <a:pPr>
              <a:defRPr/>
            </a:pPr>
            <a:fld id="{4B349E08-A4C4-4494-8005-FA96F65C4B27}" type="slidenum">
              <a:rPr lang="en-US" altLang="en-US"/>
              <a:pPr>
                <a:defRPr/>
              </a:pPr>
              <a:t>‹#›</a:t>
            </a:fld>
            <a:endParaRPr lang="en-US" altLang="en-US"/>
          </a:p>
        </p:txBody>
      </p:sp>
    </p:spTree>
    <p:extLst>
      <p:ext uri="{BB962C8B-B14F-4D97-AF65-F5344CB8AC3E}">
        <p14:creationId xmlns:p14="http://schemas.microsoft.com/office/powerpoint/2010/main" val="5752921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cs typeface="+mn-cs"/>
              </a:defRPr>
            </a:lvl1pPr>
          </a:lstStyle>
          <a:p>
            <a:pPr>
              <a:defRPr/>
            </a:pPr>
            <a:fld id="{60F99C2F-2F3D-4169-A0A2-748CCA71D14F}" type="slidenum">
              <a:rPr lang="en-US" altLang="en-US"/>
              <a:pPr>
                <a:defRPr/>
              </a:pPr>
              <a:t>‹#›</a:t>
            </a:fld>
            <a:endParaRPr lang="en-US" altLang="en-US"/>
          </a:p>
        </p:txBody>
      </p:sp>
    </p:spTree>
    <p:extLst>
      <p:ext uri="{BB962C8B-B14F-4D97-AF65-F5344CB8AC3E}">
        <p14:creationId xmlns:p14="http://schemas.microsoft.com/office/powerpoint/2010/main" val="7382220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0"/>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400"/>
            </a:lvl2pPr>
            <a:lvl3pPr marL="685800" indent="0">
              <a:buNone/>
              <a:defRPr sz="1200"/>
            </a:lvl3pPr>
            <a:lvl4pPr marL="1028700" indent="0">
              <a:buNone/>
              <a:defRPr sz="1100"/>
            </a:lvl4pPr>
            <a:lvl5pPr marL="1371600" indent="0">
              <a:buNone/>
              <a:defRPr sz="1100"/>
            </a:lvl5pPr>
            <a:lvl6pPr marL="1714500" indent="0">
              <a:buNone/>
              <a:defRPr sz="1100"/>
            </a:lvl6pPr>
            <a:lvl7pPr marL="2057400" indent="0">
              <a:buNone/>
              <a:defRPr sz="1100"/>
            </a:lvl7pPr>
            <a:lvl8pPr marL="2400300" indent="0">
              <a:buNone/>
              <a:defRPr sz="1100"/>
            </a:lvl8pPr>
            <a:lvl9pPr marL="2743200" indent="0">
              <a:buNone/>
              <a:defRPr sz="11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cs typeface="+mn-cs"/>
              </a:defRPr>
            </a:lvl1pPr>
          </a:lstStyle>
          <a:p>
            <a:pPr>
              <a:defRPr/>
            </a:pPr>
            <a:fld id="{E1822D40-93B3-41F1-A2A7-7323E7F5A00E}" type="slidenum">
              <a:rPr lang="en-US" altLang="en-US"/>
              <a:pPr>
                <a:defRPr/>
              </a:pPr>
              <a:t>‹#›</a:t>
            </a:fld>
            <a:endParaRPr lang="en-US" altLang="en-US"/>
          </a:p>
        </p:txBody>
      </p:sp>
    </p:spTree>
    <p:extLst>
      <p:ext uri="{BB962C8B-B14F-4D97-AF65-F5344CB8AC3E}">
        <p14:creationId xmlns:p14="http://schemas.microsoft.com/office/powerpoint/2010/main" val="12487072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6"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cs typeface="+mn-cs"/>
              </a:defRPr>
            </a:lvl1pPr>
          </a:lstStyle>
          <a:p>
            <a:pPr>
              <a:defRPr/>
            </a:pPr>
            <a:fld id="{A8EDA954-E288-4884-A651-9FC4C1801F51}" type="slidenum">
              <a:rPr lang="en-US" altLang="en-US"/>
              <a:pPr>
                <a:defRPr/>
              </a:pPr>
              <a:t>‹#›</a:t>
            </a:fld>
            <a:endParaRPr lang="en-US" altLang="en-US"/>
          </a:p>
        </p:txBody>
      </p:sp>
    </p:spTree>
    <p:extLst>
      <p:ext uri="{BB962C8B-B14F-4D97-AF65-F5344CB8AC3E}">
        <p14:creationId xmlns:p14="http://schemas.microsoft.com/office/powerpoint/2010/main" val="30222104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7"/>
            <a:ext cx="4040188" cy="639763"/>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7"/>
            <a:ext cx="4041775" cy="639763"/>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8"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9" name="Rectangle 6"/>
          <p:cNvSpPr>
            <a:spLocks noGrp="1" noChangeArrowheads="1"/>
          </p:cNvSpPr>
          <p:nvPr>
            <p:ph type="sldNum" sz="quarter" idx="12"/>
          </p:nvPr>
        </p:nvSpPr>
        <p:spPr/>
        <p:txBody>
          <a:bodyPr/>
          <a:lstStyle>
            <a:lvl1pPr>
              <a:defRPr b="1">
                <a:cs typeface="+mn-cs"/>
              </a:defRPr>
            </a:lvl1pPr>
          </a:lstStyle>
          <a:p>
            <a:pPr>
              <a:defRPr/>
            </a:pPr>
            <a:fld id="{68011EE0-8513-4283-9714-683564139D5F}" type="slidenum">
              <a:rPr lang="en-US" altLang="en-US"/>
              <a:pPr>
                <a:defRPr/>
              </a:pPr>
              <a:t>‹#›</a:t>
            </a:fld>
            <a:endParaRPr lang="en-US" altLang="en-US"/>
          </a:p>
        </p:txBody>
      </p:sp>
    </p:spTree>
    <p:extLst>
      <p:ext uri="{BB962C8B-B14F-4D97-AF65-F5344CB8AC3E}">
        <p14:creationId xmlns:p14="http://schemas.microsoft.com/office/powerpoint/2010/main" val="5877317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4"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5" name="Rectangle 6"/>
          <p:cNvSpPr>
            <a:spLocks noGrp="1" noChangeArrowheads="1"/>
          </p:cNvSpPr>
          <p:nvPr>
            <p:ph type="sldNum" sz="quarter" idx="12"/>
          </p:nvPr>
        </p:nvSpPr>
        <p:spPr/>
        <p:txBody>
          <a:bodyPr/>
          <a:lstStyle>
            <a:lvl1pPr>
              <a:defRPr b="1">
                <a:cs typeface="+mn-cs"/>
              </a:defRPr>
            </a:lvl1pPr>
          </a:lstStyle>
          <a:p>
            <a:pPr>
              <a:defRPr/>
            </a:pPr>
            <a:fld id="{91A02DF4-3DBD-4A0F-851F-17FDDF6B2E6F}" type="slidenum">
              <a:rPr lang="en-US" altLang="en-US"/>
              <a:pPr>
                <a:defRPr/>
              </a:pPr>
              <a:t>‹#›</a:t>
            </a:fld>
            <a:endParaRPr lang="en-US" altLang="en-US"/>
          </a:p>
        </p:txBody>
      </p:sp>
    </p:spTree>
    <p:extLst>
      <p:ext uri="{BB962C8B-B14F-4D97-AF65-F5344CB8AC3E}">
        <p14:creationId xmlns:p14="http://schemas.microsoft.com/office/powerpoint/2010/main" val="459534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C0AC9F-F9F6-4103-94E3-D599CA73DB7C}" type="datetimeFigureOut">
              <a:rPr lang="en-US" smtClean="0"/>
              <a:pPr/>
              <a:t>3/4/2022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216DF2-AEAA-44E5-BE31-B7E98A4935F0}"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3"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4" name="Rectangle 6"/>
          <p:cNvSpPr>
            <a:spLocks noGrp="1" noChangeArrowheads="1"/>
          </p:cNvSpPr>
          <p:nvPr>
            <p:ph type="sldNum" sz="quarter" idx="12"/>
          </p:nvPr>
        </p:nvSpPr>
        <p:spPr/>
        <p:txBody>
          <a:bodyPr/>
          <a:lstStyle>
            <a:lvl1pPr>
              <a:defRPr b="1">
                <a:cs typeface="+mn-cs"/>
              </a:defRPr>
            </a:lvl1pPr>
          </a:lstStyle>
          <a:p>
            <a:pPr>
              <a:defRPr/>
            </a:pPr>
            <a:fld id="{FEF2551E-C288-4978-BD11-9315C5734995}" type="slidenum">
              <a:rPr lang="en-US" altLang="en-US"/>
              <a:pPr>
                <a:defRPr/>
              </a:pPr>
              <a:t>‹#›</a:t>
            </a:fld>
            <a:endParaRPr lang="en-US" altLang="en-US"/>
          </a:p>
        </p:txBody>
      </p:sp>
    </p:spTree>
    <p:extLst>
      <p:ext uri="{BB962C8B-B14F-4D97-AF65-F5344CB8AC3E}">
        <p14:creationId xmlns:p14="http://schemas.microsoft.com/office/powerpoint/2010/main" val="29819907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55"/>
            <a:ext cx="3008313" cy="1162051"/>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60"/>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435104"/>
            <a:ext cx="3008313" cy="4691063"/>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6"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cs typeface="+mn-cs"/>
              </a:defRPr>
            </a:lvl1pPr>
          </a:lstStyle>
          <a:p>
            <a:pPr>
              <a:defRPr/>
            </a:pPr>
            <a:fld id="{E8479E7E-DCCC-494B-9DCD-968C28E27247}" type="slidenum">
              <a:rPr lang="en-US" altLang="en-US"/>
              <a:pPr>
                <a:defRPr/>
              </a:pPr>
              <a:t>‹#›</a:t>
            </a:fld>
            <a:endParaRPr lang="en-US" altLang="en-US"/>
          </a:p>
        </p:txBody>
      </p:sp>
    </p:spTree>
    <p:extLst>
      <p:ext uri="{BB962C8B-B14F-4D97-AF65-F5344CB8AC3E}">
        <p14:creationId xmlns:p14="http://schemas.microsoft.com/office/powerpoint/2010/main" val="33972458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6"/>
            <a:ext cx="5486400" cy="566739"/>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5367344"/>
            <a:ext cx="5486400" cy="804863"/>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6"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cs typeface="+mn-cs"/>
              </a:defRPr>
            </a:lvl1pPr>
          </a:lstStyle>
          <a:p>
            <a:pPr>
              <a:defRPr/>
            </a:pPr>
            <a:fld id="{259C62AB-9A79-4066-8E36-F4AA116B342D}" type="slidenum">
              <a:rPr lang="en-US" altLang="en-US"/>
              <a:pPr>
                <a:defRPr/>
              </a:pPr>
              <a:t>‹#›</a:t>
            </a:fld>
            <a:endParaRPr lang="en-US" altLang="en-US"/>
          </a:p>
        </p:txBody>
      </p:sp>
    </p:spTree>
    <p:extLst>
      <p:ext uri="{BB962C8B-B14F-4D97-AF65-F5344CB8AC3E}">
        <p14:creationId xmlns:p14="http://schemas.microsoft.com/office/powerpoint/2010/main" val="3254388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cs typeface="+mn-cs"/>
              </a:defRPr>
            </a:lvl1pPr>
          </a:lstStyle>
          <a:p>
            <a:pPr>
              <a:defRPr/>
            </a:pPr>
            <a:fld id="{6E35574E-08DD-4961-836D-E580B855959F}" type="slidenum">
              <a:rPr lang="en-US" altLang="en-US"/>
              <a:pPr>
                <a:defRPr/>
              </a:pPr>
              <a:t>‹#›</a:t>
            </a:fld>
            <a:endParaRPr lang="en-US" altLang="en-US"/>
          </a:p>
        </p:txBody>
      </p:sp>
    </p:spTree>
    <p:extLst>
      <p:ext uri="{BB962C8B-B14F-4D97-AF65-F5344CB8AC3E}">
        <p14:creationId xmlns:p14="http://schemas.microsoft.com/office/powerpoint/2010/main" val="32050966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cs typeface="+mn-cs"/>
              </a:defRPr>
            </a:lvl1pPr>
          </a:lstStyle>
          <a:p>
            <a:pPr>
              <a:defRPr/>
            </a:pPr>
            <a:fld id="{354BB0B0-8064-4DED-9865-2C58AAEB5FEF}" type="slidenum">
              <a:rPr lang="en-US" altLang="en-US"/>
              <a:pPr>
                <a:defRPr/>
              </a:pPr>
              <a:t>‹#›</a:t>
            </a:fld>
            <a:endParaRPr lang="en-US" altLang="en-US"/>
          </a:p>
        </p:txBody>
      </p:sp>
    </p:spTree>
    <p:extLst>
      <p:ext uri="{BB962C8B-B14F-4D97-AF65-F5344CB8AC3E}">
        <p14:creationId xmlns:p14="http://schemas.microsoft.com/office/powerpoint/2010/main" val="3513791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4"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5" name="Rectangle 6"/>
          <p:cNvSpPr>
            <a:spLocks noGrp="1" noChangeArrowheads="1"/>
          </p:cNvSpPr>
          <p:nvPr>
            <p:ph type="sldNum" sz="quarter" idx="12"/>
          </p:nvPr>
        </p:nvSpPr>
        <p:spPr/>
        <p:txBody>
          <a:bodyPr/>
          <a:lstStyle>
            <a:lvl1pPr>
              <a:defRPr b="1">
                <a:cs typeface="+mn-cs"/>
              </a:defRPr>
            </a:lvl1pPr>
          </a:lstStyle>
          <a:p>
            <a:pPr>
              <a:defRPr/>
            </a:pPr>
            <a:fld id="{1C750605-9659-49F1-AD74-3CADED375405}" type="slidenum">
              <a:rPr lang="en-US" altLang="en-US"/>
              <a:pPr>
                <a:defRPr/>
              </a:pPr>
              <a:t>‹#›</a:t>
            </a:fld>
            <a:endParaRPr lang="en-US" altLang="en-US"/>
          </a:p>
        </p:txBody>
      </p:sp>
    </p:spTree>
    <p:extLst>
      <p:ext uri="{BB962C8B-B14F-4D97-AF65-F5344CB8AC3E}">
        <p14:creationId xmlns:p14="http://schemas.microsoft.com/office/powerpoint/2010/main" val="3185380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BC0AC9F-F9F6-4103-94E3-D599CA73DB7C}" type="datetimeFigureOut">
              <a:rPr lang="en-US" smtClean="0"/>
              <a:pPr/>
              <a:t>3/4/2022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216DF2-AEAA-44E5-BE31-B7E98A4935F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BC0AC9F-F9F6-4103-94E3-D599CA73DB7C}" type="datetimeFigureOut">
              <a:rPr lang="en-US" smtClean="0"/>
              <a:pPr/>
              <a:t>3/4/2022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216DF2-AEAA-44E5-BE31-B7E98A4935F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C0AC9F-F9F6-4103-94E3-D599CA73DB7C}" type="datetimeFigureOut">
              <a:rPr lang="en-US" smtClean="0"/>
              <a:pPr/>
              <a:t>3/4/2022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216DF2-AEAA-44E5-BE31-B7E98A4935F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C0AC9F-F9F6-4103-94E3-D599CA73DB7C}" type="datetimeFigureOut">
              <a:rPr lang="en-US" smtClean="0"/>
              <a:pPr/>
              <a:t>3/4/2022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216DF2-AEAA-44E5-BE31-B7E98A4935F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C0AC9F-F9F6-4103-94E3-D599CA73DB7C}" type="datetimeFigureOut">
              <a:rPr lang="en-US" smtClean="0"/>
              <a:pPr/>
              <a:t>3/4/2022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216DF2-AEAA-44E5-BE31-B7E98A4935F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C0AC9F-F9F6-4103-94E3-D599CA73DB7C}" type="datetimeFigureOut">
              <a:rPr lang="en-US" smtClean="0"/>
              <a:pPr/>
              <a:t>3/4/2022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216DF2-AEAA-44E5-BE31-B7E98A4935F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C0AC9F-F9F6-4103-94E3-D599CA73DB7C}" type="datetimeFigureOut">
              <a:rPr lang="en-US" smtClean="0"/>
              <a:pPr/>
              <a:t>3/4/2022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216DF2-AEAA-44E5-BE31-B7E98A4935F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6813"/>
            <a:ext cx="2133600" cy="476250"/>
          </a:xfrm>
          <a:prstGeom prst="rect">
            <a:avLst/>
          </a:prstGeom>
          <a:noFill/>
          <a:ln>
            <a:noFill/>
          </a:ln>
          <a:effectLst/>
        </p:spPr>
        <p:txBody>
          <a:bodyPr vert="horz" wrap="square" lIns="68580" tIns="34290" rIns="68580" bIns="34290" numCol="1" anchor="t" anchorCtr="0" compatLnSpc="1">
            <a:prstTxWarp prst="textNoShape">
              <a:avLst/>
            </a:prstTxWarp>
          </a:bodyPr>
          <a:lstStyle>
            <a:lvl1pPr algn="l" eaLnBrk="1" hangingPunct="1">
              <a:defRPr sz="1100" b="0">
                <a:solidFill>
                  <a:srgbClr val="000000"/>
                </a:solidFill>
                <a:latin typeface="+mn-lt"/>
                <a:cs typeface="Arial"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6813"/>
            <a:ext cx="2895600" cy="476250"/>
          </a:xfrm>
          <a:prstGeom prst="rect">
            <a:avLst/>
          </a:prstGeom>
          <a:noFill/>
          <a:ln>
            <a:noFill/>
          </a:ln>
          <a:effectLst/>
        </p:spPr>
        <p:txBody>
          <a:bodyPr vert="horz" wrap="square" lIns="68580" tIns="34290" rIns="68580" bIns="34290" numCol="1" anchor="t" anchorCtr="0" compatLnSpc="1">
            <a:prstTxWarp prst="textNoShape">
              <a:avLst/>
            </a:prstTxWarp>
          </a:bodyPr>
          <a:lstStyle>
            <a:lvl1pPr algn="ctr" eaLnBrk="1" hangingPunct="1">
              <a:defRPr sz="1100" b="0">
                <a:solidFill>
                  <a:srgbClr val="000000"/>
                </a:solidFill>
                <a:latin typeface="+mn-lt"/>
                <a:cs typeface="Arial"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6813"/>
            <a:ext cx="2133600" cy="476250"/>
          </a:xfrm>
          <a:prstGeom prst="rect">
            <a:avLst/>
          </a:prstGeom>
          <a:noFill/>
          <a:ln>
            <a:noFill/>
          </a:ln>
          <a:effectLst/>
        </p:spPr>
        <p:txBody>
          <a:bodyPr vert="horz" wrap="square" lIns="68580" tIns="34290" rIns="68580" bIns="34290" numCol="1" anchor="t" anchorCtr="0" compatLnSpc="1">
            <a:prstTxWarp prst="textNoShape">
              <a:avLst/>
            </a:prstTxWarp>
          </a:bodyPr>
          <a:lstStyle>
            <a:lvl1pPr algn="r" eaLnBrk="1" hangingPunct="1">
              <a:defRPr sz="1100" b="0">
                <a:solidFill>
                  <a:srgbClr val="000000"/>
                </a:solidFill>
                <a:latin typeface="Arial" pitchFamily="34" charset="0"/>
                <a:cs typeface="Arial" charset="0"/>
              </a:defRPr>
            </a:lvl1pPr>
          </a:lstStyle>
          <a:p>
            <a:pPr fontAlgn="base">
              <a:spcBef>
                <a:spcPct val="0"/>
              </a:spcBef>
              <a:spcAft>
                <a:spcPct val="0"/>
              </a:spcAft>
              <a:defRPr/>
            </a:pPr>
            <a:fld id="{BD37D45F-8309-42A9-B0AB-3E67649A0915}" type="slidenum">
              <a:rPr lang="en-US" altLang="en-US"/>
              <a:pPr fontAlgn="base">
                <a:spcBef>
                  <a:spcPct val="0"/>
                </a:spcBef>
                <a:spcAft>
                  <a:spcPct val="0"/>
                </a:spcAft>
                <a:defRPr/>
              </a:pPr>
              <a:t>‹#›</a:t>
            </a:fld>
            <a:endParaRPr lang="en-US" altLang="en-US"/>
          </a:p>
        </p:txBody>
      </p:sp>
    </p:spTree>
    <p:extLst>
      <p:ext uri="{BB962C8B-B14F-4D97-AF65-F5344CB8AC3E}">
        <p14:creationId xmlns:p14="http://schemas.microsoft.com/office/powerpoint/2010/main" val="18489006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6813"/>
            <a:ext cx="2133600" cy="476250"/>
          </a:xfrm>
          <a:prstGeom prst="rect">
            <a:avLst/>
          </a:prstGeom>
          <a:noFill/>
          <a:ln>
            <a:noFill/>
          </a:ln>
          <a:effectLst/>
        </p:spPr>
        <p:txBody>
          <a:bodyPr vert="horz" wrap="square" lIns="68580" tIns="34290" rIns="68580" bIns="34290" numCol="1" anchor="t" anchorCtr="0" compatLnSpc="1">
            <a:prstTxWarp prst="textNoShape">
              <a:avLst/>
            </a:prstTxWarp>
          </a:bodyPr>
          <a:lstStyle>
            <a:lvl1pPr algn="l" eaLnBrk="1" hangingPunct="1">
              <a:defRPr sz="1100" b="0">
                <a:solidFill>
                  <a:srgbClr val="000000"/>
                </a:solidFill>
                <a:latin typeface="+mn-lt"/>
                <a:cs typeface="Arial"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6813"/>
            <a:ext cx="2895600" cy="476250"/>
          </a:xfrm>
          <a:prstGeom prst="rect">
            <a:avLst/>
          </a:prstGeom>
          <a:noFill/>
          <a:ln>
            <a:noFill/>
          </a:ln>
          <a:effectLst/>
        </p:spPr>
        <p:txBody>
          <a:bodyPr vert="horz" wrap="square" lIns="68580" tIns="34290" rIns="68580" bIns="34290" numCol="1" anchor="t" anchorCtr="0" compatLnSpc="1">
            <a:prstTxWarp prst="textNoShape">
              <a:avLst/>
            </a:prstTxWarp>
          </a:bodyPr>
          <a:lstStyle>
            <a:lvl1pPr algn="ctr" eaLnBrk="1" hangingPunct="1">
              <a:defRPr sz="1100" b="0">
                <a:solidFill>
                  <a:srgbClr val="000000"/>
                </a:solidFill>
                <a:latin typeface="+mn-lt"/>
                <a:cs typeface="Arial"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6813"/>
            <a:ext cx="2133600" cy="476250"/>
          </a:xfrm>
          <a:prstGeom prst="rect">
            <a:avLst/>
          </a:prstGeom>
          <a:noFill/>
          <a:ln>
            <a:noFill/>
          </a:ln>
          <a:effectLst/>
        </p:spPr>
        <p:txBody>
          <a:bodyPr vert="horz" wrap="square" lIns="68580" tIns="34290" rIns="68580" bIns="34290" numCol="1" anchor="t" anchorCtr="0" compatLnSpc="1">
            <a:prstTxWarp prst="textNoShape">
              <a:avLst/>
            </a:prstTxWarp>
          </a:bodyPr>
          <a:lstStyle>
            <a:lvl1pPr algn="r" eaLnBrk="1" hangingPunct="1">
              <a:defRPr sz="1100" b="0">
                <a:solidFill>
                  <a:srgbClr val="000000"/>
                </a:solidFill>
                <a:latin typeface="Arial" pitchFamily="34" charset="0"/>
                <a:cs typeface="Arial" charset="0"/>
              </a:defRPr>
            </a:lvl1pPr>
          </a:lstStyle>
          <a:p>
            <a:pPr fontAlgn="base">
              <a:spcBef>
                <a:spcPct val="0"/>
              </a:spcBef>
              <a:spcAft>
                <a:spcPct val="0"/>
              </a:spcAft>
              <a:defRPr/>
            </a:pPr>
            <a:fld id="{BD37D45F-8309-42A9-B0AB-3E67649A0915}" type="slidenum">
              <a:rPr lang="en-US" altLang="en-US"/>
              <a:pPr fontAlgn="base">
                <a:spcBef>
                  <a:spcPct val="0"/>
                </a:spcBef>
                <a:spcAft>
                  <a:spcPct val="0"/>
                </a:spcAft>
                <a:defRPr/>
              </a:pPr>
              <a:t>‹#›</a:t>
            </a:fld>
            <a:endParaRPr lang="en-US" altLang="en-US"/>
          </a:p>
        </p:txBody>
      </p:sp>
    </p:spTree>
    <p:extLst>
      <p:ext uri="{BB962C8B-B14F-4D97-AF65-F5344CB8AC3E}">
        <p14:creationId xmlns:p14="http://schemas.microsoft.com/office/powerpoint/2010/main" val="4642505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Layout" Target="../slideLayouts/slideLayout18.xml"/><Relationship Id="rId6" Type="http://schemas.openxmlformats.org/officeDocument/2006/relationships/image" Target="../media/image4.gif"/><Relationship Id="rId5" Type="http://schemas.openxmlformats.org/officeDocument/2006/relationships/slide" Target="slide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hyperlink" Target="http://images.google.com.vn/imgres?imgurl=http://img254.imageshack.us/img254/958/16342194jj8.jpg&amp;imgrefurl=http://www.diendanvanhoathethao.net/showthread.php?t=497&amp;page=2&amp;usg=__Imr2kRmBHAxaGNLKEH47X3znqjk=&amp;h=600&amp;w=800&amp;sz=89&amp;hl=vi&amp;start=1&amp;um=1&amp;tbnid=pwrMbbmx9RAmxM:&amp;tbnh=107&amp;tbnw=143&amp;prev=/images?q=hoa+d%C6%B0a+chu%E1%BB%99t&amp;um=1&amp;hl=vi&amp;sa=N" TargetMode="External"/><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hyperlink" Target="http://images.google.com.vn/imgres?imgurl=http://i22.photobucket.com/albums/b332/Azumeo/duachuot001.jpg&amp;imgrefurl=http://www.dalatrose.com/forum/topic.asp?TOPIC_ID=848&amp;whichpage=2&amp;usg=__1taNTxODJ3YLvQkhVGCo3dMjOjg=&amp;h=442&amp;w=496&amp;sz=19&amp;hl=vi&amp;start=3&amp;um=1&amp;tbnid=RyhOL7-hsrMFFM:&amp;tbnh=116&amp;tbnw=130&amp;prev=/images?q=hoa+d%C6%B0a+chu%E1%BB%99t&amp;um=1&amp;hl=vi&amp;sa=N" TargetMode="External"/><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6.xml"/><Relationship Id="rId5" Type="http://schemas.openxmlformats.org/officeDocument/2006/relationships/image" Target="../media/image32.jpe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audio" Target="../media/audio3.wav"/></Relationships>
</file>

<file path=ppt/slides/_rels/slide2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gif"/><Relationship Id="rId7" Type="http://schemas.openxmlformats.org/officeDocument/2006/relationships/image" Target="../media/image39.png"/><Relationship Id="rId2" Type="http://schemas.openxmlformats.org/officeDocument/2006/relationships/audio" Target="../media/audio4.wav"/><Relationship Id="rId1" Type="http://schemas.openxmlformats.org/officeDocument/2006/relationships/slideLayout" Target="../slideLayouts/slideLayout30.xml"/><Relationship Id="rId6" Type="http://schemas.openxmlformats.org/officeDocument/2006/relationships/image" Target="../media/image38.png"/><Relationship Id="rId5" Type="http://schemas.openxmlformats.org/officeDocument/2006/relationships/image" Target="../media/image37.gif"/><Relationship Id="rId4" Type="http://schemas.openxmlformats.org/officeDocument/2006/relationships/image" Target="../media/image36.gif"/><Relationship Id="rId9" Type="http://schemas.openxmlformats.org/officeDocument/2006/relationships/image" Target="../media/image4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gif"/><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Layout" Target="../slideLayouts/slideLayout18.xml"/><Relationship Id="rId6" Type="http://schemas.openxmlformats.org/officeDocument/2006/relationships/image" Target="../media/image5.jpeg"/><Relationship Id="rId5" Type="http://schemas.openxmlformats.org/officeDocument/2006/relationships/image" Target="../media/image9.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7" name="WordArt 19">
            <a:extLst>
              <a:ext uri="{FF2B5EF4-FFF2-40B4-BE49-F238E27FC236}">
                <a16:creationId xmlns:a16="http://schemas.microsoft.com/office/drawing/2014/main" id="{7AA4249C-CF48-4B35-85FC-536E48BCD709}"/>
              </a:ext>
            </a:extLst>
          </p:cNvPr>
          <p:cNvSpPr>
            <a:spLocks noChangeArrowheads="1" noChangeShapeType="1" noTextEdit="1"/>
          </p:cNvSpPr>
          <p:nvPr/>
        </p:nvSpPr>
        <p:spPr bwMode="auto">
          <a:xfrm>
            <a:off x="381000" y="381000"/>
            <a:ext cx="8382000" cy="1219200"/>
          </a:xfrm>
          <a:prstGeom prst="rect">
            <a:avLst/>
          </a:prstGeom>
        </p:spPr>
        <p:txBody>
          <a:bodyPr wrap="none" fromWordArt="1">
            <a:prstTxWarp prst="textPlain">
              <a:avLst>
                <a:gd name="adj" fmla="val 50000"/>
              </a:avLst>
            </a:prstTxWarp>
          </a:bodyPr>
          <a:lstStyle/>
          <a:p>
            <a:r>
              <a:rPr lang="vi-VN" b="1" kern="10" dirty="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cs typeface="Times New Roman" panose="02020603050405020304" pitchFamily="18" charset="0"/>
              </a:rPr>
              <a:t>TRƯỜNG TIỂU HỌC PHÚC LỢI</a:t>
            </a:r>
          </a:p>
          <a:p>
            <a:r>
              <a:rPr lang="vi-VN" b="1" kern="10" dirty="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cs typeface="Times New Roman" panose="02020603050405020304" pitchFamily="18" charset="0"/>
              </a:rPr>
              <a:t>             </a:t>
            </a:r>
          </a:p>
        </p:txBody>
      </p:sp>
      <p:sp>
        <p:nvSpPr>
          <p:cNvPr id="14339" name="WordArt 20">
            <a:extLst>
              <a:ext uri="{FF2B5EF4-FFF2-40B4-BE49-F238E27FC236}">
                <a16:creationId xmlns:a16="http://schemas.microsoft.com/office/drawing/2014/main" id="{3986029F-C2A8-4E20-8CAF-5CB6C00A9653}"/>
              </a:ext>
            </a:extLst>
          </p:cNvPr>
          <p:cNvSpPr>
            <a:spLocks noChangeArrowheads="1" noChangeShapeType="1" noTextEdit="1"/>
          </p:cNvSpPr>
          <p:nvPr/>
        </p:nvSpPr>
        <p:spPr bwMode="auto">
          <a:xfrm>
            <a:off x="1905000" y="1828800"/>
            <a:ext cx="5334000" cy="685800"/>
          </a:xfrm>
          <a:prstGeom prst="rect">
            <a:avLst/>
          </a:prstGeom>
        </p:spPr>
        <p:txBody>
          <a:bodyPr wrap="none" fromWordArt="1">
            <a:prstTxWarp prst="textPlain">
              <a:avLst>
                <a:gd name="adj" fmla="val 50000"/>
              </a:avLst>
            </a:prstTxWarp>
          </a:bodyPr>
          <a:lstStyle/>
          <a:p>
            <a:r>
              <a:rPr lang="vi-VN" b="1" kern="10" dirty="0">
                <a:ln w="9525">
                  <a:solidFill>
                    <a:srgbClr val="0000FF"/>
                  </a:solidFill>
                  <a:round/>
                  <a:headEnd/>
                  <a:tailEnd/>
                </a:ln>
                <a:solidFill>
                  <a:srgbClr val="FF0000"/>
                </a:solidFill>
                <a:effectLst>
                  <a:outerShdw dist="45791" dir="2021404" algn="ctr" rotWithShape="0">
                    <a:srgbClr val="B2B2B2">
                      <a:alpha val="79999"/>
                    </a:srgbClr>
                  </a:outerShdw>
                </a:effectLst>
                <a:cs typeface="Times New Roman" panose="02020603050405020304" pitchFamily="18" charset="0"/>
              </a:rPr>
              <a:t>Khoa học – Lớp 5</a:t>
            </a:r>
          </a:p>
        </p:txBody>
      </p:sp>
      <p:sp>
        <p:nvSpPr>
          <p:cNvPr id="14340" name="WordArt 21">
            <a:extLst>
              <a:ext uri="{FF2B5EF4-FFF2-40B4-BE49-F238E27FC236}">
                <a16:creationId xmlns:a16="http://schemas.microsoft.com/office/drawing/2014/main" id="{F3A10DBD-EC0A-4305-80F4-6055541E71AE}"/>
              </a:ext>
            </a:extLst>
          </p:cNvPr>
          <p:cNvSpPr>
            <a:spLocks noChangeArrowheads="1" noChangeShapeType="1" noTextEdit="1"/>
          </p:cNvSpPr>
          <p:nvPr/>
        </p:nvSpPr>
        <p:spPr bwMode="auto">
          <a:xfrm>
            <a:off x="762000" y="2743200"/>
            <a:ext cx="7924800" cy="4343400"/>
          </a:xfrm>
          <a:prstGeom prst="rect">
            <a:avLst/>
          </a:prstGeom>
        </p:spPr>
        <p:txBody>
          <a:bodyPr wrap="none" fromWordArt="1">
            <a:prstTxWarp prst="textPlain">
              <a:avLst>
                <a:gd name="adj" fmla="val 50000"/>
              </a:avLst>
            </a:prstTxWarp>
          </a:bodyPr>
          <a:lstStyle/>
          <a:p>
            <a:r>
              <a:rPr lang="vi-VN" b="1" kern="10" dirty="0">
                <a:ln w="9525">
                  <a:solidFill>
                    <a:srgbClr val="FF00FF"/>
                  </a:solidFill>
                  <a:round/>
                  <a:headEnd/>
                  <a:tailEnd/>
                </a:ln>
                <a:solidFill>
                  <a:srgbClr val="FF0000"/>
                </a:solidFill>
                <a:effectLst>
                  <a:outerShdw dist="45791" dir="2021404" algn="ctr" rotWithShape="0">
                    <a:srgbClr val="B2B2B2">
                      <a:alpha val="79999"/>
                    </a:srgbClr>
                  </a:outerShdw>
                </a:effectLst>
                <a:cs typeface="Times New Roman" panose="02020603050405020304" pitchFamily="18" charset="0"/>
              </a:rPr>
              <a:t> Cơ quan sinh sản </a:t>
            </a:r>
          </a:p>
          <a:p>
            <a:r>
              <a:rPr lang="vi-VN" b="1" kern="10" dirty="0">
                <a:ln w="9525">
                  <a:solidFill>
                    <a:srgbClr val="FF00FF"/>
                  </a:solidFill>
                  <a:round/>
                  <a:headEnd/>
                  <a:tailEnd/>
                </a:ln>
                <a:solidFill>
                  <a:srgbClr val="FF0000"/>
                </a:solidFill>
                <a:effectLst>
                  <a:outerShdw dist="45791" dir="2021404" algn="ctr" rotWithShape="0">
                    <a:srgbClr val="B2B2B2">
                      <a:alpha val="79999"/>
                    </a:srgbClr>
                  </a:outerShdw>
                </a:effectLst>
                <a:cs typeface="Times New Roman" panose="02020603050405020304" pitchFamily="18" charset="0"/>
              </a:rPr>
              <a:t>của thực vật có hoa.</a:t>
            </a:r>
          </a:p>
          <a:p>
            <a:endParaRPr lang="vi-VN" b="1" kern="10" dirty="0">
              <a:ln w="9525">
                <a:solidFill>
                  <a:srgbClr val="FF00FF"/>
                </a:solidFill>
                <a:round/>
                <a:headEnd/>
                <a:tailEnd/>
              </a:ln>
              <a:solidFill>
                <a:srgbClr val="FF0000"/>
              </a:solidFill>
              <a:effectLst>
                <a:outerShdw dist="45791" dir="2021404" algn="ctr" rotWithShape="0">
                  <a:srgbClr val="B2B2B2">
                    <a:alpha val="79999"/>
                  </a:srgbClr>
                </a:outerShdw>
              </a:effectLst>
              <a:cs typeface="Times New Roman" panose="02020603050405020304" pitchFamily="18" charset="0"/>
            </a:endParaRPr>
          </a:p>
        </p:txBody>
      </p:sp>
      <p:grpSp>
        <p:nvGrpSpPr>
          <p:cNvPr id="14341" name="Group 5">
            <a:extLst>
              <a:ext uri="{FF2B5EF4-FFF2-40B4-BE49-F238E27FC236}">
                <a16:creationId xmlns:a16="http://schemas.microsoft.com/office/drawing/2014/main" id="{AA3153EE-FCFE-482B-9845-42F6F745BB23}"/>
              </a:ext>
            </a:extLst>
          </p:cNvPr>
          <p:cNvGrpSpPr>
            <a:grpSpLocks/>
          </p:cNvGrpSpPr>
          <p:nvPr/>
        </p:nvGrpSpPr>
        <p:grpSpPr bwMode="auto">
          <a:xfrm>
            <a:off x="0" y="0"/>
            <a:ext cx="9144000" cy="6858000"/>
            <a:chOff x="8" y="0"/>
            <a:chExt cx="5760" cy="4320"/>
          </a:xfrm>
        </p:grpSpPr>
        <p:pic>
          <p:nvPicPr>
            <p:cNvPr id="14343" name="Picture 6" descr="GRANS024">
              <a:extLst>
                <a:ext uri="{FF2B5EF4-FFF2-40B4-BE49-F238E27FC236}">
                  <a16:creationId xmlns:a16="http://schemas.microsoft.com/office/drawing/2014/main" id="{6D04E0B8-21BD-4DC7-B496-E431A10BDF7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31882" flipH="1">
              <a:off x="4848" y="3394"/>
              <a:ext cx="912"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7" descr="GRANS024">
              <a:extLst>
                <a:ext uri="{FF2B5EF4-FFF2-40B4-BE49-F238E27FC236}">
                  <a16:creationId xmlns:a16="http://schemas.microsoft.com/office/drawing/2014/main" id="{C945A10E-3AA4-44CE-BD98-9C12C609BD0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465066">
              <a:off x="96" y="3394"/>
              <a:ext cx="961"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45" name="Group 8">
              <a:extLst>
                <a:ext uri="{FF2B5EF4-FFF2-40B4-BE49-F238E27FC236}">
                  <a16:creationId xmlns:a16="http://schemas.microsoft.com/office/drawing/2014/main" id="{C50C316B-E19D-4A62-9223-AF5301DCD044}"/>
                </a:ext>
              </a:extLst>
            </p:cNvPr>
            <p:cNvGrpSpPr>
              <a:grpSpLocks/>
            </p:cNvGrpSpPr>
            <p:nvPr/>
          </p:nvGrpSpPr>
          <p:grpSpPr bwMode="auto">
            <a:xfrm>
              <a:off x="8" y="0"/>
              <a:ext cx="5760" cy="4320"/>
              <a:chOff x="672" y="0"/>
              <a:chExt cx="5760" cy="4320"/>
            </a:xfrm>
          </p:grpSpPr>
          <p:pic>
            <p:nvPicPr>
              <p:cNvPr id="14346" name="Picture 9" descr="BD21325_">
                <a:extLst>
                  <a:ext uri="{FF2B5EF4-FFF2-40B4-BE49-F238E27FC236}">
                    <a16:creationId xmlns:a16="http://schemas.microsoft.com/office/drawing/2014/main" id="{8AD68BF5-0B31-4245-AA4C-B950B46BF2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4176"/>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4347" name="Picture 10" descr="BD21325_">
                <a:extLst>
                  <a:ext uri="{FF2B5EF4-FFF2-40B4-BE49-F238E27FC236}">
                    <a16:creationId xmlns:a16="http://schemas.microsoft.com/office/drawing/2014/main" id="{CA2E447B-C989-45DC-AB9D-97C9F9162E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0"/>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4348" name="Picture 11" descr="BD21325_">
                <a:extLst>
                  <a:ext uri="{FF2B5EF4-FFF2-40B4-BE49-F238E27FC236}">
                    <a16:creationId xmlns:a16="http://schemas.microsoft.com/office/drawing/2014/main" id="{43FD3132-4D1C-407C-A660-DFD884FB16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8" y="192"/>
                <a:ext cx="144" cy="398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4349" name="Picture 12" descr="BD21325_">
                <a:extLst>
                  <a:ext uri="{FF2B5EF4-FFF2-40B4-BE49-F238E27FC236}">
                    <a16:creationId xmlns:a16="http://schemas.microsoft.com/office/drawing/2014/main" id="{8AA04F8A-8947-49C3-8E48-2BCE7BFAB0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 y="0"/>
                <a:ext cx="153" cy="422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grpSp>
      </p:grpSp>
      <p:pic>
        <p:nvPicPr>
          <p:cNvPr id="14342" name="Picture 10" descr="cartoon1%20(1)">
            <a:hlinkClick r:id="rId5" action="ppaction://hlinksldjump"/>
            <a:extLst>
              <a:ext uri="{FF2B5EF4-FFF2-40B4-BE49-F238E27FC236}">
                <a16:creationId xmlns:a16="http://schemas.microsoft.com/office/drawing/2014/main" id="{B43783DF-3B09-48D3-A2AC-B185674D9F20}"/>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81000" y="1295400"/>
            <a:ext cx="1600200" cy="142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2067"/>
                                        </p:tgtEl>
                                        <p:attrNameLst>
                                          <p:attrName>style.visibility</p:attrName>
                                        </p:attrNameLst>
                                      </p:cBhvr>
                                      <p:to>
                                        <p:strVal val="visible"/>
                                      </p:to>
                                    </p:set>
                                    <p:anim calcmode="lin" valueType="num">
                                      <p:cBhvr additive="base">
                                        <p:cTn id="7" dur="3000" fill="hold"/>
                                        <p:tgtEl>
                                          <p:spTgt spid="2067"/>
                                        </p:tgtEl>
                                        <p:attrNameLst>
                                          <p:attrName>ppt_x</p:attrName>
                                        </p:attrNameLst>
                                      </p:cBhvr>
                                      <p:tavLst>
                                        <p:tav tm="0">
                                          <p:val>
                                            <p:strVal val="0-#ppt_w/2"/>
                                          </p:val>
                                        </p:tav>
                                        <p:tav tm="100000">
                                          <p:val>
                                            <p:strVal val="#ppt_x"/>
                                          </p:val>
                                        </p:tav>
                                      </p:tavLst>
                                    </p:anim>
                                    <p:anim calcmode="lin" valueType="num">
                                      <p:cBhvr additive="base">
                                        <p:cTn id="8" dur="3000" fill="hold"/>
                                        <p:tgtEl>
                                          <p:spTgt spid="20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3"/>
          <p:cNvSpPr txBox="1">
            <a:spLocks noChangeArrowheads="1"/>
          </p:cNvSpPr>
          <p:nvPr/>
        </p:nvSpPr>
        <p:spPr bwMode="auto">
          <a:xfrm>
            <a:off x="1458913" y="1506538"/>
            <a:ext cx="6324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800" b="1" dirty="0" err="1">
                <a:latin typeface="Times New Roman" panose="02020603050405020304" pitchFamily="18" charset="0"/>
                <a:cs typeface="Arial" panose="020B0604020202020204" pitchFamily="34" charset="0"/>
              </a:rPr>
              <a:t>Kể</a:t>
            </a:r>
            <a:r>
              <a:rPr lang="en-US" sz="2800" b="1" dirty="0">
                <a:latin typeface="Times New Roman" panose="02020603050405020304" pitchFamily="18" charset="0"/>
                <a:cs typeface="Arial" panose="020B0604020202020204" pitchFamily="34" charset="0"/>
              </a:rPr>
              <a:t> </a:t>
            </a:r>
            <a:r>
              <a:rPr lang="en-US" sz="2800" b="1" dirty="0" err="1">
                <a:latin typeface="Times New Roman" panose="02020603050405020304" pitchFamily="18" charset="0"/>
                <a:cs typeface="Arial" panose="020B0604020202020204" pitchFamily="34" charset="0"/>
              </a:rPr>
              <a:t>tên</a:t>
            </a:r>
            <a:r>
              <a:rPr lang="en-US" sz="2800" b="1" dirty="0">
                <a:latin typeface="Times New Roman" panose="02020603050405020304" pitchFamily="18" charset="0"/>
                <a:cs typeface="Arial" panose="020B0604020202020204" pitchFamily="34" charset="0"/>
              </a:rPr>
              <a:t> </a:t>
            </a:r>
            <a:r>
              <a:rPr lang="en-US" sz="2800" b="1" dirty="0" err="1">
                <a:latin typeface="Times New Roman" panose="02020603050405020304" pitchFamily="18" charset="0"/>
                <a:cs typeface="Arial" panose="020B0604020202020204" pitchFamily="34" charset="0"/>
              </a:rPr>
              <a:t>những</a:t>
            </a:r>
            <a:r>
              <a:rPr lang="en-US" sz="2800" b="1" dirty="0">
                <a:latin typeface="Times New Roman" panose="02020603050405020304" pitchFamily="18" charset="0"/>
                <a:cs typeface="Arial" panose="020B0604020202020204" pitchFamily="34" charset="0"/>
              </a:rPr>
              <a:t> </a:t>
            </a:r>
            <a:r>
              <a:rPr lang="en-US" sz="2800" b="1" dirty="0" err="1">
                <a:latin typeface="Times New Roman" panose="02020603050405020304" pitchFamily="18" charset="0"/>
                <a:cs typeface="Arial" panose="020B0604020202020204" pitchFamily="34" charset="0"/>
              </a:rPr>
              <a:t>loài</a:t>
            </a:r>
            <a:r>
              <a:rPr lang="en-US" sz="2800" b="1" dirty="0">
                <a:latin typeface="Times New Roman" panose="02020603050405020304" pitchFamily="18" charset="0"/>
                <a:cs typeface="Arial" panose="020B0604020202020204" pitchFamily="34" charset="0"/>
              </a:rPr>
              <a:t> </a:t>
            </a:r>
            <a:r>
              <a:rPr lang="en-US" sz="2800" b="1" dirty="0" err="1">
                <a:latin typeface="Times New Roman" panose="02020603050405020304" pitchFamily="18" charset="0"/>
                <a:cs typeface="Arial" panose="020B0604020202020204" pitchFamily="34" charset="0"/>
              </a:rPr>
              <a:t>hoa</a:t>
            </a:r>
            <a:r>
              <a:rPr lang="en-US" sz="2800" b="1" dirty="0">
                <a:latin typeface="Times New Roman" panose="02020603050405020304" pitchFamily="18" charset="0"/>
                <a:cs typeface="Arial" panose="020B0604020202020204" pitchFamily="34" charset="0"/>
              </a:rPr>
              <a:t> </a:t>
            </a:r>
            <a:r>
              <a:rPr lang="en-US" sz="2800" b="1" dirty="0" err="1">
                <a:latin typeface="Times New Roman" panose="02020603050405020304" pitchFamily="18" charset="0"/>
                <a:cs typeface="Arial" panose="020B0604020202020204" pitchFamily="34" charset="0"/>
              </a:rPr>
              <a:t>mà</a:t>
            </a:r>
            <a:r>
              <a:rPr lang="en-US" sz="2800" b="1" dirty="0">
                <a:latin typeface="Times New Roman" panose="02020603050405020304" pitchFamily="18" charset="0"/>
                <a:cs typeface="Arial" panose="020B0604020202020204" pitchFamily="34" charset="0"/>
              </a:rPr>
              <a:t> </a:t>
            </a:r>
            <a:r>
              <a:rPr lang="en-US" sz="2800" b="1" dirty="0" err="1">
                <a:latin typeface="Times New Roman" panose="02020603050405020304" pitchFamily="18" charset="0"/>
                <a:cs typeface="Arial" panose="020B0604020202020204" pitchFamily="34" charset="0"/>
              </a:rPr>
              <a:t>em</a:t>
            </a:r>
            <a:r>
              <a:rPr lang="en-US" sz="2800" b="1" dirty="0">
                <a:latin typeface="Times New Roman" panose="02020603050405020304" pitchFamily="18" charset="0"/>
                <a:cs typeface="Arial" panose="020B0604020202020204" pitchFamily="34" charset="0"/>
              </a:rPr>
              <a:t> </a:t>
            </a:r>
            <a:r>
              <a:rPr lang="en-US" sz="2800" b="1" dirty="0" err="1">
                <a:latin typeface="Times New Roman" panose="02020603050405020304" pitchFamily="18" charset="0"/>
                <a:cs typeface="Arial" panose="020B0604020202020204" pitchFamily="34" charset="0"/>
              </a:rPr>
              <a:t>biết</a:t>
            </a:r>
            <a:r>
              <a:rPr lang="en-US" sz="2800" b="1" dirty="0">
                <a:latin typeface="Times New Roman" panose="02020603050405020304" pitchFamily="18" charset="0"/>
                <a:cs typeface="Arial" panose="020B0604020202020204" pitchFamily="34" charset="0"/>
              </a:rPr>
              <a:t>?</a:t>
            </a:r>
          </a:p>
        </p:txBody>
      </p:sp>
      <p:pic>
        <p:nvPicPr>
          <p:cNvPr id="5126" name="Picture 22" descr="9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937" y="4495800"/>
            <a:ext cx="435927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4572000"/>
            <a:ext cx="4114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15"/>
          <p:cNvSpPr txBox="1">
            <a:spLocks noChangeArrowheads="1"/>
          </p:cNvSpPr>
          <p:nvPr/>
        </p:nvSpPr>
        <p:spPr bwMode="auto">
          <a:xfrm>
            <a:off x="73025" y="26987"/>
            <a:ext cx="9070975"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1"/>
                </a:solidFill>
                <a:latin typeface=".VnTime" pitchFamily="34" charset="0"/>
                <a:ea typeface="+mn-ea"/>
                <a:cs typeface="+mn-cs"/>
              </a:defRPr>
            </a:lvl1pPr>
            <a:lvl2pPr marL="457200" algn="l" rtl="0" fontAlgn="base">
              <a:spcBef>
                <a:spcPct val="0"/>
              </a:spcBef>
              <a:spcAft>
                <a:spcPct val="0"/>
              </a:spcAft>
              <a:defRPr sz="2000" kern="1200">
                <a:solidFill>
                  <a:schemeClr val="tx1"/>
                </a:solidFill>
                <a:latin typeface=".VnTime" pitchFamily="34" charset="0"/>
                <a:ea typeface="+mn-ea"/>
                <a:cs typeface="+mn-cs"/>
              </a:defRPr>
            </a:lvl2pPr>
            <a:lvl3pPr marL="914400" algn="l" rtl="0" fontAlgn="base">
              <a:spcBef>
                <a:spcPct val="0"/>
              </a:spcBef>
              <a:spcAft>
                <a:spcPct val="0"/>
              </a:spcAft>
              <a:defRPr sz="2000" kern="1200">
                <a:solidFill>
                  <a:schemeClr val="tx1"/>
                </a:solidFill>
                <a:latin typeface=".VnTime" pitchFamily="34" charset="0"/>
                <a:ea typeface="+mn-ea"/>
                <a:cs typeface="+mn-cs"/>
              </a:defRPr>
            </a:lvl3pPr>
            <a:lvl4pPr marL="1371600" algn="l" rtl="0" fontAlgn="base">
              <a:spcBef>
                <a:spcPct val="0"/>
              </a:spcBef>
              <a:spcAft>
                <a:spcPct val="0"/>
              </a:spcAft>
              <a:defRPr sz="2000" kern="1200">
                <a:solidFill>
                  <a:schemeClr val="tx1"/>
                </a:solidFill>
                <a:latin typeface=".VnTime" pitchFamily="34" charset="0"/>
                <a:ea typeface="+mn-ea"/>
                <a:cs typeface="+mn-cs"/>
              </a:defRPr>
            </a:lvl4pPr>
            <a:lvl5pPr marL="1828800" algn="l" rtl="0" fontAlgn="base">
              <a:spcBef>
                <a:spcPct val="0"/>
              </a:spcBef>
              <a:spcAft>
                <a:spcPct val="0"/>
              </a:spcAft>
              <a:defRPr sz="2000" kern="1200">
                <a:solidFill>
                  <a:schemeClr val="tx1"/>
                </a:solidFill>
                <a:latin typeface=".VnTime" pitchFamily="34" charset="0"/>
                <a:ea typeface="+mn-ea"/>
                <a:cs typeface="+mn-cs"/>
              </a:defRPr>
            </a:lvl5pPr>
            <a:lvl6pPr marL="2286000" algn="l" defTabSz="914400" rtl="0" eaLnBrk="1" latinLnBrk="0" hangingPunct="1">
              <a:defRPr sz="2000" kern="1200">
                <a:solidFill>
                  <a:schemeClr val="tx1"/>
                </a:solidFill>
                <a:latin typeface=".VnTime" pitchFamily="34" charset="0"/>
                <a:ea typeface="+mn-ea"/>
                <a:cs typeface="+mn-cs"/>
              </a:defRPr>
            </a:lvl6pPr>
            <a:lvl7pPr marL="2743200" algn="l" defTabSz="914400" rtl="0" eaLnBrk="1" latinLnBrk="0" hangingPunct="1">
              <a:defRPr sz="2000" kern="1200">
                <a:solidFill>
                  <a:schemeClr val="tx1"/>
                </a:solidFill>
                <a:latin typeface=".VnTime" pitchFamily="34" charset="0"/>
                <a:ea typeface="+mn-ea"/>
                <a:cs typeface="+mn-cs"/>
              </a:defRPr>
            </a:lvl7pPr>
            <a:lvl8pPr marL="3200400" algn="l" defTabSz="914400" rtl="0" eaLnBrk="1" latinLnBrk="0" hangingPunct="1">
              <a:defRPr sz="2000" kern="1200">
                <a:solidFill>
                  <a:schemeClr val="tx1"/>
                </a:solidFill>
                <a:latin typeface=".VnTime" pitchFamily="34" charset="0"/>
                <a:ea typeface="+mn-ea"/>
                <a:cs typeface="+mn-cs"/>
              </a:defRPr>
            </a:lvl8pPr>
            <a:lvl9pPr marL="3657600" algn="l" defTabSz="914400" rtl="0" eaLnBrk="1" latinLnBrk="0" hangingPunct="1">
              <a:defRPr sz="2000" kern="1200">
                <a:solidFill>
                  <a:schemeClr val="tx1"/>
                </a:solidFill>
                <a:latin typeface=".VnTime" pitchFamily="34" charset="0"/>
                <a:ea typeface="+mn-ea"/>
                <a:cs typeface="+mn-cs"/>
              </a:defRPr>
            </a:lvl9pPr>
          </a:lstStyle>
          <a:p>
            <a:pPr algn="ctr" eaLnBrk="1" hangingPunct="1">
              <a:defRPr/>
            </a:pPr>
            <a:r>
              <a:rPr lang="en-US" sz="2400" b="1">
                <a:solidFill>
                  <a:srgbClr val="FF0000"/>
                </a:solidFill>
                <a:latin typeface="Times New Roman" pitchFamily="18" charset="0"/>
                <a:cs typeface="Times New Roman" pitchFamily="18" charset="0"/>
              </a:rPr>
              <a:t>Khoa </a:t>
            </a:r>
            <a:r>
              <a:rPr lang="en-US" sz="2400" b="1" dirty="0" err="1">
                <a:solidFill>
                  <a:srgbClr val="FF0000"/>
                </a:solidFill>
                <a:latin typeface="Times New Roman" pitchFamily="18" charset="0"/>
                <a:cs typeface="Times New Roman" pitchFamily="18" charset="0"/>
              </a:rPr>
              <a:t>học</a:t>
            </a:r>
            <a:endParaRPr lang="en-US" sz="2400" b="1" dirty="0">
              <a:solidFill>
                <a:srgbClr val="FF0000"/>
              </a:solidFill>
              <a:latin typeface="Times New Roman" pitchFamily="18" charset="0"/>
              <a:cs typeface="Times New Roman" pitchFamily="18" charset="0"/>
            </a:endParaRPr>
          </a:p>
          <a:p>
            <a:pPr algn="ctr" eaLnBrk="1" hangingPunct="1">
              <a:defRPr/>
            </a:pPr>
            <a:r>
              <a:rPr lang="en-US" sz="2400" b="1" dirty="0" err="1">
                <a:solidFill>
                  <a:srgbClr val="FF0000"/>
                </a:solidFill>
                <a:latin typeface="Times New Roman" pitchFamily="18" charset="0"/>
                <a:cs typeface="Times New Roman" pitchFamily="18" charset="0"/>
              </a:rPr>
              <a:t>Bài</a:t>
            </a:r>
            <a:r>
              <a:rPr lang="en-US" sz="2400" b="1" dirty="0">
                <a:solidFill>
                  <a:srgbClr val="FF0000"/>
                </a:solidFill>
                <a:latin typeface="Times New Roman" pitchFamily="18" charset="0"/>
                <a:cs typeface="Times New Roman" pitchFamily="18" charset="0"/>
              </a:rPr>
              <a:t> 51: </a:t>
            </a:r>
            <a:r>
              <a:rPr lang="en-US" sz="2400" b="1" dirty="0" err="1">
                <a:solidFill>
                  <a:srgbClr val="FF0000"/>
                </a:solidFill>
                <a:latin typeface="Times New Roman" pitchFamily="18" charset="0"/>
                <a:cs typeface="Times New Roman" pitchFamily="18" charset="0"/>
              </a:rPr>
              <a:t>Cơ</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quan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sinh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sản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của</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thực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vật</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có</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hoa</a:t>
            </a:r>
            <a:r>
              <a:rPr lang="en-US" sz="2800" b="1" dirty="0">
                <a:latin typeface="Times New Roman" pitchFamily="18" charset="0"/>
                <a:cs typeface="Times New Roman" pitchFamily="18" charset="0"/>
              </a:rPr>
              <a:t> </a:t>
            </a:r>
            <a:endParaRPr lang="en-US" sz="2800" b="1" dirty="0">
              <a:effectLst>
                <a:outerShdw blurRad="38100" dist="38100" dir="2700000" algn="tl">
                  <a:srgbClr val="C0C0C0"/>
                </a:outerShdw>
              </a:effectLst>
              <a:latin typeface="Times New Roman" pitchFamily="18" charset="0"/>
              <a:cs typeface="Times New Roman" pitchFamily="18" charset="0"/>
            </a:endParaRPr>
          </a:p>
        </p:txBody>
      </p:sp>
      <p:pic>
        <p:nvPicPr>
          <p:cNvPr id="1026" name="Picture 2" descr="C:\Users\0973224202\Downloads\hat-giong-hoa-cuc-trang-1.1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536" y="2025650"/>
            <a:ext cx="4371975"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0973224202\Downloads\hoa-thach-thao-hoa-cua-tinh-yeu-va-su-chung-thuy-157527288469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24" y="2025651"/>
            <a:ext cx="4156076" cy="2470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arn(inVertical)">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circle(in)">
                                      <p:cBhvr>
                                        <p:cTn id="12" dur="20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wipe(down)">
                                      <p:cBhvr>
                                        <p:cTn id="17" dur="500"/>
                                        <p:tgtEl>
                                          <p:spTgt spid="102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126"/>
                                        </p:tgtEl>
                                        <p:attrNameLst>
                                          <p:attrName>style.visibility</p:attrName>
                                        </p:attrNameLst>
                                      </p:cBhvr>
                                      <p:to>
                                        <p:strVal val="visible"/>
                                      </p:to>
                                    </p:set>
                                    <p:animEffect transition="in" filter="barn(inVertical)">
                                      <p:cBhvr>
                                        <p:cTn id="22" dur="500"/>
                                        <p:tgtEl>
                                          <p:spTgt spid="5126"/>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5128"/>
                                        </p:tgtEl>
                                        <p:attrNameLst>
                                          <p:attrName>style.visibility</p:attrName>
                                        </p:attrNameLst>
                                      </p:cBhvr>
                                      <p:to>
                                        <p:strVal val="visible"/>
                                      </p:to>
                                    </p:set>
                                    <p:animEffect transition="in" filter="fade">
                                      <p:cBhvr>
                                        <p:cTn id="27" dur="1000"/>
                                        <p:tgtEl>
                                          <p:spTgt spid="5128"/>
                                        </p:tgtEl>
                                      </p:cBhvr>
                                    </p:animEffect>
                                    <p:anim calcmode="lin" valueType="num">
                                      <p:cBhvr>
                                        <p:cTn id="28" dur="1000" fill="hold"/>
                                        <p:tgtEl>
                                          <p:spTgt spid="5128"/>
                                        </p:tgtEl>
                                        <p:attrNameLst>
                                          <p:attrName>ppt_x</p:attrName>
                                        </p:attrNameLst>
                                      </p:cBhvr>
                                      <p:tavLst>
                                        <p:tav tm="0">
                                          <p:val>
                                            <p:strVal val="#ppt_x"/>
                                          </p:val>
                                        </p:tav>
                                        <p:tav tm="100000">
                                          <p:val>
                                            <p:strVal val="#ppt_x"/>
                                          </p:val>
                                        </p:tav>
                                      </p:tavLst>
                                    </p:anim>
                                    <p:anim calcmode="lin" valueType="num">
                                      <p:cBhvr>
                                        <p:cTn id="29" dur="1000" fill="hold"/>
                                        <p:tgtEl>
                                          <p:spTgt spid="51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F6AD1990-28BB-481D-9CB1-65EAF24F5879}" type="slidenum">
              <a:rPr lang="en-US" sz="1400">
                <a:latin typeface="Arial" panose="020B0604020202020204" pitchFamily="34" charset="0"/>
                <a:ea typeface="SimSun" panose="02010600030101010101" pitchFamily="2" charset="-122"/>
              </a:rPr>
              <a:pPr algn="r" eaLnBrk="1" hangingPunct="1"/>
              <a:t>11</a:t>
            </a:fld>
            <a:endParaRPr lang="en-US" sz="1400" dirty="0">
              <a:latin typeface="Arial" panose="020B0604020202020204" pitchFamily="34" charset="0"/>
              <a:ea typeface="SimSun" panose="02010600030101010101" pitchFamily="2" charset="-122"/>
            </a:endParaRPr>
          </a:p>
        </p:txBody>
      </p:sp>
      <p:sp>
        <p:nvSpPr>
          <p:cNvPr id="17415" name="Rectangle 7"/>
          <p:cNvSpPr>
            <a:spLocks noGrp="1" noChangeArrowheads="1"/>
          </p:cNvSpPr>
          <p:nvPr>
            <p:ph type="body" sz="half" idx="4294967295"/>
          </p:nvPr>
        </p:nvSpPr>
        <p:spPr>
          <a:xfrm>
            <a:off x="73025" y="5462588"/>
            <a:ext cx="9020175" cy="1268412"/>
          </a:xfrm>
        </p:spPr>
        <p:txBody>
          <a:bodyPr/>
          <a:lstStyle/>
          <a:p>
            <a:pPr marL="0" indent="0" eaLnBrk="1" hangingPunct="1">
              <a:buNone/>
            </a:pP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Hãy</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chỉ</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vào</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nhị</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nhị</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đực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và</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nhuỵ</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nhị</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cái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của</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hoa</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râm</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bụt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và</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hoa</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sen.</a:t>
            </a:r>
            <a:endParaRPr lang="en-US" sz="2800" b="1" dirty="0">
              <a:solidFill>
                <a:srgbClr val="0000FF"/>
              </a:solidFill>
              <a:latin typeface="Times New Roman" panose="02020603050405020304" pitchFamily="18" charset="0"/>
              <a:cs typeface="Times New Roman" panose="02020603050405020304" pitchFamily="18" charset="0"/>
            </a:endParaRPr>
          </a:p>
        </p:txBody>
      </p:sp>
      <p:pic>
        <p:nvPicPr>
          <p:cNvPr id="9221" name="Picture 21" descr="HOA_DAM_BU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 y="1504950"/>
            <a:ext cx="4608513" cy="321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5"/>
          <p:cNvSpPr txBox="1">
            <a:spLocks noChangeArrowheads="1"/>
          </p:cNvSpPr>
          <p:nvPr/>
        </p:nvSpPr>
        <p:spPr bwMode="auto">
          <a:xfrm>
            <a:off x="73025" y="26987"/>
            <a:ext cx="9070975"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1"/>
                </a:solidFill>
                <a:latin typeface=".VnTime" pitchFamily="34" charset="0"/>
                <a:ea typeface="+mn-ea"/>
                <a:cs typeface="+mn-cs"/>
              </a:defRPr>
            </a:lvl1pPr>
            <a:lvl2pPr marL="457200" algn="l" rtl="0" fontAlgn="base">
              <a:spcBef>
                <a:spcPct val="0"/>
              </a:spcBef>
              <a:spcAft>
                <a:spcPct val="0"/>
              </a:spcAft>
              <a:defRPr sz="2000" kern="1200">
                <a:solidFill>
                  <a:schemeClr val="tx1"/>
                </a:solidFill>
                <a:latin typeface=".VnTime" pitchFamily="34" charset="0"/>
                <a:ea typeface="+mn-ea"/>
                <a:cs typeface="+mn-cs"/>
              </a:defRPr>
            </a:lvl2pPr>
            <a:lvl3pPr marL="914400" algn="l" rtl="0" fontAlgn="base">
              <a:spcBef>
                <a:spcPct val="0"/>
              </a:spcBef>
              <a:spcAft>
                <a:spcPct val="0"/>
              </a:spcAft>
              <a:defRPr sz="2000" kern="1200">
                <a:solidFill>
                  <a:schemeClr val="tx1"/>
                </a:solidFill>
                <a:latin typeface=".VnTime" pitchFamily="34" charset="0"/>
                <a:ea typeface="+mn-ea"/>
                <a:cs typeface="+mn-cs"/>
              </a:defRPr>
            </a:lvl3pPr>
            <a:lvl4pPr marL="1371600" algn="l" rtl="0" fontAlgn="base">
              <a:spcBef>
                <a:spcPct val="0"/>
              </a:spcBef>
              <a:spcAft>
                <a:spcPct val="0"/>
              </a:spcAft>
              <a:defRPr sz="2000" kern="1200">
                <a:solidFill>
                  <a:schemeClr val="tx1"/>
                </a:solidFill>
                <a:latin typeface=".VnTime" pitchFamily="34" charset="0"/>
                <a:ea typeface="+mn-ea"/>
                <a:cs typeface="+mn-cs"/>
              </a:defRPr>
            </a:lvl4pPr>
            <a:lvl5pPr marL="1828800" algn="l" rtl="0" fontAlgn="base">
              <a:spcBef>
                <a:spcPct val="0"/>
              </a:spcBef>
              <a:spcAft>
                <a:spcPct val="0"/>
              </a:spcAft>
              <a:defRPr sz="2000" kern="1200">
                <a:solidFill>
                  <a:schemeClr val="tx1"/>
                </a:solidFill>
                <a:latin typeface=".VnTime" pitchFamily="34" charset="0"/>
                <a:ea typeface="+mn-ea"/>
                <a:cs typeface="+mn-cs"/>
              </a:defRPr>
            </a:lvl5pPr>
            <a:lvl6pPr marL="2286000" algn="l" defTabSz="914400" rtl="0" eaLnBrk="1" latinLnBrk="0" hangingPunct="1">
              <a:defRPr sz="2000" kern="1200">
                <a:solidFill>
                  <a:schemeClr val="tx1"/>
                </a:solidFill>
                <a:latin typeface=".VnTime" pitchFamily="34" charset="0"/>
                <a:ea typeface="+mn-ea"/>
                <a:cs typeface="+mn-cs"/>
              </a:defRPr>
            </a:lvl6pPr>
            <a:lvl7pPr marL="2743200" algn="l" defTabSz="914400" rtl="0" eaLnBrk="1" latinLnBrk="0" hangingPunct="1">
              <a:defRPr sz="2000" kern="1200">
                <a:solidFill>
                  <a:schemeClr val="tx1"/>
                </a:solidFill>
                <a:latin typeface=".VnTime" pitchFamily="34" charset="0"/>
                <a:ea typeface="+mn-ea"/>
                <a:cs typeface="+mn-cs"/>
              </a:defRPr>
            </a:lvl7pPr>
            <a:lvl8pPr marL="3200400" algn="l" defTabSz="914400" rtl="0" eaLnBrk="1" latinLnBrk="0" hangingPunct="1">
              <a:defRPr sz="2000" kern="1200">
                <a:solidFill>
                  <a:schemeClr val="tx1"/>
                </a:solidFill>
                <a:latin typeface=".VnTime" pitchFamily="34" charset="0"/>
                <a:ea typeface="+mn-ea"/>
                <a:cs typeface="+mn-cs"/>
              </a:defRPr>
            </a:lvl8pPr>
            <a:lvl9pPr marL="3657600" algn="l" defTabSz="914400" rtl="0" eaLnBrk="1" latinLnBrk="0" hangingPunct="1">
              <a:defRPr sz="2000" kern="1200">
                <a:solidFill>
                  <a:schemeClr val="tx1"/>
                </a:solidFill>
                <a:latin typeface=".VnTime" pitchFamily="34" charset="0"/>
                <a:ea typeface="+mn-ea"/>
                <a:cs typeface="+mn-cs"/>
              </a:defRPr>
            </a:lvl9pPr>
          </a:lstStyle>
          <a:p>
            <a:pPr algn="ctr" eaLnBrk="1" hangingPunct="1">
              <a:defRPr/>
            </a:pPr>
            <a:r>
              <a:rPr lang="en-US" sz="2400" b="1">
                <a:latin typeface="Times New Roman" pitchFamily="18" charset="0"/>
                <a:cs typeface="Times New Roman" pitchFamily="18" charset="0"/>
              </a:rPr>
              <a:t>Khoa </a:t>
            </a:r>
            <a:r>
              <a:rPr lang="en-US" sz="2400" b="1" dirty="0" err="1">
                <a:latin typeface="Times New Roman" pitchFamily="18" charset="0"/>
                <a:cs typeface="Times New Roman" pitchFamily="18" charset="0"/>
              </a:rPr>
              <a:t>học</a:t>
            </a:r>
            <a:endParaRPr lang="en-US" sz="2400" b="1" dirty="0">
              <a:latin typeface="Times New Roman" pitchFamily="18" charset="0"/>
              <a:cs typeface="Times New Roman" pitchFamily="18" charset="0"/>
            </a:endParaRPr>
          </a:p>
          <a:p>
            <a:pPr algn="ctr" eaLnBrk="1" hangingPunct="1">
              <a:defRPr/>
            </a:pPr>
            <a:r>
              <a:rPr lang="en-US" sz="2400" b="1" dirty="0" err="1">
                <a:latin typeface="Times New Roman" pitchFamily="18" charset="0"/>
                <a:cs typeface="Times New Roman" pitchFamily="18" charset="0"/>
              </a:rPr>
              <a:t>Bài</a:t>
            </a:r>
            <a:r>
              <a:rPr lang="en-US" sz="2400" b="1" dirty="0">
                <a:latin typeface="Times New Roman" pitchFamily="18" charset="0"/>
                <a:cs typeface="Times New Roman" pitchFamily="18" charset="0"/>
              </a:rPr>
              <a:t> 51: </a:t>
            </a:r>
            <a:r>
              <a:rPr lang="en-US" sz="2400" b="1" dirty="0" err="1">
                <a:latin typeface="Times New Roman" pitchFamily="18" charset="0"/>
                <a:cs typeface="Times New Roman" pitchFamily="18" charset="0"/>
              </a:rPr>
              <a:t>Cơ</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quan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sinh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sản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thực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vật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có</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endParaRPr lang="en-US" sz="2800" b="1" dirty="0">
              <a:effectLst>
                <a:outerShdw blurRad="38100" dist="38100" dir="2700000" algn="tl">
                  <a:srgbClr val="C0C0C0"/>
                </a:outerShdw>
              </a:effectLst>
              <a:latin typeface="Times New Roman" pitchFamily="18" charset="0"/>
              <a:cs typeface="Times New Roman" pitchFamily="18" charset="0"/>
            </a:endParaRPr>
          </a:p>
        </p:txBody>
      </p:sp>
      <p:sp>
        <p:nvSpPr>
          <p:cNvPr id="13" name="Oval 12"/>
          <p:cNvSpPr/>
          <p:nvPr/>
        </p:nvSpPr>
        <p:spPr>
          <a:xfrm>
            <a:off x="111125" y="4778375"/>
            <a:ext cx="704850" cy="63658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itchFamily="18" charset="0"/>
                <a:ea typeface="SimSun-ExtB" pitchFamily="49" charset="-122"/>
                <a:cs typeface="Times New Roman" pitchFamily="18" charset="0"/>
              </a:rPr>
              <a:t>3</a:t>
            </a:r>
          </a:p>
        </p:txBody>
      </p:sp>
      <p:sp>
        <p:nvSpPr>
          <p:cNvPr id="14" name="Oval 13"/>
          <p:cNvSpPr/>
          <p:nvPr/>
        </p:nvSpPr>
        <p:spPr>
          <a:xfrm>
            <a:off x="8350250" y="4770437"/>
            <a:ext cx="704850" cy="63658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itchFamily="18" charset="0"/>
                <a:ea typeface="SimSun-ExtB" pitchFamily="49" charset="-122"/>
                <a:cs typeface="Times New Roman" pitchFamily="18" charset="0"/>
              </a:rPr>
              <a:t>4</a:t>
            </a:r>
          </a:p>
        </p:txBody>
      </p:sp>
      <p:sp>
        <p:nvSpPr>
          <p:cNvPr id="2" name="TextBox 1"/>
          <p:cNvSpPr txBox="1"/>
          <p:nvPr/>
        </p:nvSpPr>
        <p:spPr>
          <a:xfrm>
            <a:off x="1295400" y="4827120"/>
            <a:ext cx="2161169" cy="523220"/>
          </a:xfrm>
          <a:prstGeom prst="rect">
            <a:avLst/>
          </a:prstGeom>
          <a:noFill/>
        </p:spPr>
        <p:txBody>
          <a:bodyPr wrap="none" rtlCol="0">
            <a:spAutoFit/>
          </a:bodyPr>
          <a:lstStyle/>
          <a:p>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râm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bụt</a:t>
            </a:r>
            <a:endParaRPr lang="en-US" sz="2800" b="1" dirty="0">
              <a:latin typeface="Times New Roman" pitchFamily="18" charset="0"/>
              <a:cs typeface="Times New Roman" pitchFamily="18" charset="0"/>
            </a:endParaRPr>
          </a:p>
        </p:txBody>
      </p:sp>
      <p:sp>
        <p:nvSpPr>
          <p:cNvPr id="16" name="TextBox 15"/>
          <p:cNvSpPr txBox="1"/>
          <p:nvPr/>
        </p:nvSpPr>
        <p:spPr>
          <a:xfrm>
            <a:off x="5979325" y="4816662"/>
            <a:ext cx="1410964" cy="523220"/>
          </a:xfrm>
          <a:prstGeom prst="rect">
            <a:avLst/>
          </a:prstGeom>
          <a:noFill/>
        </p:spPr>
        <p:txBody>
          <a:bodyPr wrap="none" rtlCol="0">
            <a:spAutoFit/>
          </a:bodyPr>
          <a:lstStyle/>
          <a:p>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sen</a:t>
            </a:r>
            <a:endParaRPr lang="en-US" sz="2800" b="1" dirty="0">
              <a:latin typeface="Times New Roman" pitchFamily="18" charset="0"/>
              <a:cs typeface="Times New Roman" pitchFamily="18" charset="0"/>
            </a:endParaRPr>
          </a:p>
        </p:txBody>
      </p:sp>
      <p:pic>
        <p:nvPicPr>
          <p:cNvPr id="11" name="Picture 2" descr="C:\Users\0973224202\Downloads\IMG_20181211_190052_crop_800x6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4600" y="1435894"/>
            <a:ext cx="3949700" cy="32575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21"/>
                                        </p:tgtEl>
                                        <p:attrNameLst>
                                          <p:attrName>style.visibility</p:attrName>
                                        </p:attrNameLst>
                                      </p:cBhvr>
                                      <p:to>
                                        <p:strVal val="visible"/>
                                      </p:to>
                                    </p:set>
                                    <p:anim calcmode="lin" valueType="num">
                                      <p:cBhvr additive="base">
                                        <p:cTn id="7" dur="500" fill="hold"/>
                                        <p:tgtEl>
                                          <p:spTgt spid="9221"/>
                                        </p:tgtEl>
                                        <p:attrNameLst>
                                          <p:attrName>ppt_x</p:attrName>
                                        </p:attrNameLst>
                                      </p:cBhvr>
                                      <p:tavLst>
                                        <p:tav tm="0">
                                          <p:val>
                                            <p:strVal val="#ppt_x"/>
                                          </p:val>
                                        </p:tav>
                                        <p:tav tm="100000">
                                          <p:val>
                                            <p:strVal val="#ppt_x"/>
                                          </p:val>
                                        </p:tav>
                                      </p:tavLst>
                                    </p:anim>
                                    <p:anim calcmode="lin" valueType="num">
                                      <p:cBhvr additive="base">
                                        <p:cTn id="8" dur="500" fill="hold"/>
                                        <p:tgtEl>
                                          <p:spTgt spid="922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circle(in)">
                                      <p:cBhvr>
                                        <p:cTn id="23" dur="2000"/>
                                        <p:tgtEl>
                                          <p:spTgt spid="11"/>
                                        </p:tgtEl>
                                      </p:cBhvr>
                                    </p:animEffect>
                                  </p:childTnLst>
                                </p:cTn>
                              </p:par>
                            </p:childTnLst>
                          </p:cTn>
                        </p:par>
                        <p:par>
                          <p:cTn id="24" fill="hold">
                            <p:stCondLst>
                              <p:cond delay="2000"/>
                            </p:stCondLst>
                            <p:childTnLst>
                              <p:par>
                                <p:cTn id="25" presetID="21" presetClass="entr" presetSubtype="1"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heel(1)">
                                      <p:cBhvr>
                                        <p:cTn id="27" dur="2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circle(in)">
                                      <p:cBhvr>
                                        <p:cTn id="32" dur="20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7" presetClass="entr" presetSubtype="0" fill="hold" grpId="0" nodeType="clickEffect">
                                  <p:stCondLst>
                                    <p:cond delay="0"/>
                                  </p:stCondLst>
                                  <p:iterate type="lt">
                                    <p:tmPct val="50000"/>
                                  </p:iterate>
                                  <p:childTnLst>
                                    <p:set>
                                      <p:cBhvr>
                                        <p:cTn id="36" dur="1" fill="hold">
                                          <p:stCondLst>
                                            <p:cond delay="0"/>
                                          </p:stCondLst>
                                        </p:cTn>
                                        <p:tgtEl>
                                          <p:spTgt spid="17415">
                                            <p:txEl>
                                              <p:pRg st="0" end="0"/>
                                            </p:txEl>
                                          </p:spTgt>
                                        </p:tgtEl>
                                        <p:attrNameLst>
                                          <p:attrName>style.visibility</p:attrName>
                                        </p:attrNameLst>
                                      </p:cBhvr>
                                      <p:to>
                                        <p:strVal val="visible"/>
                                      </p:to>
                                    </p:set>
                                    <p:anim calcmode="discrete" valueType="clr">
                                      <p:cBhvr override="childStyle">
                                        <p:cTn id="37" dur="80"/>
                                        <p:tgtEl>
                                          <p:spTgt spid="1741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17415">
                                            <p:txEl>
                                              <p:pRg st="0" end="0"/>
                                            </p:txEl>
                                          </p:spTgt>
                                        </p:tgtEl>
                                        <p:attrNameLst>
                                          <p:attrName>fillcolor</p:attrName>
                                        </p:attrNameLst>
                                      </p:cBhvr>
                                      <p:tavLst>
                                        <p:tav tm="0">
                                          <p:val>
                                            <p:clrVal>
                                              <a:schemeClr val="accent2"/>
                                            </p:clrVal>
                                          </p:val>
                                        </p:tav>
                                        <p:tav tm="50000">
                                          <p:val>
                                            <p:clrVal>
                                              <a:schemeClr val="hlink"/>
                                            </p:clrVal>
                                          </p:val>
                                        </p:tav>
                                      </p:tavLst>
                                    </p:anim>
                                    <p:set>
                                      <p:cBhvr>
                                        <p:cTn id="39" dur="80"/>
                                        <p:tgtEl>
                                          <p:spTgt spid="17415">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5" grpId="0" build="p"/>
      <p:bldP spid="13" grpId="0" animBg="1"/>
      <p:bldP spid="14" grpId="0" animBg="1"/>
      <p:bldP spid="2"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7" name="Picture 13" descr="hoa dam bu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7800"/>
            <a:ext cx="4038600" cy="336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4" name="Text Box 16"/>
          <p:cNvSpPr txBox="1">
            <a:spLocks noChangeArrowheads="1"/>
          </p:cNvSpPr>
          <p:nvPr/>
        </p:nvSpPr>
        <p:spPr bwMode="auto">
          <a:xfrm>
            <a:off x="4191000" y="1371600"/>
            <a:ext cx="762000" cy="528638"/>
          </a:xfrm>
          <a:prstGeom prst="rect">
            <a:avLst/>
          </a:prstGeom>
          <a:solidFill>
            <a:srgbClr val="FFFF00"/>
          </a:solidFill>
          <a:ln w="9525">
            <a:solidFill>
              <a:srgbClr val="3366FF"/>
            </a:solidFill>
            <a:miter lim="800000"/>
          </a:ln>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800" dirty="0" err="1">
                <a:solidFill>
                  <a:srgbClr val="442CD4"/>
                </a:solidFill>
                <a:latin typeface="Arial" panose="020B0604020202020204" pitchFamily="34" charset="0"/>
              </a:rPr>
              <a:t>Nhị</a:t>
            </a:r>
            <a:endParaRPr lang="en-US" sz="2800" dirty="0">
              <a:solidFill>
                <a:srgbClr val="442CD4"/>
              </a:solidFill>
              <a:latin typeface="Arial" panose="020B0604020202020204" pitchFamily="34" charset="0"/>
            </a:endParaRPr>
          </a:p>
        </p:txBody>
      </p:sp>
      <p:sp>
        <p:nvSpPr>
          <p:cNvPr id="17425" name="Line 17"/>
          <p:cNvSpPr>
            <a:spLocks noChangeShapeType="1"/>
          </p:cNvSpPr>
          <p:nvPr/>
        </p:nvSpPr>
        <p:spPr bwMode="auto">
          <a:xfrm flipH="1">
            <a:off x="1524000" y="1676400"/>
            <a:ext cx="2667000" cy="1219200"/>
          </a:xfrm>
          <a:prstGeom prst="line">
            <a:avLst/>
          </a:prstGeom>
          <a:noFill/>
          <a:ln w="38100">
            <a:solidFill>
              <a:srgbClr val="00B0F0"/>
            </a:solidFill>
            <a:round/>
            <a:tailEnd type="triangle" w="med" len="med"/>
          </a:ln>
          <a:effectLst/>
        </p:spPr>
        <p:txBody>
          <a:bodyPr/>
          <a:lstStyle/>
          <a:p>
            <a:pPr>
              <a:defRPr/>
            </a:pPr>
            <a:endParaRPr lang="vi-VN" sz="2000">
              <a:ln>
                <a:solidFill>
                  <a:srgbClr val="006600"/>
                </a:solidFill>
              </a:ln>
              <a:latin typeface="Arial" panose="020B0604020202020204" pitchFamily="34" charset="0"/>
            </a:endParaRPr>
          </a:p>
        </p:txBody>
      </p:sp>
      <p:sp>
        <p:nvSpPr>
          <p:cNvPr id="17427" name="Text Box 19"/>
          <p:cNvSpPr txBox="1">
            <a:spLocks noChangeArrowheads="1"/>
          </p:cNvSpPr>
          <p:nvPr/>
        </p:nvSpPr>
        <p:spPr bwMode="auto">
          <a:xfrm>
            <a:off x="4100512" y="4734064"/>
            <a:ext cx="1016000" cy="523220"/>
          </a:xfrm>
          <a:prstGeom prst="rect">
            <a:avLst/>
          </a:prstGeom>
          <a:solidFill>
            <a:srgbClr val="FFFF99"/>
          </a:solidFill>
          <a:ln w="9525">
            <a:solidFill>
              <a:srgbClr val="FF0000"/>
            </a:solidFill>
            <a:miter lim="800000"/>
          </a:ln>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800" dirty="0" err="1">
                <a:solidFill>
                  <a:srgbClr val="442CD4"/>
                </a:solidFill>
                <a:latin typeface="Times New Roman" pitchFamily="18" charset="0"/>
                <a:cs typeface="Times New Roman" pitchFamily="18" charset="0"/>
              </a:rPr>
              <a:t>Nhụy</a:t>
            </a:r>
            <a:endParaRPr lang="en-US" sz="2800" dirty="0">
              <a:solidFill>
                <a:srgbClr val="442CD4"/>
              </a:solidFill>
              <a:latin typeface="Times New Roman" pitchFamily="18" charset="0"/>
              <a:cs typeface="Times New Roman" pitchFamily="18" charset="0"/>
            </a:endParaRPr>
          </a:p>
        </p:txBody>
      </p:sp>
      <p:sp>
        <p:nvSpPr>
          <p:cNvPr id="17428" name="Line 20"/>
          <p:cNvSpPr>
            <a:spLocks noChangeShapeType="1"/>
          </p:cNvSpPr>
          <p:nvPr/>
        </p:nvSpPr>
        <p:spPr bwMode="auto">
          <a:xfrm flipH="1" flipV="1">
            <a:off x="666750" y="3028950"/>
            <a:ext cx="3433762" cy="1966724"/>
          </a:xfrm>
          <a:prstGeom prst="line">
            <a:avLst/>
          </a:prstGeom>
          <a:noFill/>
          <a:ln w="38100">
            <a:solidFill>
              <a:srgbClr val="0000FF"/>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 name="Slide Number Placeholder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F6AD1990-28BB-481D-9CB1-65EAF24F5879}" type="slidenum">
              <a:rPr lang="en-US" sz="1400">
                <a:latin typeface="Arial" panose="020B0604020202020204" pitchFamily="34" charset="0"/>
                <a:ea typeface="SimSun" panose="02010600030101010101" pitchFamily="2" charset="-122"/>
              </a:rPr>
              <a:pPr algn="r" eaLnBrk="1" hangingPunct="1"/>
              <a:t>12</a:t>
            </a:fld>
            <a:endParaRPr lang="en-US" sz="1400" dirty="0">
              <a:latin typeface="Arial" panose="020B0604020202020204" pitchFamily="34" charset="0"/>
              <a:ea typeface="SimSun" panose="02010600030101010101" pitchFamily="2" charset="-122"/>
            </a:endParaRPr>
          </a:p>
        </p:txBody>
      </p:sp>
      <p:sp>
        <p:nvSpPr>
          <p:cNvPr id="18" name="TextBox 15"/>
          <p:cNvSpPr txBox="1">
            <a:spLocks noChangeArrowheads="1"/>
          </p:cNvSpPr>
          <p:nvPr/>
        </p:nvSpPr>
        <p:spPr bwMode="auto">
          <a:xfrm>
            <a:off x="73025" y="26987"/>
            <a:ext cx="9070975"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1"/>
                </a:solidFill>
                <a:latin typeface=".VnTime" pitchFamily="34" charset="0"/>
                <a:ea typeface="+mn-ea"/>
                <a:cs typeface="+mn-cs"/>
              </a:defRPr>
            </a:lvl1pPr>
            <a:lvl2pPr marL="457200" algn="l" rtl="0" fontAlgn="base">
              <a:spcBef>
                <a:spcPct val="0"/>
              </a:spcBef>
              <a:spcAft>
                <a:spcPct val="0"/>
              </a:spcAft>
              <a:defRPr sz="2000" kern="1200">
                <a:solidFill>
                  <a:schemeClr val="tx1"/>
                </a:solidFill>
                <a:latin typeface=".VnTime" pitchFamily="34" charset="0"/>
                <a:ea typeface="+mn-ea"/>
                <a:cs typeface="+mn-cs"/>
              </a:defRPr>
            </a:lvl2pPr>
            <a:lvl3pPr marL="914400" algn="l" rtl="0" fontAlgn="base">
              <a:spcBef>
                <a:spcPct val="0"/>
              </a:spcBef>
              <a:spcAft>
                <a:spcPct val="0"/>
              </a:spcAft>
              <a:defRPr sz="2000" kern="1200">
                <a:solidFill>
                  <a:schemeClr val="tx1"/>
                </a:solidFill>
                <a:latin typeface=".VnTime" pitchFamily="34" charset="0"/>
                <a:ea typeface="+mn-ea"/>
                <a:cs typeface="+mn-cs"/>
              </a:defRPr>
            </a:lvl3pPr>
            <a:lvl4pPr marL="1371600" algn="l" rtl="0" fontAlgn="base">
              <a:spcBef>
                <a:spcPct val="0"/>
              </a:spcBef>
              <a:spcAft>
                <a:spcPct val="0"/>
              </a:spcAft>
              <a:defRPr sz="2000" kern="1200">
                <a:solidFill>
                  <a:schemeClr val="tx1"/>
                </a:solidFill>
                <a:latin typeface=".VnTime" pitchFamily="34" charset="0"/>
                <a:ea typeface="+mn-ea"/>
                <a:cs typeface="+mn-cs"/>
              </a:defRPr>
            </a:lvl4pPr>
            <a:lvl5pPr marL="1828800" algn="l" rtl="0" fontAlgn="base">
              <a:spcBef>
                <a:spcPct val="0"/>
              </a:spcBef>
              <a:spcAft>
                <a:spcPct val="0"/>
              </a:spcAft>
              <a:defRPr sz="2000" kern="1200">
                <a:solidFill>
                  <a:schemeClr val="tx1"/>
                </a:solidFill>
                <a:latin typeface=".VnTime" pitchFamily="34" charset="0"/>
                <a:ea typeface="+mn-ea"/>
                <a:cs typeface="+mn-cs"/>
              </a:defRPr>
            </a:lvl5pPr>
            <a:lvl6pPr marL="2286000" algn="l" defTabSz="914400" rtl="0" eaLnBrk="1" latinLnBrk="0" hangingPunct="1">
              <a:defRPr sz="2000" kern="1200">
                <a:solidFill>
                  <a:schemeClr val="tx1"/>
                </a:solidFill>
                <a:latin typeface=".VnTime" pitchFamily="34" charset="0"/>
                <a:ea typeface="+mn-ea"/>
                <a:cs typeface="+mn-cs"/>
              </a:defRPr>
            </a:lvl6pPr>
            <a:lvl7pPr marL="2743200" algn="l" defTabSz="914400" rtl="0" eaLnBrk="1" latinLnBrk="0" hangingPunct="1">
              <a:defRPr sz="2000" kern="1200">
                <a:solidFill>
                  <a:schemeClr val="tx1"/>
                </a:solidFill>
                <a:latin typeface=".VnTime" pitchFamily="34" charset="0"/>
                <a:ea typeface="+mn-ea"/>
                <a:cs typeface="+mn-cs"/>
              </a:defRPr>
            </a:lvl7pPr>
            <a:lvl8pPr marL="3200400" algn="l" defTabSz="914400" rtl="0" eaLnBrk="1" latinLnBrk="0" hangingPunct="1">
              <a:defRPr sz="2000" kern="1200">
                <a:solidFill>
                  <a:schemeClr val="tx1"/>
                </a:solidFill>
                <a:latin typeface=".VnTime" pitchFamily="34" charset="0"/>
                <a:ea typeface="+mn-ea"/>
                <a:cs typeface="+mn-cs"/>
              </a:defRPr>
            </a:lvl8pPr>
            <a:lvl9pPr marL="3657600" algn="l" defTabSz="914400" rtl="0" eaLnBrk="1" latinLnBrk="0" hangingPunct="1">
              <a:defRPr sz="2000" kern="1200">
                <a:solidFill>
                  <a:schemeClr val="tx1"/>
                </a:solidFill>
                <a:latin typeface=".VnTime" pitchFamily="34" charset="0"/>
                <a:ea typeface="+mn-ea"/>
                <a:cs typeface="+mn-cs"/>
              </a:defRPr>
            </a:lvl9pPr>
          </a:lstStyle>
          <a:p>
            <a:pPr algn="ctr" eaLnBrk="1" hangingPunct="1">
              <a:defRPr/>
            </a:pPr>
            <a:r>
              <a:rPr lang="en-US" sz="2400" b="1">
                <a:latin typeface="Times New Roman" pitchFamily="18" charset="0"/>
                <a:cs typeface="Times New Roman" pitchFamily="18" charset="0"/>
              </a:rPr>
              <a:t>Khoa </a:t>
            </a:r>
            <a:r>
              <a:rPr lang="en-US" sz="2400" b="1" dirty="0" err="1">
                <a:latin typeface="Times New Roman" pitchFamily="18" charset="0"/>
                <a:cs typeface="Times New Roman" pitchFamily="18" charset="0"/>
              </a:rPr>
              <a:t>học</a:t>
            </a:r>
            <a:endParaRPr lang="en-US" sz="2400" b="1" dirty="0">
              <a:latin typeface="Times New Roman" pitchFamily="18" charset="0"/>
              <a:cs typeface="Times New Roman" pitchFamily="18" charset="0"/>
            </a:endParaRPr>
          </a:p>
          <a:p>
            <a:pPr algn="ctr" eaLnBrk="1" hangingPunct="1">
              <a:defRPr/>
            </a:pPr>
            <a:r>
              <a:rPr lang="en-US" sz="2400" b="1" dirty="0" err="1">
                <a:latin typeface="Times New Roman" pitchFamily="18" charset="0"/>
                <a:cs typeface="Times New Roman" pitchFamily="18" charset="0"/>
              </a:rPr>
              <a:t>Bài</a:t>
            </a:r>
            <a:r>
              <a:rPr lang="en-US" sz="2400" b="1" dirty="0">
                <a:latin typeface="Times New Roman" pitchFamily="18" charset="0"/>
                <a:cs typeface="Times New Roman" pitchFamily="18" charset="0"/>
              </a:rPr>
              <a:t> 51: </a:t>
            </a:r>
            <a:r>
              <a:rPr lang="en-US" sz="2400" b="1" dirty="0" err="1">
                <a:latin typeface="Times New Roman" pitchFamily="18" charset="0"/>
                <a:cs typeface="Times New Roman" pitchFamily="18" charset="0"/>
              </a:rPr>
              <a:t>Cơ</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quan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sinh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sản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thực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vật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có</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endParaRPr lang="en-US" sz="2800" b="1" dirty="0">
              <a:effectLst>
                <a:outerShdw blurRad="38100" dist="38100" dir="2700000" algn="tl">
                  <a:srgbClr val="C0C0C0"/>
                </a:outerShdw>
              </a:effectLst>
              <a:latin typeface="Times New Roman" pitchFamily="18" charset="0"/>
              <a:cs typeface="Times New Roman" pitchFamily="18" charset="0"/>
            </a:endParaRPr>
          </a:p>
        </p:txBody>
      </p:sp>
      <p:sp>
        <p:nvSpPr>
          <p:cNvPr id="14" name="Text Box 23"/>
          <p:cNvSpPr txBox="1">
            <a:spLocks noChangeArrowheads="1"/>
          </p:cNvSpPr>
          <p:nvPr/>
        </p:nvSpPr>
        <p:spPr bwMode="auto">
          <a:xfrm>
            <a:off x="190500" y="5895400"/>
            <a:ext cx="8610600" cy="584775"/>
          </a:xfrm>
          <a:prstGeom prst="rect">
            <a:avLst/>
          </a:prstGeom>
          <a:noFill/>
          <a:ln w="9525">
            <a:noFill/>
            <a:miter lim="800000"/>
          </a:ln>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50000"/>
              </a:spcBef>
            </a:pPr>
            <a:r>
              <a:rPr lang="en-US" sz="3200" b="1" dirty="0" err="1">
                <a:latin typeface="Times New Roman" pitchFamily="18" charset="0"/>
                <a:cs typeface="Times New Roman" pitchFamily="18" charset="0"/>
              </a:rPr>
              <a:t>Trên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cùng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một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hoa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cả</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nhị</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nhuỵ</a:t>
            </a:r>
            <a:endParaRPr lang="en-US" sz="3200" b="1" dirty="0">
              <a:latin typeface="Times New Roman" pitchFamily="18" charset="0"/>
              <a:cs typeface="Times New Roman" pitchFamily="18" charset="0"/>
            </a:endParaRPr>
          </a:p>
        </p:txBody>
      </p:sp>
      <p:sp>
        <p:nvSpPr>
          <p:cNvPr id="15" name="Oval 14"/>
          <p:cNvSpPr/>
          <p:nvPr/>
        </p:nvSpPr>
        <p:spPr>
          <a:xfrm>
            <a:off x="111125" y="4841875"/>
            <a:ext cx="704850" cy="63658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itchFamily="18" charset="0"/>
                <a:ea typeface="SimSun-ExtB" pitchFamily="49" charset="-122"/>
                <a:cs typeface="Times New Roman" pitchFamily="18" charset="0"/>
              </a:rPr>
              <a:t>3</a:t>
            </a:r>
          </a:p>
        </p:txBody>
      </p:sp>
      <p:sp>
        <p:nvSpPr>
          <p:cNvPr id="16" name="Oval 15"/>
          <p:cNvSpPr/>
          <p:nvPr/>
        </p:nvSpPr>
        <p:spPr>
          <a:xfrm>
            <a:off x="8350250" y="4846637"/>
            <a:ext cx="704850" cy="63658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itchFamily="18" charset="0"/>
                <a:ea typeface="SimSun-ExtB" pitchFamily="49" charset="-122"/>
                <a:cs typeface="Times New Roman" pitchFamily="18" charset="0"/>
              </a:rPr>
              <a:t>4</a:t>
            </a:r>
          </a:p>
        </p:txBody>
      </p:sp>
      <p:sp>
        <p:nvSpPr>
          <p:cNvPr id="19" name="TextBox 18"/>
          <p:cNvSpPr txBox="1"/>
          <p:nvPr/>
        </p:nvSpPr>
        <p:spPr>
          <a:xfrm>
            <a:off x="1295400" y="4827120"/>
            <a:ext cx="2161169" cy="523220"/>
          </a:xfrm>
          <a:prstGeom prst="rect">
            <a:avLst/>
          </a:prstGeom>
          <a:noFill/>
        </p:spPr>
        <p:txBody>
          <a:bodyPr wrap="none" rtlCol="0">
            <a:spAutoFit/>
          </a:bodyPr>
          <a:lstStyle/>
          <a:p>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râm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bụt</a:t>
            </a:r>
            <a:endParaRPr lang="en-US" sz="2800" b="1" dirty="0">
              <a:latin typeface="Times New Roman" pitchFamily="18" charset="0"/>
              <a:cs typeface="Times New Roman" pitchFamily="18" charset="0"/>
            </a:endParaRPr>
          </a:p>
        </p:txBody>
      </p:sp>
      <p:sp>
        <p:nvSpPr>
          <p:cNvPr id="20" name="TextBox 19"/>
          <p:cNvSpPr txBox="1"/>
          <p:nvPr/>
        </p:nvSpPr>
        <p:spPr>
          <a:xfrm>
            <a:off x="5979325" y="4816662"/>
            <a:ext cx="1410964" cy="523220"/>
          </a:xfrm>
          <a:prstGeom prst="rect">
            <a:avLst/>
          </a:prstGeom>
          <a:noFill/>
        </p:spPr>
        <p:txBody>
          <a:bodyPr wrap="none" rtlCol="0">
            <a:spAutoFit/>
          </a:bodyPr>
          <a:lstStyle/>
          <a:p>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sen</a:t>
            </a:r>
            <a:endParaRPr lang="en-US" sz="2800" b="1" dirty="0">
              <a:latin typeface="Times New Roman" pitchFamily="18" charset="0"/>
              <a:cs typeface="Times New Roman" pitchFamily="18" charset="0"/>
            </a:endParaRPr>
          </a:p>
        </p:txBody>
      </p:sp>
      <p:pic>
        <p:nvPicPr>
          <p:cNvPr id="2050" name="Picture 2" descr="C:\Users\0973224202\Downloads\IMG_20181211_190052_crop_800x6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4600" y="1435894"/>
            <a:ext cx="3949700" cy="325755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p:cNvCxnSpPr>
            <a:stCxn id="17424" idx="3"/>
          </p:cNvCxnSpPr>
          <p:nvPr/>
        </p:nvCxnSpPr>
        <p:spPr>
          <a:xfrm>
            <a:off x="4953000" y="1635919"/>
            <a:ext cx="2667000" cy="179308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a:stCxn id="17427" idx="3"/>
          </p:cNvCxnSpPr>
          <p:nvPr/>
        </p:nvCxnSpPr>
        <p:spPr>
          <a:xfrm flipV="1">
            <a:off x="5116512" y="2895600"/>
            <a:ext cx="2122488" cy="210007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427"/>
                                        </p:tgtEl>
                                        <p:attrNameLst>
                                          <p:attrName>style.visibility</p:attrName>
                                        </p:attrNameLst>
                                      </p:cBhvr>
                                      <p:to>
                                        <p:strVal val="visible"/>
                                      </p:to>
                                    </p:set>
                                    <p:animEffect transition="in" filter="fade">
                                      <p:cBhvr>
                                        <p:cTn id="7" dur="1000"/>
                                        <p:tgtEl>
                                          <p:spTgt spid="17427"/>
                                        </p:tgtEl>
                                      </p:cBhvr>
                                    </p:animEffect>
                                    <p:anim calcmode="lin" valueType="num">
                                      <p:cBhvr>
                                        <p:cTn id="8" dur="1000" fill="hold"/>
                                        <p:tgtEl>
                                          <p:spTgt spid="17427"/>
                                        </p:tgtEl>
                                        <p:attrNameLst>
                                          <p:attrName>ppt_x</p:attrName>
                                        </p:attrNameLst>
                                      </p:cBhvr>
                                      <p:tavLst>
                                        <p:tav tm="0">
                                          <p:val>
                                            <p:strVal val="#ppt_x"/>
                                          </p:val>
                                        </p:tav>
                                        <p:tav tm="100000">
                                          <p:val>
                                            <p:strVal val="#ppt_x"/>
                                          </p:val>
                                        </p:tav>
                                      </p:tavLst>
                                    </p:anim>
                                    <p:anim calcmode="lin" valueType="num">
                                      <p:cBhvr>
                                        <p:cTn id="9" dur="1000" fill="hold"/>
                                        <p:tgtEl>
                                          <p:spTgt spid="174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17424"/>
                                        </p:tgtEl>
                                        <p:attrNameLst>
                                          <p:attrName>style.visibility</p:attrName>
                                        </p:attrNameLst>
                                      </p:cBhvr>
                                      <p:to>
                                        <p:strVal val="visible"/>
                                      </p:to>
                                    </p:set>
                                    <p:animEffect transition="in" filter="wedge">
                                      <p:cBhvr>
                                        <p:cTn id="14" dur="500"/>
                                        <p:tgtEl>
                                          <p:spTgt spid="1742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425"/>
                                        </p:tgtEl>
                                        <p:attrNameLst>
                                          <p:attrName>style.visibility</p:attrName>
                                        </p:attrNameLst>
                                      </p:cBhvr>
                                      <p:to>
                                        <p:strVal val="visible"/>
                                      </p:to>
                                    </p:set>
                                    <p:anim calcmode="lin" valueType="num">
                                      <p:cBhvr additive="base">
                                        <p:cTn id="19" dur="500" fill="hold"/>
                                        <p:tgtEl>
                                          <p:spTgt spid="17425"/>
                                        </p:tgtEl>
                                        <p:attrNameLst>
                                          <p:attrName>ppt_x</p:attrName>
                                        </p:attrNameLst>
                                      </p:cBhvr>
                                      <p:tavLst>
                                        <p:tav tm="0">
                                          <p:val>
                                            <p:strVal val="#ppt_x"/>
                                          </p:val>
                                        </p:tav>
                                        <p:tav tm="100000">
                                          <p:val>
                                            <p:strVal val="#ppt_x"/>
                                          </p:val>
                                        </p:tav>
                                      </p:tavLst>
                                    </p:anim>
                                    <p:anim calcmode="lin" valueType="num">
                                      <p:cBhvr additive="base">
                                        <p:cTn id="20" dur="500" fill="hold"/>
                                        <p:tgtEl>
                                          <p:spTgt spid="1742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7428"/>
                                        </p:tgtEl>
                                        <p:attrNameLst>
                                          <p:attrName>style.visibility</p:attrName>
                                        </p:attrNameLst>
                                      </p:cBhvr>
                                      <p:to>
                                        <p:strVal val="visible"/>
                                      </p:to>
                                    </p:set>
                                    <p:animEffect transition="in" filter="blinds(horizontal)">
                                      <p:cBhvr>
                                        <p:cTn id="25" dur="500"/>
                                        <p:tgtEl>
                                          <p:spTgt spid="17428"/>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1000"/>
                                        <p:tgtEl>
                                          <p:spTgt spid="3"/>
                                        </p:tgtEl>
                                      </p:cBhvr>
                                    </p:animEffect>
                                    <p:anim calcmode="lin" valueType="num">
                                      <p:cBhvr>
                                        <p:cTn id="31" dur="1000" fill="hold"/>
                                        <p:tgtEl>
                                          <p:spTgt spid="3"/>
                                        </p:tgtEl>
                                        <p:attrNameLst>
                                          <p:attrName>ppt_x</p:attrName>
                                        </p:attrNameLst>
                                      </p:cBhvr>
                                      <p:tavLst>
                                        <p:tav tm="0">
                                          <p:val>
                                            <p:strVal val="#ppt_x"/>
                                          </p:val>
                                        </p:tav>
                                        <p:tav tm="100000">
                                          <p:val>
                                            <p:strVal val="#ppt_x"/>
                                          </p:val>
                                        </p:tav>
                                      </p:tavLst>
                                    </p:anim>
                                    <p:anim calcmode="lin" valueType="num">
                                      <p:cBhvr>
                                        <p:cTn id="3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heel(1)">
                                      <p:cBhvr>
                                        <p:cTn id="37" dur="20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iterate type="lt">
                                    <p:tmPct val="0"/>
                                  </p:iterate>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500" fill="hold"/>
                                        <p:tgtEl>
                                          <p:spTgt spid="14"/>
                                        </p:tgtEl>
                                        <p:attrNameLst>
                                          <p:attrName>ppt_x</p:attrName>
                                        </p:attrNameLst>
                                      </p:cBhvr>
                                      <p:tavLst>
                                        <p:tav tm="0">
                                          <p:val>
                                            <p:strVal val="#ppt_x"/>
                                          </p:val>
                                        </p:tav>
                                        <p:tav tm="100000">
                                          <p:val>
                                            <p:strVal val="#ppt_x"/>
                                          </p:val>
                                        </p:tav>
                                      </p:tavLst>
                                    </p:anim>
                                    <p:anim calcmode="lin" valueType="num">
                                      <p:cBhvr additive="base">
                                        <p:cTn id="4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4" grpId="0" animBg="1"/>
      <p:bldP spid="17427" grpId="0" animBg="1"/>
      <p:bldP spid="17428" grpId="0" animBg="1"/>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17" descr="muop du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19200"/>
            <a:ext cx="4343400"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18" descr="Muop ca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219200"/>
            <a:ext cx="4419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 Box 19"/>
          <p:cNvSpPr txBox="1">
            <a:spLocks noChangeArrowheads="1"/>
          </p:cNvSpPr>
          <p:nvPr/>
        </p:nvSpPr>
        <p:spPr bwMode="auto">
          <a:xfrm>
            <a:off x="1981200" y="4572000"/>
            <a:ext cx="914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50000"/>
              </a:spcBef>
            </a:pPr>
            <a:r>
              <a:rPr lang="en-US" sz="2800" dirty="0">
                <a:latin typeface="Times New Roman" pitchFamily="18" charset="0"/>
                <a:cs typeface="Times New Roman" pitchFamily="18" charset="0"/>
              </a:rPr>
              <a:t>a)</a:t>
            </a:r>
          </a:p>
        </p:txBody>
      </p:sp>
      <p:sp>
        <p:nvSpPr>
          <p:cNvPr id="11270" name="Text Box 20"/>
          <p:cNvSpPr txBox="1">
            <a:spLocks noChangeArrowheads="1"/>
          </p:cNvSpPr>
          <p:nvPr/>
        </p:nvSpPr>
        <p:spPr bwMode="auto">
          <a:xfrm>
            <a:off x="6248400" y="4495800"/>
            <a:ext cx="762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800" dirty="0">
                <a:latin typeface="Times New Roman" pitchFamily="18" charset="0"/>
                <a:cs typeface="Times New Roman" pitchFamily="18" charset="0"/>
              </a:rPr>
              <a:t>b)</a:t>
            </a:r>
          </a:p>
        </p:txBody>
      </p:sp>
      <p:sp>
        <p:nvSpPr>
          <p:cNvPr id="18453" name="Text Box 21"/>
          <p:cNvSpPr txBox="1">
            <a:spLocks noChangeArrowheads="1"/>
          </p:cNvSpPr>
          <p:nvPr/>
        </p:nvSpPr>
        <p:spPr bwMode="auto">
          <a:xfrm>
            <a:off x="73026" y="4916488"/>
            <a:ext cx="9070974"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3200" b="1" dirty="0">
                <a:solidFill>
                  <a:srgbClr val="FF3300"/>
                </a:solidFill>
                <a:latin typeface="Times New Roman" panose="02020603050405020304" pitchFamily="18" charset="0"/>
                <a:cs typeface="Times New Roman" panose="02020603050405020304" pitchFamily="18" charset="0"/>
              </a:rPr>
              <a:t>- </a:t>
            </a:r>
            <a:r>
              <a:rPr lang="en-US" sz="3200" b="1" dirty="0" err="1">
                <a:solidFill>
                  <a:srgbClr val="FF3300"/>
                </a:solidFill>
                <a:latin typeface="Times New Roman" panose="02020603050405020304" pitchFamily="18" charset="0"/>
                <a:cs typeface="Times New Roman" panose="02020603050405020304" pitchFamily="18" charset="0"/>
              </a:rPr>
              <a:t>Trong</a:t>
            </a:r>
            <a:r>
              <a:rPr lang="en-US" sz="3200" b="1" dirty="0">
                <a:solidFill>
                  <a:srgbClr val="FF3300"/>
                </a:solidFill>
                <a:latin typeface="Times New Roman" panose="02020603050405020304" pitchFamily="18" charset="0"/>
                <a:cs typeface="Times New Roman" panose="02020603050405020304" pitchFamily="18" charset="0"/>
              </a:rPr>
              <a:t> </a:t>
            </a:r>
            <a:r>
              <a:rPr lang="en-US" sz="3200" b="1" dirty="0" err="1">
                <a:solidFill>
                  <a:srgbClr val="FF3300"/>
                </a:solidFill>
                <a:latin typeface="Times New Roman" panose="02020603050405020304" pitchFamily="18" charset="0"/>
                <a:cs typeface="Times New Roman" panose="02020603050405020304" pitchFamily="18" charset="0"/>
              </a:rPr>
              <a:t>hai</a:t>
            </a:r>
            <a:r>
              <a:rPr lang="en-US" sz="3200" b="1" dirty="0">
                <a:solidFill>
                  <a:srgbClr val="FF3300"/>
                </a:solidFill>
                <a:latin typeface="Times New Roman" panose="02020603050405020304" pitchFamily="18" charset="0"/>
                <a:cs typeface="Times New Roman" panose="02020603050405020304" pitchFamily="18" charset="0"/>
              </a:rPr>
              <a:t> </a:t>
            </a:r>
            <a:r>
              <a:rPr lang="en-US" sz="3200" b="1" dirty="0" err="1">
                <a:solidFill>
                  <a:srgbClr val="FF3300"/>
                </a:solidFill>
                <a:latin typeface="Times New Roman" panose="02020603050405020304" pitchFamily="18" charset="0"/>
                <a:cs typeface="Times New Roman" panose="02020603050405020304" pitchFamily="18" charset="0"/>
              </a:rPr>
              <a:t>hoa</a:t>
            </a:r>
            <a:r>
              <a:rPr lang="en-US" sz="3200" b="1" dirty="0">
                <a:solidFill>
                  <a:srgbClr val="FF3300"/>
                </a:solidFill>
                <a:latin typeface="Times New Roman" panose="02020603050405020304" pitchFamily="18" charset="0"/>
                <a:cs typeface="Times New Roman" panose="02020603050405020304" pitchFamily="18" charset="0"/>
              </a:rPr>
              <a:t> </a:t>
            </a:r>
            <a:r>
              <a:rPr lang="en-US" sz="3200" b="1" dirty="0" err="1">
                <a:solidFill>
                  <a:srgbClr val="FF3300"/>
                </a:solidFill>
                <a:latin typeface="Times New Roman" panose="02020603050405020304" pitchFamily="18" charset="0"/>
                <a:cs typeface="Times New Roman" panose="02020603050405020304" pitchFamily="18" charset="0"/>
              </a:rPr>
              <a:t>mướp</a:t>
            </a:r>
            <a:r>
              <a:rPr lang="en-US" sz="3200" b="1" dirty="0">
                <a:solidFill>
                  <a:srgbClr val="FF3300"/>
                </a:solidFill>
                <a:latin typeface="Times New Roman" panose="02020603050405020304" pitchFamily="18" charset="0"/>
                <a:cs typeface="Times New Roman" panose="02020603050405020304" pitchFamily="18" charset="0"/>
              </a:rPr>
              <a:t> </a:t>
            </a:r>
            <a:r>
              <a:rPr lang="en-US" sz="3200" b="1" dirty="0" err="1">
                <a:solidFill>
                  <a:srgbClr val="FF3300"/>
                </a:solidFill>
                <a:latin typeface="Times New Roman" panose="02020603050405020304" pitchFamily="18" charset="0"/>
                <a:cs typeface="Times New Roman" panose="02020603050405020304" pitchFamily="18" charset="0"/>
              </a:rPr>
              <a:t>trên</a:t>
            </a:r>
            <a:r>
              <a:rPr lang="en-US" sz="3200" b="1" dirty="0">
                <a:solidFill>
                  <a:srgbClr val="FF3300"/>
                </a:solidFill>
                <a:latin typeface="Times New Roman" panose="02020603050405020304" pitchFamily="18" charset="0"/>
                <a:cs typeface="Times New Roman" panose="02020603050405020304" pitchFamily="18" charset="0"/>
              </a:rPr>
              <a:t>, </a:t>
            </a:r>
            <a:r>
              <a:rPr lang="en-US" sz="3200" b="1" dirty="0" err="1">
                <a:solidFill>
                  <a:srgbClr val="FF3300"/>
                </a:solidFill>
                <a:latin typeface="Times New Roman" panose="02020603050405020304" pitchFamily="18" charset="0"/>
                <a:cs typeface="Times New Roman" panose="02020603050405020304" pitchFamily="18" charset="0"/>
              </a:rPr>
              <a:t>hoa</a:t>
            </a:r>
            <a:r>
              <a:rPr lang="en-US" sz="3200" b="1" dirty="0">
                <a:solidFill>
                  <a:srgbClr val="FF3300"/>
                </a:solidFill>
                <a:latin typeface="Times New Roman" panose="02020603050405020304" pitchFamily="18" charset="0"/>
                <a:cs typeface="Times New Roman" panose="02020603050405020304" pitchFamily="18" charset="0"/>
              </a:rPr>
              <a:t> </a:t>
            </a:r>
            <a:r>
              <a:rPr lang="en-US" sz="3200" b="1" dirty="0" err="1">
                <a:solidFill>
                  <a:srgbClr val="FF3300"/>
                </a:solidFill>
                <a:latin typeface="Times New Roman" panose="02020603050405020304" pitchFamily="18" charset="0"/>
                <a:cs typeface="Times New Roman" panose="02020603050405020304" pitchFamily="18" charset="0"/>
              </a:rPr>
              <a:t>nào</a:t>
            </a:r>
            <a:r>
              <a:rPr lang="en-US" sz="3200" b="1" dirty="0">
                <a:solidFill>
                  <a:srgbClr val="FF3300"/>
                </a:solidFill>
                <a:latin typeface="Times New Roman" panose="02020603050405020304" pitchFamily="18" charset="0"/>
                <a:cs typeface="Times New Roman" panose="02020603050405020304" pitchFamily="18" charset="0"/>
              </a:rPr>
              <a:t> </a:t>
            </a:r>
            <a:r>
              <a:rPr lang="en-US" sz="3200" b="1" dirty="0" err="1">
                <a:solidFill>
                  <a:srgbClr val="FF3300"/>
                </a:solidFill>
                <a:latin typeface="Times New Roman" panose="02020603050405020304" pitchFamily="18" charset="0"/>
                <a:cs typeface="Times New Roman" panose="02020603050405020304" pitchFamily="18" charset="0"/>
              </a:rPr>
              <a:t>là</a:t>
            </a:r>
            <a:r>
              <a:rPr lang="en-US" sz="3200" b="1" dirty="0">
                <a:solidFill>
                  <a:srgbClr val="FF3300"/>
                </a:solidFill>
                <a:latin typeface="Times New Roman" panose="02020603050405020304" pitchFamily="18" charset="0"/>
                <a:cs typeface="Times New Roman" panose="02020603050405020304" pitchFamily="18" charset="0"/>
              </a:rPr>
              <a:t> </a:t>
            </a:r>
            <a:r>
              <a:rPr lang="en-US" sz="3200" b="1" dirty="0" err="1">
                <a:solidFill>
                  <a:srgbClr val="FF3300"/>
                </a:solidFill>
                <a:latin typeface="Times New Roman" panose="02020603050405020304" pitchFamily="18" charset="0"/>
                <a:cs typeface="Times New Roman" panose="02020603050405020304" pitchFamily="18" charset="0"/>
              </a:rPr>
              <a:t>hoa</a:t>
            </a:r>
            <a:r>
              <a:rPr lang="en-US" sz="3200" b="1" dirty="0">
                <a:solidFill>
                  <a:srgbClr val="FF3300"/>
                </a:solidFill>
                <a:latin typeface="Times New Roman" panose="02020603050405020304" pitchFamily="18" charset="0"/>
                <a:cs typeface="Times New Roman" panose="02020603050405020304" pitchFamily="18" charset="0"/>
              </a:rPr>
              <a:t> </a:t>
            </a:r>
            <a:r>
              <a:rPr lang="en-US" sz="3200" b="1" dirty="0" err="1">
                <a:solidFill>
                  <a:srgbClr val="FF3300"/>
                </a:solidFill>
                <a:latin typeface="Times New Roman" panose="02020603050405020304" pitchFamily="18" charset="0"/>
                <a:cs typeface="Times New Roman" panose="02020603050405020304" pitchFamily="18" charset="0"/>
              </a:rPr>
              <a:t>đực</a:t>
            </a:r>
            <a:r>
              <a:rPr lang="en-US" sz="3200" b="1" dirty="0">
                <a:solidFill>
                  <a:srgbClr val="FF3300"/>
                </a:solidFill>
                <a:latin typeface="Times New Roman" panose="02020603050405020304" pitchFamily="18" charset="0"/>
                <a:cs typeface="Times New Roman" panose="02020603050405020304" pitchFamily="18" charset="0"/>
              </a:rPr>
              <a:t>, </a:t>
            </a:r>
            <a:r>
              <a:rPr lang="en-US" sz="3200" b="1" dirty="0" err="1">
                <a:solidFill>
                  <a:srgbClr val="FF3300"/>
                </a:solidFill>
                <a:latin typeface="Times New Roman" panose="02020603050405020304" pitchFamily="18" charset="0"/>
                <a:cs typeface="Times New Roman" panose="02020603050405020304" pitchFamily="18" charset="0"/>
              </a:rPr>
              <a:t>hoa</a:t>
            </a:r>
            <a:r>
              <a:rPr lang="en-US" sz="3200" b="1" dirty="0">
                <a:solidFill>
                  <a:srgbClr val="FF3300"/>
                </a:solidFill>
                <a:latin typeface="Times New Roman" panose="02020603050405020304" pitchFamily="18" charset="0"/>
                <a:cs typeface="Times New Roman" panose="02020603050405020304" pitchFamily="18" charset="0"/>
              </a:rPr>
              <a:t> </a:t>
            </a:r>
            <a:r>
              <a:rPr lang="en-US" sz="3200" b="1" dirty="0" err="1">
                <a:solidFill>
                  <a:srgbClr val="FF3300"/>
                </a:solidFill>
                <a:latin typeface="Times New Roman" panose="02020603050405020304" pitchFamily="18" charset="0"/>
                <a:cs typeface="Times New Roman" panose="02020603050405020304" pitchFamily="18" charset="0"/>
              </a:rPr>
              <a:t>nào</a:t>
            </a:r>
            <a:r>
              <a:rPr lang="en-US" sz="3200" b="1" dirty="0">
                <a:solidFill>
                  <a:srgbClr val="FF3300"/>
                </a:solidFill>
                <a:latin typeface="Times New Roman" panose="02020603050405020304" pitchFamily="18" charset="0"/>
                <a:cs typeface="Times New Roman" panose="02020603050405020304" pitchFamily="18" charset="0"/>
              </a:rPr>
              <a:t> </a:t>
            </a:r>
            <a:r>
              <a:rPr lang="en-US" sz="3200" b="1" dirty="0" err="1">
                <a:solidFill>
                  <a:srgbClr val="FF3300"/>
                </a:solidFill>
                <a:latin typeface="Times New Roman" panose="02020603050405020304" pitchFamily="18" charset="0"/>
                <a:cs typeface="Times New Roman" panose="02020603050405020304" pitchFamily="18" charset="0"/>
              </a:rPr>
              <a:t>là</a:t>
            </a:r>
            <a:r>
              <a:rPr lang="en-US" sz="3200" b="1" dirty="0">
                <a:solidFill>
                  <a:srgbClr val="FF3300"/>
                </a:solidFill>
                <a:latin typeface="Times New Roman" panose="02020603050405020304" pitchFamily="18" charset="0"/>
                <a:cs typeface="Times New Roman" panose="02020603050405020304" pitchFamily="18" charset="0"/>
              </a:rPr>
              <a:t> </a:t>
            </a:r>
            <a:r>
              <a:rPr lang="en-US" sz="3200" b="1" dirty="0" err="1">
                <a:solidFill>
                  <a:srgbClr val="FF3300"/>
                </a:solidFill>
                <a:latin typeface="Times New Roman" panose="02020603050405020304" pitchFamily="18" charset="0"/>
                <a:cs typeface="Times New Roman" panose="02020603050405020304" pitchFamily="18" charset="0"/>
              </a:rPr>
              <a:t>hoa</a:t>
            </a:r>
            <a:r>
              <a:rPr lang="en-US" sz="3200" b="1" dirty="0">
                <a:solidFill>
                  <a:srgbClr val="FF3300"/>
                </a:solidFill>
                <a:latin typeface="Times New Roman" panose="02020603050405020304" pitchFamily="18" charset="0"/>
                <a:cs typeface="Times New Roman" panose="02020603050405020304" pitchFamily="18" charset="0"/>
              </a:rPr>
              <a:t> </a:t>
            </a:r>
            <a:r>
              <a:rPr lang="en-US" sz="3200" b="1" dirty="0" err="1">
                <a:solidFill>
                  <a:srgbClr val="FF3300"/>
                </a:solidFill>
                <a:latin typeface="Times New Roman" panose="02020603050405020304" pitchFamily="18" charset="0"/>
                <a:cs typeface="Times New Roman" panose="02020603050405020304" pitchFamily="18" charset="0"/>
              </a:rPr>
              <a:t>cái</a:t>
            </a:r>
            <a:r>
              <a:rPr lang="en-US" sz="3200" b="1" dirty="0">
                <a:solidFill>
                  <a:srgbClr val="FF3300"/>
                </a:solidFill>
                <a:latin typeface="Times New Roman" panose="02020603050405020304" pitchFamily="18" charset="0"/>
                <a:cs typeface="Times New Roman" panose="02020603050405020304" pitchFamily="18" charset="0"/>
              </a:rPr>
              <a:t> ?</a:t>
            </a:r>
          </a:p>
          <a:p>
            <a:pPr eaLnBrk="1" hangingPunct="1">
              <a:spcBef>
                <a:spcPct val="50000"/>
              </a:spcBef>
            </a:pPr>
            <a:r>
              <a:rPr lang="en-US" sz="3200" b="1" dirty="0">
                <a:solidFill>
                  <a:srgbClr val="FF3300"/>
                </a:solidFill>
                <a:latin typeface="Times New Roman" panose="02020603050405020304" pitchFamily="18" charset="0"/>
                <a:cs typeface="Times New Roman" panose="02020603050405020304" pitchFamily="18" charset="0"/>
              </a:rPr>
              <a:t>- </a:t>
            </a:r>
            <a:r>
              <a:rPr lang="en-US" sz="3200" b="1" dirty="0" err="1">
                <a:solidFill>
                  <a:srgbClr val="FF3300"/>
                </a:solidFill>
                <a:latin typeface="Times New Roman" panose="02020603050405020304" pitchFamily="18" charset="0"/>
                <a:cs typeface="Times New Roman" panose="02020603050405020304" pitchFamily="18" charset="0"/>
              </a:rPr>
              <a:t>Tại</a:t>
            </a:r>
            <a:r>
              <a:rPr lang="en-US" sz="3200" b="1" dirty="0">
                <a:solidFill>
                  <a:srgbClr val="FF3300"/>
                </a:solidFill>
                <a:latin typeface="Times New Roman" panose="02020603050405020304" pitchFamily="18" charset="0"/>
                <a:cs typeface="Times New Roman" panose="02020603050405020304" pitchFamily="18" charset="0"/>
              </a:rPr>
              <a:t> </a:t>
            </a:r>
            <a:r>
              <a:rPr lang="en-US" sz="3200" b="1" dirty="0" err="1">
                <a:solidFill>
                  <a:srgbClr val="FF3300"/>
                </a:solidFill>
                <a:latin typeface="Times New Roman" panose="02020603050405020304" pitchFamily="18" charset="0"/>
                <a:cs typeface="Times New Roman" panose="02020603050405020304" pitchFamily="18" charset="0"/>
              </a:rPr>
              <a:t>sao</a:t>
            </a:r>
            <a:r>
              <a:rPr lang="en-US" sz="3200" b="1" dirty="0">
                <a:solidFill>
                  <a:srgbClr val="FF3300"/>
                </a:solidFill>
                <a:latin typeface="Times New Roman" panose="02020603050405020304" pitchFamily="18" charset="0"/>
                <a:cs typeface="Times New Roman" panose="02020603050405020304" pitchFamily="18" charset="0"/>
              </a:rPr>
              <a:t> </a:t>
            </a:r>
            <a:r>
              <a:rPr lang="en-US" sz="3200" b="1" dirty="0" err="1">
                <a:solidFill>
                  <a:srgbClr val="FF3300"/>
                </a:solidFill>
                <a:latin typeface="Times New Roman" panose="02020603050405020304" pitchFamily="18" charset="0"/>
                <a:cs typeface="Times New Roman" panose="02020603050405020304" pitchFamily="18" charset="0"/>
              </a:rPr>
              <a:t>em</a:t>
            </a:r>
            <a:r>
              <a:rPr lang="en-US" sz="3200" b="1" dirty="0">
                <a:solidFill>
                  <a:srgbClr val="FF3300"/>
                </a:solidFill>
                <a:latin typeface="Times New Roman" panose="02020603050405020304" pitchFamily="18" charset="0"/>
                <a:cs typeface="Times New Roman" panose="02020603050405020304" pitchFamily="18" charset="0"/>
              </a:rPr>
              <a:t> </a:t>
            </a:r>
            <a:r>
              <a:rPr lang="en-US" sz="3200" b="1" dirty="0" err="1">
                <a:solidFill>
                  <a:srgbClr val="FF3300"/>
                </a:solidFill>
                <a:latin typeface="Times New Roman" panose="02020603050405020304" pitchFamily="18" charset="0"/>
                <a:cs typeface="Times New Roman" panose="02020603050405020304" pitchFamily="18" charset="0"/>
              </a:rPr>
              <a:t>có</a:t>
            </a:r>
            <a:r>
              <a:rPr lang="en-US" sz="3200" b="1" dirty="0">
                <a:solidFill>
                  <a:srgbClr val="FF3300"/>
                </a:solidFill>
                <a:latin typeface="Times New Roman" panose="02020603050405020304" pitchFamily="18" charset="0"/>
                <a:cs typeface="Times New Roman" panose="02020603050405020304" pitchFamily="18" charset="0"/>
              </a:rPr>
              <a:t> </a:t>
            </a:r>
            <a:r>
              <a:rPr lang="en-US" sz="3200" b="1" dirty="0" err="1">
                <a:solidFill>
                  <a:srgbClr val="FF3300"/>
                </a:solidFill>
                <a:latin typeface="Times New Roman" panose="02020603050405020304" pitchFamily="18" charset="0"/>
                <a:cs typeface="Times New Roman" panose="02020603050405020304" pitchFamily="18" charset="0"/>
              </a:rPr>
              <a:t>thể</a:t>
            </a:r>
            <a:r>
              <a:rPr lang="en-US" sz="3200" b="1" dirty="0">
                <a:solidFill>
                  <a:srgbClr val="FF3300"/>
                </a:solidFill>
                <a:latin typeface="Times New Roman" panose="02020603050405020304" pitchFamily="18" charset="0"/>
                <a:cs typeface="Times New Roman" panose="02020603050405020304" pitchFamily="18" charset="0"/>
              </a:rPr>
              <a:t> </a:t>
            </a:r>
            <a:r>
              <a:rPr lang="en-US" sz="3200" b="1" dirty="0" err="1">
                <a:solidFill>
                  <a:srgbClr val="FF3300"/>
                </a:solidFill>
                <a:latin typeface="Times New Roman" panose="02020603050405020304" pitchFamily="18" charset="0"/>
                <a:cs typeface="Times New Roman" panose="02020603050405020304" pitchFamily="18" charset="0"/>
              </a:rPr>
              <a:t>phân</a:t>
            </a:r>
            <a:r>
              <a:rPr lang="en-US" sz="3200" b="1" dirty="0">
                <a:solidFill>
                  <a:srgbClr val="FF3300"/>
                </a:solidFill>
                <a:latin typeface="Times New Roman" panose="02020603050405020304" pitchFamily="18" charset="0"/>
                <a:cs typeface="Times New Roman" panose="02020603050405020304" pitchFamily="18" charset="0"/>
              </a:rPr>
              <a:t> </a:t>
            </a:r>
            <a:r>
              <a:rPr lang="en-US" sz="3200" b="1" dirty="0" err="1">
                <a:solidFill>
                  <a:srgbClr val="FF3300"/>
                </a:solidFill>
                <a:latin typeface="Times New Roman" panose="02020603050405020304" pitchFamily="18" charset="0"/>
                <a:cs typeface="Times New Roman" panose="02020603050405020304" pitchFamily="18" charset="0"/>
              </a:rPr>
              <a:t>biệt</a:t>
            </a:r>
            <a:r>
              <a:rPr lang="en-US" sz="3200" b="1" dirty="0">
                <a:solidFill>
                  <a:srgbClr val="FF3300"/>
                </a:solidFill>
                <a:latin typeface="Times New Roman" panose="02020603050405020304" pitchFamily="18" charset="0"/>
                <a:cs typeface="Times New Roman" panose="02020603050405020304" pitchFamily="18" charset="0"/>
              </a:rPr>
              <a:t> </a:t>
            </a:r>
            <a:r>
              <a:rPr lang="en-US" sz="3200" b="1" dirty="0" err="1">
                <a:solidFill>
                  <a:srgbClr val="FF3300"/>
                </a:solidFill>
                <a:latin typeface="Times New Roman" panose="02020603050405020304" pitchFamily="18" charset="0"/>
                <a:cs typeface="Times New Roman" panose="02020603050405020304" pitchFamily="18" charset="0"/>
              </a:rPr>
              <a:t>được</a:t>
            </a:r>
            <a:r>
              <a:rPr lang="en-US" sz="3200" b="1" dirty="0">
                <a:solidFill>
                  <a:srgbClr val="FF3300"/>
                </a:solidFill>
                <a:latin typeface="Times New Roman" panose="02020603050405020304" pitchFamily="18" charset="0"/>
                <a:cs typeface="Times New Roman" panose="02020603050405020304" pitchFamily="18" charset="0"/>
              </a:rPr>
              <a:t> ?</a:t>
            </a:r>
          </a:p>
        </p:txBody>
      </p:sp>
      <p:sp>
        <p:nvSpPr>
          <p:cNvPr id="8" name="Slide Number Placeholder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F6AD1990-28BB-481D-9CB1-65EAF24F5879}" type="slidenum">
              <a:rPr lang="en-US" sz="1400">
                <a:latin typeface="Arial" panose="020B0604020202020204" pitchFamily="34" charset="0"/>
                <a:ea typeface="SimSun" panose="02010600030101010101" pitchFamily="2" charset="-122"/>
              </a:rPr>
              <a:pPr algn="r" eaLnBrk="1" hangingPunct="1"/>
              <a:t>13</a:t>
            </a:fld>
            <a:endParaRPr lang="en-US" sz="1400" dirty="0">
              <a:latin typeface="Arial" panose="020B0604020202020204" pitchFamily="34" charset="0"/>
              <a:ea typeface="SimSun" panose="02010600030101010101" pitchFamily="2" charset="-122"/>
            </a:endParaRPr>
          </a:p>
        </p:txBody>
      </p:sp>
      <p:sp>
        <p:nvSpPr>
          <p:cNvPr id="9" name="TextBox 15"/>
          <p:cNvSpPr txBox="1">
            <a:spLocks noChangeArrowheads="1"/>
          </p:cNvSpPr>
          <p:nvPr/>
        </p:nvSpPr>
        <p:spPr bwMode="auto">
          <a:xfrm>
            <a:off x="73025" y="26987"/>
            <a:ext cx="9070975"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1"/>
                </a:solidFill>
                <a:latin typeface=".VnTime" pitchFamily="34" charset="0"/>
                <a:ea typeface="+mn-ea"/>
                <a:cs typeface="+mn-cs"/>
              </a:defRPr>
            </a:lvl1pPr>
            <a:lvl2pPr marL="457200" algn="l" rtl="0" fontAlgn="base">
              <a:spcBef>
                <a:spcPct val="0"/>
              </a:spcBef>
              <a:spcAft>
                <a:spcPct val="0"/>
              </a:spcAft>
              <a:defRPr sz="2000" kern="1200">
                <a:solidFill>
                  <a:schemeClr val="tx1"/>
                </a:solidFill>
                <a:latin typeface=".VnTime" pitchFamily="34" charset="0"/>
                <a:ea typeface="+mn-ea"/>
                <a:cs typeface="+mn-cs"/>
              </a:defRPr>
            </a:lvl2pPr>
            <a:lvl3pPr marL="914400" algn="l" rtl="0" fontAlgn="base">
              <a:spcBef>
                <a:spcPct val="0"/>
              </a:spcBef>
              <a:spcAft>
                <a:spcPct val="0"/>
              </a:spcAft>
              <a:defRPr sz="2000" kern="1200">
                <a:solidFill>
                  <a:schemeClr val="tx1"/>
                </a:solidFill>
                <a:latin typeface=".VnTime" pitchFamily="34" charset="0"/>
                <a:ea typeface="+mn-ea"/>
                <a:cs typeface="+mn-cs"/>
              </a:defRPr>
            </a:lvl3pPr>
            <a:lvl4pPr marL="1371600" algn="l" rtl="0" fontAlgn="base">
              <a:spcBef>
                <a:spcPct val="0"/>
              </a:spcBef>
              <a:spcAft>
                <a:spcPct val="0"/>
              </a:spcAft>
              <a:defRPr sz="2000" kern="1200">
                <a:solidFill>
                  <a:schemeClr val="tx1"/>
                </a:solidFill>
                <a:latin typeface=".VnTime" pitchFamily="34" charset="0"/>
                <a:ea typeface="+mn-ea"/>
                <a:cs typeface="+mn-cs"/>
              </a:defRPr>
            </a:lvl4pPr>
            <a:lvl5pPr marL="1828800" algn="l" rtl="0" fontAlgn="base">
              <a:spcBef>
                <a:spcPct val="0"/>
              </a:spcBef>
              <a:spcAft>
                <a:spcPct val="0"/>
              </a:spcAft>
              <a:defRPr sz="2000" kern="1200">
                <a:solidFill>
                  <a:schemeClr val="tx1"/>
                </a:solidFill>
                <a:latin typeface=".VnTime" pitchFamily="34" charset="0"/>
                <a:ea typeface="+mn-ea"/>
                <a:cs typeface="+mn-cs"/>
              </a:defRPr>
            </a:lvl5pPr>
            <a:lvl6pPr marL="2286000" algn="l" defTabSz="914400" rtl="0" eaLnBrk="1" latinLnBrk="0" hangingPunct="1">
              <a:defRPr sz="2000" kern="1200">
                <a:solidFill>
                  <a:schemeClr val="tx1"/>
                </a:solidFill>
                <a:latin typeface=".VnTime" pitchFamily="34" charset="0"/>
                <a:ea typeface="+mn-ea"/>
                <a:cs typeface="+mn-cs"/>
              </a:defRPr>
            </a:lvl6pPr>
            <a:lvl7pPr marL="2743200" algn="l" defTabSz="914400" rtl="0" eaLnBrk="1" latinLnBrk="0" hangingPunct="1">
              <a:defRPr sz="2000" kern="1200">
                <a:solidFill>
                  <a:schemeClr val="tx1"/>
                </a:solidFill>
                <a:latin typeface=".VnTime" pitchFamily="34" charset="0"/>
                <a:ea typeface="+mn-ea"/>
                <a:cs typeface="+mn-cs"/>
              </a:defRPr>
            </a:lvl7pPr>
            <a:lvl8pPr marL="3200400" algn="l" defTabSz="914400" rtl="0" eaLnBrk="1" latinLnBrk="0" hangingPunct="1">
              <a:defRPr sz="2000" kern="1200">
                <a:solidFill>
                  <a:schemeClr val="tx1"/>
                </a:solidFill>
                <a:latin typeface=".VnTime" pitchFamily="34" charset="0"/>
                <a:ea typeface="+mn-ea"/>
                <a:cs typeface="+mn-cs"/>
              </a:defRPr>
            </a:lvl8pPr>
            <a:lvl9pPr marL="3657600" algn="l" defTabSz="914400" rtl="0" eaLnBrk="1" latinLnBrk="0" hangingPunct="1">
              <a:defRPr sz="2000" kern="1200">
                <a:solidFill>
                  <a:schemeClr val="tx1"/>
                </a:solidFill>
                <a:latin typeface=".VnTime" pitchFamily="34" charset="0"/>
                <a:ea typeface="+mn-ea"/>
                <a:cs typeface="+mn-cs"/>
              </a:defRPr>
            </a:lvl9pPr>
          </a:lstStyle>
          <a:p>
            <a:pPr algn="ctr" eaLnBrk="1" hangingPunct="1">
              <a:defRPr/>
            </a:pPr>
            <a:r>
              <a:rPr lang="en-US" sz="2400" b="1" dirty="0">
                <a:latin typeface="Times New Roman" pitchFamily="18" charset="0"/>
                <a:cs typeface="Times New Roman" pitchFamily="18" charset="0"/>
              </a:rPr>
              <a:t>Khoa </a:t>
            </a:r>
            <a:r>
              <a:rPr lang="en-US" sz="2400" b="1" dirty="0" err="1">
                <a:latin typeface="Times New Roman" pitchFamily="18" charset="0"/>
                <a:cs typeface="Times New Roman" pitchFamily="18" charset="0"/>
              </a:rPr>
              <a:t>học</a:t>
            </a:r>
            <a:endParaRPr lang="en-US" sz="2400" b="1" dirty="0">
              <a:latin typeface="Times New Roman" pitchFamily="18" charset="0"/>
              <a:cs typeface="Times New Roman" pitchFamily="18" charset="0"/>
            </a:endParaRPr>
          </a:p>
          <a:p>
            <a:pPr algn="ctr" eaLnBrk="1" hangingPunct="1">
              <a:defRPr/>
            </a:pPr>
            <a:r>
              <a:rPr lang="en-US" sz="2400" b="1" dirty="0" err="1">
                <a:latin typeface="Times New Roman" pitchFamily="18" charset="0"/>
                <a:cs typeface="Times New Roman" pitchFamily="18" charset="0"/>
              </a:rPr>
              <a:t>Bài</a:t>
            </a:r>
            <a:r>
              <a:rPr lang="en-US" sz="2400" b="1" dirty="0">
                <a:latin typeface="Times New Roman" pitchFamily="18" charset="0"/>
                <a:cs typeface="Times New Roman" pitchFamily="18" charset="0"/>
              </a:rPr>
              <a:t> 51: </a:t>
            </a:r>
            <a:r>
              <a:rPr lang="en-US" sz="2400" b="1" dirty="0" err="1">
                <a:latin typeface="Times New Roman" pitchFamily="18" charset="0"/>
                <a:cs typeface="Times New Roman" pitchFamily="18" charset="0"/>
              </a:rPr>
              <a:t>Cơ</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quan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sinh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sản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thực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vật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có</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endParaRPr lang="en-US" sz="2800" b="1" dirty="0">
              <a:effectLst>
                <a:outerShdw blurRad="38100" dist="38100" dir="2700000" algn="tl">
                  <a:srgbClr val="C0C0C0"/>
                </a:outerShdw>
              </a:effectLst>
              <a:latin typeface="Times New Roman" pitchFamily="18" charset="0"/>
              <a:cs typeface="Times New Roman" pitchFamily="18" charset="0"/>
            </a:endParaRPr>
          </a:p>
        </p:txBody>
      </p:sp>
      <p:sp>
        <p:nvSpPr>
          <p:cNvPr id="10" name="Oval 9"/>
          <p:cNvSpPr/>
          <p:nvPr/>
        </p:nvSpPr>
        <p:spPr>
          <a:xfrm>
            <a:off x="4219575" y="4173349"/>
            <a:ext cx="704850" cy="63658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itchFamily="18" charset="0"/>
                <a:ea typeface="SimSun-ExtB" pitchFamily="49" charset="-122"/>
                <a:cs typeface="Times New Roman" pitchFamily="18" charset="0"/>
              </a:rPr>
              <a:t>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8453">
                                            <p:txEl>
                                              <p:pRg st="0" end="0"/>
                                            </p:txEl>
                                          </p:spTgt>
                                        </p:tgtEl>
                                        <p:attrNameLst>
                                          <p:attrName>style.visibility</p:attrName>
                                        </p:attrNameLst>
                                      </p:cBhvr>
                                      <p:to>
                                        <p:strVal val="visible"/>
                                      </p:to>
                                    </p:set>
                                    <p:anim calcmode="lin" valueType="num">
                                      <p:cBhvr>
                                        <p:cTn id="7" dur="1000" fill="hold"/>
                                        <p:tgtEl>
                                          <p:spTgt spid="1845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845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845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nodeType="clickEffect">
                                  <p:stCondLst>
                                    <p:cond delay="0"/>
                                  </p:stCondLst>
                                  <p:childTnLst>
                                    <p:set>
                                      <p:cBhvr>
                                        <p:cTn id="13" dur="1" fill="hold">
                                          <p:stCondLst>
                                            <p:cond delay="0"/>
                                          </p:stCondLst>
                                        </p:cTn>
                                        <p:tgtEl>
                                          <p:spTgt spid="18453">
                                            <p:txEl>
                                              <p:pRg st="1" end="1"/>
                                            </p:txEl>
                                          </p:spTgt>
                                        </p:tgtEl>
                                        <p:attrNameLst>
                                          <p:attrName>style.visibility</p:attrName>
                                        </p:attrNameLst>
                                      </p:cBhvr>
                                      <p:to>
                                        <p:strVal val="visible"/>
                                      </p:to>
                                    </p:set>
                                    <p:anim calcmode="lin" valueType="num">
                                      <p:cBhvr>
                                        <p:cTn id="14" dur="500" fill="hold"/>
                                        <p:tgtEl>
                                          <p:spTgt spid="1845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8453">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Text Box 19"/>
          <p:cNvSpPr txBox="1">
            <a:spLocks noChangeArrowheads="1"/>
          </p:cNvSpPr>
          <p:nvPr/>
        </p:nvSpPr>
        <p:spPr bwMode="auto">
          <a:xfrm>
            <a:off x="838200" y="5625117"/>
            <a:ext cx="2971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50000"/>
              </a:spcBef>
            </a:pPr>
            <a:r>
              <a:rPr lang="en-US" sz="2800" dirty="0">
                <a:latin typeface="Times New Roman" pitchFamily="18" charset="0"/>
                <a:cs typeface="Times New Roman" pitchFamily="18" charset="0"/>
              </a:rPr>
              <a:t>a) </a:t>
            </a:r>
            <a:r>
              <a:rPr lang="en-US" sz="2800" dirty="0" err="1">
                <a:latin typeface="Times New Roman" pitchFamily="18" charset="0"/>
                <a:cs typeface="Times New Roman" pitchFamily="18" charset="0"/>
              </a:rPr>
              <a:t>Hoa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mướp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đực</a:t>
            </a:r>
            <a:endParaRPr lang="en-US" sz="2800" dirty="0">
              <a:latin typeface="Times New Roman" pitchFamily="18" charset="0"/>
              <a:cs typeface="Times New Roman" pitchFamily="18" charset="0"/>
            </a:endParaRPr>
          </a:p>
        </p:txBody>
      </p:sp>
      <p:sp>
        <p:nvSpPr>
          <p:cNvPr id="11270" name="Text Box 20"/>
          <p:cNvSpPr txBox="1">
            <a:spLocks noChangeArrowheads="1"/>
          </p:cNvSpPr>
          <p:nvPr/>
        </p:nvSpPr>
        <p:spPr bwMode="auto">
          <a:xfrm>
            <a:off x="5067300" y="5722005"/>
            <a:ext cx="3657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800" dirty="0">
                <a:latin typeface="Times New Roman" pitchFamily="18" charset="0"/>
                <a:cs typeface="Times New Roman" pitchFamily="18" charset="0"/>
              </a:rPr>
              <a:t>b) </a:t>
            </a:r>
            <a:r>
              <a:rPr lang="en-US" sz="2800" dirty="0" err="1">
                <a:latin typeface="Times New Roman" pitchFamily="18" charset="0"/>
                <a:cs typeface="Times New Roman" pitchFamily="18" charset="0"/>
              </a:rPr>
              <a:t>Hoa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mướp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cái</a:t>
            </a:r>
            <a:endParaRPr lang="en-US" sz="2800" dirty="0">
              <a:latin typeface="Times New Roman" pitchFamily="18" charset="0"/>
              <a:cs typeface="Times New Roman" pitchFamily="18" charset="0"/>
            </a:endParaRPr>
          </a:p>
        </p:txBody>
      </p:sp>
      <p:sp>
        <p:nvSpPr>
          <p:cNvPr id="8" name="Slide Number Placeholder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F6AD1990-28BB-481D-9CB1-65EAF24F5879}" type="slidenum">
              <a:rPr lang="en-US" sz="1400">
                <a:latin typeface="Arial" panose="020B0604020202020204" pitchFamily="34" charset="0"/>
                <a:ea typeface="SimSun" panose="02010600030101010101" pitchFamily="2" charset="-122"/>
              </a:rPr>
              <a:pPr algn="r" eaLnBrk="1" hangingPunct="1"/>
              <a:t>14</a:t>
            </a:fld>
            <a:endParaRPr lang="en-US" sz="1400" dirty="0">
              <a:latin typeface="Arial" panose="020B0604020202020204" pitchFamily="34" charset="0"/>
              <a:ea typeface="SimSun" panose="02010600030101010101" pitchFamily="2" charset="-122"/>
            </a:endParaRPr>
          </a:p>
        </p:txBody>
      </p:sp>
      <p:sp>
        <p:nvSpPr>
          <p:cNvPr id="9" name="TextBox 15"/>
          <p:cNvSpPr txBox="1">
            <a:spLocks noChangeArrowheads="1"/>
          </p:cNvSpPr>
          <p:nvPr/>
        </p:nvSpPr>
        <p:spPr bwMode="auto">
          <a:xfrm>
            <a:off x="73025" y="26987"/>
            <a:ext cx="9070975"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1"/>
                </a:solidFill>
                <a:latin typeface=".VnTime" pitchFamily="34" charset="0"/>
                <a:ea typeface="+mn-ea"/>
                <a:cs typeface="+mn-cs"/>
              </a:defRPr>
            </a:lvl1pPr>
            <a:lvl2pPr marL="457200" algn="l" rtl="0" fontAlgn="base">
              <a:spcBef>
                <a:spcPct val="0"/>
              </a:spcBef>
              <a:spcAft>
                <a:spcPct val="0"/>
              </a:spcAft>
              <a:defRPr sz="2000" kern="1200">
                <a:solidFill>
                  <a:schemeClr val="tx1"/>
                </a:solidFill>
                <a:latin typeface=".VnTime" pitchFamily="34" charset="0"/>
                <a:ea typeface="+mn-ea"/>
                <a:cs typeface="+mn-cs"/>
              </a:defRPr>
            </a:lvl2pPr>
            <a:lvl3pPr marL="914400" algn="l" rtl="0" fontAlgn="base">
              <a:spcBef>
                <a:spcPct val="0"/>
              </a:spcBef>
              <a:spcAft>
                <a:spcPct val="0"/>
              </a:spcAft>
              <a:defRPr sz="2000" kern="1200">
                <a:solidFill>
                  <a:schemeClr val="tx1"/>
                </a:solidFill>
                <a:latin typeface=".VnTime" pitchFamily="34" charset="0"/>
                <a:ea typeface="+mn-ea"/>
                <a:cs typeface="+mn-cs"/>
              </a:defRPr>
            </a:lvl3pPr>
            <a:lvl4pPr marL="1371600" algn="l" rtl="0" fontAlgn="base">
              <a:spcBef>
                <a:spcPct val="0"/>
              </a:spcBef>
              <a:spcAft>
                <a:spcPct val="0"/>
              </a:spcAft>
              <a:defRPr sz="2000" kern="1200">
                <a:solidFill>
                  <a:schemeClr val="tx1"/>
                </a:solidFill>
                <a:latin typeface=".VnTime" pitchFamily="34" charset="0"/>
                <a:ea typeface="+mn-ea"/>
                <a:cs typeface="+mn-cs"/>
              </a:defRPr>
            </a:lvl4pPr>
            <a:lvl5pPr marL="1828800" algn="l" rtl="0" fontAlgn="base">
              <a:spcBef>
                <a:spcPct val="0"/>
              </a:spcBef>
              <a:spcAft>
                <a:spcPct val="0"/>
              </a:spcAft>
              <a:defRPr sz="2000" kern="1200">
                <a:solidFill>
                  <a:schemeClr val="tx1"/>
                </a:solidFill>
                <a:latin typeface=".VnTime" pitchFamily="34" charset="0"/>
                <a:ea typeface="+mn-ea"/>
                <a:cs typeface="+mn-cs"/>
              </a:defRPr>
            </a:lvl5pPr>
            <a:lvl6pPr marL="2286000" algn="l" defTabSz="914400" rtl="0" eaLnBrk="1" latinLnBrk="0" hangingPunct="1">
              <a:defRPr sz="2000" kern="1200">
                <a:solidFill>
                  <a:schemeClr val="tx1"/>
                </a:solidFill>
                <a:latin typeface=".VnTime" pitchFamily="34" charset="0"/>
                <a:ea typeface="+mn-ea"/>
                <a:cs typeface="+mn-cs"/>
              </a:defRPr>
            </a:lvl6pPr>
            <a:lvl7pPr marL="2743200" algn="l" defTabSz="914400" rtl="0" eaLnBrk="1" latinLnBrk="0" hangingPunct="1">
              <a:defRPr sz="2000" kern="1200">
                <a:solidFill>
                  <a:schemeClr val="tx1"/>
                </a:solidFill>
                <a:latin typeface=".VnTime" pitchFamily="34" charset="0"/>
                <a:ea typeface="+mn-ea"/>
                <a:cs typeface="+mn-cs"/>
              </a:defRPr>
            </a:lvl7pPr>
            <a:lvl8pPr marL="3200400" algn="l" defTabSz="914400" rtl="0" eaLnBrk="1" latinLnBrk="0" hangingPunct="1">
              <a:defRPr sz="2000" kern="1200">
                <a:solidFill>
                  <a:schemeClr val="tx1"/>
                </a:solidFill>
                <a:latin typeface=".VnTime" pitchFamily="34" charset="0"/>
                <a:ea typeface="+mn-ea"/>
                <a:cs typeface="+mn-cs"/>
              </a:defRPr>
            </a:lvl8pPr>
            <a:lvl9pPr marL="3657600" algn="l" defTabSz="914400" rtl="0" eaLnBrk="1" latinLnBrk="0" hangingPunct="1">
              <a:defRPr sz="2000" kern="1200">
                <a:solidFill>
                  <a:schemeClr val="tx1"/>
                </a:solidFill>
                <a:latin typeface=".VnTime" pitchFamily="34" charset="0"/>
                <a:ea typeface="+mn-ea"/>
                <a:cs typeface="+mn-cs"/>
              </a:defRPr>
            </a:lvl9pPr>
          </a:lstStyle>
          <a:p>
            <a:pPr algn="ctr" eaLnBrk="1" hangingPunct="1">
              <a:defRPr/>
            </a:pPr>
            <a:r>
              <a:rPr lang="en-US" sz="2400" b="1">
                <a:latin typeface="Times New Roman" pitchFamily="18" charset="0"/>
                <a:cs typeface="Times New Roman" pitchFamily="18" charset="0"/>
              </a:rPr>
              <a:t>Khoa </a:t>
            </a:r>
            <a:r>
              <a:rPr lang="en-US" sz="2400" b="1" dirty="0" err="1">
                <a:latin typeface="Times New Roman" pitchFamily="18" charset="0"/>
                <a:cs typeface="Times New Roman" pitchFamily="18" charset="0"/>
              </a:rPr>
              <a:t>học</a:t>
            </a:r>
            <a:endParaRPr lang="en-US" sz="2400" b="1" dirty="0">
              <a:latin typeface="Times New Roman" pitchFamily="18" charset="0"/>
              <a:cs typeface="Times New Roman" pitchFamily="18" charset="0"/>
            </a:endParaRPr>
          </a:p>
          <a:p>
            <a:pPr algn="ctr" eaLnBrk="1" hangingPunct="1">
              <a:defRPr/>
            </a:pPr>
            <a:r>
              <a:rPr lang="en-US" sz="2400" b="1" dirty="0" err="1">
                <a:latin typeface="Times New Roman" pitchFamily="18" charset="0"/>
                <a:cs typeface="Times New Roman" pitchFamily="18" charset="0"/>
              </a:rPr>
              <a:t>Bài</a:t>
            </a:r>
            <a:r>
              <a:rPr lang="en-US" sz="2400" b="1" dirty="0">
                <a:latin typeface="Times New Roman" pitchFamily="18" charset="0"/>
                <a:cs typeface="Times New Roman" pitchFamily="18" charset="0"/>
              </a:rPr>
              <a:t> 51: </a:t>
            </a:r>
            <a:r>
              <a:rPr lang="en-US" sz="2400" b="1" dirty="0" err="1">
                <a:latin typeface="Times New Roman" pitchFamily="18" charset="0"/>
                <a:cs typeface="Times New Roman" pitchFamily="18" charset="0"/>
              </a:rPr>
              <a:t>Cơ</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quan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sinh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sản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thực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vật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có</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endParaRPr lang="en-US" sz="2800" b="1" dirty="0">
              <a:effectLst>
                <a:outerShdw blurRad="38100" dist="38100" dir="2700000" algn="tl">
                  <a:srgbClr val="C0C0C0"/>
                </a:outerShdw>
              </a:effectLst>
              <a:latin typeface="Times New Roman" pitchFamily="18" charset="0"/>
              <a:cs typeface="Times New Roman" pitchFamily="18" charset="0"/>
            </a:endParaRPr>
          </a:p>
        </p:txBody>
      </p:sp>
      <p:sp>
        <p:nvSpPr>
          <p:cNvPr id="10" name="Oval 9"/>
          <p:cNvSpPr/>
          <p:nvPr/>
        </p:nvSpPr>
        <p:spPr>
          <a:xfrm>
            <a:off x="4256087" y="5665321"/>
            <a:ext cx="704850" cy="63658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itchFamily="18" charset="0"/>
                <a:ea typeface="SimSun-ExtB" pitchFamily="49" charset="-122"/>
                <a:cs typeface="Times New Roman" pitchFamily="18" charset="0"/>
              </a:rPr>
              <a:t>5</a:t>
            </a:r>
          </a:p>
        </p:txBody>
      </p:sp>
      <p:pic>
        <p:nvPicPr>
          <p:cNvPr id="1026" name="Picture 2" descr="C:\Users\0973224202\Downloads\hoa_muop_vyvj.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117397"/>
            <a:ext cx="4405312" cy="350772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0973224202\Downloads\muop-cai-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119917"/>
            <a:ext cx="4191000" cy="35052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16"/>
          <p:cNvSpPr txBox="1">
            <a:spLocks noChangeArrowheads="1"/>
          </p:cNvSpPr>
          <p:nvPr/>
        </p:nvSpPr>
        <p:spPr bwMode="auto">
          <a:xfrm>
            <a:off x="2667000" y="1276021"/>
            <a:ext cx="914400" cy="584775"/>
          </a:xfrm>
          <a:prstGeom prst="rect">
            <a:avLst/>
          </a:prstGeom>
          <a:solidFill>
            <a:srgbClr val="FFFF00"/>
          </a:solidFill>
          <a:ln w="9525">
            <a:solidFill>
              <a:srgbClr val="3366FF"/>
            </a:solidFill>
            <a:miter lim="800000"/>
          </a:ln>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50000"/>
              </a:spcBef>
            </a:pPr>
            <a:r>
              <a:rPr lang="en-US" sz="3200" b="1" dirty="0" err="1">
                <a:solidFill>
                  <a:srgbClr val="442CD4"/>
                </a:solidFill>
                <a:latin typeface="Times New Roman" pitchFamily="18" charset="0"/>
                <a:cs typeface="Times New Roman" pitchFamily="18" charset="0"/>
              </a:rPr>
              <a:t>Nhị</a:t>
            </a:r>
            <a:endParaRPr lang="en-US" sz="3200" b="1" dirty="0">
              <a:solidFill>
                <a:srgbClr val="442CD4"/>
              </a:solidFill>
              <a:latin typeface="Times New Roman" pitchFamily="18" charset="0"/>
              <a:cs typeface="Times New Roman" pitchFamily="18" charset="0"/>
            </a:endParaRPr>
          </a:p>
        </p:txBody>
      </p:sp>
      <p:sp>
        <p:nvSpPr>
          <p:cNvPr id="13" name="Text Box 19"/>
          <p:cNvSpPr txBox="1">
            <a:spLocks noChangeArrowheads="1"/>
          </p:cNvSpPr>
          <p:nvPr/>
        </p:nvSpPr>
        <p:spPr bwMode="auto">
          <a:xfrm>
            <a:off x="5334000" y="1308386"/>
            <a:ext cx="1219200" cy="584775"/>
          </a:xfrm>
          <a:prstGeom prst="rect">
            <a:avLst/>
          </a:prstGeom>
          <a:solidFill>
            <a:srgbClr val="FFFF99"/>
          </a:solidFill>
          <a:ln w="9525">
            <a:solidFill>
              <a:srgbClr val="FF0000"/>
            </a:solidFill>
            <a:miter lim="800000"/>
          </a:ln>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50000"/>
              </a:spcBef>
            </a:pPr>
            <a:r>
              <a:rPr lang="en-US" sz="3200" b="1" dirty="0" err="1">
                <a:solidFill>
                  <a:srgbClr val="442CD4"/>
                </a:solidFill>
                <a:latin typeface="Times New Roman" pitchFamily="18" charset="0"/>
                <a:cs typeface="Times New Roman" pitchFamily="18" charset="0"/>
              </a:rPr>
              <a:t>Nhụy</a:t>
            </a:r>
            <a:endParaRPr lang="en-US" sz="3200" b="1" dirty="0">
              <a:solidFill>
                <a:srgbClr val="442CD4"/>
              </a:solidFill>
              <a:latin typeface="Times New Roman" pitchFamily="18" charset="0"/>
              <a:cs typeface="Times New Roman" pitchFamily="18" charset="0"/>
            </a:endParaRPr>
          </a:p>
        </p:txBody>
      </p:sp>
      <p:sp>
        <p:nvSpPr>
          <p:cNvPr id="15" name="Line 17"/>
          <p:cNvSpPr>
            <a:spLocks noChangeShapeType="1"/>
          </p:cNvSpPr>
          <p:nvPr/>
        </p:nvSpPr>
        <p:spPr bwMode="auto">
          <a:xfrm flipH="1">
            <a:off x="2514600" y="1956662"/>
            <a:ext cx="457200" cy="1777137"/>
          </a:xfrm>
          <a:prstGeom prst="line">
            <a:avLst/>
          </a:prstGeom>
          <a:noFill/>
          <a:ln w="38100">
            <a:solidFill>
              <a:srgbClr val="FF0000"/>
            </a:solidFill>
            <a:round/>
            <a:tailEnd type="triangle" w="med" len="med"/>
          </a:ln>
          <a:effectLst/>
        </p:spPr>
        <p:txBody>
          <a:bodyPr/>
          <a:lstStyle/>
          <a:p>
            <a:pPr>
              <a:defRPr/>
            </a:pPr>
            <a:endParaRPr lang="vi-VN" sz="3200" dirty="0">
              <a:ln>
                <a:solidFill>
                  <a:srgbClr val="006600"/>
                </a:solidFill>
              </a:ln>
              <a:latin typeface="+mj-lt"/>
            </a:endParaRPr>
          </a:p>
        </p:txBody>
      </p:sp>
      <p:sp>
        <p:nvSpPr>
          <p:cNvPr id="16" name="Line 18"/>
          <p:cNvSpPr>
            <a:spLocks noChangeShapeType="1"/>
          </p:cNvSpPr>
          <p:nvPr/>
        </p:nvSpPr>
        <p:spPr bwMode="auto">
          <a:xfrm>
            <a:off x="6019800" y="1956662"/>
            <a:ext cx="850900" cy="1914595"/>
          </a:xfrm>
          <a:prstGeom prst="line">
            <a:avLst/>
          </a:prstGeom>
          <a:noFill/>
          <a:ln w="3810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 name="Text Box 19"/>
          <p:cNvSpPr txBox="1">
            <a:spLocks noChangeArrowheads="1"/>
          </p:cNvSpPr>
          <p:nvPr/>
        </p:nvSpPr>
        <p:spPr bwMode="auto">
          <a:xfrm>
            <a:off x="228600" y="6221362"/>
            <a:ext cx="8763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50000"/>
              </a:spcBef>
            </a:pPr>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nhị</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đực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riêng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hoặc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nhuỵ</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riêng</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281234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heel(1)">
                                      <p:cBhvr>
                                        <p:cTn id="16" dur="2000"/>
                                        <p:tgtEl>
                                          <p:spTgt spid="13"/>
                                        </p:tgtEl>
                                      </p:cBhvr>
                                    </p:animEffect>
                                  </p:childTnLst>
                                </p:cTn>
                              </p:par>
                            </p:childTnLst>
                          </p:cTn>
                        </p:par>
                        <p:par>
                          <p:cTn id="17" fill="hold">
                            <p:stCondLst>
                              <p:cond delay="2000"/>
                            </p:stCondLst>
                            <p:childTnLst>
                              <p:par>
                                <p:cTn id="18" presetID="8" presetClass="entr" presetSubtype="16"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diamond(in)">
                                      <p:cBhvr>
                                        <p:cTn id="20" dur="20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arn(inVertical)">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animBg="1"/>
      <p:bldP spid="16" grpId="0" animBg="1"/>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1"/>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2381250" y="2057400"/>
            <a:ext cx="4572000" cy="2919413"/>
          </a:xfrm>
          <a:noFill/>
        </p:spPr>
      </p:pic>
      <p:sp>
        <p:nvSpPr>
          <p:cNvPr id="94211" name="Text Box 3"/>
          <p:cNvSpPr txBox="1">
            <a:spLocks noChangeArrowheads="1"/>
          </p:cNvSpPr>
          <p:nvPr/>
        </p:nvSpPr>
        <p:spPr bwMode="auto">
          <a:xfrm>
            <a:off x="0" y="4073525"/>
            <a:ext cx="1905000" cy="117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20000"/>
              </a:spcBef>
            </a:pPr>
            <a:r>
              <a:rPr lang="en-US" sz="3200" dirty="0" err="1">
                <a:solidFill>
                  <a:srgbClr val="0000FF"/>
                </a:solidFill>
                <a:latin typeface="Times New Roman" pitchFamily="18" charset="0"/>
                <a:cs typeface="Times New Roman" pitchFamily="18" charset="0"/>
              </a:rPr>
              <a:t>Nhị</a:t>
            </a:r>
            <a:endParaRPr lang="en-US" sz="3200" dirty="0">
              <a:solidFill>
                <a:srgbClr val="0000FF"/>
              </a:solidFill>
              <a:latin typeface="Times New Roman" pitchFamily="18" charset="0"/>
              <a:cs typeface="Times New Roman" pitchFamily="18" charset="0"/>
            </a:endParaRPr>
          </a:p>
          <a:p>
            <a:pPr algn="ctr" eaLnBrk="1" hangingPunct="1">
              <a:spcBef>
                <a:spcPct val="20000"/>
              </a:spcBef>
            </a:pPr>
            <a:r>
              <a:rPr lang="en-US" sz="3200" dirty="0">
                <a:solidFill>
                  <a:srgbClr val="0000FF"/>
                </a:solidFill>
                <a:latin typeface="Times New Roman" pitchFamily="18" charset="0"/>
                <a:cs typeface="Times New Roman" pitchFamily="18" charset="0"/>
              </a:rPr>
              <a:t>(</a:t>
            </a:r>
            <a:r>
              <a:rPr lang="en-US" sz="3200" dirty="0" err="1">
                <a:solidFill>
                  <a:srgbClr val="0000FF"/>
                </a:solidFill>
                <a:latin typeface="Times New Roman" pitchFamily="18" charset="0"/>
                <a:cs typeface="Times New Roman" pitchFamily="18" charset="0"/>
              </a:rPr>
              <a:t>Hoa</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đực</a:t>
            </a:r>
            <a:r>
              <a:rPr lang="en-US" sz="3200" dirty="0">
                <a:solidFill>
                  <a:srgbClr val="0000FF"/>
                </a:solidFill>
                <a:latin typeface="Times New Roman" pitchFamily="18" charset="0"/>
                <a:cs typeface="Times New Roman" pitchFamily="18" charset="0"/>
              </a:rPr>
              <a:t>)</a:t>
            </a:r>
          </a:p>
        </p:txBody>
      </p:sp>
      <p:sp>
        <p:nvSpPr>
          <p:cNvPr id="94212" name="Line 4"/>
          <p:cNvSpPr>
            <a:spLocks noChangeShapeType="1"/>
          </p:cNvSpPr>
          <p:nvPr/>
        </p:nvSpPr>
        <p:spPr bwMode="auto">
          <a:xfrm flipV="1">
            <a:off x="1905000" y="3124200"/>
            <a:ext cx="1752600" cy="1295400"/>
          </a:xfrm>
          <a:prstGeom prst="line">
            <a:avLst/>
          </a:prstGeom>
          <a:noFill/>
          <a:ln w="76200">
            <a:solidFill>
              <a:srgbClr val="FF0066"/>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4214" name="Text Box 6"/>
          <p:cNvSpPr txBox="1">
            <a:spLocks noChangeArrowheads="1"/>
          </p:cNvSpPr>
          <p:nvPr/>
        </p:nvSpPr>
        <p:spPr bwMode="auto">
          <a:xfrm>
            <a:off x="7239000" y="4038600"/>
            <a:ext cx="1905000" cy="117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20000"/>
              </a:spcBef>
            </a:pPr>
            <a:r>
              <a:rPr lang="en-US" sz="3200" dirty="0" err="1">
                <a:solidFill>
                  <a:srgbClr val="0000FF"/>
                </a:solidFill>
                <a:latin typeface="Times New Roman" pitchFamily="18" charset="0"/>
                <a:cs typeface="Times New Roman" pitchFamily="18" charset="0"/>
              </a:rPr>
              <a:t>Nhuỵ</a:t>
            </a:r>
            <a:endParaRPr lang="en-US" sz="3200" dirty="0">
              <a:solidFill>
                <a:srgbClr val="0000FF"/>
              </a:solidFill>
              <a:latin typeface="Times New Roman" pitchFamily="18" charset="0"/>
              <a:cs typeface="Times New Roman" pitchFamily="18" charset="0"/>
            </a:endParaRPr>
          </a:p>
          <a:p>
            <a:pPr algn="ctr" eaLnBrk="1" hangingPunct="1">
              <a:spcBef>
                <a:spcPct val="20000"/>
              </a:spcBef>
            </a:pPr>
            <a:r>
              <a:rPr lang="en-US" sz="3200" dirty="0">
                <a:solidFill>
                  <a:srgbClr val="0000FF"/>
                </a:solidFill>
                <a:latin typeface="Times New Roman" pitchFamily="18" charset="0"/>
                <a:cs typeface="Times New Roman" pitchFamily="18" charset="0"/>
              </a:rPr>
              <a:t>(</a:t>
            </a:r>
            <a:r>
              <a:rPr lang="en-US" sz="3200" dirty="0" err="1">
                <a:solidFill>
                  <a:srgbClr val="0000FF"/>
                </a:solidFill>
                <a:latin typeface="Times New Roman" pitchFamily="18" charset="0"/>
                <a:cs typeface="Times New Roman" pitchFamily="18" charset="0"/>
              </a:rPr>
              <a:t>Hoa</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cái</a:t>
            </a:r>
            <a:r>
              <a:rPr lang="en-US" sz="3200" dirty="0">
                <a:solidFill>
                  <a:srgbClr val="0000FF"/>
                </a:solidFill>
                <a:latin typeface="Times New Roman" pitchFamily="18" charset="0"/>
                <a:cs typeface="Times New Roman" pitchFamily="18" charset="0"/>
              </a:rPr>
              <a:t>)</a:t>
            </a:r>
          </a:p>
        </p:txBody>
      </p:sp>
      <p:sp>
        <p:nvSpPr>
          <p:cNvPr id="13319" name="Text Box 8"/>
          <p:cNvSpPr txBox="1">
            <a:spLocks noChangeArrowheads="1"/>
          </p:cNvSpPr>
          <p:nvPr/>
        </p:nvSpPr>
        <p:spPr bwMode="auto">
          <a:xfrm>
            <a:off x="2362200" y="381000"/>
            <a:ext cx="533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endParaRPr lang="vi-VN" sz="4000">
              <a:latin typeface="Garamond" panose="02020404030301010803" pitchFamily="18" charset="0"/>
            </a:endParaRPr>
          </a:p>
        </p:txBody>
      </p:sp>
      <p:sp>
        <p:nvSpPr>
          <p:cNvPr id="94213" name="Line 5"/>
          <p:cNvSpPr>
            <a:spLocks noChangeShapeType="1"/>
          </p:cNvSpPr>
          <p:nvPr/>
        </p:nvSpPr>
        <p:spPr bwMode="auto">
          <a:xfrm flipH="1" flipV="1">
            <a:off x="5943600" y="3311524"/>
            <a:ext cx="1752600" cy="1031875"/>
          </a:xfrm>
          <a:prstGeom prst="line">
            <a:avLst/>
          </a:prstGeom>
          <a:noFill/>
          <a:ln w="76200">
            <a:solidFill>
              <a:srgbClr val="FF0066"/>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 name="Slide Number Placeholder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F6AD1990-28BB-481D-9CB1-65EAF24F5879}" type="slidenum">
              <a:rPr lang="en-US" sz="1400">
                <a:latin typeface="Arial" panose="020B0604020202020204" pitchFamily="34" charset="0"/>
                <a:ea typeface="SimSun" panose="02010600030101010101" pitchFamily="2" charset="-122"/>
              </a:rPr>
              <a:pPr algn="r" eaLnBrk="1" hangingPunct="1"/>
              <a:t>15</a:t>
            </a:fld>
            <a:endParaRPr lang="en-US" sz="1400" dirty="0">
              <a:latin typeface="Arial" panose="020B0604020202020204" pitchFamily="34" charset="0"/>
              <a:ea typeface="SimSun" panose="02010600030101010101" pitchFamily="2" charset="-122"/>
            </a:endParaRPr>
          </a:p>
        </p:txBody>
      </p:sp>
      <p:sp>
        <p:nvSpPr>
          <p:cNvPr id="10" name="TextBox 15"/>
          <p:cNvSpPr txBox="1">
            <a:spLocks noChangeArrowheads="1"/>
          </p:cNvSpPr>
          <p:nvPr/>
        </p:nvSpPr>
        <p:spPr bwMode="auto">
          <a:xfrm>
            <a:off x="73025" y="26987"/>
            <a:ext cx="9070975"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1"/>
                </a:solidFill>
                <a:latin typeface=".VnTime" pitchFamily="34" charset="0"/>
                <a:ea typeface="+mn-ea"/>
                <a:cs typeface="+mn-cs"/>
              </a:defRPr>
            </a:lvl1pPr>
            <a:lvl2pPr marL="457200" algn="l" rtl="0" fontAlgn="base">
              <a:spcBef>
                <a:spcPct val="0"/>
              </a:spcBef>
              <a:spcAft>
                <a:spcPct val="0"/>
              </a:spcAft>
              <a:defRPr sz="2000" kern="1200">
                <a:solidFill>
                  <a:schemeClr val="tx1"/>
                </a:solidFill>
                <a:latin typeface=".VnTime" pitchFamily="34" charset="0"/>
                <a:ea typeface="+mn-ea"/>
                <a:cs typeface="+mn-cs"/>
              </a:defRPr>
            </a:lvl2pPr>
            <a:lvl3pPr marL="914400" algn="l" rtl="0" fontAlgn="base">
              <a:spcBef>
                <a:spcPct val="0"/>
              </a:spcBef>
              <a:spcAft>
                <a:spcPct val="0"/>
              </a:spcAft>
              <a:defRPr sz="2000" kern="1200">
                <a:solidFill>
                  <a:schemeClr val="tx1"/>
                </a:solidFill>
                <a:latin typeface=".VnTime" pitchFamily="34" charset="0"/>
                <a:ea typeface="+mn-ea"/>
                <a:cs typeface="+mn-cs"/>
              </a:defRPr>
            </a:lvl3pPr>
            <a:lvl4pPr marL="1371600" algn="l" rtl="0" fontAlgn="base">
              <a:spcBef>
                <a:spcPct val="0"/>
              </a:spcBef>
              <a:spcAft>
                <a:spcPct val="0"/>
              </a:spcAft>
              <a:defRPr sz="2000" kern="1200">
                <a:solidFill>
                  <a:schemeClr val="tx1"/>
                </a:solidFill>
                <a:latin typeface=".VnTime" pitchFamily="34" charset="0"/>
                <a:ea typeface="+mn-ea"/>
                <a:cs typeface="+mn-cs"/>
              </a:defRPr>
            </a:lvl4pPr>
            <a:lvl5pPr marL="1828800" algn="l" rtl="0" fontAlgn="base">
              <a:spcBef>
                <a:spcPct val="0"/>
              </a:spcBef>
              <a:spcAft>
                <a:spcPct val="0"/>
              </a:spcAft>
              <a:defRPr sz="2000" kern="1200">
                <a:solidFill>
                  <a:schemeClr val="tx1"/>
                </a:solidFill>
                <a:latin typeface=".VnTime" pitchFamily="34" charset="0"/>
                <a:ea typeface="+mn-ea"/>
                <a:cs typeface="+mn-cs"/>
              </a:defRPr>
            </a:lvl5pPr>
            <a:lvl6pPr marL="2286000" algn="l" defTabSz="914400" rtl="0" eaLnBrk="1" latinLnBrk="0" hangingPunct="1">
              <a:defRPr sz="2000" kern="1200">
                <a:solidFill>
                  <a:schemeClr val="tx1"/>
                </a:solidFill>
                <a:latin typeface=".VnTime" pitchFamily="34" charset="0"/>
                <a:ea typeface="+mn-ea"/>
                <a:cs typeface="+mn-cs"/>
              </a:defRPr>
            </a:lvl6pPr>
            <a:lvl7pPr marL="2743200" algn="l" defTabSz="914400" rtl="0" eaLnBrk="1" latinLnBrk="0" hangingPunct="1">
              <a:defRPr sz="2000" kern="1200">
                <a:solidFill>
                  <a:schemeClr val="tx1"/>
                </a:solidFill>
                <a:latin typeface=".VnTime" pitchFamily="34" charset="0"/>
                <a:ea typeface="+mn-ea"/>
                <a:cs typeface="+mn-cs"/>
              </a:defRPr>
            </a:lvl7pPr>
            <a:lvl8pPr marL="3200400" algn="l" defTabSz="914400" rtl="0" eaLnBrk="1" latinLnBrk="0" hangingPunct="1">
              <a:defRPr sz="2000" kern="1200">
                <a:solidFill>
                  <a:schemeClr val="tx1"/>
                </a:solidFill>
                <a:latin typeface=".VnTime" pitchFamily="34" charset="0"/>
                <a:ea typeface="+mn-ea"/>
                <a:cs typeface="+mn-cs"/>
              </a:defRPr>
            </a:lvl8pPr>
            <a:lvl9pPr marL="3657600" algn="l" defTabSz="914400" rtl="0" eaLnBrk="1" latinLnBrk="0" hangingPunct="1">
              <a:defRPr sz="2000" kern="1200">
                <a:solidFill>
                  <a:schemeClr val="tx1"/>
                </a:solidFill>
                <a:latin typeface=".VnTime" pitchFamily="34" charset="0"/>
                <a:ea typeface="+mn-ea"/>
                <a:cs typeface="+mn-cs"/>
              </a:defRPr>
            </a:lvl9pPr>
          </a:lstStyle>
          <a:p>
            <a:pPr algn="ctr" eaLnBrk="1" hangingPunct="1">
              <a:defRPr/>
            </a:pPr>
            <a:r>
              <a:rPr lang="en-US" sz="2400" b="1">
                <a:latin typeface="Times New Roman" pitchFamily="18" charset="0"/>
                <a:cs typeface="Times New Roman" pitchFamily="18" charset="0"/>
              </a:rPr>
              <a:t>Khoa </a:t>
            </a:r>
            <a:r>
              <a:rPr lang="en-US" sz="2400" b="1" dirty="0" err="1">
                <a:latin typeface="Times New Roman" pitchFamily="18" charset="0"/>
                <a:cs typeface="Times New Roman" pitchFamily="18" charset="0"/>
              </a:rPr>
              <a:t>học</a:t>
            </a:r>
            <a:endParaRPr lang="en-US" sz="2400" b="1" dirty="0">
              <a:latin typeface="Times New Roman" pitchFamily="18" charset="0"/>
              <a:cs typeface="Times New Roman" pitchFamily="18" charset="0"/>
            </a:endParaRPr>
          </a:p>
          <a:p>
            <a:pPr algn="ctr" eaLnBrk="1" hangingPunct="1">
              <a:defRPr/>
            </a:pPr>
            <a:r>
              <a:rPr lang="en-US" sz="2400" b="1" dirty="0" err="1">
                <a:latin typeface="Times New Roman" pitchFamily="18" charset="0"/>
                <a:cs typeface="Times New Roman" pitchFamily="18" charset="0"/>
              </a:rPr>
              <a:t>Bài</a:t>
            </a:r>
            <a:r>
              <a:rPr lang="en-US" sz="2400" b="1" dirty="0">
                <a:latin typeface="Times New Roman" pitchFamily="18" charset="0"/>
                <a:cs typeface="Times New Roman" pitchFamily="18" charset="0"/>
              </a:rPr>
              <a:t> 51: </a:t>
            </a:r>
            <a:r>
              <a:rPr lang="en-US" sz="2400" b="1" dirty="0" err="1">
                <a:latin typeface="Times New Roman" pitchFamily="18" charset="0"/>
                <a:cs typeface="Times New Roman" pitchFamily="18" charset="0"/>
              </a:rPr>
              <a:t>Cơ</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quan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sinh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sản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thực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vật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có</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endParaRPr lang="en-US" sz="2800" b="1" dirty="0">
              <a:effectLst>
                <a:outerShdw blurRad="38100" dist="38100" dir="2700000" algn="tl">
                  <a:srgbClr val="C0C0C0"/>
                </a:outerShdw>
              </a:effectLst>
              <a:latin typeface="Times New Roman" pitchFamily="18" charset="0"/>
              <a:cs typeface="Times New Roman" pitchFamily="18" charset="0"/>
            </a:endParaRPr>
          </a:p>
        </p:txBody>
      </p:sp>
      <p:sp>
        <p:nvSpPr>
          <p:cNvPr id="11" name="Oval 10"/>
          <p:cNvSpPr/>
          <p:nvPr/>
        </p:nvSpPr>
        <p:spPr>
          <a:xfrm>
            <a:off x="3619500" y="5020164"/>
            <a:ext cx="704850" cy="63658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itchFamily="18" charset="0"/>
                <a:ea typeface="SimSun-ExtB" pitchFamily="49" charset="-122"/>
                <a:cs typeface="Times New Roman" pitchFamily="18" charset="0"/>
              </a:rPr>
              <a:t>6</a:t>
            </a:r>
          </a:p>
        </p:txBody>
      </p:sp>
      <p:sp>
        <p:nvSpPr>
          <p:cNvPr id="12" name="TextBox 11"/>
          <p:cNvSpPr txBox="1"/>
          <p:nvPr/>
        </p:nvSpPr>
        <p:spPr>
          <a:xfrm>
            <a:off x="4423104" y="5020164"/>
            <a:ext cx="1212191" cy="523220"/>
          </a:xfrm>
          <a:prstGeom prst="rect">
            <a:avLst/>
          </a:prstGeom>
          <a:noFill/>
        </p:spPr>
        <p:txBody>
          <a:bodyPr wrap="none" rtlCol="0">
            <a:spAutoFit/>
          </a:bodyPr>
          <a:lstStyle/>
          <a:p>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bí</a:t>
            </a:r>
            <a:endParaRPr lang="en-US" sz="2800" b="1" dirty="0">
              <a:latin typeface="Times New Roman" pitchFamily="18" charset="0"/>
              <a:cs typeface="Times New Roman" pitchFamily="18" charset="0"/>
            </a:endParaRPr>
          </a:p>
        </p:txBody>
      </p:sp>
      <p:sp>
        <p:nvSpPr>
          <p:cNvPr id="13" name="Text Box 19"/>
          <p:cNvSpPr txBox="1">
            <a:spLocks noChangeArrowheads="1"/>
          </p:cNvSpPr>
          <p:nvPr/>
        </p:nvSpPr>
        <p:spPr bwMode="auto">
          <a:xfrm>
            <a:off x="241300" y="5754914"/>
            <a:ext cx="8648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50000"/>
              </a:spcBef>
            </a:pPr>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nhị</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đực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riêng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hoặc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nhuỵ</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riêng</a:t>
            </a:r>
            <a:endParaRPr lang="en-US" sz="28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4211">
                                            <p:txEl>
                                              <p:pRg st="0" end="0"/>
                                            </p:txEl>
                                          </p:spTgt>
                                        </p:tgtEl>
                                        <p:attrNameLst>
                                          <p:attrName>style.visibility</p:attrName>
                                        </p:attrNameLst>
                                      </p:cBhvr>
                                      <p:to>
                                        <p:strVal val="visible"/>
                                      </p:to>
                                    </p:set>
                                    <p:animEffect transition="in" filter="fade">
                                      <p:cBhvr>
                                        <p:cTn id="12" dur="2000"/>
                                        <p:tgtEl>
                                          <p:spTgt spid="94211">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94211">
                                            <p:txEl>
                                              <p:pRg st="1" end="1"/>
                                            </p:txEl>
                                          </p:spTgt>
                                        </p:tgtEl>
                                        <p:attrNameLst>
                                          <p:attrName>style.visibility</p:attrName>
                                        </p:attrNameLst>
                                      </p:cBhvr>
                                      <p:to>
                                        <p:strVal val="visible"/>
                                      </p:to>
                                    </p:set>
                                    <p:animEffect transition="in" filter="fade">
                                      <p:cBhvr>
                                        <p:cTn id="15" dur="2000"/>
                                        <p:tgtEl>
                                          <p:spTgt spid="94211">
                                            <p:txEl>
                                              <p:pRg st="1" end="1"/>
                                            </p:txEl>
                                          </p:spTgt>
                                        </p:tgtEl>
                                      </p:cBhvr>
                                    </p:animEffect>
                                  </p:childTnLst>
                                </p:cTn>
                              </p:par>
                            </p:childTnLst>
                          </p:cTn>
                        </p:par>
                        <p:par>
                          <p:cTn id="16" fill="hold">
                            <p:stCondLst>
                              <p:cond delay="2000"/>
                            </p:stCondLst>
                            <p:childTnLst>
                              <p:par>
                                <p:cTn id="17" presetID="2" presetClass="entr" presetSubtype="4" fill="hold" grpId="0" nodeType="afterEffect">
                                  <p:stCondLst>
                                    <p:cond delay="0"/>
                                  </p:stCondLst>
                                  <p:childTnLst>
                                    <p:set>
                                      <p:cBhvr>
                                        <p:cTn id="18" dur="1" fill="hold">
                                          <p:stCondLst>
                                            <p:cond delay="0"/>
                                          </p:stCondLst>
                                        </p:cTn>
                                        <p:tgtEl>
                                          <p:spTgt spid="94212"/>
                                        </p:tgtEl>
                                        <p:attrNameLst>
                                          <p:attrName>style.visibility</p:attrName>
                                        </p:attrNameLst>
                                      </p:cBhvr>
                                      <p:to>
                                        <p:strVal val="visible"/>
                                      </p:to>
                                    </p:set>
                                    <p:anim calcmode="lin" valueType="num">
                                      <p:cBhvr additive="base">
                                        <p:cTn id="19" dur="800" fill="hold"/>
                                        <p:tgtEl>
                                          <p:spTgt spid="94212"/>
                                        </p:tgtEl>
                                        <p:attrNameLst>
                                          <p:attrName>ppt_x</p:attrName>
                                        </p:attrNameLst>
                                      </p:cBhvr>
                                      <p:tavLst>
                                        <p:tav tm="0">
                                          <p:val>
                                            <p:strVal val="#ppt_x"/>
                                          </p:val>
                                        </p:tav>
                                        <p:tav tm="100000">
                                          <p:val>
                                            <p:strVal val="#ppt_x"/>
                                          </p:val>
                                        </p:tav>
                                      </p:tavLst>
                                    </p:anim>
                                    <p:anim calcmode="lin" valueType="num">
                                      <p:cBhvr additive="base">
                                        <p:cTn id="20" dur="800" fill="hold"/>
                                        <p:tgtEl>
                                          <p:spTgt spid="942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94214">
                                            <p:txEl>
                                              <p:pRg st="0" end="0"/>
                                            </p:txEl>
                                          </p:spTgt>
                                        </p:tgtEl>
                                        <p:attrNameLst>
                                          <p:attrName>style.visibility</p:attrName>
                                        </p:attrNameLst>
                                      </p:cBhvr>
                                      <p:to>
                                        <p:strVal val="visible"/>
                                      </p:to>
                                    </p:set>
                                    <p:animEffect transition="in" filter="dissolve">
                                      <p:cBhvr>
                                        <p:cTn id="25" dur="500"/>
                                        <p:tgtEl>
                                          <p:spTgt spid="94214">
                                            <p:txEl>
                                              <p:pRg st="0" end="0"/>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94214">
                                            <p:txEl>
                                              <p:pRg st="1" end="1"/>
                                            </p:txEl>
                                          </p:spTgt>
                                        </p:tgtEl>
                                        <p:attrNameLst>
                                          <p:attrName>style.visibility</p:attrName>
                                        </p:attrNameLst>
                                      </p:cBhvr>
                                      <p:to>
                                        <p:strVal val="visible"/>
                                      </p:to>
                                    </p:set>
                                    <p:animEffect transition="in" filter="dissolve">
                                      <p:cBhvr>
                                        <p:cTn id="28" dur="500"/>
                                        <p:tgtEl>
                                          <p:spTgt spid="94214">
                                            <p:txEl>
                                              <p:pRg st="1" end="1"/>
                                            </p:txEl>
                                          </p:spTgt>
                                        </p:tgtEl>
                                      </p:cBhvr>
                                    </p:animEffect>
                                  </p:childTnLst>
                                </p:cTn>
                              </p:par>
                            </p:childTnLst>
                          </p:cTn>
                        </p:par>
                        <p:par>
                          <p:cTn id="29" fill="hold">
                            <p:stCondLst>
                              <p:cond delay="500"/>
                            </p:stCondLst>
                            <p:childTnLst>
                              <p:par>
                                <p:cTn id="30" presetID="2" presetClass="entr" presetSubtype="4" fill="hold" grpId="0" nodeType="afterEffect">
                                  <p:stCondLst>
                                    <p:cond delay="0"/>
                                  </p:stCondLst>
                                  <p:childTnLst>
                                    <p:set>
                                      <p:cBhvr>
                                        <p:cTn id="31" dur="1" fill="hold">
                                          <p:stCondLst>
                                            <p:cond delay="0"/>
                                          </p:stCondLst>
                                        </p:cTn>
                                        <p:tgtEl>
                                          <p:spTgt spid="94213"/>
                                        </p:tgtEl>
                                        <p:attrNameLst>
                                          <p:attrName>style.visibility</p:attrName>
                                        </p:attrNameLst>
                                      </p:cBhvr>
                                      <p:to>
                                        <p:strVal val="visible"/>
                                      </p:to>
                                    </p:set>
                                    <p:anim calcmode="lin" valueType="num">
                                      <p:cBhvr additive="base">
                                        <p:cTn id="32" dur="500" fill="hold"/>
                                        <p:tgtEl>
                                          <p:spTgt spid="94213"/>
                                        </p:tgtEl>
                                        <p:attrNameLst>
                                          <p:attrName>ppt_x</p:attrName>
                                        </p:attrNameLst>
                                      </p:cBhvr>
                                      <p:tavLst>
                                        <p:tav tm="0">
                                          <p:val>
                                            <p:strVal val="#ppt_x"/>
                                          </p:val>
                                        </p:tav>
                                        <p:tav tm="100000">
                                          <p:val>
                                            <p:strVal val="#ppt_x"/>
                                          </p:val>
                                        </p:tav>
                                      </p:tavLst>
                                    </p:anim>
                                    <p:anim calcmode="lin" valueType="num">
                                      <p:cBhvr additive="base">
                                        <p:cTn id="33" dur="500" fill="hold"/>
                                        <p:tgtEl>
                                          <p:spTgt spid="94213"/>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arn(inVertical)">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2" grpId="0" animBg="1"/>
      <p:bldP spid="94213" grpId="0" animBg="1"/>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1"/>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4267200" y="1288871"/>
            <a:ext cx="4572000" cy="2919413"/>
          </a:xfrm>
          <a:noFill/>
        </p:spPr>
      </p:pic>
      <p:sp>
        <p:nvSpPr>
          <p:cNvPr id="94211" name="Text Box 3"/>
          <p:cNvSpPr txBox="1">
            <a:spLocks noChangeArrowheads="1"/>
          </p:cNvSpPr>
          <p:nvPr/>
        </p:nvSpPr>
        <p:spPr bwMode="auto">
          <a:xfrm>
            <a:off x="4686300" y="4267200"/>
            <a:ext cx="2019300" cy="117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20000"/>
              </a:spcBef>
            </a:pPr>
            <a:r>
              <a:rPr lang="en-US" sz="3200" dirty="0" err="1">
                <a:solidFill>
                  <a:srgbClr val="0000FF"/>
                </a:solidFill>
                <a:latin typeface="Times New Roman" pitchFamily="18" charset="0"/>
                <a:cs typeface="Times New Roman" pitchFamily="18" charset="0"/>
              </a:rPr>
              <a:t>Nhị</a:t>
            </a:r>
            <a:endParaRPr lang="en-US" sz="3200" dirty="0">
              <a:solidFill>
                <a:srgbClr val="0000FF"/>
              </a:solidFill>
              <a:latin typeface="Times New Roman" pitchFamily="18" charset="0"/>
              <a:cs typeface="Times New Roman" pitchFamily="18" charset="0"/>
            </a:endParaRPr>
          </a:p>
          <a:p>
            <a:pPr algn="ctr" eaLnBrk="1" hangingPunct="1">
              <a:spcBef>
                <a:spcPct val="20000"/>
              </a:spcBef>
            </a:pPr>
            <a:r>
              <a:rPr lang="en-US" sz="3200" dirty="0">
                <a:solidFill>
                  <a:srgbClr val="0000FF"/>
                </a:solidFill>
                <a:latin typeface="Times New Roman" pitchFamily="18" charset="0"/>
                <a:cs typeface="Times New Roman" pitchFamily="18" charset="0"/>
              </a:rPr>
              <a:t>(</a:t>
            </a:r>
            <a:r>
              <a:rPr lang="en-US" sz="3200" dirty="0" err="1">
                <a:solidFill>
                  <a:srgbClr val="0000FF"/>
                </a:solidFill>
                <a:latin typeface="Times New Roman" pitchFamily="18" charset="0"/>
                <a:cs typeface="Times New Roman" pitchFamily="18" charset="0"/>
              </a:rPr>
              <a:t>Hoa</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đực</a:t>
            </a:r>
            <a:r>
              <a:rPr lang="en-US" sz="3200" dirty="0">
                <a:solidFill>
                  <a:srgbClr val="0000FF"/>
                </a:solidFill>
                <a:latin typeface="Times New Roman" pitchFamily="18" charset="0"/>
                <a:cs typeface="Times New Roman" pitchFamily="18" charset="0"/>
              </a:rPr>
              <a:t>)</a:t>
            </a:r>
          </a:p>
        </p:txBody>
      </p:sp>
      <p:sp>
        <p:nvSpPr>
          <p:cNvPr id="94212" name="Line 4"/>
          <p:cNvSpPr>
            <a:spLocks noChangeShapeType="1"/>
          </p:cNvSpPr>
          <p:nvPr/>
        </p:nvSpPr>
        <p:spPr bwMode="auto">
          <a:xfrm flipV="1">
            <a:off x="5029200" y="2549522"/>
            <a:ext cx="609600" cy="1717676"/>
          </a:xfrm>
          <a:prstGeom prst="line">
            <a:avLst/>
          </a:prstGeom>
          <a:noFill/>
          <a:ln w="76200">
            <a:solidFill>
              <a:srgbClr val="FF0066"/>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4214" name="Text Box 6"/>
          <p:cNvSpPr txBox="1">
            <a:spLocks noChangeArrowheads="1"/>
          </p:cNvSpPr>
          <p:nvPr/>
        </p:nvSpPr>
        <p:spPr bwMode="auto">
          <a:xfrm>
            <a:off x="7239000" y="4267200"/>
            <a:ext cx="1905000" cy="117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20000"/>
              </a:spcBef>
            </a:pPr>
            <a:r>
              <a:rPr lang="en-US" sz="3200" dirty="0" err="1">
                <a:solidFill>
                  <a:srgbClr val="0000FF"/>
                </a:solidFill>
                <a:latin typeface="Times New Roman" pitchFamily="18" charset="0"/>
                <a:cs typeface="Times New Roman" pitchFamily="18" charset="0"/>
              </a:rPr>
              <a:t>Nhuỵ</a:t>
            </a:r>
            <a:endParaRPr lang="en-US" sz="3200" dirty="0">
              <a:solidFill>
                <a:srgbClr val="0000FF"/>
              </a:solidFill>
              <a:latin typeface="Times New Roman" pitchFamily="18" charset="0"/>
              <a:cs typeface="Times New Roman" pitchFamily="18" charset="0"/>
            </a:endParaRPr>
          </a:p>
          <a:p>
            <a:pPr algn="ctr" eaLnBrk="1" hangingPunct="1">
              <a:spcBef>
                <a:spcPct val="20000"/>
              </a:spcBef>
            </a:pPr>
            <a:r>
              <a:rPr lang="en-US" sz="3200" dirty="0">
                <a:solidFill>
                  <a:srgbClr val="0000FF"/>
                </a:solidFill>
                <a:latin typeface="Times New Roman" pitchFamily="18" charset="0"/>
                <a:cs typeface="Times New Roman" pitchFamily="18" charset="0"/>
              </a:rPr>
              <a:t>(</a:t>
            </a:r>
            <a:r>
              <a:rPr lang="en-US" sz="3200" dirty="0" err="1">
                <a:solidFill>
                  <a:srgbClr val="0000FF"/>
                </a:solidFill>
                <a:latin typeface="Times New Roman" pitchFamily="18" charset="0"/>
                <a:cs typeface="Times New Roman" pitchFamily="18" charset="0"/>
              </a:rPr>
              <a:t>Hoa</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cái</a:t>
            </a:r>
            <a:r>
              <a:rPr lang="en-US" sz="3200" dirty="0">
                <a:solidFill>
                  <a:srgbClr val="0000FF"/>
                </a:solidFill>
                <a:latin typeface="Times New Roman" pitchFamily="18" charset="0"/>
                <a:cs typeface="Times New Roman" pitchFamily="18" charset="0"/>
              </a:rPr>
              <a:t>)</a:t>
            </a:r>
          </a:p>
        </p:txBody>
      </p:sp>
      <p:sp>
        <p:nvSpPr>
          <p:cNvPr id="13319" name="Text Box 8"/>
          <p:cNvSpPr txBox="1">
            <a:spLocks noChangeArrowheads="1"/>
          </p:cNvSpPr>
          <p:nvPr/>
        </p:nvSpPr>
        <p:spPr bwMode="auto">
          <a:xfrm>
            <a:off x="2362200" y="381000"/>
            <a:ext cx="533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endParaRPr lang="vi-VN" sz="4000">
              <a:latin typeface="Garamond" panose="02020404030301010803" pitchFamily="18" charset="0"/>
            </a:endParaRPr>
          </a:p>
        </p:txBody>
      </p:sp>
      <p:sp>
        <p:nvSpPr>
          <p:cNvPr id="94213" name="Line 5"/>
          <p:cNvSpPr>
            <a:spLocks noChangeShapeType="1"/>
          </p:cNvSpPr>
          <p:nvPr/>
        </p:nvSpPr>
        <p:spPr bwMode="auto">
          <a:xfrm flipH="1" flipV="1">
            <a:off x="7696200" y="2549524"/>
            <a:ext cx="495300" cy="1412875"/>
          </a:xfrm>
          <a:prstGeom prst="line">
            <a:avLst/>
          </a:prstGeom>
          <a:noFill/>
          <a:ln w="76200">
            <a:solidFill>
              <a:srgbClr val="FF0066"/>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 name="Slide Number Placeholder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F6AD1990-28BB-481D-9CB1-65EAF24F5879}" type="slidenum">
              <a:rPr lang="en-US" sz="1400">
                <a:latin typeface="Arial" panose="020B0604020202020204" pitchFamily="34" charset="0"/>
                <a:ea typeface="SimSun" panose="02010600030101010101" pitchFamily="2" charset="-122"/>
              </a:rPr>
              <a:pPr algn="r" eaLnBrk="1" hangingPunct="1"/>
              <a:t>16</a:t>
            </a:fld>
            <a:endParaRPr lang="en-US" sz="1400" dirty="0">
              <a:latin typeface="Arial" panose="020B0604020202020204" pitchFamily="34" charset="0"/>
              <a:ea typeface="SimSun" panose="02010600030101010101" pitchFamily="2" charset="-122"/>
            </a:endParaRPr>
          </a:p>
        </p:txBody>
      </p:sp>
      <p:sp>
        <p:nvSpPr>
          <p:cNvPr id="10" name="TextBox 15"/>
          <p:cNvSpPr txBox="1">
            <a:spLocks noChangeArrowheads="1"/>
          </p:cNvSpPr>
          <p:nvPr/>
        </p:nvSpPr>
        <p:spPr bwMode="auto">
          <a:xfrm>
            <a:off x="73025" y="26987"/>
            <a:ext cx="9070975"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1"/>
                </a:solidFill>
                <a:latin typeface=".VnTime" pitchFamily="34" charset="0"/>
                <a:ea typeface="+mn-ea"/>
                <a:cs typeface="+mn-cs"/>
              </a:defRPr>
            </a:lvl1pPr>
            <a:lvl2pPr marL="457200" algn="l" rtl="0" fontAlgn="base">
              <a:spcBef>
                <a:spcPct val="0"/>
              </a:spcBef>
              <a:spcAft>
                <a:spcPct val="0"/>
              </a:spcAft>
              <a:defRPr sz="2000" kern="1200">
                <a:solidFill>
                  <a:schemeClr val="tx1"/>
                </a:solidFill>
                <a:latin typeface=".VnTime" pitchFamily="34" charset="0"/>
                <a:ea typeface="+mn-ea"/>
                <a:cs typeface="+mn-cs"/>
              </a:defRPr>
            </a:lvl2pPr>
            <a:lvl3pPr marL="914400" algn="l" rtl="0" fontAlgn="base">
              <a:spcBef>
                <a:spcPct val="0"/>
              </a:spcBef>
              <a:spcAft>
                <a:spcPct val="0"/>
              </a:spcAft>
              <a:defRPr sz="2000" kern="1200">
                <a:solidFill>
                  <a:schemeClr val="tx1"/>
                </a:solidFill>
                <a:latin typeface=".VnTime" pitchFamily="34" charset="0"/>
                <a:ea typeface="+mn-ea"/>
                <a:cs typeface="+mn-cs"/>
              </a:defRPr>
            </a:lvl3pPr>
            <a:lvl4pPr marL="1371600" algn="l" rtl="0" fontAlgn="base">
              <a:spcBef>
                <a:spcPct val="0"/>
              </a:spcBef>
              <a:spcAft>
                <a:spcPct val="0"/>
              </a:spcAft>
              <a:defRPr sz="2000" kern="1200">
                <a:solidFill>
                  <a:schemeClr val="tx1"/>
                </a:solidFill>
                <a:latin typeface=".VnTime" pitchFamily="34" charset="0"/>
                <a:ea typeface="+mn-ea"/>
                <a:cs typeface="+mn-cs"/>
              </a:defRPr>
            </a:lvl4pPr>
            <a:lvl5pPr marL="1828800" algn="l" rtl="0" fontAlgn="base">
              <a:spcBef>
                <a:spcPct val="0"/>
              </a:spcBef>
              <a:spcAft>
                <a:spcPct val="0"/>
              </a:spcAft>
              <a:defRPr sz="2000" kern="1200">
                <a:solidFill>
                  <a:schemeClr val="tx1"/>
                </a:solidFill>
                <a:latin typeface=".VnTime" pitchFamily="34" charset="0"/>
                <a:ea typeface="+mn-ea"/>
                <a:cs typeface="+mn-cs"/>
              </a:defRPr>
            </a:lvl5pPr>
            <a:lvl6pPr marL="2286000" algn="l" defTabSz="914400" rtl="0" eaLnBrk="1" latinLnBrk="0" hangingPunct="1">
              <a:defRPr sz="2000" kern="1200">
                <a:solidFill>
                  <a:schemeClr val="tx1"/>
                </a:solidFill>
                <a:latin typeface=".VnTime" pitchFamily="34" charset="0"/>
                <a:ea typeface="+mn-ea"/>
                <a:cs typeface="+mn-cs"/>
              </a:defRPr>
            </a:lvl6pPr>
            <a:lvl7pPr marL="2743200" algn="l" defTabSz="914400" rtl="0" eaLnBrk="1" latinLnBrk="0" hangingPunct="1">
              <a:defRPr sz="2000" kern="1200">
                <a:solidFill>
                  <a:schemeClr val="tx1"/>
                </a:solidFill>
                <a:latin typeface=".VnTime" pitchFamily="34" charset="0"/>
                <a:ea typeface="+mn-ea"/>
                <a:cs typeface="+mn-cs"/>
              </a:defRPr>
            </a:lvl7pPr>
            <a:lvl8pPr marL="3200400" algn="l" defTabSz="914400" rtl="0" eaLnBrk="1" latinLnBrk="0" hangingPunct="1">
              <a:defRPr sz="2000" kern="1200">
                <a:solidFill>
                  <a:schemeClr val="tx1"/>
                </a:solidFill>
                <a:latin typeface=".VnTime" pitchFamily="34" charset="0"/>
                <a:ea typeface="+mn-ea"/>
                <a:cs typeface="+mn-cs"/>
              </a:defRPr>
            </a:lvl8pPr>
            <a:lvl9pPr marL="3657600" algn="l" defTabSz="914400" rtl="0" eaLnBrk="1" latinLnBrk="0" hangingPunct="1">
              <a:defRPr sz="2000" kern="1200">
                <a:solidFill>
                  <a:schemeClr val="tx1"/>
                </a:solidFill>
                <a:latin typeface=".VnTime" pitchFamily="34" charset="0"/>
                <a:ea typeface="+mn-ea"/>
                <a:cs typeface="+mn-cs"/>
              </a:defRPr>
            </a:lvl9pPr>
          </a:lstStyle>
          <a:p>
            <a:pPr algn="ctr" eaLnBrk="1" hangingPunct="1">
              <a:defRPr/>
            </a:pPr>
            <a:r>
              <a:rPr lang="en-US" sz="2400" b="1">
                <a:latin typeface="Times New Roman" pitchFamily="18" charset="0"/>
                <a:cs typeface="Times New Roman" pitchFamily="18" charset="0"/>
              </a:rPr>
              <a:t>Khoa </a:t>
            </a:r>
            <a:r>
              <a:rPr lang="en-US" sz="2400" b="1" dirty="0" err="1">
                <a:latin typeface="Times New Roman" pitchFamily="18" charset="0"/>
                <a:cs typeface="Times New Roman" pitchFamily="18" charset="0"/>
              </a:rPr>
              <a:t>học</a:t>
            </a:r>
            <a:endParaRPr lang="en-US" sz="2400" b="1" dirty="0">
              <a:latin typeface="Times New Roman" pitchFamily="18" charset="0"/>
              <a:cs typeface="Times New Roman" pitchFamily="18" charset="0"/>
            </a:endParaRPr>
          </a:p>
          <a:p>
            <a:pPr algn="ctr" eaLnBrk="1" hangingPunct="1">
              <a:defRPr/>
            </a:pPr>
            <a:r>
              <a:rPr lang="en-US" sz="2400" b="1" dirty="0" err="1">
                <a:latin typeface="Times New Roman" pitchFamily="18" charset="0"/>
                <a:cs typeface="Times New Roman" pitchFamily="18" charset="0"/>
              </a:rPr>
              <a:t>Bài</a:t>
            </a:r>
            <a:r>
              <a:rPr lang="en-US" sz="2400" b="1" dirty="0">
                <a:latin typeface="Times New Roman" pitchFamily="18" charset="0"/>
                <a:cs typeface="Times New Roman" pitchFamily="18" charset="0"/>
              </a:rPr>
              <a:t> 51: </a:t>
            </a:r>
            <a:r>
              <a:rPr lang="en-US" sz="2400" b="1" dirty="0" err="1">
                <a:latin typeface="Times New Roman" pitchFamily="18" charset="0"/>
                <a:cs typeface="Times New Roman" pitchFamily="18" charset="0"/>
              </a:rPr>
              <a:t>Cơ</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quan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sinh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sản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thực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vật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có</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endParaRPr lang="en-US" sz="2800" b="1" dirty="0">
              <a:effectLst>
                <a:outerShdw blurRad="38100" dist="38100" dir="2700000" algn="tl">
                  <a:srgbClr val="C0C0C0"/>
                </a:outerShdw>
              </a:effectLst>
              <a:latin typeface="Times New Roman" pitchFamily="18" charset="0"/>
              <a:cs typeface="Times New Roman" pitchFamily="18" charset="0"/>
            </a:endParaRPr>
          </a:p>
        </p:txBody>
      </p:sp>
      <p:pic>
        <p:nvPicPr>
          <p:cNvPr id="2050" name="Picture 2" descr="C:\Users\0973224202\Downloads\giai-khoa-hoc-5-bai-51-co-quan-sinh-san-cua-thuc-vat-co-hoa-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25" y="1317624"/>
            <a:ext cx="4079875" cy="29495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 y="5681782"/>
            <a:ext cx="9144000" cy="584775"/>
          </a:xfrm>
          <a:prstGeom prst="rect">
            <a:avLst/>
          </a:prstGeom>
          <a:noFill/>
        </p:spPr>
        <p:txBody>
          <a:bodyPr wrap="square" rtlCol="0">
            <a:spAutoFit/>
          </a:bodyPr>
          <a:lstStyle/>
          <a:p>
            <a:r>
              <a:rPr lang="en-US" sz="3200" dirty="0">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Cơ</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quan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sinh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sản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của</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thực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vật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có</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hoa</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gồm</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những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gì</a:t>
            </a:r>
            <a:r>
              <a:rPr lang="en-US" sz="3200" dirty="0">
                <a:solidFill>
                  <a:srgbClr val="FF0000"/>
                </a:solidFill>
                <a:latin typeface="Times New Roman" pitchFamily="18" charset="0"/>
                <a:cs typeface="Times New Roman" pitchFamily="18" charset="0"/>
              </a:rPr>
              <a:t> ?</a:t>
            </a:r>
          </a:p>
        </p:txBody>
      </p:sp>
    </p:spTree>
    <p:extLst>
      <p:ext uri="{BB962C8B-B14F-4D97-AF65-F5344CB8AC3E}">
        <p14:creationId xmlns:p14="http://schemas.microsoft.com/office/powerpoint/2010/main" val="17391832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1"/>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4267200" y="1288871"/>
            <a:ext cx="4572000" cy="2919413"/>
          </a:xfrm>
          <a:noFill/>
        </p:spPr>
      </p:pic>
      <p:sp>
        <p:nvSpPr>
          <p:cNvPr id="94211" name="Text Box 3"/>
          <p:cNvSpPr txBox="1">
            <a:spLocks noChangeArrowheads="1"/>
          </p:cNvSpPr>
          <p:nvPr/>
        </p:nvSpPr>
        <p:spPr bwMode="auto">
          <a:xfrm>
            <a:off x="4686300" y="4191000"/>
            <a:ext cx="2019300" cy="117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20000"/>
              </a:spcBef>
            </a:pPr>
            <a:r>
              <a:rPr lang="en-US" sz="3200" dirty="0" err="1">
                <a:solidFill>
                  <a:srgbClr val="0000FF"/>
                </a:solidFill>
                <a:latin typeface="Times New Roman" pitchFamily="18" charset="0"/>
                <a:cs typeface="Times New Roman" pitchFamily="18" charset="0"/>
              </a:rPr>
              <a:t>Nhị</a:t>
            </a:r>
            <a:endParaRPr lang="en-US" sz="3200" dirty="0">
              <a:solidFill>
                <a:srgbClr val="0000FF"/>
              </a:solidFill>
              <a:latin typeface="Times New Roman" pitchFamily="18" charset="0"/>
              <a:cs typeface="Times New Roman" pitchFamily="18" charset="0"/>
            </a:endParaRPr>
          </a:p>
          <a:p>
            <a:pPr algn="ctr" eaLnBrk="1" hangingPunct="1">
              <a:spcBef>
                <a:spcPct val="20000"/>
              </a:spcBef>
            </a:pPr>
            <a:r>
              <a:rPr lang="en-US" sz="3200" dirty="0">
                <a:solidFill>
                  <a:srgbClr val="0000FF"/>
                </a:solidFill>
                <a:latin typeface="Times New Roman" pitchFamily="18" charset="0"/>
                <a:cs typeface="Times New Roman" pitchFamily="18" charset="0"/>
              </a:rPr>
              <a:t>(</a:t>
            </a:r>
            <a:r>
              <a:rPr lang="en-US" sz="3200" dirty="0" err="1">
                <a:solidFill>
                  <a:srgbClr val="0000FF"/>
                </a:solidFill>
                <a:latin typeface="Times New Roman" pitchFamily="18" charset="0"/>
                <a:cs typeface="Times New Roman" pitchFamily="18" charset="0"/>
              </a:rPr>
              <a:t>Hoa</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đực</a:t>
            </a:r>
            <a:r>
              <a:rPr lang="en-US" sz="3200" dirty="0">
                <a:solidFill>
                  <a:srgbClr val="0000FF"/>
                </a:solidFill>
                <a:latin typeface="Times New Roman" pitchFamily="18" charset="0"/>
                <a:cs typeface="Times New Roman" pitchFamily="18" charset="0"/>
              </a:rPr>
              <a:t>)</a:t>
            </a:r>
          </a:p>
        </p:txBody>
      </p:sp>
      <p:sp>
        <p:nvSpPr>
          <p:cNvPr id="94212" name="Line 4"/>
          <p:cNvSpPr>
            <a:spLocks noChangeShapeType="1"/>
          </p:cNvSpPr>
          <p:nvPr/>
        </p:nvSpPr>
        <p:spPr bwMode="auto">
          <a:xfrm flipV="1">
            <a:off x="5029200" y="2549522"/>
            <a:ext cx="609600" cy="1717676"/>
          </a:xfrm>
          <a:prstGeom prst="line">
            <a:avLst/>
          </a:prstGeom>
          <a:noFill/>
          <a:ln w="76200">
            <a:solidFill>
              <a:srgbClr val="FF0066"/>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4214" name="Text Box 6"/>
          <p:cNvSpPr txBox="1">
            <a:spLocks noChangeArrowheads="1"/>
          </p:cNvSpPr>
          <p:nvPr/>
        </p:nvSpPr>
        <p:spPr bwMode="auto">
          <a:xfrm>
            <a:off x="7239000" y="4203700"/>
            <a:ext cx="1905000" cy="117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20000"/>
              </a:spcBef>
            </a:pPr>
            <a:r>
              <a:rPr lang="en-US" sz="3200" dirty="0" err="1">
                <a:solidFill>
                  <a:srgbClr val="0000FF"/>
                </a:solidFill>
                <a:latin typeface="Times New Roman" pitchFamily="18" charset="0"/>
                <a:cs typeface="Times New Roman" pitchFamily="18" charset="0"/>
              </a:rPr>
              <a:t>Nhuỵ</a:t>
            </a:r>
            <a:endParaRPr lang="en-US" sz="3200" dirty="0">
              <a:solidFill>
                <a:srgbClr val="0000FF"/>
              </a:solidFill>
              <a:latin typeface="Times New Roman" pitchFamily="18" charset="0"/>
              <a:cs typeface="Times New Roman" pitchFamily="18" charset="0"/>
            </a:endParaRPr>
          </a:p>
          <a:p>
            <a:pPr algn="ctr" eaLnBrk="1" hangingPunct="1">
              <a:spcBef>
                <a:spcPct val="20000"/>
              </a:spcBef>
            </a:pPr>
            <a:r>
              <a:rPr lang="en-US" sz="3200" dirty="0">
                <a:solidFill>
                  <a:srgbClr val="0000FF"/>
                </a:solidFill>
                <a:latin typeface="Times New Roman" pitchFamily="18" charset="0"/>
                <a:cs typeface="Times New Roman" pitchFamily="18" charset="0"/>
              </a:rPr>
              <a:t>(</a:t>
            </a:r>
            <a:r>
              <a:rPr lang="en-US" sz="3200" dirty="0" err="1">
                <a:solidFill>
                  <a:srgbClr val="0000FF"/>
                </a:solidFill>
                <a:latin typeface="Times New Roman" pitchFamily="18" charset="0"/>
                <a:cs typeface="Times New Roman" pitchFamily="18" charset="0"/>
              </a:rPr>
              <a:t>Hoa</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cái</a:t>
            </a:r>
            <a:r>
              <a:rPr lang="en-US" sz="3200" dirty="0">
                <a:solidFill>
                  <a:srgbClr val="0000FF"/>
                </a:solidFill>
                <a:latin typeface="Times New Roman" pitchFamily="18" charset="0"/>
                <a:cs typeface="Times New Roman" pitchFamily="18" charset="0"/>
              </a:rPr>
              <a:t>)</a:t>
            </a:r>
          </a:p>
        </p:txBody>
      </p:sp>
      <p:sp>
        <p:nvSpPr>
          <p:cNvPr id="13319" name="Text Box 8"/>
          <p:cNvSpPr txBox="1">
            <a:spLocks noChangeArrowheads="1"/>
          </p:cNvSpPr>
          <p:nvPr/>
        </p:nvSpPr>
        <p:spPr bwMode="auto">
          <a:xfrm>
            <a:off x="2362200" y="381000"/>
            <a:ext cx="533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endParaRPr lang="vi-VN" sz="4000">
              <a:latin typeface="Garamond" panose="02020404030301010803" pitchFamily="18" charset="0"/>
            </a:endParaRPr>
          </a:p>
        </p:txBody>
      </p:sp>
      <p:sp>
        <p:nvSpPr>
          <p:cNvPr id="94213" name="Line 5"/>
          <p:cNvSpPr>
            <a:spLocks noChangeShapeType="1"/>
          </p:cNvSpPr>
          <p:nvPr/>
        </p:nvSpPr>
        <p:spPr bwMode="auto">
          <a:xfrm flipH="1" flipV="1">
            <a:off x="7696200" y="2549524"/>
            <a:ext cx="495300" cy="1412875"/>
          </a:xfrm>
          <a:prstGeom prst="line">
            <a:avLst/>
          </a:prstGeom>
          <a:noFill/>
          <a:ln w="76200">
            <a:solidFill>
              <a:srgbClr val="FF0066"/>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 name="Slide Number Placeholder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F6AD1990-28BB-481D-9CB1-65EAF24F5879}" type="slidenum">
              <a:rPr lang="en-US" sz="1400">
                <a:latin typeface="Arial" panose="020B0604020202020204" pitchFamily="34" charset="0"/>
                <a:ea typeface="SimSun" panose="02010600030101010101" pitchFamily="2" charset="-122"/>
              </a:rPr>
              <a:pPr algn="r" eaLnBrk="1" hangingPunct="1"/>
              <a:t>17</a:t>
            </a:fld>
            <a:endParaRPr lang="en-US" sz="1400" dirty="0">
              <a:latin typeface="Arial" panose="020B0604020202020204" pitchFamily="34" charset="0"/>
              <a:ea typeface="SimSun" panose="02010600030101010101" pitchFamily="2" charset="-122"/>
            </a:endParaRPr>
          </a:p>
        </p:txBody>
      </p:sp>
      <p:sp>
        <p:nvSpPr>
          <p:cNvPr id="10" name="TextBox 15"/>
          <p:cNvSpPr txBox="1">
            <a:spLocks noChangeArrowheads="1"/>
          </p:cNvSpPr>
          <p:nvPr/>
        </p:nvSpPr>
        <p:spPr bwMode="auto">
          <a:xfrm>
            <a:off x="73025" y="26987"/>
            <a:ext cx="9070975"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1"/>
                </a:solidFill>
                <a:latin typeface=".VnTime" pitchFamily="34" charset="0"/>
                <a:ea typeface="+mn-ea"/>
                <a:cs typeface="+mn-cs"/>
              </a:defRPr>
            </a:lvl1pPr>
            <a:lvl2pPr marL="457200" algn="l" rtl="0" fontAlgn="base">
              <a:spcBef>
                <a:spcPct val="0"/>
              </a:spcBef>
              <a:spcAft>
                <a:spcPct val="0"/>
              </a:spcAft>
              <a:defRPr sz="2000" kern="1200">
                <a:solidFill>
                  <a:schemeClr val="tx1"/>
                </a:solidFill>
                <a:latin typeface=".VnTime" pitchFamily="34" charset="0"/>
                <a:ea typeface="+mn-ea"/>
                <a:cs typeface="+mn-cs"/>
              </a:defRPr>
            </a:lvl2pPr>
            <a:lvl3pPr marL="914400" algn="l" rtl="0" fontAlgn="base">
              <a:spcBef>
                <a:spcPct val="0"/>
              </a:spcBef>
              <a:spcAft>
                <a:spcPct val="0"/>
              </a:spcAft>
              <a:defRPr sz="2000" kern="1200">
                <a:solidFill>
                  <a:schemeClr val="tx1"/>
                </a:solidFill>
                <a:latin typeface=".VnTime" pitchFamily="34" charset="0"/>
                <a:ea typeface="+mn-ea"/>
                <a:cs typeface="+mn-cs"/>
              </a:defRPr>
            </a:lvl3pPr>
            <a:lvl4pPr marL="1371600" algn="l" rtl="0" fontAlgn="base">
              <a:spcBef>
                <a:spcPct val="0"/>
              </a:spcBef>
              <a:spcAft>
                <a:spcPct val="0"/>
              </a:spcAft>
              <a:defRPr sz="2000" kern="1200">
                <a:solidFill>
                  <a:schemeClr val="tx1"/>
                </a:solidFill>
                <a:latin typeface=".VnTime" pitchFamily="34" charset="0"/>
                <a:ea typeface="+mn-ea"/>
                <a:cs typeface="+mn-cs"/>
              </a:defRPr>
            </a:lvl4pPr>
            <a:lvl5pPr marL="1828800" algn="l" rtl="0" fontAlgn="base">
              <a:spcBef>
                <a:spcPct val="0"/>
              </a:spcBef>
              <a:spcAft>
                <a:spcPct val="0"/>
              </a:spcAft>
              <a:defRPr sz="2000" kern="1200">
                <a:solidFill>
                  <a:schemeClr val="tx1"/>
                </a:solidFill>
                <a:latin typeface=".VnTime" pitchFamily="34" charset="0"/>
                <a:ea typeface="+mn-ea"/>
                <a:cs typeface="+mn-cs"/>
              </a:defRPr>
            </a:lvl5pPr>
            <a:lvl6pPr marL="2286000" algn="l" defTabSz="914400" rtl="0" eaLnBrk="1" latinLnBrk="0" hangingPunct="1">
              <a:defRPr sz="2000" kern="1200">
                <a:solidFill>
                  <a:schemeClr val="tx1"/>
                </a:solidFill>
                <a:latin typeface=".VnTime" pitchFamily="34" charset="0"/>
                <a:ea typeface="+mn-ea"/>
                <a:cs typeface="+mn-cs"/>
              </a:defRPr>
            </a:lvl6pPr>
            <a:lvl7pPr marL="2743200" algn="l" defTabSz="914400" rtl="0" eaLnBrk="1" latinLnBrk="0" hangingPunct="1">
              <a:defRPr sz="2000" kern="1200">
                <a:solidFill>
                  <a:schemeClr val="tx1"/>
                </a:solidFill>
                <a:latin typeface=".VnTime" pitchFamily="34" charset="0"/>
                <a:ea typeface="+mn-ea"/>
                <a:cs typeface="+mn-cs"/>
              </a:defRPr>
            </a:lvl7pPr>
            <a:lvl8pPr marL="3200400" algn="l" defTabSz="914400" rtl="0" eaLnBrk="1" latinLnBrk="0" hangingPunct="1">
              <a:defRPr sz="2000" kern="1200">
                <a:solidFill>
                  <a:schemeClr val="tx1"/>
                </a:solidFill>
                <a:latin typeface=".VnTime" pitchFamily="34" charset="0"/>
                <a:ea typeface="+mn-ea"/>
                <a:cs typeface="+mn-cs"/>
              </a:defRPr>
            </a:lvl8pPr>
            <a:lvl9pPr marL="3657600" algn="l" defTabSz="914400" rtl="0" eaLnBrk="1" latinLnBrk="0" hangingPunct="1">
              <a:defRPr sz="2000" kern="1200">
                <a:solidFill>
                  <a:schemeClr val="tx1"/>
                </a:solidFill>
                <a:latin typeface=".VnTime" pitchFamily="34" charset="0"/>
                <a:ea typeface="+mn-ea"/>
                <a:cs typeface="+mn-cs"/>
              </a:defRPr>
            </a:lvl9pPr>
          </a:lstStyle>
          <a:p>
            <a:pPr algn="ctr" eaLnBrk="1" hangingPunct="1">
              <a:defRPr/>
            </a:pPr>
            <a:r>
              <a:rPr lang="en-US" sz="2400" b="1">
                <a:latin typeface="Times New Roman" pitchFamily="18" charset="0"/>
                <a:cs typeface="Times New Roman" pitchFamily="18" charset="0"/>
              </a:rPr>
              <a:t>Khoa </a:t>
            </a:r>
            <a:r>
              <a:rPr lang="en-US" sz="2400" b="1" dirty="0" err="1">
                <a:latin typeface="Times New Roman" pitchFamily="18" charset="0"/>
                <a:cs typeface="Times New Roman" pitchFamily="18" charset="0"/>
              </a:rPr>
              <a:t>học</a:t>
            </a:r>
            <a:endParaRPr lang="en-US" sz="2400" b="1" dirty="0">
              <a:latin typeface="Times New Roman" pitchFamily="18" charset="0"/>
              <a:cs typeface="Times New Roman" pitchFamily="18" charset="0"/>
            </a:endParaRPr>
          </a:p>
          <a:p>
            <a:pPr algn="ctr" eaLnBrk="1" hangingPunct="1">
              <a:defRPr/>
            </a:pPr>
            <a:r>
              <a:rPr lang="en-US" sz="2400" b="1" dirty="0" err="1">
                <a:latin typeface="Times New Roman" pitchFamily="18" charset="0"/>
                <a:cs typeface="Times New Roman" pitchFamily="18" charset="0"/>
              </a:rPr>
              <a:t>Bài</a:t>
            </a:r>
            <a:r>
              <a:rPr lang="en-US" sz="2400" b="1" dirty="0">
                <a:latin typeface="Times New Roman" pitchFamily="18" charset="0"/>
                <a:cs typeface="Times New Roman" pitchFamily="18" charset="0"/>
              </a:rPr>
              <a:t> 51: </a:t>
            </a:r>
            <a:r>
              <a:rPr lang="en-US" sz="2400" b="1" dirty="0" err="1">
                <a:latin typeface="Times New Roman" pitchFamily="18" charset="0"/>
                <a:cs typeface="Times New Roman" pitchFamily="18" charset="0"/>
              </a:rPr>
              <a:t>Cơ</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quan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sinh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sản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thực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vật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có</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endParaRPr lang="en-US" sz="2800" b="1" dirty="0">
              <a:effectLst>
                <a:outerShdw blurRad="38100" dist="38100" dir="2700000" algn="tl">
                  <a:srgbClr val="C0C0C0"/>
                </a:outerShdw>
              </a:effectLst>
              <a:latin typeface="Times New Roman" pitchFamily="18" charset="0"/>
              <a:cs typeface="Times New Roman" pitchFamily="18" charset="0"/>
            </a:endParaRPr>
          </a:p>
        </p:txBody>
      </p:sp>
      <p:pic>
        <p:nvPicPr>
          <p:cNvPr id="2050" name="Picture 2" descr="C:\Users\0973224202\Downloads\giai-khoa-hoc-5-bai-51-co-quan-sinh-san-cua-thuc-vat-co-hoa-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25" y="1317624"/>
            <a:ext cx="4079875" cy="294957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 y="5277806"/>
            <a:ext cx="9182100" cy="1569660"/>
          </a:xfrm>
          <a:prstGeom prst="rect">
            <a:avLst/>
          </a:prstGeom>
          <a:noFill/>
        </p:spPr>
        <p:txBody>
          <a:bodyPr wrap="square" rtlCol="0">
            <a:spAutoFit/>
          </a:bodyPr>
          <a:lstStyle/>
          <a:p>
            <a:r>
              <a:rPr lang="en-US" sz="3200" dirty="0">
                <a:latin typeface="Times New Roman" pitchFamily="18" charset="0"/>
                <a:cs typeface="Times New Roman" pitchFamily="18" charset="0"/>
              </a:rPr>
              <a:t>       </a:t>
            </a:r>
            <a:r>
              <a:rPr lang="en-US" sz="3200" b="1" dirty="0" err="1">
                <a:latin typeface="Times New Roman" pitchFamily="18" charset="0"/>
                <a:cs typeface="Times New Roman" pitchFamily="18" charset="0"/>
              </a:rPr>
              <a:t>Cơ</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quan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sinh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sản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của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thực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vật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hoa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gồm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nhị</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nhuỵ</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Cơ</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quan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sinh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sản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đực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gọi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nhị</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cơ</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quan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sinh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sản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cái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gọi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nhuỵ</a:t>
            </a:r>
            <a:r>
              <a:rPr lang="en-US" sz="3200" b="1" dirty="0">
                <a:latin typeface="Times New Roman" pitchFamily="18" charset="0"/>
                <a:cs typeface="Times New Roman" pitchFamily="18" charset="0"/>
              </a:rPr>
              <a:t>.</a:t>
            </a:r>
          </a:p>
        </p:txBody>
      </p:sp>
    </p:spTree>
    <p:extLst>
      <p:ext uri="{BB962C8B-B14F-4D97-AF65-F5344CB8AC3E}">
        <p14:creationId xmlns:p14="http://schemas.microsoft.com/office/powerpoint/2010/main" val="3856377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4"/>
          <p:cNvSpPr>
            <a:spLocks noChangeArrowheads="1"/>
          </p:cNvSpPr>
          <p:nvPr/>
        </p:nvSpPr>
        <p:spPr bwMode="auto">
          <a:xfrm>
            <a:off x="228600" y="1447800"/>
            <a:ext cx="8458200" cy="920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tabLst>
                <a:tab pos="457200" algn="l"/>
              </a:tabLst>
            </a:pPr>
            <a:r>
              <a:rPr lang="en-US" sz="2400" b="1" dirty="0">
                <a:solidFill>
                  <a:schemeClr val="accent2"/>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Sưu</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tầm</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một</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số</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loại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hoa</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hoặc</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liệt</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kê</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một</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số</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tên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hoa</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để</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hoàn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thành</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bảng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sau</a:t>
            </a:r>
            <a:r>
              <a:rPr lang="en-US" sz="2400" b="1" dirty="0">
                <a:solidFill>
                  <a:srgbClr val="0000FF"/>
                </a:solidFill>
                <a:latin typeface="Times New Roman" panose="02020603050405020304" pitchFamily="18" charset="0"/>
                <a:cs typeface="Times New Roman" panose="02020603050405020304" pitchFamily="18" charset="0"/>
              </a:rPr>
              <a:t>:</a:t>
            </a:r>
          </a:p>
        </p:txBody>
      </p:sp>
      <p:graphicFrame>
        <p:nvGraphicFramePr>
          <p:cNvPr id="13" name="Table 12"/>
          <p:cNvGraphicFramePr>
            <a:graphicFrameLocks noGrp="1"/>
          </p:cNvGraphicFramePr>
          <p:nvPr>
            <p:extLst>
              <p:ext uri="{D42A27DB-BD31-4B8C-83A1-F6EECF244321}">
                <p14:modId xmlns:p14="http://schemas.microsoft.com/office/powerpoint/2010/main" val="52431917"/>
              </p:ext>
            </p:extLst>
          </p:nvPr>
        </p:nvGraphicFramePr>
        <p:xfrm>
          <a:off x="304800" y="2571571"/>
          <a:ext cx="8229600" cy="3261310"/>
        </p:xfrm>
        <a:graphic>
          <a:graphicData uri="http://schemas.openxmlformats.org/drawingml/2006/table">
            <a:tbl>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944769">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Hoa</a:t>
                      </a:r>
                      <a:r>
                        <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có</a:t>
                      </a:r>
                      <a:r>
                        <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cả</a:t>
                      </a:r>
                      <a:r>
                        <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nhị</a:t>
                      </a:r>
                      <a:r>
                        <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và</a:t>
                      </a:r>
                      <a:r>
                        <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nhụy</a:t>
                      </a:r>
                      <a:endPar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Hoa</a:t>
                      </a:r>
                      <a:r>
                        <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chỉ</a:t>
                      </a:r>
                      <a:r>
                        <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có</a:t>
                      </a:r>
                      <a:r>
                        <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nhị</a:t>
                      </a:r>
                      <a:r>
                        <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hoa</a:t>
                      </a:r>
                      <a:r>
                        <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đực</a:t>
                      </a:r>
                      <a:r>
                        <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hoặc</a:t>
                      </a:r>
                      <a:r>
                        <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nhụy</a:t>
                      </a:r>
                      <a:r>
                        <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hoa</a:t>
                      </a:r>
                      <a:r>
                        <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cái</a:t>
                      </a:r>
                      <a:r>
                        <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r h="441273">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cap="none" normalizeH="0" baseline="0" dirty="0">
                        <a:ln>
                          <a:noFill/>
                        </a:ln>
                        <a:solidFill>
                          <a:srgbClr val="000000"/>
                        </a:solidFill>
                        <a:effectLst/>
                        <a:latin typeface="Times New Roman" pitchFamily="18" charset="0"/>
                        <a:cs typeface="Times New Roman" pitchFamily="18"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3200" b="0" i="0" u="none" strike="noStrike" cap="none" normalizeH="0" baseline="0" dirty="0">
                        <a:ln>
                          <a:noFill/>
                        </a:ln>
                        <a:solidFill>
                          <a:srgbClr val="000000"/>
                        </a:solidFill>
                        <a:effectLst/>
                        <a:latin typeface="Times New Roman" pitchFamily="18" charset="0"/>
                        <a:cs typeface="Times New Roman" pitchFamily="18"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extLst>
                  <a:ext uri="{0D108BD9-81ED-4DB2-BD59-A6C34878D82A}">
                    <a16:rowId xmlns:a16="http://schemas.microsoft.com/office/drawing/2014/main" val="10001"/>
                  </a:ext>
                </a:extLst>
              </a:tr>
              <a:tr h="441273">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3200" b="0" i="0" u="none" strike="noStrike" cap="none" normalizeH="0" baseline="0" dirty="0">
                        <a:ln>
                          <a:noFill/>
                        </a:ln>
                        <a:solidFill>
                          <a:srgbClr val="000000"/>
                        </a:solidFill>
                        <a:effectLst/>
                        <a:latin typeface="Times New Roman" pitchFamily="18" charset="0"/>
                        <a:cs typeface="Times New Roman" pitchFamily="18"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3200" b="0" i="0" u="none" strike="noStrike" cap="none" normalizeH="0" baseline="0" dirty="0">
                        <a:ln>
                          <a:noFill/>
                        </a:ln>
                        <a:solidFill>
                          <a:srgbClr val="000000"/>
                        </a:solidFill>
                        <a:effectLst/>
                        <a:latin typeface="Times New Roman" pitchFamily="18" charset="0"/>
                        <a:cs typeface="Times New Roman" pitchFamily="18"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extLst>
                  <a:ext uri="{0D108BD9-81ED-4DB2-BD59-A6C34878D82A}">
                    <a16:rowId xmlns:a16="http://schemas.microsoft.com/office/drawing/2014/main" val="10002"/>
                  </a:ext>
                </a:extLst>
              </a:tr>
              <a:tr h="441273">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3200" b="0" i="0" u="none" strike="noStrike" cap="none" normalizeH="0" baseline="0" dirty="0">
                        <a:ln>
                          <a:noFill/>
                        </a:ln>
                        <a:solidFill>
                          <a:srgbClr val="000000"/>
                        </a:solidFill>
                        <a:effectLst/>
                        <a:latin typeface="Times New Roman" pitchFamily="18" charset="0"/>
                        <a:cs typeface="Times New Roman" pitchFamily="18"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3200" b="0" i="0" u="none" strike="noStrike" cap="none" normalizeH="0" baseline="0" dirty="0">
                        <a:ln>
                          <a:noFill/>
                        </a:ln>
                        <a:solidFill>
                          <a:srgbClr val="000000"/>
                        </a:solidFill>
                        <a:effectLst/>
                        <a:latin typeface="Times New Roman" pitchFamily="18" charset="0"/>
                        <a:cs typeface="Times New Roman" pitchFamily="18"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extLst>
                  <a:ext uri="{0D108BD9-81ED-4DB2-BD59-A6C34878D82A}">
                    <a16:rowId xmlns:a16="http://schemas.microsoft.com/office/drawing/2014/main" val="10003"/>
                  </a:ext>
                </a:extLst>
              </a:tr>
              <a:tr h="441273">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3200" b="0" i="0" u="none" strike="noStrike" cap="none" normalizeH="0" baseline="0" dirty="0">
                        <a:ln>
                          <a:noFill/>
                        </a:ln>
                        <a:solidFill>
                          <a:srgbClr val="000000"/>
                        </a:solidFill>
                        <a:effectLst/>
                        <a:latin typeface="Times New Roman" pitchFamily="18" charset="0"/>
                        <a:cs typeface="Times New Roman" pitchFamily="18"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cap="none" normalizeH="0" baseline="0" dirty="0">
                        <a:ln>
                          <a:noFill/>
                        </a:ln>
                        <a:solidFill>
                          <a:srgbClr val="000000"/>
                        </a:solidFill>
                        <a:effectLst/>
                        <a:latin typeface="Times New Roman" pitchFamily="18" charset="0"/>
                        <a:cs typeface="Times New Roman" pitchFamily="18"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extLst>
                  <a:ext uri="{0D108BD9-81ED-4DB2-BD59-A6C34878D82A}">
                    <a16:rowId xmlns:a16="http://schemas.microsoft.com/office/drawing/2014/main" val="10004"/>
                  </a:ext>
                </a:extLst>
              </a:tr>
            </a:tbl>
          </a:graphicData>
        </a:graphic>
      </p:graphicFrame>
      <p:sp>
        <p:nvSpPr>
          <p:cNvPr id="9" name="Slide Number Placeholder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F6AD1990-28BB-481D-9CB1-65EAF24F5879}" type="slidenum">
              <a:rPr lang="en-US" sz="1400">
                <a:latin typeface="Arial" panose="020B0604020202020204" pitchFamily="34" charset="0"/>
                <a:ea typeface="SimSun" panose="02010600030101010101" pitchFamily="2" charset="-122"/>
              </a:rPr>
              <a:pPr algn="r" eaLnBrk="1" hangingPunct="1"/>
              <a:t>18</a:t>
            </a:fld>
            <a:endParaRPr lang="en-US" sz="1400" dirty="0">
              <a:latin typeface="Arial" panose="020B0604020202020204" pitchFamily="34" charset="0"/>
              <a:ea typeface="SimSun" panose="02010600030101010101" pitchFamily="2" charset="-122"/>
            </a:endParaRPr>
          </a:p>
        </p:txBody>
      </p:sp>
      <p:sp>
        <p:nvSpPr>
          <p:cNvPr id="10" name="TextBox 15"/>
          <p:cNvSpPr txBox="1">
            <a:spLocks noChangeArrowheads="1"/>
          </p:cNvSpPr>
          <p:nvPr/>
        </p:nvSpPr>
        <p:spPr bwMode="auto">
          <a:xfrm>
            <a:off x="73025" y="26987"/>
            <a:ext cx="9070975"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1"/>
                </a:solidFill>
                <a:latin typeface=".VnTime" pitchFamily="34" charset="0"/>
                <a:ea typeface="+mn-ea"/>
                <a:cs typeface="+mn-cs"/>
              </a:defRPr>
            </a:lvl1pPr>
            <a:lvl2pPr marL="457200" algn="l" rtl="0" fontAlgn="base">
              <a:spcBef>
                <a:spcPct val="0"/>
              </a:spcBef>
              <a:spcAft>
                <a:spcPct val="0"/>
              </a:spcAft>
              <a:defRPr sz="2000" kern="1200">
                <a:solidFill>
                  <a:schemeClr val="tx1"/>
                </a:solidFill>
                <a:latin typeface=".VnTime" pitchFamily="34" charset="0"/>
                <a:ea typeface="+mn-ea"/>
                <a:cs typeface="+mn-cs"/>
              </a:defRPr>
            </a:lvl2pPr>
            <a:lvl3pPr marL="914400" algn="l" rtl="0" fontAlgn="base">
              <a:spcBef>
                <a:spcPct val="0"/>
              </a:spcBef>
              <a:spcAft>
                <a:spcPct val="0"/>
              </a:spcAft>
              <a:defRPr sz="2000" kern="1200">
                <a:solidFill>
                  <a:schemeClr val="tx1"/>
                </a:solidFill>
                <a:latin typeface=".VnTime" pitchFamily="34" charset="0"/>
                <a:ea typeface="+mn-ea"/>
                <a:cs typeface="+mn-cs"/>
              </a:defRPr>
            </a:lvl3pPr>
            <a:lvl4pPr marL="1371600" algn="l" rtl="0" fontAlgn="base">
              <a:spcBef>
                <a:spcPct val="0"/>
              </a:spcBef>
              <a:spcAft>
                <a:spcPct val="0"/>
              </a:spcAft>
              <a:defRPr sz="2000" kern="1200">
                <a:solidFill>
                  <a:schemeClr val="tx1"/>
                </a:solidFill>
                <a:latin typeface=".VnTime" pitchFamily="34" charset="0"/>
                <a:ea typeface="+mn-ea"/>
                <a:cs typeface="+mn-cs"/>
              </a:defRPr>
            </a:lvl4pPr>
            <a:lvl5pPr marL="1828800" algn="l" rtl="0" fontAlgn="base">
              <a:spcBef>
                <a:spcPct val="0"/>
              </a:spcBef>
              <a:spcAft>
                <a:spcPct val="0"/>
              </a:spcAft>
              <a:defRPr sz="2000" kern="1200">
                <a:solidFill>
                  <a:schemeClr val="tx1"/>
                </a:solidFill>
                <a:latin typeface=".VnTime" pitchFamily="34" charset="0"/>
                <a:ea typeface="+mn-ea"/>
                <a:cs typeface="+mn-cs"/>
              </a:defRPr>
            </a:lvl5pPr>
            <a:lvl6pPr marL="2286000" algn="l" defTabSz="914400" rtl="0" eaLnBrk="1" latinLnBrk="0" hangingPunct="1">
              <a:defRPr sz="2000" kern="1200">
                <a:solidFill>
                  <a:schemeClr val="tx1"/>
                </a:solidFill>
                <a:latin typeface=".VnTime" pitchFamily="34" charset="0"/>
                <a:ea typeface="+mn-ea"/>
                <a:cs typeface="+mn-cs"/>
              </a:defRPr>
            </a:lvl6pPr>
            <a:lvl7pPr marL="2743200" algn="l" defTabSz="914400" rtl="0" eaLnBrk="1" latinLnBrk="0" hangingPunct="1">
              <a:defRPr sz="2000" kern="1200">
                <a:solidFill>
                  <a:schemeClr val="tx1"/>
                </a:solidFill>
                <a:latin typeface=".VnTime" pitchFamily="34" charset="0"/>
                <a:ea typeface="+mn-ea"/>
                <a:cs typeface="+mn-cs"/>
              </a:defRPr>
            </a:lvl7pPr>
            <a:lvl8pPr marL="3200400" algn="l" defTabSz="914400" rtl="0" eaLnBrk="1" latinLnBrk="0" hangingPunct="1">
              <a:defRPr sz="2000" kern="1200">
                <a:solidFill>
                  <a:schemeClr val="tx1"/>
                </a:solidFill>
                <a:latin typeface=".VnTime" pitchFamily="34" charset="0"/>
                <a:ea typeface="+mn-ea"/>
                <a:cs typeface="+mn-cs"/>
              </a:defRPr>
            </a:lvl8pPr>
            <a:lvl9pPr marL="3657600" algn="l" defTabSz="914400" rtl="0" eaLnBrk="1" latinLnBrk="0" hangingPunct="1">
              <a:defRPr sz="2000" kern="1200">
                <a:solidFill>
                  <a:schemeClr val="tx1"/>
                </a:solidFill>
                <a:latin typeface=".VnTime" pitchFamily="34" charset="0"/>
                <a:ea typeface="+mn-ea"/>
                <a:cs typeface="+mn-cs"/>
              </a:defRPr>
            </a:lvl9pPr>
          </a:lstStyle>
          <a:p>
            <a:pPr algn="ctr" eaLnBrk="1" hangingPunct="1">
              <a:defRPr/>
            </a:pPr>
            <a:r>
              <a:rPr lang="en-US" sz="2400" b="1">
                <a:latin typeface="Times New Roman" pitchFamily="18" charset="0"/>
                <a:cs typeface="Times New Roman" pitchFamily="18" charset="0"/>
              </a:rPr>
              <a:t>Khoa </a:t>
            </a:r>
            <a:r>
              <a:rPr lang="en-US" sz="2400" b="1" dirty="0" err="1">
                <a:latin typeface="Times New Roman" pitchFamily="18" charset="0"/>
                <a:cs typeface="Times New Roman" pitchFamily="18" charset="0"/>
              </a:rPr>
              <a:t>học</a:t>
            </a:r>
            <a:endParaRPr lang="en-US" sz="2400" b="1" dirty="0">
              <a:latin typeface="Times New Roman" pitchFamily="18" charset="0"/>
              <a:cs typeface="Times New Roman" pitchFamily="18" charset="0"/>
            </a:endParaRPr>
          </a:p>
          <a:p>
            <a:pPr algn="ctr" eaLnBrk="1" hangingPunct="1">
              <a:defRPr/>
            </a:pPr>
            <a:r>
              <a:rPr lang="en-US" sz="2400" b="1" dirty="0" err="1">
                <a:latin typeface="Times New Roman" pitchFamily="18" charset="0"/>
                <a:cs typeface="Times New Roman" pitchFamily="18" charset="0"/>
              </a:rPr>
              <a:t>Bài</a:t>
            </a:r>
            <a:r>
              <a:rPr lang="en-US" sz="2400" b="1" dirty="0">
                <a:latin typeface="Times New Roman" pitchFamily="18" charset="0"/>
                <a:cs typeface="Times New Roman" pitchFamily="18" charset="0"/>
              </a:rPr>
              <a:t> 51: </a:t>
            </a:r>
            <a:r>
              <a:rPr lang="en-US" sz="2400" b="1" dirty="0" err="1">
                <a:latin typeface="Times New Roman" pitchFamily="18" charset="0"/>
                <a:cs typeface="Times New Roman" pitchFamily="18" charset="0"/>
              </a:rPr>
              <a:t>Cơ</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quan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sinh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sản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thực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vật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có</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endParaRPr lang="en-US" sz="2800" b="1" dirty="0">
              <a:effectLst>
                <a:outerShdw blurRad="38100" dist="38100" dir="2700000" algn="tl">
                  <a:srgbClr val="C0C0C0"/>
                </a:outerShdw>
              </a:effectLst>
              <a:latin typeface="Times New Roman" pitchFamily="18" charset="0"/>
              <a:cs typeface="Times New Roman" pitchFamily="18" charset="0"/>
            </a:endParaRPr>
          </a:p>
        </p:txBody>
      </p:sp>
      <p:sp>
        <p:nvSpPr>
          <p:cNvPr id="3" name="TextBox 2"/>
          <p:cNvSpPr txBox="1"/>
          <p:nvPr/>
        </p:nvSpPr>
        <p:spPr>
          <a:xfrm>
            <a:off x="533400" y="3486834"/>
            <a:ext cx="1587294" cy="584775"/>
          </a:xfrm>
          <a:prstGeom prst="rect">
            <a:avLst/>
          </a:prstGeom>
          <a:noFill/>
        </p:spPr>
        <p:txBody>
          <a:bodyPr wrap="none" rtlCol="0">
            <a:spAutoFit/>
          </a:bodyPr>
          <a:lstStyle/>
          <a:p>
            <a:pPr lvl="0"/>
            <a:r>
              <a:rPr lang="en-US" sz="3200" dirty="0" err="1">
                <a:latin typeface="Times New Roman" panose="02020603050405020304" pitchFamily="18" charset="0"/>
                <a:cs typeface="Times New Roman" panose="02020603050405020304" pitchFamily="18" charset="0"/>
              </a:rPr>
              <a:t>Hoa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mai</a:t>
            </a:r>
            <a:endParaRPr lang="en-US" sz="3200" dirty="0">
              <a:solidFill>
                <a:srgbClr val="000000"/>
              </a:solidFill>
              <a:latin typeface="Times New Roman" pitchFamily="18" charset="0"/>
              <a:cs typeface="Times New Roman" pitchFamily="18" charset="0"/>
            </a:endParaRPr>
          </a:p>
        </p:txBody>
      </p:sp>
      <p:sp>
        <p:nvSpPr>
          <p:cNvPr id="8" name="TextBox 7"/>
          <p:cNvSpPr txBox="1"/>
          <p:nvPr/>
        </p:nvSpPr>
        <p:spPr>
          <a:xfrm>
            <a:off x="509687" y="4071609"/>
            <a:ext cx="1792478" cy="584775"/>
          </a:xfrm>
          <a:prstGeom prst="rect">
            <a:avLst/>
          </a:prstGeom>
          <a:noFill/>
        </p:spPr>
        <p:txBody>
          <a:bodyPr wrap="none" rtlCol="0">
            <a:spAutoFit/>
          </a:bodyPr>
          <a:lstStyle/>
          <a:p>
            <a:pPr lvl="0" fontAlgn="base">
              <a:spcBef>
                <a:spcPct val="0"/>
              </a:spcBef>
              <a:spcAft>
                <a:spcPct val="0"/>
              </a:spcAft>
            </a:pPr>
            <a:r>
              <a:rPr lang="en-US" sz="3200" dirty="0" err="1">
                <a:solidFill>
                  <a:srgbClr val="000000"/>
                </a:solidFill>
                <a:latin typeface="Times New Roman" pitchFamily="18" charset="0"/>
                <a:cs typeface="Times New Roman" pitchFamily="18" charset="0"/>
              </a:rPr>
              <a:t>Hoa</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hồng</a:t>
            </a:r>
            <a:endParaRPr lang="en-US" sz="3200" dirty="0">
              <a:solidFill>
                <a:srgbClr val="000000"/>
              </a:solidFill>
              <a:latin typeface="Times New Roman" pitchFamily="18" charset="0"/>
              <a:cs typeface="Times New Roman" pitchFamily="18" charset="0"/>
            </a:endParaRPr>
          </a:p>
        </p:txBody>
      </p:sp>
      <p:sp>
        <p:nvSpPr>
          <p:cNvPr id="4" name="TextBox 3"/>
          <p:cNvSpPr txBox="1"/>
          <p:nvPr/>
        </p:nvSpPr>
        <p:spPr>
          <a:xfrm>
            <a:off x="533400" y="4686012"/>
            <a:ext cx="2191626" cy="584775"/>
          </a:xfrm>
          <a:prstGeom prst="rect">
            <a:avLst/>
          </a:prstGeom>
          <a:noFill/>
        </p:spPr>
        <p:txBody>
          <a:bodyPr wrap="none" rtlCol="0">
            <a:spAutoFit/>
          </a:bodyPr>
          <a:lstStyle/>
          <a:p>
            <a:pPr lvl="0"/>
            <a:r>
              <a:rPr lang="en-US" sz="3200" dirty="0" err="1">
                <a:solidFill>
                  <a:srgbClr val="000000"/>
                </a:solidFill>
                <a:latin typeface="Times New Roman" pitchFamily="18" charset="0"/>
                <a:cs typeface="Times New Roman" pitchFamily="18" charset="0"/>
              </a:rPr>
              <a:t>Hoa</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vạn</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thọ</a:t>
            </a:r>
            <a:endParaRPr lang="en-US" sz="3200" dirty="0">
              <a:solidFill>
                <a:srgbClr val="000000"/>
              </a:solidFill>
              <a:latin typeface="Times New Roman" pitchFamily="18" charset="0"/>
              <a:cs typeface="Times New Roman" pitchFamily="18" charset="0"/>
            </a:endParaRPr>
          </a:p>
        </p:txBody>
      </p:sp>
      <p:sp>
        <p:nvSpPr>
          <p:cNvPr id="5" name="TextBox 4"/>
          <p:cNvSpPr txBox="1"/>
          <p:nvPr/>
        </p:nvSpPr>
        <p:spPr>
          <a:xfrm>
            <a:off x="503878" y="5194587"/>
            <a:ext cx="1290738" cy="584775"/>
          </a:xfrm>
          <a:prstGeom prst="rect">
            <a:avLst/>
          </a:prstGeom>
          <a:noFill/>
        </p:spPr>
        <p:txBody>
          <a:bodyPr wrap="none" rtlCol="0">
            <a:spAutoFit/>
          </a:bodyPr>
          <a:lstStyle/>
          <a:p>
            <a:pPr lvl="0"/>
            <a:r>
              <a:rPr lang="en-US" sz="3200" dirty="0" err="1">
                <a:solidFill>
                  <a:srgbClr val="000000"/>
                </a:solidFill>
                <a:latin typeface="Times New Roman" pitchFamily="18" charset="0"/>
                <a:cs typeface="Times New Roman" pitchFamily="18" charset="0"/>
              </a:rPr>
              <a:t>Hoa</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ly</a:t>
            </a:r>
            <a:endParaRPr lang="en-US" sz="3200" dirty="0">
              <a:solidFill>
                <a:srgbClr val="000000"/>
              </a:solidFill>
              <a:latin typeface="Times New Roman" pitchFamily="18" charset="0"/>
              <a:cs typeface="Times New Roman" pitchFamily="18" charset="0"/>
            </a:endParaRPr>
          </a:p>
        </p:txBody>
      </p:sp>
      <p:sp>
        <p:nvSpPr>
          <p:cNvPr id="7" name="TextBox 6"/>
          <p:cNvSpPr txBox="1"/>
          <p:nvPr/>
        </p:nvSpPr>
        <p:spPr>
          <a:xfrm>
            <a:off x="4445000" y="3512521"/>
            <a:ext cx="1895071" cy="584775"/>
          </a:xfrm>
          <a:prstGeom prst="rect">
            <a:avLst/>
          </a:prstGeom>
          <a:noFill/>
        </p:spPr>
        <p:txBody>
          <a:bodyPr wrap="none" rtlCol="0">
            <a:spAutoFit/>
          </a:bodyPr>
          <a:lstStyle/>
          <a:p>
            <a:pPr lvl="0"/>
            <a:r>
              <a:rPr lang="en-US" sz="3200" dirty="0" err="1">
                <a:solidFill>
                  <a:srgbClr val="000000"/>
                </a:solidFill>
                <a:latin typeface="Times New Roman" pitchFamily="18" charset="0"/>
                <a:cs typeface="Times New Roman" pitchFamily="18" charset="0"/>
              </a:rPr>
              <a:t>Hoa</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đu</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đủ</a:t>
            </a:r>
            <a:endParaRPr lang="en-US" sz="3200" dirty="0">
              <a:solidFill>
                <a:srgbClr val="000000"/>
              </a:solidFill>
              <a:latin typeface="Times New Roman" pitchFamily="18" charset="0"/>
              <a:cs typeface="Times New Roman" pitchFamily="18" charset="0"/>
            </a:endParaRPr>
          </a:p>
        </p:txBody>
      </p:sp>
      <p:sp>
        <p:nvSpPr>
          <p:cNvPr id="11" name="TextBox 10"/>
          <p:cNvSpPr txBox="1"/>
          <p:nvPr/>
        </p:nvSpPr>
        <p:spPr>
          <a:xfrm>
            <a:off x="4506912" y="4103130"/>
            <a:ext cx="1564852" cy="584775"/>
          </a:xfrm>
          <a:prstGeom prst="rect">
            <a:avLst/>
          </a:prstGeom>
          <a:noFill/>
        </p:spPr>
        <p:txBody>
          <a:bodyPr wrap="none" rtlCol="0">
            <a:spAutoFit/>
          </a:bodyPr>
          <a:lstStyle/>
          <a:p>
            <a:pPr lvl="0"/>
            <a:r>
              <a:rPr lang="en-US" sz="3200" dirty="0" err="1">
                <a:solidFill>
                  <a:srgbClr val="000000"/>
                </a:solidFill>
                <a:latin typeface="Times New Roman" pitchFamily="18" charset="0"/>
                <a:cs typeface="Times New Roman" pitchFamily="18" charset="0"/>
              </a:rPr>
              <a:t>Hoa</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bầu</a:t>
            </a:r>
            <a:endParaRPr lang="en-US" sz="3200" dirty="0">
              <a:solidFill>
                <a:srgbClr val="000000"/>
              </a:solidFill>
              <a:latin typeface="Times New Roman" pitchFamily="18" charset="0"/>
              <a:cs typeface="Times New Roman" pitchFamily="18" charset="0"/>
            </a:endParaRPr>
          </a:p>
        </p:txBody>
      </p:sp>
      <p:sp>
        <p:nvSpPr>
          <p:cNvPr id="12" name="TextBox 11"/>
          <p:cNvSpPr txBox="1"/>
          <p:nvPr/>
        </p:nvSpPr>
        <p:spPr>
          <a:xfrm>
            <a:off x="4482432" y="4679432"/>
            <a:ext cx="2597186" cy="584775"/>
          </a:xfrm>
          <a:prstGeom prst="rect">
            <a:avLst/>
          </a:prstGeom>
          <a:noFill/>
        </p:spPr>
        <p:txBody>
          <a:bodyPr wrap="none" rtlCol="0">
            <a:spAutoFit/>
          </a:bodyPr>
          <a:lstStyle/>
          <a:p>
            <a:pPr lvl="0"/>
            <a:r>
              <a:rPr lang="en-US" sz="3200" dirty="0" err="1">
                <a:solidFill>
                  <a:srgbClr val="000000"/>
                </a:solidFill>
                <a:latin typeface="Times New Roman" pitchFamily="18" charset="0"/>
                <a:cs typeface="Times New Roman" pitchFamily="18" charset="0"/>
              </a:rPr>
              <a:t>Hoa</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dưa</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chuột</a:t>
            </a:r>
            <a:endParaRPr lang="en-US" sz="3200" dirty="0">
              <a:solidFill>
                <a:srgbClr val="000000"/>
              </a:solidFill>
              <a:latin typeface="Times New Roman" pitchFamily="18" charset="0"/>
              <a:cs typeface="Times New Roman" pitchFamily="18" charset="0"/>
            </a:endParaRPr>
          </a:p>
        </p:txBody>
      </p:sp>
      <p:sp>
        <p:nvSpPr>
          <p:cNvPr id="15" name="TextBox 14"/>
          <p:cNvSpPr txBox="1"/>
          <p:nvPr/>
        </p:nvSpPr>
        <p:spPr>
          <a:xfrm>
            <a:off x="4483100" y="5258374"/>
            <a:ext cx="1981633" cy="584775"/>
          </a:xfrm>
          <a:prstGeom prst="rect">
            <a:avLst/>
          </a:prstGeom>
          <a:noFill/>
        </p:spPr>
        <p:txBody>
          <a:bodyPr wrap="none" rtlCol="0">
            <a:spAutoFit/>
          </a:bodyPr>
          <a:lstStyle/>
          <a:p>
            <a:pPr lvl="0"/>
            <a:r>
              <a:rPr lang="en-US" sz="3200" dirty="0" err="1">
                <a:solidFill>
                  <a:srgbClr val="000000"/>
                </a:solidFill>
                <a:latin typeface="Times New Roman" pitchFamily="18" charset="0"/>
                <a:cs typeface="Times New Roman" pitchFamily="18" charset="0"/>
              </a:rPr>
              <a:t>Hoa</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dưa</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lê</a:t>
            </a:r>
            <a:endParaRPr lang="en-US" sz="3200" dirty="0">
              <a:solidFill>
                <a:srgbClr val="0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5300"/>
                                        </p:tgtEl>
                                        <p:attrNameLst>
                                          <p:attrName>style.visibility</p:attrName>
                                        </p:attrNameLst>
                                      </p:cBhvr>
                                      <p:to>
                                        <p:strVal val="visible"/>
                                      </p:to>
                                    </p:set>
                                    <p:animEffect transition="in" filter="barn(inVertical)">
                                      <p:cBhvr>
                                        <p:cTn id="7" dur="500"/>
                                        <p:tgtEl>
                                          <p:spTgt spid="55300"/>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ppt_x"/>
                                          </p:val>
                                        </p:tav>
                                        <p:tav tm="100000">
                                          <p:val>
                                            <p:strVal val="#ppt_x"/>
                                          </p:val>
                                        </p:tav>
                                      </p:tavLst>
                                    </p:anim>
                                    <p:anim calcmode="lin" valueType="num">
                                      <p:cBhvr additive="base">
                                        <p:cTn id="2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500" fill="hold"/>
                                        <p:tgtEl>
                                          <p:spTgt spid="5"/>
                                        </p:tgtEl>
                                        <p:attrNameLst>
                                          <p:attrName>ppt_x</p:attrName>
                                        </p:attrNameLst>
                                      </p:cBhvr>
                                      <p:tavLst>
                                        <p:tav tm="0">
                                          <p:val>
                                            <p:strVal val="#ppt_x"/>
                                          </p:val>
                                        </p:tav>
                                        <p:tav tm="100000">
                                          <p:val>
                                            <p:strVal val="#ppt_x"/>
                                          </p:val>
                                        </p:tav>
                                      </p:tavLst>
                                    </p:anim>
                                    <p:anim calcmode="lin" valueType="num">
                                      <p:cBhvr additive="base">
                                        <p:cTn id="3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heel(1)">
                                      <p:cBhvr>
                                        <p:cTn id="40" dur="20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heel(1)">
                                      <p:cBhvr>
                                        <p:cTn id="45" dur="20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heel(1)">
                                      <p:cBhvr>
                                        <p:cTn id="50" dur="20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21" presetClass="entr" presetSubtype="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heel(1)">
                                      <p:cBhvr>
                                        <p:cTn id="55"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0" grpId="0"/>
      <p:bldP spid="3" grpId="0"/>
      <p:bldP spid="8" grpId="0"/>
      <p:bldP spid="4" grpId="0"/>
      <p:bldP spid="5" grpId="0"/>
      <p:bldP spid="7" grpId="0"/>
      <p:bldP spid="11" grpId="0"/>
      <p:bldP spid="12"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101600" y="152400"/>
            <a:ext cx="8890000" cy="685800"/>
          </a:xfrm>
          <a:solidFill>
            <a:schemeClr val="bg1"/>
          </a:solidFill>
          <a:ln>
            <a:solidFill>
              <a:srgbClr val="FF0000"/>
            </a:solidFill>
            <a:miter lim="800000"/>
          </a:ln>
        </p:spPr>
        <p:txBody>
          <a:bodyPr/>
          <a:lstStyle/>
          <a:p>
            <a:pPr eaLnBrk="1" hangingPunct="1"/>
            <a:r>
              <a:rPr lang="en-US" sz="3600" b="1" dirty="0" err="1">
                <a:solidFill>
                  <a:srgbClr val="FF0066"/>
                </a:solidFill>
                <a:latin typeface="Times New Roman" panose="02020603050405020304" pitchFamily="18" charset="0"/>
              </a:rPr>
              <a:t>Hoa</a:t>
            </a:r>
            <a:r>
              <a:rPr lang="en-US" sz="3600" b="1" dirty="0">
                <a:solidFill>
                  <a:srgbClr val="FF0066"/>
                </a:solidFill>
                <a:latin typeface="Times New Roman" panose="02020603050405020304" pitchFamily="18" charset="0"/>
              </a:rPr>
              <a:t> </a:t>
            </a:r>
            <a:r>
              <a:rPr lang="en-US" sz="3600" b="1" dirty="0" err="1">
                <a:solidFill>
                  <a:srgbClr val="FF0066"/>
                </a:solidFill>
                <a:latin typeface="Times New Roman" panose="02020603050405020304" pitchFamily="18" charset="0"/>
              </a:rPr>
              <a:t>có</a:t>
            </a:r>
            <a:r>
              <a:rPr lang="en-US" sz="3600" b="1" dirty="0">
                <a:solidFill>
                  <a:srgbClr val="FF0066"/>
                </a:solidFill>
                <a:latin typeface="Times New Roman" panose="02020603050405020304" pitchFamily="18" charset="0"/>
              </a:rPr>
              <a:t> </a:t>
            </a:r>
            <a:r>
              <a:rPr lang="en-US" sz="3600" b="1" dirty="0" err="1">
                <a:solidFill>
                  <a:srgbClr val="FF0066"/>
                </a:solidFill>
                <a:latin typeface="Times New Roman" panose="02020603050405020304" pitchFamily="18" charset="0"/>
              </a:rPr>
              <a:t>cả</a:t>
            </a:r>
            <a:r>
              <a:rPr lang="en-US" sz="3600" b="1" dirty="0">
                <a:solidFill>
                  <a:srgbClr val="FF0066"/>
                </a:solidFill>
                <a:latin typeface="Times New Roman" panose="02020603050405020304" pitchFamily="18" charset="0"/>
              </a:rPr>
              <a:t> </a:t>
            </a:r>
            <a:r>
              <a:rPr lang="en-US" sz="3600" b="1" dirty="0" err="1">
                <a:solidFill>
                  <a:srgbClr val="FF0066"/>
                </a:solidFill>
                <a:latin typeface="Times New Roman" panose="02020603050405020304" pitchFamily="18" charset="0"/>
              </a:rPr>
              <a:t>nhị</a:t>
            </a:r>
            <a:r>
              <a:rPr lang="en-US" sz="3600" b="1" dirty="0">
                <a:solidFill>
                  <a:srgbClr val="FF0066"/>
                </a:solidFill>
                <a:latin typeface="Times New Roman" panose="02020603050405020304" pitchFamily="18" charset="0"/>
              </a:rPr>
              <a:t> </a:t>
            </a:r>
            <a:r>
              <a:rPr lang="en-US" sz="3600" b="1" dirty="0" err="1">
                <a:solidFill>
                  <a:srgbClr val="FF0066"/>
                </a:solidFill>
                <a:latin typeface="Times New Roman" panose="02020603050405020304" pitchFamily="18" charset="0"/>
              </a:rPr>
              <a:t>và</a:t>
            </a:r>
            <a:r>
              <a:rPr lang="en-US" sz="3600" b="1" dirty="0">
                <a:solidFill>
                  <a:srgbClr val="FF0066"/>
                </a:solidFill>
                <a:latin typeface="Times New Roman" panose="02020603050405020304" pitchFamily="18" charset="0"/>
              </a:rPr>
              <a:t> </a:t>
            </a:r>
            <a:r>
              <a:rPr lang="en-US" sz="3600" b="1" dirty="0" err="1">
                <a:solidFill>
                  <a:srgbClr val="FF0066"/>
                </a:solidFill>
                <a:latin typeface="Times New Roman" panose="02020603050405020304" pitchFamily="18" charset="0"/>
              </a:rPr>
              <a:t>nhụy</a:t>
            </a:r>
            <a:endParaRPr lang="en-US" sz="3600" b="1" dirty="0">
              <a:solidFill>
                <a:srgbClr val="FF0066"/>
              </a:solidFill>
              <a:latin typeface="Times New Roman" panose="02020603050405020304" pitchFamily="18" charset="0"/>
            </a:endParaRPr>
          </a:p>
        </p:txBody>
      </p:sp>
      <p:pic>
        <p:nvPicPr>
          <p:cNvPr id="17411" name="Picture 6" descr="HC020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800" y="990600"/>
            <a:ext cx="37973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F6AD1990-28BB-481D-9CB1-65EAF24F5879}" type="slidenum">
              <a:rPr lang="en-US" sz="1400">
                <a:latin typeface="Arial" panose="020B0604020202020204" pitchFamily="34" charset="0"/>
                <a:ea typeface="SimSun" panose="02010600030101010101" pitchFamily="2" charset="-122"/>
              </a:rPr>
              <a:pPr algn="r" eaLnBrk="1" hangingPunct="1"/>
              <a:t>19</a:t>
            </a:fld>
            <a:endParaRPr lang="en-US" sz="1400" dirty="0">
              <a:latin typeface="Arial" panose="020B0604020202020204" pitchFamily="34" charset="0"/>
              <a:ea typeface="SimSun" panose="02010600030101010101" pitchFamily="2" charset="-122"/>
            </a:endParaRPr>
          </a:p>
        </p:txBody>
      </p:sp>
      <p:pic>
        <p:nvPicPr>
          <p:cNvPr id="3074" name="Picture 2" descr="C:\Users\0973224202\Downloads\hoa-o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0" y="3937000"/>
            <a:ext cx="3911600" cy="27844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841500" y="3163669"/>
            <a:ext cx="2133600" cy="646331"/>
          </a:xfrm>
          <a:prstGeom prst="rect">
            <a:avLst/>
          </a:prstGeom>
          <a:noFill/>
        </p:spPr>
        <p:txBody>
          <a:bodyPr wrap="square" rtlCol="0">
            <a:spAutoFit/>
          </a:bodyPr>
          <a:lstStyle/>
          <a:p>
            <a:pPr algn="r"/>
            <a:r>
              <a:rPr lang="en-US" sz="3600" b="1" dirty="0" err="1">
                <a:solidFill>
                  <a:srgbClr val="FF0000"/>
                </a:solidFill>
                <a:latin typeface="Times New Roman" pitchFamily="18" charset="0"/>
                <a:cs typeface="Times New Roman" pitchFamily="18" charset="0"/>
              </a:rPr>
              <a:t>Hoa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ly</a:t>
            </a:r>
            <a:endParaRPr lang="en-US" sz="3600" b="1" dirty="0">
              <a:solidFill>
                <a:srgbClr val="FF0000"/>
              </a:solidFill>
              <a:latin typeface="Times New Roman" pitchFamily="18" charset="0"/>
              <a:cs typeface="Times New Roman" pitchFamily="18" charset="0"/>
            </a:endParaRPr>
          </a:p>
        </p:txBody>
      </p:sp>
      <p:sp>
        <p:nvSpPr>
          <p:cNvPr id="11" name="TextBox 10"/>
          <p:cNvSpPr txBox="1"/>
          <p:nvPr/>
        </p:nvSpPr>
        <p:spPr>
          <a:xfrm>
            <a:off x="101600" y="6075144"/>
            <a:ext cx="2133600" cy="646331"/>
          </a:xfrm>
          <a:prstGeom prst="rect">
            <a:avLst/>
          </a:prstGeom>
          <a:noFill/>
        </p:spPr>
        <p:txBody>
          <a:bodyPr wrap="square" rtlCol="0">
            <a:spAutoFit/>
          </a:bodyPr>
          <a:lstStyle/>
          <a:p>
            <a:r>
              <a:rPr lang="en-US" sz="3600" b="1" dirty="0" err="1">
                <a:solidFill>
                  <a:srgbClr val="FF0000"/>
                </a:solidFill>
                <a:latin typeface="Times New Roman" pitchFamily="18" charset="0"/>
                <a:cs typeface="Times New Roman" pitchFamily="18" charset="0"/>
              </a:rPr>
              <a:t>Hoa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ổi</a:t>
            </a:r>
            <a:endParaRPr lang="en-US" sz="3600" b="1" dirty="0">
              <a:solidFill>
                <a:srgbClr val="FF0000"/>
              </a:solidFill>
              <a:latin typeface="Times New Roman" pitchFamily="18" charset="0"/>
              <a:cs typeface="Times New Roman" pitchFamily="18" charset="0"/>
            </a:endParaRPr>
          </a:p>
        </p:txBody>
      </p:sp>
      <p:pic>
        <p:nvPicPr>
          <p:cNvPr id="2051" name="Picture 3" descr="C:\Users\0973224202\Downloads\hoa bưở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2100" y="965200"/>
            <a:ext cx="4806950" cy="28321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0973224202\Downloads\1403967040_hoa-toc-tien-hon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3937000"/>
            <a:ext cx="4705350" cy="278447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6553200" y="3047999"/>
            <a:ext cx="2133600" cy="646331"/>
          </a:xfrm>
          <a:prstGeom prst="rect">
            <a:avLst/>
          </a:prstGeom>
          <a:noFill/>
        </p:spPr>
        <p:txBody>
          <a:bodyPr wrap="square" rtlCol="0">
            <a:spAutoFit/>
          </a:bodyPr>
          <a:lstStyle/>
          <a:p>
            <a:pPr algn="r"/>
            <a:r>
              <a:rPr lang="en-US" sz="3600" b="1" dirty="0" err="1">
                <a:solidFill>
                  <a:srgbClr val="FF0000"/>
                </a:solidFill>
                <a:latin typeface="Times New Roman" pitchFamily="18" charset="0"/>
                <a:cs typeface="Times New Roman" pitchFamily="18" charset="0"/>
              </a:rPr>
              <a:t>Hoa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bưởi</a:t>
            </a:r>
            <a:endParaRPr lang="en-US" sz="3600" b="1" dirty="0">
              <a:solidFill>
                <a:srgbClr val="FF0000"/>
              </a:solidFill>
              <a:latin typeface="Times New Roman" pitchFamily="18" charset="0"/>
              <a:cs typeface="Times New Roman" pitchFamily="18" charset="0"/>
            </a:endParaRPr>
          </a:p>
        </p:txBody>
      </p:sp>
      <p:sp>
        <p:nvSpPr>
          <p:cNvPr id="16" name="TextBox 15"/>
          <p:cNvSpPr txBox="1"/>
          <p:nvPr/>
        </p:nvSpPr>
        <p:spPr>
          <a:xfrm>
            <a:off x="5943600" y="6075143"/>
            <a:ext cx="2876550" cy="646331"/>
          </a:xfrm>
          <a:prstGeom prst="rect">
            <a:avLst/>
          </a:prstGeom>
          <a:noFill/>
        </p:spPr>
        <p:txBody>
          <a:bodyPr wrap="square" rtlCol="0">
            <a:spAutoFit/>
          </a:bodyPr>
          <a:lstStyle/>
          <a:p>
            <a:pPr algn="ctr"/>
            <a:r>
              <a:rPr lang="en-US" sz="3600" b="1" dirty="0" err="1">
                <a:solidFill>
                  <a:srgbClr val="FF0000"/>
                </a:solidFill>
                <a:latin typeface="Times New Roman" pitchFamily="18" charset="0"/>
                <a:cs typeface="Times New Roman" pitchFamily="18" charset="0"/>
              </a:rPr>
              <a:t>Hoa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tóc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tiên</a:t>
            </a:r>
            <a:endParaRPr lang="en-US" sz="3600" b="1" dirty="0">
              <a:solidFill>
                <a:srgbClr val="FF0000"/>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advTm="10000"/>
    </mc:Choice>
    <mc:Fallback xmlns="">
      <p:transition advTm="1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64866"/>
                                        </p:tgtEl>
                                        <p:attrNameLst>
                                          <p:attrName>style.visibility</p:attrName>
                                        </p:attrNameLst>
                                      </p:cBhvr>
                                      <p:to>
                                        <p:strVal val="visible"/>
                                      </p:to>
                                    </p:set>
                                    <p:animEffect transition="in" filter="wipe(down)">
                                      <p:cBhvr>
                                        <p:cTn id="7" dur="580">
                                          <p:stCondLst>
                                            <p:cond delay="0"/>
                                          </p:stCondLst>
                                        </p:cTn>
                                        <p:tgtEl>
                                          <p:spTgt spid="164866"/>
                                        </p:tgtEl>
                                      </p:cBhvr>
                                    </p:animEffect>
                                    <p:anim calcmode="lin" valueType="num">
                                      <p:cBhvr>
                                        <p:cTn id="8" dur="1822" tmFilter="0,0; 0.14,0.36; 0.43,0.73; 0.71,0.91; 1.0,1.0">
                                          <p:stCondLst>
                                            <p:cond delay="0"/>
                                          </p:stCondLst>
                                        </p:cTn>
                                        <p:tgtEl>
                                          <p:spTgt spid="16486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486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486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486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4866"/>
                                        </p:tgtEl>
                                        <p:attrNameLst>
                                          <p:attrName>ppt_y</p:attrName>
                                        </p:attrNameLst>
                                      </p:cBhvr>
                                      <p:tavLst>
                                        <p:tav tm="0" fmla="#ppt_y-sin(pi*$)/81">
                                          <p:val>
                                            <p:fltVal val="0"/>
                                          </p:val>
                                        </p:tav>
                                        <p:tav tm="100000">
                                          <p:val>
                                            <p:fltVal val="1"/>
                                          </p:val>
                                        </p:tav>
                                      </p:tavLst>
                                    </p:anim>
                                    <p:animScale>
                                      <p:cBhvr>
                                        <p:cTn id="13" dur="26">
                                          <p:stCondLst>
                                            <p:cond delay="650"/>
                                          </p:stCondLst>
                                        </p:cTn>
                                        <p:tgtEl>
                                          <p:spTgt spid="164866"/>
                                        </p:tgtEl>
                                      </p:cBhvr>
                                      <p:to x="100000" y="60000"/>
                                    </p:animScale>
                                    <p:animScale>
                                      <p:cBhvr>
                                        <p:cTn id="14" dur="166" decel="50000">
                                          <p:stCondLst>
                                            <p:cond delay="676"/>
                                          </p:stCondLst>
                                        </p:cTn>
                                        <p:tgtEl>
                                          <p:spTgt spid="164866"/>
                                        </p:tgtEl>
                                      </p:cBhvr>
                                      <p:to x="100000" y="100000"/>
                                    </p:animScale>
                                    <p:animScale>
                                      <p:cBhvr>
                                        <p:cTn id="15" dur="26">
                                          <p:stCondLst>
                                            <p:cond delay="1312"/>
                                          </p:stCondLst>
                                        </p:cTn>
                                        <p:tgtEl>
                                          <p:spTgt spid="164866"/>
                                        </p:tgtEl>
                                      </p:cBhvr>
                                      <p:to x="100000" y="80000"/>
                                    </p:animScale>
                                    <p:animScale>
                                      <p:cBhvr>
                                        <p:cTn id="16" dur="166" decel="50000">
                                          <p:stCondLst>
                                            <p:cond delay="1338"/>
                                          </p:stCondLst>
                                        </p:cTn>
                                        <p:tgtEl>
                                          <p:spTgt spid="164866"/>
                                        </p:tgtEl>
                                      </p:cBhvr>
                                      <p:to x="100000" y="100000"/>
                                    </p:animScale>
                                    <p:animScale>
                                      <p:cBhvr>
                                        <p:cTn id="17" dur="26">
                                          <p:stCondLst>
                                            <p:cond delay="1642"/>
                                          </p:stCondLst>
                                        </p:cTn>
                                        <p:tgtEl>
                                          <p:spTgt spid="164866"/>
                                        </p:tgtEl>
                                      </p:cBhvr>
                                      <p:to x="100000" y="90000"/>
                                    </p:animScale>
                                    <p:animScale>
                                      <p:cBhvr>
                                        <p:cTn id="18" dur="166" decel="50000">
                                          <p:stCondLst>
                                            <p:cond delay="1668"/>
                                          </p:stCondLst>
                                        </p:cTn>
                                        <p:tgtEl>
                                          <p:spTgt spid="164866"/>
                                        </p:tgtEl>
                                      </p:cBhvr>
                                      <p:to x="100000" y="100000"/>
                                    </p:animScale>
                                    <p:animScale>
                                      <p:cBhvr>
                                        <p:cTn id="19" dur="26">
                                          <p:stCondLst>
                                            <p:cond delay="1808"/>
                                          </p:stCondLst>
                                        </p:cTn>
                                        <p:tgtEl>
                                          <p:spTgt spid="164866"/>
                                        </p:tgtEl>
                                      </p:cBhvr>
                                      <p:to x="100000" y="95000"/>
                                    </p:animScale>
                                    <p:animScale>
                                      <p:cBhvr>
                                        <p:cTn id="20" dur="166" decel="50000">
                                          <p:stCondLst>
                                            <p:cond delay="1834"/>
                                          </p:stCondLst>
                                        </p:cTn>
                                        <p:tgtEl>
                                          <p:spTgt spid="16486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7411"/>
                                        </p:tgtEl>
                                        <p:attrNameLst>
                                          <p:attrName>style.visibility</p:attrName>
                                        </p:attrNameLst>
                                      </p:cBhvr>
                                      <p:to>
                                        <p:strVal val="visible"/>
                                      </p:to>
                                    </p:set>
                                    <p:animEffect transition="in" filter="wipe(down)">
                                      <p:cBhvr>
                                        <p:cTn id="25" dur="500"/>
                                        <p:tgtEl>
                                          <p:spTgt spid="1741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down)">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2051"/>
                                        </p:tgtEl>
                                        <p:attrNameLst>
                                          <p:attrName>style.visibility</p:attrName>
                                        </p:attrNameLst>
                                      </p:cBhvr>
                                      <p:to>
                                        <p:strVal val="visible"/>
                                      </p:to>
                                    </p:set>
                                    <p:animEffect transition="in" filter="circle(in)">
                                      <p:cBhvr>
                                        <p:cTn id="35" dur="2000"/>
                                        <p:tgtEl>
                                          <p:spTgt spid="2051"/>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circle(in)">
                                      <p:cBhvr>
                                        <p:cTn id="40" dur="20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074"/>
                                        </p:tgtEl>
                                        <p:attrNameLst>
                                          <p:attrName>style.visibility</p:attrName>
                                        </p:attrNameLst>
                                      </p:cBhvr>
                                      <p:to>
                                        <p:strVal val="visible"/>
                                      </p:to>
                                    </p:set>
                                    <p:anim calcmode="lin" valueType="num">
                                      <p:cBhvr additive="base">
                                        <p:cTn id="45" dur="500" fill="hold"/>
                                        <p:tgtEl>
                                          <p:spTgt spid="3074"/>
                                        </p:tgtEl>
                                        <p:attrNameLst>
                                          <p:attrName>ppt_x</p:attrName>
                                        </p:attrNameLst>
                                      </p:cBhvr>
                                      <p:tavLst>
                                        <p:tav tm="0">
                                          <p:val>
                                            <p:strVal val="#ppt_x"/>
                                          </p:val>
                                        </p:tav>
                                        <p:tav tm="100000">
                                          <p:val>
                                            <p:strVal val="#ppt_x"/>
                                          </p:val>
                                        </p:tav>
                                      </p:tavLst>
                                    </p:anim>
                                    <p:anim calcmode="lin" valueType="num">
                                      <p:cBhvr additive="base">
                                        <p:cTn id="46"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2052"/>
                                        </p:tgtEl>
                                        <p:attrNameLst>
                                          <p:attrName>style.visibility</p:attrName>
                                        </p:attrNameLst>
                                      </p:cBhvr>
                                      <p:to>
                                        <p:strVal val="visible"/>
                                      </p:to>
                                    </p:set>
                                    <p:animEffect transition="in" filter="barn(inVertical)">
                                      <p:cBhvr>
                                        <p:cTn id="58" dur="500"/>
                                        <p:tgtEl>
                                          <p:spTgt spid="2052"/>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barn(inVertical)">
                                      <p:cBhvr>
                                        <p:cTn id="6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6" grpId="0" animBg="1"/>
      <p:bldP spid="2" grpId="0"/>
      <p:bldP spid="11" grpId="0"/>
      <p:bldP spid="15"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3ED23710-6BFF-4E0B-A2A1-1B30ED8F12E8}"/>
              </a:ext>
            </a:extLst>
          </p:cNvPr>
          <p:cNvSpPr>
            <a:spLocks noGrp="1" noChangeArrowheads="1"/>
          </p:cNvSpPr>
          <p:nvPr>
            <p:ph type="title"/>
          </p:nvPr>
        </p:nvSpPr>
        <p:spPr>
          <a:xfrm>
            <a:off x="381000" y="0"/>
            <a:ext cx="8229600" cy="1143000"/>
          </a:xfrm>
        </p:spPr>
        <p:txBody>
          <a:bodyPr/>
          <a:lstStyle/>
          <a:p>
            <a:pPr eaLnBrk="1" hangingPunct="1">
              <a:defRPr/>
            </a:pPr>
            <a:r>
              <a:rPr lang="en-US" b="1" dirty="0">
                <a:solidFill>
                  <a:srgbClr val="D70FBA"/>
                </a:solidFill>
                <a:latin typeface="Times New Roman" panose="02020603050405020304" pitchFamily="18" charset="0"/>
                <a:cs typeface="Times New Roman" panose="02020603050405020304" pitchFamily="18" charset="0"/>
              </a:rPr>
              <a:t>KHỞI ĐỘNG</a:t>
            </a:r>
          </a:p>
        </p:txBody>
      </p:sp>
      <p:sp>
        <p:nvSpPr>
          <p:cNvPr id="20485" name="Rectangle 5">
            <a:extLst>
              <a:ext uri="{FF2B5EF4-FFF2-40B4-BE49-F238E27FC236}">
                <a16:creationId xmlns:a16="http://schemas.microsoft.com/office/drawing/2014/main" id="{88723514-E647-4AE7-BB4A-25A4ED05DA19}"/>
              </a:ext>
            </a:extLst>
          </p:cNvPr>
          <p:cNvSpPr>
            <a:spLocks noGrp="1" noChangeArrowheads="1"/>
          </p:cNvSpPr>
          <p:nvPr>
            <p:ph type="body" sz="half" idx="1"/>
          </p:nvPr>
        </p:nvSpPr>
        <p:spPr>
          <a:xfrm>
            <a:off x="228600" y="1371600"/>
            <a:ext cx="8915400" cy="1295400"/>
          </a:xfrm>
        </p:spPr>
        <p:txBody>
          <a:bodyPr/>
          <a:lstStyle/>
          <a:p>
            <a:pPr eaLnBrk="1" hangingPunct="1">
              <a:lnSpc>
                <a:spcPct val="80000"/>
              </a:lnSpc>
              <a:buFont typeface="Wingdings" panose="05000000000000000000" pitchFamily="2" charset="2"/>
              <a:buNone/>
              <a:defRPr/>
            </a:pPr>
            <a:r>
              <a:rPr lang="en-US" sz="4400" b="1" dirty="0">
                <a:latin typeface="Arial" pitchFamily="34" charset="0"/>
                <a:cs typeface="Arial" pitchFamily="34" charset="0"/>
              </a:rPr>
              <a:t>	</a:t>
            </a:r>
            <a:r>
              <a:rPr lang="en-US" sz="4400" b="1" dirty="0" err="1">
                <a:solidFill>
                  <a:srgbClr val="FF0000"/>
                </a:solidFill>
                <a:latin typeface="Times New Roman" panose="02020603050405020304" pitchFamily="18" charset="0"/>
                <a:cs typeface="Times New Roman" panose="02020603050405020304" pitchFamily="18" charset="0"/>
              </a:rPr>
              <a:t>Thế</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nào</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là</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sự</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biến</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đổi</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hóa</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học</a:t>
            </a:r>
            <a:r>
              <a:rPr lang="en-US" sz="4400" b="1" dirty="0">
                <a:solidFill>
                  <a:srgbClr val="FF0000"/>
                </a:solidFill>
                <a:latin typeface="Times New Roman" panose="02020603050405020304" pitchFamily="18" charset="0"/>
                <a:cs typeface="Times New Roman" panose="02020603050405020304" pitchFamily="18" charset="0"/>
              </a:rPr>
              <a:t>? Cho </a:t>
            </a:r>
            <a:r>
              <a:rPr lang="en-US" sz="4400" b="1" dirty="0" err="1">
                <a:solidFill>
                  <a:srgbClr val="FF0000"/>
                </a:solidFill>
                <a:latin typeface="Times New Roman" panose="02020603050405020304" pitchFamily="18" charset="0"/>
                <a:cs typeface="Times New Roman" panose="02020603050405020304" pitchFamily="18" charset="0"/>
              </a:rPr>
              <a:t>ví</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dụ</a:t>
            </a:r>
            <a:r>
              <a:rPr lang="en-US" sz="4400" b="1" dirty="0">
                <a:solidFill>
                  <a:srgbClr val="FF0000"/>
                </a:solidFill>
                <a:latin typeface="Times New Roman" panose="02020603050405020304" pitchFamily="18" charset="0"/>
                <a:cs typeface="Times New Roman" panose="02020603050405020304" pitchFamily="18" charset="0"/>
              </a:rPr>
              <a:t>.</a:t>
            </a:r>
            <a:endParaRPr lang="en-US" sz="4400" b="1" dirty="0">
              <a:solidFill>
                <a:srgbClr val="00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8" name="Hình Chữ nhật 7">
            <a:extLst>
              <a:ext uri="{FF2B5EF4-FFF2-40B4-BE49-F238E27FC236}">
                <a16:creationId xmlns:a16="http://schemas.microsoft.com/office/drawing/2014/main" id="{BB9E2F89-3908-4F6D-BF9F-67ED9B06F3AA}"/>
              </a:ext>
            </a:extLst>
          </p:cNvPr>
          <p:cNvSpPr/>
          <p:nvPr/>
        </p:nvSpPr>
        <p:spPr>
          <a:xfrm>
            <a:off x="304800" y="4343400"/>
            <a:ext cx="8839200" cy="1446213"/>
          </a:xfrm>
          <a:prstGeom prst="rect">
            <a:avLst/>
          </a:prstGeom>
        </p:spPr>
        <p:txBody>
          <a:bodyPr>
            <a:spAutoFit/>
          </a:bodyPr>
          <a:lstStyle/>
          <a:p>
            <a:pPr>
              <a:defRPr/>
            </a:pPr>
            <a:r>
              <a:rPr lang="en-US" sz="4400" b="1" kern="0" dirty="0" err="1">
                <a:solidFill>
                  <a:srgbClr val="0000FF"/>
                </a:solidFill>
                <a:latin typeface="Times New Roman" panose="02020603050405020304" pitchFamily="18" charset="0"/>
                <a:cs typeface="Times New Roman" panose="02020603050405020304" pitchFamily="18" charset="0"/>
              </a:rPr>
              <a:t>Ví</a:t>
            </a:r>
            <a:r>
              <a:rPr lang="en-US" sz="4400" b="1" kern="0" dirty="0">
                <a:solidFill>
                  <a:srgbClr val="0000FF"/>
                </a:solidFill>
                <a:latin typeface="Times New Roman" panose="02020603050405020304" pitchFamily="18" charset="0"/>
                <a:cs typeface="Times New Roman" panose="02020603050405020304" pitchFamily="18" charset="0"/>
              </a:rPr>
              <a:t> </a:t>
            </a:r>
            <a:r>
              <a:rPr lang="en-US" sz="4400" b="1" kern="0" dirty="0" err="1">
                <a:solidFill>
                  <a:srgbClr val="0000FF"/>
                </a:solidFill>
                <a:latin typeface="Times New Roman" panose="02020603050405020304" pitchFamily="18" charset="0"/>
                <a:cs typeface="Times New Roman" panose="02020603050405020304" pitchFamily="18" charset="0"/>
              </a:rPr>
              <a:t>dụ</a:t>
            </a:r>
            <a:r>
              <a:rPr lang="en-US" sz="4400" b="1" kern="0" dirty="0">
                <a:solidFill>
                  <a:srgbClr val="0000FF"/>
                </a:solidFill>
                <a:latin typeface="Times New Roman" panose="02020603050405020304" pitchFamily="18" charset="0"/>
                <a:cs typeface="Times New Roman" panose="02020603050405020304" pitchFamily="18" charset="0"/>
              </a:rPr>
              <a:t>: xi </a:t>
            </a:r>
            <a:r>
              <a:rPr lang="en-US" sz="4400" b="1" kern="0" dirty="0" err="1">
                <a:solidFill>
                  <a:srgbClr val="0000FF"/>
                </a:solidFill>
                <a:latin typeface="Times New Roman" panose="02020603050405020304" pitchFamily="18" charset="0"/>
                <a:cs typeface="Times New Roman" panose="02020603050405020304" pitchFamily="18" charset="0"/>
              </a:rPr>
              <a:t>măng</a:t>
            </a:r>
            <a:r>
              <a:rPr lang="en-US" sz="4400" b="1" kern="0" dirty="0">
                <a:solidFill>
                  <a:srgbClr val="0000FF"/>
                </a:solidFill>
                <a:latin typeface="Times New Roman" panose="02020603050405020304" pitchFamily="18" charset="0"/>
                <a:cs typeface="Times New Roman" panose="02020603050405020304" pitchFamily="18" charset="0"/>
              </a:rPr>
              <a:t> </a:t>
            </a:r>
            <a:r>
              <a:rPr lang="en-US" sz="4400" b="1" kern="0" dirty="0" err="1">
                <a:solidFill>
                  <a:srgbClr val="0000FF"/>
                </a:solidFill>
                <a:latin typeface="Times New Roman" panose="02020603050405020304" pitchFamily="18" charset="0"/>
                <a:cs typeface="Times New Roman" panose="02020603050405020304" pitchFamily="18" charset="0"/>
              </a:rPr>
              <a:t>trộn</a:t>
            </a:r>
            <a:r>
              <a:rPr lang="en-US" sz="4400" b="1" kern="0" dirty="0">
                <a:solidFill>
                  <a:srgbClr val="0000FF"/>
                </a:solidFill>
                <a:latin typeface="Times New Roman" panose="02020603050405020304" pitchFamily="18" charset="0"/>
                <a:cs typeface="Times New Roman" panose="02020603050405020304" pitchFamily="18" charset="0"/>
              </a:rPr>
              <a:t> </a:t>
            </a:r>
            <a:r>
              <a:rPr lang="en-US" sz="4400" b="1" kern="0" dirty="0" err="1">
                <a:solidFill>
                  <a:srgbClr val="0000FF"/>
                </a:solidFill>
                <a:latin typeface="Times New Roman" panose="02020603050405020304" pitchFamily="18" charset="0"/>
                <a:cs typeface="Times New Roman" panose="02020603050405020304" pitchFamily="18" charset="0"/>
              </a:rPr>
              <a:t>cát</a:t>
            </a:r>
            <a:r>
              <a:rPr lang="en-US" sz="4400" b="1" kern="0" dirty="0">
                <a:solidFill>
                  <a:srgbClr val="0000FF"/>
                </a:solidFill>
                <a:latin typeface="Times New Roman" panose="02020603050405020304" pitchFamily="18" charset="0"/>
                <a:cs typeface="Times New Roman" panose="02020603050405020304" pitchFamily="18" charset="0"/>
              </a:rPr>
              <a:t> </a:t>
            </a:r>
            <a:r>
              <a:rPr lang="en-US" sz="4400" b="1" kern="0" dirty="0" err="1">
                <a:solidFill>
                  <a:srgbClr val="0000FF"/>
                </a:solidFill>
                <a:latin typeface="Times New Roman" panose="02020603050405020304" pitchFamily="18" charset="0"/>
                <a:cs typeface="Times New Roman" panose="02020603050405020304" pitchFamily="18" charset="0"/>
              </a:rPr>
              <a:t>và</a:t>
            </a:r>
            <a:r>
              <a:rPr lang="en-US" sz="4400" b="1" kern="0" dirty="0">
                <a:solidFill>
                  <a:srgbClr val="0000FF"/>
                </a:solidFill>
                <a:latin typeface="Times New Roman" panose="02020603050405020304" pitchFamily="18" charset="0"/>
                <a:cs typeface="Times New Roman" panose="02020603050405020304" pitchFamily="18" charset="0"/>
              </a:rPr>
              <a:t> </a:t>
            </a:r>
            <a:r>
              <a:rPr lang="en-US" sz="4400" b="1" kern="0" dirty="0" err="1">
                <a:solidFill>
                  <a:srgbClr val="0000FF"/>
                </a:solidFill>
                <a:latin typeface="Times New Roman" panose="02020603050405020304" pitchFamily="18" charset="0"/>
                <a:cs typeface="Times New Roman" panose="02020603050405020304" pitchFamily="18" charset="0"/>
              </a:rPr>
              <a:t>nước</a:t>
            </a:r>
            <a:r>
              <a:rPr lang="en-US" sz="4400" b="1" kern="0" dirty="0">
                <a:solidFill>
                  <a:srgbClr val="0000FF"/>
                </a:solidFill>
                <a:latin typeface="Times New Roman" panose="02020603050405020304" pitchFamily="18" charset="0"/>
                <a:cs typeface="Times New Roman" panose="02020603050405020304" pitchFamily="18" charset="0"/>
              </a:rPr>
              <a:t>, </a:t>
            </a:r>
            <a:r>
              <a:rPr lang="en-US" sz="4400" b="1" kern="0" dirty="0" err="1">
                <a:solidFill>
                  <a:srgbClr val="0000FF"/>
                </a:solidFill>
                <a:latin typeface="Times New Roman" panose="02020603050405020304" pitchFamily="18" charset="0"/>
                <a:cs typeface="Times New Roman" panose="02020603050405020304" pitchFamily="18" charset="0"/>
              </a:rPr>
              <a:t>cho</a:t>
            </a:r>
            <a:r>
              <a:rPr lang="en-US" sz="4400" b="1" kern="0" dirty="0">
                <a:solidFill>
                  <a:srgbClr val="0000FF"/>
                </a:solidFill>
                <a:latin typeface="Times New Roman" panose="02020603050405020304" pitchFamily="18" charset="0"/>
                <a:cs typeface="Times New Roman" panose="02020603050405020304" pitchFamily="18" charset="0"/>
              </a:rPr>
              <a:t> </a:t>
            </a:r>
            <a:r>
              <a:rPr lang="en-US" sz="4400" b="1" kern="0" dirty="0" err="1">
                <a:solidFill>
                  <a:srgbClr val="0000FF"/>
                </a:solidFill>
                <a:latin typeface="Times New Roman" panose="02020603050405020304" pitchFamily="18" charset="0"/>
                <a:cs typeface="Times New Roman" panose="02020603050405020304" pitchFamily="18" charset="0"/>
              </a:rPr>
              <a:t>vôi</a:t>
            </a:r>
            <a:r>
              <a:rPr lang="en-US" sz="4400" b="1" kern="0" dirty="0">
                <a:solidFill>
                  <a:srgbClr val="0000FF"/>
                </a:solidFill>
                <a:latin typeface="Times New Roman" panose="02020603050405020304" pitchFamily="18" charset="0"/>
                <a:cs typeface="Times New Roman" panose="02020603050405020304" pitchFamily="18" charset="0"/>
              </a:rPr>
              <a:t> </a:t>
            </a:r>
            <a:r>
              <a:rPr lang="en-US" sz="4400" b="1" kern="0" dirty="0" err="1">
                <a:solidFill>
                  <a:srgbClr val="0000FF"/>
                </a:solidFill>
                <a:latin typeface="Times New Roman" panose="02020603050405020304" pitchFamily="18" charset="0"/>
                <a:cs typeface="Times New Roman" panose="02020603050405020304" pitchFamily="18" charset="0"/>
              </a:rPr>
              <a:t>sống</a:t>
            </a:r>
            <a:r>
              <a:rPr lang="en-US" sz="4400" b="1" kern="0" dirty="0">
                <a:solidFill>
                  <a:srgbClr val="0000FF"/>
                </a:solidFill>
                <a:latin typeface="Times New Roman" panose="02020603050405020304" pitchFamily="18" charset="0"/>
                <a:cs typeface="Times New Roman" panose="02020603050405020304" pitchFamily="18" charset="0"/>
              </a:rPr>
              <a:t> </a:t>
            </a:r>
            <a:r>
              <a:rPr lang="en-US" sz="4400" b="1" kern="0" dirty="0" err="1">
                <a:solidFill>
                  <a:srgbClr val="0000FF"/>
                </a:solidFill>
                <a:latin typeface="Times New Roman" panose="02020603050405020304" pitchFamily="18" charset="0"/>
                <a:cs typeface="Times New Roman" panose="02020603050405020304" pitchFamily="18" charset="0"/>
              </a:rPr>
              <a:t>vào</a:t>
            </a:r>
            <a:r>
              <a:rPr lang="en-US" sz="4400" b="1" kern="0" dirty="0">
                <a:solidFill>
                  <a:srgbClr val="0000FF"/>
                </a:solidFill>
                <a:latin typeface="Times New Roman" panose="02020603050405020304" pitchFamily="18" charset="0"/>
                <a:cs typeface="Times New Roman" panose="02020603050405020304" pitchFamily="18" charset="0"/>
              </a:rPr>
              <a:t> </a:t>
            </a:r>
            <a:r>
              <a:rPr lang="en-US" sz="4400" b="1" kern="0" dirty="0" err="1">
                <a:solidFill>
                  <a:srgbClr val="0000FF"/>
                </a:solidFill>
                <a:latin typeface="Times New Roman" panose="02020603050405020304" pitchFamily="18" charset="0"/>
                <a:cs typeface="Times New Roman" panose="02020603050405020304" pitchFamily="18" charset="0"/>
              </a:rPr>
              <a:t>nước</a:t>
            </a:r>
            <a:r>
              <a:rPr lang="en-US" sz="4400" b="1" kern="0" dirty="0">
                <a:solidFill>
                  <a:srgbClr val="0000FF"/>
                </a:solidFill>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p:txBody>
      </p:sp>
      <p:sp>
        <p:nvSpPr>
          <p:cNvPr id="9" name="Hình Chữ nhật 8">
            <a:extLst>
              <a:ext uri="{FF2B5EF4-FFF2-40B4-BE49-F238E27FC236}">
                <a16:creationId xmlns:a16="http://schemas.microsoft.com/office/drawing/2014/main" id="{CCCEA7A0-AB88-4FF2-BDD7-59DA971F3B79}"/>
              </a:ext>
            </a:extLst>
          </p:cNvPr>
          <p:cNvSpPr/>
          <p:nvPr/>
        </p:nvSpPr>
        <p:spPr>
          <a:xfrm>
            <a:off x="152400" y="2819400"/>
            <a:ext cx="9144000" cy="1446213"/>
          </a:xfrm>
          <a:prstGeom prst="rect">
            <a:avLst/>
          </a:prstGeom>
        </p:spPr>
        <p:txBody>
          <a:bodyPr>
            <a:spAutoFit/>
          </a:bodyPr>
          <a:lstStyle/>
          <a:p>
            <a:pPr>
              <a:defRPr/>
            </a:pPr>
            <a:r>
              <a:rPr lang="en-US" sz="4400" b="1" kern="0" dirty="0" err="1">
                <a:solidFill>
                  <a:srgbClr val="0000FF"/>
                </a:solidFill>
                <a:latin typeface="Times New Roman" panose="02020603050405020304" pitchFamily="18" charset="0"/>
                <a:cs typeface="Times New Roman" panose="02020603050405020304" pitchFamily="18" charset="0"/>
              </a:rPr>
              <a:t>Sự</a:t>
            </a:r>
            <a:r>
              <a:rPr lang="en-US" sz="4400" b="1" kern="0" dirty="0">
                <a:solidFill>
                  <a:srgbClr val="0000FF"/>
                </a:solidFill>
                <a:latin typeface="Times New Roman" panose="02020603050405020304" pitchFamily="18" charset="0"/>
                <a:cs typeface="Times New Roman" panose="02020603050405020304" pitchFamily="18" charset="0"/>
              </a:rPr>
              <a:t> </a:t>
            </a:r>
            <a:r>
              <a:rPr lang="en-US" sz="4400" b="1" kern="0" dirty="0" err="1">
                <a:solidFill>
                  <a:srgbClr val="0000FF"/>
                </a:solidFill>
                <a:latin typeface="Times New Roman" panose="02020603050405020304" pitchFamily="18" charset="0"/>
                <a:cs typeface="Times New Roman" panose="02020603050405020304" pitchFamily="18" charset="0"/>
              </a:rPr>
              <a:t>biến</a:t>
            </a:r>
            <a:r>
              <a:rPr lang="en-US" sz="4400" b="1" kern="0" dirty="0">
                <a:solidFill>
                  <a:srgbClr val="0000FF"/>
                </a:solidFill>
                <a:latin typeface="Times New Roman" panose="02020603050405020304" pitchFamily="18" charset="0"/>
                <a:cs typeface="Times New Roman" panose="02020603050405020304" pitchFamily="18" charset="0"/>
              </a:rPr>
              <a:t> </a:t>
            </a:r>
            <a:r>
              <a:rPr lang="en-US" sz="4400" b="1" kern="0" dirty="0" err="1">
                <a:solidFill>
                  <a:srgbClr val="0000FF"/>
                </a:solidFill>
                <a:latin typeface="Times New Roman" panose="02020603050405020304" pitchFamily="18" charset="0"/>
                <a:cs typeface="Times New Roman" panose="02020603050405020304" pitchFamily="18" charset="0"/>
              </a:rPr>
              <a:t>đổi</a:t>
            </a:r>
            <a:r>
              <a:rPr lang="en-US" sz="4400" b="1" kern="0" dirty="0">
                <a:solidFill>
                  <a:srgbClr val="0000FF"/>
                </a:solidFill>
                <a:latin typeface="Times New Roman" panose="02020603050405020304" pitchFamily="18" charset="0"/>
                <a:cs typeface="Times New Roman" panose="02020603050405020304" pitchFamily="18" charset="0"/>
              </a:rPr>
              <a:t> </a:t>
            </a:r>
            <a:r>
              <a:rPr lang="en-US" sz="4400" b="1" kern="0" dirty="0" err="1">
                <a:solidFill>
                  <a:srgbClr val="0000FF"/>
                </a:solidFill>
                <a:latin typeface="Times New Roman" panose="02020603050405020304" pitchFamily="18" charset="0"/>
                <a:cs typeface="Times New Roman" panose="02020603050405020304" pitchFamily="18" charset="0"/>
              </a:rPr>
              <a:t>hóa</a:t>
            </a:r>
            <a:r>
              <a:rPr lang="en-US" sz="4400" b="1" kern="0" dirty="0">
                <a:solidFill>
                  <a:srgbClr val="0000FF"/>
                </a:solidFill>
                <a:latin typeface="Times New Roman" panose="02020603050405020304" pitchFamily="18" charset="0"/>
                <a:cs typeface="Times New Roman" panose="02020603050405020304" pitchFamily="18" charset="0"/>
              </a:rPr>
              <a:t> </a:t>
            </a:r>
            <a:r>
              <a:rPr lang="en-US" sz="4400" b="1" kern="0" dirty="0" err="1">
                <a:solidFill>
                  <a:srgbClr val="0000FF"/>
                </a:solidFill>
                <a:latin typeface="Times New Roman" panose="02020603050405020304" pitchFamily="18" charset="0"/>
                <a:cs typeface="Times New Roman" panose="02020603050405020304" pitchFamily="18" charset="0"/>
              </a:rPr>
              <a:t>học</a:t>
            </a:r>
            <a:r>
              <a:rPr lang="en-US" sz="4400" b="1" kern="0" dirty="0">
                <a:solidFill>
                  <a:srgbClr val="0000FF"/>
                </a:solidFill>
                <a:latin typeface="Times New Roman" panose="02020603050405020304" pitchFamily="18" charset="0"/>
                <a:cs typeface="Times New Roman" panose="02020603050405020304" pitchFamily="18" charset="0"/>
              </a:rPr>
              <a:t> </a:t>
            </a:r>
            <a:r>
              <a:rPr lang="en-US" sz="4400" b="1" kern="0" dirty="0" err="1">
                <a:solidFill>
                  <a:srgbClr val="0000FF"/>
                </a:solidFill>
                <a:latin typeface="Times New Roman" panose="02020603050405020304" pitchFamily="18" charset="0"/>
                <a:cs typeface="Times New Roman" panose="02020603050405020304" pitchFamily="18" charset="0"/>
              </a:rPr>
              <a:t>là</a:t>
            </a:r>
            <a:r>
              <a:rPr lang="en-US" sz="4400" b="1" kern="0" dirty="0">
                <a:solidFill>
                  <a:srgbClr val="0000FF"/>
                </a:solidFill>
                <a:latin typeface="Times New Roman" panose="02020603050405020304" pitchFamily="18" charset="0"/>
                <a:cs typeface="Times New Roman" panose="02020603050405020304" pitchFamily="18" charset="0"/>
              </a:rPr>
              <a:t> </a:t>
            </a:r>
            <a:r>
              <a:rPr lang="en-US" sz="4400" b="1" kern="0" dirty="0" err="1">
                <a:solidFill>
                  <a:srgbClr val="0000FF"/>
                </a:solidFill>
                <a:latin typeface="Times New Roman" panose="02020603050405020304" pitchFamily="18" charset="0"/>
                <a:cs typeface="Times New Roman" panose="02020603050405020304" pitchFamily="18" charset="0"/>
              </a:rPr>
              <a:t>sự</a:t>
            </a:r>
            <a:r>
              <a:rPr lang="en-US" sz="4400" b="1" kern="0" dirty="0">
                <a:solidFill>
                  <a:srgbClr val="0000FF"/>
                </a:solidFill>
                <a:latin typeface="Times New Roman" panose="02020603050405020304" pitchFamily="18" charset="0"/>
                <a:cs typeface="Times New Roman" panose="02020603050405020304" pitchFamily="18" charset="0"/>
              </a:rPr>
              <a:t> </a:t>
            </a:r>
            <a:r>
              <a:rPr lang="en-US" sz="4400" b="1" kern="0" dirty="0" err="1">
                <a:solidFill>
                  <a:srgbClr val="0000FF"/>
                </a:solidFill>
                <a:latin typeface="Times New Roman" panose="02020603050405020304" pitchFamily="18" charset="0"/>
                <a:cs typeface="Times New Roman" panose="02020603050405020304" pitchFamily="18" charset="0"/>
              </a:rPr>
              <a:t>biến</a:t>
            </a:r>
            <a:r>
              <a:rPr lang="en-US" sz="4400" b="1" kern="0" dirty="0">
                <a:solidFill>
                  <a:srgbClr val="0000FF"/>
                </a:solidFill>
                <a:latin typeface="Times New Roman" panose="02020603050405020304" pitchFamily="18" charset="0"/>
                <a:cs typeface="Times New Roman" panose="02020603050405020304" pitchFamily="18" charset="0"/>
              </a:rPr>
              <a:t> </a:t>
            </a:r>
            <a:r>
              <a:rPr lang="en-US" sz="4400" b="1" kern="0" dirty="0" err="1">
                <a:solidFill>
                  <a:srgbClr val="0000FF"/>
                </a:solidFill>
                <a:latin typeface="Times New Roman" panose="02020603050405020304" pitchFamily="18" charset="0"/>
                <a:cs typeface="Times New Roman" panose="02020603050405020304" pitchFamily="18" charset="0"/>
              </a:rPr>
              <a:t>đổi</a:t>
            </a:r>
            <a:r>
              <a:rPr lang="en-US" sz="4400" b="1" kern="0" dirty="0">
                <a:solidFill>
                  <a:srgbClr val="0000FF"/>
                </a:solidFill>
                <a:latin typeface="Times New Roman" panose="02020603050405020304" pitchFamily="18" charset="0"/>
                <a:cs typeface="Times New Roman" panose="02020603050405020304" pitchFamily="18" charset="0"/>
              </a:rPr>
              <a:t> </a:t>
            </a:r>
            <a:r>
              <a:rPr lang="en-US" sz="4400" b="1" kern="0" dirty="0" err="1">
                <a:solidFill>
                  <a:srgbClr val="0000FF"/>
                </a:solidFill>
                <a:latin typeface="Times New Roman" panose="02020603050405020304" pitchFamily="18" charset="0"/>
                <a:cs typeface="Times New Roman" panose="02020603050405020304" pitchFamily="18" charset="0"/>
              </a:rPr>
              <a:t>từ</a:t>
            </a:r>
            <a:r>
              <a:rPr lang="en-US" sz="4400" b="1" kern="0" dirty="0">
                <a:solidFill>
                  <a:srgbClr val="0000FF"/>
                </a:solidFill>
                <a:latin typeface="Times New Roman" panose="02020603050405020304" pitchFamily="18" charset="0"/>
                <a:cs typeface="Times New Roman" panose="02020603050405020304" pitchFamily="18" charset="0"/>
              </a:rPr>
              <a:t> </a:t>
            </a:r>
            <a:r>
              <a:rPr lang="en-US" sz="4400" b="1" kern="0" dirty="0" err="1">
                <a:solidFill>
                  <a:srgbClr val="0000FF"/>
                </a:solidFill>
                <a:latin typeface="Times New Roman" panose="02020603050405020304" pitchFamily="18" charset="0"/>
                <a:cs typeface="Times New Roman" panose="02020603050405020304" pitchFamily="18" charset="0"/>
              </a:rPr>
              <a:t>chất</a:t>
            </a:r>
            <a:r>
              <a:rPr lang="en-US" sz="4400" b="1" kern="0" dirty="0">
                <a:solidFill>
                  <a:srgbClr val="0000FF"/>
                </a:solidFill>
                <a:latin typeface="Times New Roman" panose="02020603050405020304" pitchFamily="18" charset="0"/>
                <a:cs typeface="Times New Roman" panose="02020603050405020304" pitchFamily="18" charset="0"/>
              </a:rPr>
              <a:t> </a:t>
            </a:r>
            <a:r>
              <a:rPr lang="en-US" sz="4400" b="1" kern="0" dirty="0" err="1">
                <a:solidFill>
                  <a:srgbClr val="0000FF"/>
                </a:solidFill>
                <a:latin typeface="Times New Roman" panose="02020603050405020304" pitchFamily="18" charset="0"/>
                <a:cs typeface="Times New Roman" panose="02020603050405020304" pitchFamily="18" charset="0"/>
              </a:rPr>
              <a:t>này</a:t>
            </a:r>
            <a:r>
              <a:rPr lang="en-US" sz="4400" b="1" kern="0" dirty="0">
                <a:solidFill>
                  <a:srgbClr val="0000FF"/>
                </a:solidFill>
                <a:latin typeface="Times New Roman" panose="02020603050405020304" pitchFamily="18" charset="0"/>
                <a:cs typeface="Times New Roman" panose="02020603050405020304" pitchFamily="18" charset="0"/>
              </a:rPr>
              <a:t> </a:t>
            </a:r>
            <a:r>
              <a:rPr lang="en-US" sz="4400" b="1" kern="0" dirty="0" err="1">
                <a:solidFill>
                  <a:srgbClr val="0000FF"/>
                </a:solidFill>
                <a:latin typeface="Times New Roman" panose="02020603050405020304" pitchFamily="18" charset="0"/>
                <a:cs typeface="Times New Roman" panose="02020603050405020304" pitchFamily="18" charset="0"/>
              </a:rPr>
              <a:t>thành</a:t>
            </a:r>
            <a:r>
              <a:rPr lang="en-US" sz="4400" b="1" kern="0" dirty="0">
                <a:solidFill>
                  <a:srgbClr val="0000FF"/>
                </a:solidFill>
                <a:latin typeface="Times New Roman" panose="02020603050405020304" pitchFamily="18" charset="0"/>
                <a:cs typeface="Times New Roman" panose="02020603050405020304" pitchFamily="18" charset="0"/>
              </a:rPr>
              <a:t> </a:t>
            </a:r>
            <a:r>
              <a:rPr lang="en-US" sz="4400" b="1" kern="0" dirty="0" err="1">
                <a:solidFill>
                  <a:srgbClr val="0000FF"/>
                </a:solidFill>
                <a:latin typeface="Times New Roman" panose="02020603050405020304" pitchFamily="18" charset="0"/>
                <a:cs typeface="Times New Roman" panose="02020603050405020304" pitchFamily="18" charset="0"/>
              </a:rPr>
              <a:t>chất</a:t>
            </a:r>
            <a:r>
              <a:rPr lang="en-US" sz="4400" b="1" kern="0" dirty="0">
                <a:solidFill>
                  <a:srgbClr val="0000FF"/>
                </a:solidFill>
                <a:latin typeface="Times New Roman" panose="02020603050405020304" pitchFamily="18" charset="0"/>
                <a:cs typeface="Times New Roman" panose="02020603050405020304" pitchFamily="18" charset="0"/>
              </a:rPr>
              <a:t> </a:t>
            </a:r>
            <a:r>
              <a:rPr lang="en-US" sz="4400" b="1" kern="0" dirty="0" err="1">
                <a:solidFill>
                  <a:srgbClr val="0000FF"/>
                </a:solidFill>
                <a:latin typeface="Times New Roman" panose="02020603050405020304" pitchFamily="18" charset="0"/>
                <a:cs typeface="Times New Roman" panose="02020603050405020304" pitchFamily="18" charset="0"/>
              </a:rPr>
              <a:t>khác</a:t>
            </a:r>
            <a:r>
              <a:rPr lang="en-US" sz="4400" b="1" kern="0" dirty="0">
                <a:solidFill>
                  <a:srgbClr val="0000FF"/>
                </a:solidFill>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0485">
                                            <p:txEl>
                                              <p:pRg st="0" end="0"/>
                                            </p:txEl>
                                          </p:spTgt>
                                        </p:tgtEl>
                                        <p:attrNameLst>
                                          <p:attrName>style.visibility</p:attrName>
                                        </p:attrNameLst>
                                      </p:cBhvr>
                                      <p:to>
                                        <p:strVal val="visible"/>
                                      </p:to>
                                    </p:set>
                                    <p:anim to="" calcmode="lin" valueType="num">
                                      <p:cBhvr>
                                        <p:cTn id="7" dur="1" fill="hold"/>
                                        <p:tgtEl>
                                          <p:spTgt spid="20485">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32"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amond(out)">
                                      <p:cBhvr>
                                        <p:cTn id="12" dur="10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heckerboard(across)">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build="p"/>
      <p:bldP spid="8"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101600" y="152400"/>
            <a:ext cx="8890000" cy="685800"/>
          </a:xfrm>
          <a:solidFill>
            <a:schemeClr val="bg1"/>
          </a:solidFill>
          <a:ln>
            <a:solidFill>
              <a:srgbClr val="FF0000"/>
            </a:solidFill>
            <a:miter lim="800000"/>
          </a:ln>
        </p:spPr>
        <p:txBody>
          <a:bodyPr/>
          <a:lstStyle/>
          <a:p>
            <a:pPr eaLnBrk="1" hangingPunct="1"/>
            <a:r>
              <a:rPr lang="en-US" sz="3600" b="1" dirty="0" err="1">
                <a:solidFill>
                  <a:srgbClr val="FF0066"/>
                </a:solidFill>
                <a:latin typeface="Times New Roman" panose="02020603050405020304" pitchFamily="18" charset="0"/>
              </a:rPr>
              <a:t>Hoa</a:t>
            </a:r>
            <a:r>
              <a:rPr lang="en-US" sz="3600" b="1" dirty="0">
                <a:solidFill>
                  <a:srgbClr val="FF0066"/>
                </a:solidFill>
                <a:latin typeface="Times New Roman" panose="02020603050405020304" pitchFamily="18" charset="0"/>
              </a:rPr>
              <a:t> </a:t>
            </a:r>
            <a:r>
              <a:rPr lang="en-US" sz="3600" b="1" dirty="0" err="1">
                <a:solidFill>
                  <a:srgbClr val="FF0066"/>
                </a:solidFill>
                <a:latin typeface="Times New Roman" panose="02020603050405020304" pitchFamily="18" charset="0"/>
              </a:rPr>
              <a:t>có</a:t>
            </a:r>
            <a:r>
              <a:rPr lang="en-US" sz="3600" b="1" dirty="0">
                <a:solidFill>
                  <a:srgbClr val="FF0066"/>
                </a:solidFill>
                <a:latin typeface="Times New Roman" panose="02020603050405020304" pitchFamily="18" charset="0"/>
              </a:rPr>
              <a:t> </a:t>
            </a:r>
            <a:r>
              <a:rPr lang="en-US" sz="3600" b="1" dirty="0" err="1">
                <a:solidFill>
                  <a:srgbClr val="FF0066"/>
                </a:solidFill>
                <a:latin typeface="Times New Roman" panose="02020603050405020304" pitchFamily="18" charset="0"/>
              </a:rPr>
              <a:t>cả</a:t>
            </a:r>
            <a:r>
              <a:rPr lang="en-US" sz="3600" b="1" dirty="0">
                <a:solidFill>
                  <a:srgbClr val="FF0066"/>
                </a:solidFill>
                <a:latin typeface="Times New Roman" panose="02020603050405020304" pitchFamily="18" charset="0"/>
              </a:rPr>
              <a:t> </a:t>
            </a:r>
            <a:r>
              <a:rPr lang="en-US" sz="3600" b="1" dirty="0" err="1">
                <a:solidFill>
                  <a:srgbClr val="FF0066"/>
                </a:solidFill>
                <a:latin typeface="Times New Roman" panose="02020603050405020304" pitchFamily="18" charset="0"/>
              </a:rPr>
              <a:t>nhị</a:t>
            </a:r>
            <a:r>
              <a:rPr lang="en-US" sz="3600" b="1" dirty="0">
                <a:solidFill>
                  <a:srgbClr val="FF0066"/>
                </a:solidFill>
                <a:latin typeface="Times New Roman" panose="02020603050405020304" pitchFamily="18" charset="0"/>
              </a:rPr>
              <a:t> </a:t>
            </a:r>
            <a:r>
              <a:rPr lang="en-US" sz="3600" b="1" dirty="0" err="1">
                <a:solidFill>
                  <a:srgbClr val="FF0066"/>
                </a:solidFill>
                <a:latin typeface="Times New Roman" panose="02020603050405020304" pitchFamily="18" charset="0"/>
              </a:rPr>
              <a:t>và</a:t>
            </a:r>
            <a:r>
              <a:rPr lang="en-US" sz="3600" b="1" dirty="0">
                <a:solidFill>
                  <a:srgbClr val="FF0066"/>
                </a:solidFill>
                <a:latin typeface="Times New Roman" panose="02020603050405020304" pitchFamily="18" charset="0"/>
              </a:rPr>
              <a:t> </a:t>
            </a:r>
            <a:r>
              <a:rPr lang="en-US" sz="3600" b="1" dirty="0" err="1">
                <a:solidFill>
                  <a:srgbClr val="FF0066"/>
                </a:solidFill>
                <a:latin typeface="Times New Roman" panose="02020603050405020304" pitchFamily="18" charset="0"/>
              </a:rPr>
              <a:t>nhụy</a:t>
            </a:r>
            <a:endParaRPr lang="en-US" sz="3600" b="1" dirty="0">
              <a:solidFill>
                <a:srgbClr val="FF0066"/>
              </a:solidFill>
              <a:latin typeface="Times New Roman" panose="02020603050405020304" pitchFamily="18" charset="0"/>
            </a:endParaRPr>
          </a:p>
        </p:txBody>
      </p:sp>
      <p:pic>
        <p:nvPicPr>
          <p:cNvPr id="17411" name="Picture 6" descr="HC020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800" y="990600"/>
            <a:ext cx="37973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F6AD1990-28BB-481D-9CB1-65EAF24F5879}" type="slidenum">
              <a:rPr lang="en-US" sz="1400">
                <a:latin typeface="Arial" panose="020B0604020202020204" pitchFamily="34" charset="0"/>
                <a:ea typeface="SimSun" panose="02010600030101010101" pitchFamily="2" charset="-122"/>
              </a:rPr>
              <a:pPr algn="r" eaLnBrk="1" hangingPunct="1"/>
              <a:t>20</a:t>
            </a:fld>
            <a:endParaRPr lang="en-US" sz="1400" dirty="0">
              <a:latin typeface="Arial" panose="020B0604020202020204" pitchFamily="34" charset="0"/>
              <a:ea typeface="SimSun" panose="02010600030101010101" pitchFamily="2" charset="-122"/>
            </a:endParaRPr>
          </a:p>
        </p:txBody>
      </p:sp>
      <p:pic>
        <p:nvPicPr>
          <p:cNvPr id="3074" name="Picture 2" descr="C:\Users\0973224202\Downloads\hoa-o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0" y="3937000"/>
            <a:ext cx="3911600" cy="27844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841500" y="3163669"/>
            <a:ext cx="2133600" cy="646331"/>
          </a:xfrm>
          <a:prstGeom prst="rect">
            <a:avLst/>
          </a:prstGeom>
          <a:noFill/>
        </p:spPr>
        <p:txBody>
          <a:bodyPr wrap="square" rtlCol="0">
            <a:spAutoFit/>
          </a:bodyPr>
          <a:lstStyle/>
          <a:p>
            <a:pPr algn="r"/>
            <a:r>
              <a:rPr lang="en-US" sz="3600" b="1" dirty="0" err="1">
                <a:solidFill>
                  <a:srgbClr val="FF0000"/>
                </a:solidFill>
                <a:latin typeface="Times New Roman" pitchFamily="18" charset="0"/>
                <a:cs typeface="Times New Roman" pitchFamily="18" charset="0"/>
              </a:rPr>
              <a:t>Hoa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ly</a:t>
            </a:r>
            <a:endParaRPr lang="en-US" sz="3600" b="1" dirty="0">
              <a:solidFill>
                <a:srgbClr val="FF0000"/>
              </a:solidFill>
              <a:latin typeface="Times New Roman" pitchFamily="18" charset="0"/>
              <a:cs typeface="Times New Roman" pitchFamily="18" charset="0"/>
            </a:endParaRPr>
          </a:p>
        </p:txBody>
      </p:sp>
      <p:sp>
        <p:nvSpPr>
          <p:cNvPr id="11" name="TextBox 10"/>
          <p:cNvSpPr txBox="1"/>
          <p:nvPr/>
        </p:nvSpPr>
        <p:spPr>
          <a:xfrm>
            <a:off x="101600" y="6075144"/>
            <a:ext cx="2133600" cy="646331"/>
          </a:xfrm>
          <a:prstGeom prst="rect">
            <a:avLst/>
          </a:prstGeom>
          <a:noFill/>
        </p:spPr>
        <p:txBody>
          <a:bodyPr wrap="square" rtlCol="0">
            <a:spAutoFit/>
          </a:bodyPr>
          <a:lstStyle/>
          <a:p>
            <a:r>
              <a:rPr lang="en-US" sz="3600" b="1" dirty="0" err="1">
                <a:solidFill>
                  <a:srgbClr val="FF0000"/>
                </a:solidFill>
                <a:latin typeface="Times New Roman" pitchFamily="18" charset="0"/>
                <a:cs typeface="Times New Roman" pitchFamily="18" charset="0"/>
              </a:rPr>
              <a:t>Hoa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ổi</a:t>
            </a:r>
            <a:endParaRPr lang="en-US" sz="3600" b="1" dirty="0">
              <a:solidFill>
                <a:srgbClr val="FF0000"/>
              </a:solidFill>
              <a:latin typeface="Times New Roman" pitchFamily="18" charset="0"/>
              <a:cs typeface="Times New Roman" pitchFamily="18" charset="0"/>
            </a:endParaRPr>
          </a:p>
        </p:txBody>
      </p:sp>
      <p:pic>
        <p:nvPicPr>
          <p:cNvPr id="2051" name="Picture 3" descr="C:\Users\0973224202\Downloads\hoa bưở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2100" y="965200"/>
            <a:ext cx="4806950" cy="28321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0973224202\Downloads\1403967040_hoa-toc-tien-hon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3937000"/>
            <a:ext cx="4705350" cy="278447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6553200" y="3047999"/>
            <a:ext cx="2133600" cy="646331"/>
          </a:xfrm>
          <a:prstGeom prst="rect">
            <a:avLst/>
          </a:prstGeom>
          <a:noFill/>
        </p:spPr>
        <p:txBody>
          <a:bodyPr wrap="square" rtlCol="0">
            <a:spAutoFit/>
          </a:bodyPr>
          <a:lstStyle/>
          <a:p>
            <a:pPr algn="r"/>
            <a:r>
              <a:rPr lang="en-US" sz="3600" b="1" dirty="0" err="1">
                <a:solidFill>
                  <a:srgbClr val="FF0000"/>
                </a:solidFill>
                <a:latin typeface="Times New Roman" pitchFamily="18" charset="0"/>
                <a:cs typeface="Times New Roman" pitchFamily="18" charset="0"/>
              </a:rPr>
              <a:t>Hoa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bưởi</a:t>
            </a:r>
            <a:endParaRPr lang="en-US" sz="3600" b="1" dirty="0">
              <a:solidFill>
                <a:srgbClr val="FF0000"/>
              </a:solidFill>
              <a:latin typeface="Times New Roman" pitchFamily="18" charset="0"/>
              <a:cs typeface="Times New Roman" pitchFamily="18" charset="0"/>
            </a:endParaRPr>
          </a:p>
        </p:txBody>
      </p:sp>
      <p:sp>
        <p:nvSpPr>
          <p:cNvPr id="16" name="TextBox 15"/>
          <p:cNvSpPr txBox="1"/>
          <p:nvPr/>
        </p:nvSpPr>
        <p:spPr>
          <a:xfrm>
            <a:off x="5943600" y="6075143"/>
            <a:ext cx="2876550" cy="646331"/>
          </a:xfrm>
          <a:prstGeom prst="rect">
            <a:avLst/>
          </a:prstGeom>
          <a:noFill/>
        </p:spPr>
        <p:txBody>
          <a:bodyPr wrap="square" rtlCol="0">
            <a:spAutoFit/>
          </a:bodyPr>
          <a:lstStyle/>
          <a:p>
            <a:pPr algn="ctr"/>
            <a:r>
              <a:rPr lang="en-US" sz="3600" b="1" dirty="0" err="1">
                <a:solidFill>
                  <a:srgbClr val="FF0000"/>
                </a:solidFill>
                <a:latin typeface="Times New Roman" pitchFamily="18" charset="0"/>
                <a:cs typeface="Times New Roman" pitchFamily="18" charset="0"/>
              </a:rPr>
              <a:t>Hoa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tóc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tiên</a:t>
            </a:r>
            <a:endParaRPr lang="en-US"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585191932"/>
      </p:ext>
    </p:extLst>
  </p:cSld>
  <p:clrMapOvr>
    <a:masterClrMapping/>
  </p:clrMapOvr>
  <mc:AlternateContent xmlns:mc="http://schemas.openxmlformats.org/markup-compatibility/2006" xmlns:p14="http://schemas.microsoft.com/office/powerpoint/2010/main">
    <mc:Choice Requires="p14">
      <p:transition p14:dur="0" advTm="10000"/>
    </mc:Choice>
    <mc:Fallback xmlns="">
      <p:transition advTm="1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64866"/>
                                        </p:tgtEl>
                                        <p:attrNameLst>
                                          <p:attrName>style.visibility</p:attrName>
                                        </p:attrNameLst>
                                      </p:cBhvr>
                                      <p:to>
                                        <p:strVal val="visible"/>
                                      </p:to>
                                    </p:set>
                                    <p:animEffect transition="in" filter="wipe(down)">
                                      <p:cBhvr>
                                        <p:cTn id="7" dur="580">
                                          <p:stCondLst>
                                            <p:cond delay="0"/>
                                          </p:stCondLst>
                                        </p:cTn>
                                        <p:tgtEl>
                                          <p:spTgt spid="164866"/>
                                        </p:tgtEl>
                                      </p:cBhvr>
                                    </p:animEffect>
                                    <p:anim calcmode="lin" valueType="num">
                                      <p:cBhvr>
                                        <p:cTn id="8" dur="1822" tmFilter="0,0; 0.14,0.36; 0.43,0.73; 0.71,0.91; 1.0,1.0">
                                          <p:stCondLst>
                                            <p:cond delay="0"/>
                                          </p:stCondLst>
                                        </p:cTn>
                                        <p:tgtEl>
                                          <p:spTgt spid="16486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486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486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486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4866"/>
                                        </p:tgtEl>
                                        <p:attrNameLst>
                                          <p:attrName>ppt_y</p:attrName>
                                        </p:attrNameLst>
                                      </p:cBhvr>
                                      <p:tavLst>
                                        <p:tav tm="0" fmla="#ppt_y-sin(pi*$)/81">
                                          <p:val>
                                            <p:fltVal val="0"/>
                                          </p:val>
                                        </p:tav>
                                        <p:tav tm="100000">
                                          <p:val>
                                            <p:fltVal val="1"/>
                                          </p:val>
                                        </p:tav>
                                      </p:tavLst>
                                    </p:anim>
                                    <p:animScale>
                                      <p:cBhvr>
                                        <p:cTn id="13" dur="26">
                                          <p:stCondLst>
                                            <p:cond delay="650"/>
                                          </p:stCondLst>
                                        </p:cTn>
                                        <p:tgtEl>
                                          <p:spTgt spid="164866"/>
                                        </p:tgtEl>
                                      </p:cBhvr>
                                      <p:to x="100000" y="60000"/>
                                    </p:animScale>
                                    <p:animScale>
                                      <p:cBhvr>
                                        <p:cTn id="14" dur="166" decel="50000">
                                          <p:stCondLst>
                                            <p:cond delay="676"/>
                                          </p:stCondLst>
                                        </p:cTn>
                                        <p:tgtEl>
                                          <p:spTgt spid="164866"/>
                                        </p:tgtEl>
                                      </p:cBhvr>
                                      <p:to x="100000" y="100000"/>
                                    </p:animScale>
                                    <p:animScale>
                                      <p:cBhvr>
                                        <p:cTn id="15" dur="26">
                                          <p:stCondLst>
                                            <p:cond delay="1312"/>
                                          </p:stCondLst>
                                        </p:cTn>
                                        <p:tgtEl>
                                          <p:spTgt spid="164866"/>
                                        </p:tgtEl>
                                      </p:cBhvr>
                                      <p:to x="100000" y="80000"/>
                                    </p:animScale>
                                    <p:animScale>
                                      <p:cBhvr>
                                        <p:cTn id="16" dur="166" decel="50000">
                                          <p:stCondLst>
                                            <p:cond delay="1338"/>
                                          </p:stCondLst>
                                        </p:cTn>
                                        <p:tgtEl>
                                          <p:spTgt spid="164866"/>
                                        </p:tgtEl>
                                      </p:cBhvr>
                                      <p:to x="100000" y="100000"/>
                                    </p:animScale>
                                    <p:animScale>
                                      <p:cBhvr>
                                        <p:cTn id="17" dur="26">
                                          <p:stCondLst>
                                            <p:cond delay="1642"/>
                                          </p:stCondLst>
                                        </p:cTn>
                                        <p:tgtEl>
                                          <p:spTgt spid="164866"/>
                                        </p:tgtEl>
                                      </p:cBhvr>
                                      <p:to x="100000" y="90000"/>
                                    </p:animScale>
                                    <p:animScale>
                                      <p:cBhvr>
                                        <p:cTn id="18" dur="166" decel="50000">
                                          <p:stCondLst>
                                            <p:cond delay="1668"/>
                                          </p:stCondLst>
                                        </p:cTn>
                                        <p:tgtEl>
                                          <p:spTgt spid="164866"/>
                                        </p:tgtEl>
                                      </p:cBhvr>
                                      <p:to x="100000" y="100000"/>
                                    </p:animScale>
                                    <p:animScale>
                                      <p:cBhvr>
                                        <p:cTn id="19" dur="26">
                                          <p:stCondLst>
                                            <p:cond delay="1808"/>
                                          </p:stCondLst>
                                        </p:cTn>
                                        <p:tgtEl>
                                          <p:spTgt spid="164866"/>
                                        </p:tgtEl>
                                      </p:cBhvr>
                                      <p:to x="100000" y="95000"/>
                                    </p:animScale>
                                    <p:animScale>
                                      <p:cBhvr>
                                        <p:cTn id="20" dur="166" decel="50000">
                                          <p:stCondLst>
                                            <p:cond delay="1834"/>
                                          </p:stCondLst>
                                        </p:cTn>
                                        <p:tgtEl>
                                          <p:spTgt spid="16486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7411"/>
                                        </p:tgtEl>
                                        <p:attrNameLst>
                                          <p:attrName>style.visibility</p:attrName>
                                        </p:attrNameLst>
                                      </p:cBhvr>
                                      <p:to>
                                        <p:strVal val="visible"/>
                                      </p:to>
                                    </p:set>
                                    <p:animEffect transition="in" filter="wipe(down)">
                                      <p:cBhvr>
                                        <p:cTn id="25" dur="500"/>
                                        <p:tgtEl>
                                          <p:spTgt spid="1741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down)">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2051"/>
                                        </p:tgtEl>
                                        <p:attrNameLst>
                                          <p:attrName>style.visibility</p:attrName>
                                        </p:attrNameLst>
                                      </p:cBhvr>
                                      <p:to>
                                        <p:strVal val="visible"/>
                                      </p:to>
                                    </p:set>
                                    <p:animEffect transition="in" filter="circle(in)">
                                      <p:cBhvr>
                                        <p:cTn id="35" dur="2000"/>
                                        <p:tgtEl>
                                          <p:spTgt spid="2051"/>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circle(in)">
                                      <p:cBhvr>
                                        <p:cTn id="40" dur="20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074"/>
                                        </p:tgtEl>
                                        <p:attrNameLst>
                                          <p:attrName>style.visibility</p:attrName>
                                        </p:attrNameLst>
                                      </p:cBhvr>
                                      <p:to>
                                        <p:strVal val="visible"/>
                                      </p:to>
                                    </p:set>
                                    <p:anim calcmode="lin" valueType="num">
                                      <p:cBhvr additive="base">
                                        <p:cTn id="45" dur="500" fill="hold"/>
                                        <p:tgtEl>
                                          <p:spTgt spid="3074"/>
                                        </p:tgtEl>
                                        <p:attrNameLst>
                                          <p:attrName>ppt_x</p:attrName>
                                        </p:attrNameLst>
                                      </p:cBhvr>
                                      <p:tavLst>
                                        <p:tav tm="0">
                                          <p:val>
                                            <p:strVal val="#ppt_x"/>
                                          </p:val>
                                        </p:tav>
                                        <p:tav tm="100000">
                                          <p:val>
                                            <p:strVal val="#ppt_x"/>
                                          </p:val>
                                        </p:tav>
                                      </p:tavLst>
                                    </p:anim>
                                    <p:anim calcmode="lin" valueType="num">
                                      <p:cBhvr additive="base">
                                        <p:cTn id="46"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2052"/>
                                        </p:tgtEl>
                                        <p:attrNameLst>
                                          <p:attrName>style.visibility</p:attrName>
                                        </p:attrNameLst>
                                      </p:cBhvr>
                                      <p:to>
                                        <p:strVal val="visible"/>
                                      </p:to>
                                    </p:set>
                                    <p:animEffect transition="in" filter="barn(inVertical)">
                                      <p:cBhvr>
                                        <p:cTn id="58" dur="500"/>
                                        <p:tgtEl>
                                          <p:spTgt spid="2052"/>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barn(inVertical)">
                                      <p:cBhvr>
                                        <p:cTn id="6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6" grpId="0" animBg="1"/>
      <p:bldP spid="2" grpId="0"/>
      <p:bldP spid="11" grpId="0"/>
      <p:bldP spid="15"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descr="pumpkinflowe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28600" y="762000"/>
            <a:ext cx="8686800" cy="2895600"/>
          </a:xfrm>
          <a:noFill/>
        </p:spPr>
      </p:pic>
      <p:sp>
        <p:nvSpPr>
          <p:cNvPr id="168964" name="Rectangle 4"/>
          <p:cNvSpPr>
            <a:spLocks noGrp="1" noChangeArrowheads="1"/>
          </p:cNvSpPr>
          <p:nvPr>
            <p:ph type="title"/>
          </p:nvPr>
        </p:nvSpPr>
        <p:spPr>
          <a:xfrm>
            <a:off x="1" y="0"/>
            <a:ext cx="8991599" cy="620713"/>
          </a:xfrm>
          <a:solidFill>
            <a:schemeClr val="bg1"/>
          </a:solidFill>
        </p:spPr>
        <p:txBody>
          <a:bodyPr>
            <a:normAutofit fontScale="90000"/>
          </a:bodyPr>
          <a:lstStyle/>
          <a:p>
            <a:pPr eaLnBrk="1" hangingPunct="1">
              <a:spcBef>
                <a:spcPct val="20000"/>
              </a:spcBef>
            </a:pPr>
            <a:r>
              <a:rPr lang="en-US" sz="3600" b="1" dirty="0" err="1">
                <a:solidFill>
                  <a:srgbClr val="FF3300"/>
                </a:solidFill>
                <a:latin typeface="Times New Roman" panose="02020603050405020304" pitchFamily="18" charset="0"/>
              </a:rPr>
              <a:t>Hoa</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chỉ</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có</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nhị</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hoa</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đực</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hoặc</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nhụy</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hoa</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cái</a:t>
            </a:r>
            <a:r>
              <a:rPr lang="en-US" sz="3600" b="1" dirty="0">
                <a:solidFill>
                  <a:srgbClr val="FF3300"/>
                </a:solidFill>
                <a:latin typeface="Times New Roman" panose="02020603050405020304" pitchFamily="18" charset="0"/>
              </a:rPr>
              <a:t>)</a:t>
            </a:r>
          </a:p>
        </p:txBody>
      </p:sp>
      <p:sp>
        <p:nvSpPr>
          <p:cNvPr id="4" name="Slide Number Placeholder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F6AD1990-28BB-481D-9CB1-65EAF24F5879}" type="slidenum">
              <a:rPr lang="en-US" sz="1400">
                <a:latin typeface="Arial" panose="020B0604020202020204" pitchFamily="34" charset="0"/>
                <a:ea typeface="SimSun" panose="02010600030101010101" pitchFamily="2" charset="-122"/>
              </a:rPr>
              <a:pPr algn="r" eaLnBrk="1" hangingPunct="1"/>
              <a:t>21</a:t>
            </a:fld>
            <a:endParaRPr lang="en-US" sz="1400" dirty="0">
              <a:latin typeface="Arial" panose="020B0604020202020204" pitchFamily="34" charset="0"/>
              <a:ea typeface="SimSun" panose="02010600030101010101" pitchFamily="2" charset="-122"/>
            </a:endParaRPr>
          </a:p>
        </p:txBody>
      </p:sp>
      <p:pic>
        <p:nvPicPr>
          <p:cNvPr id="5" name="Picture 6" descr="16342194jj8">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816350"/>
            <a:ext cx="4191000" cy="281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duachuot001">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3816350"/>
            <a:ext cx="4572000" cy="281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3619500" y="2946400"/>
            <a:ext cx="2133600" cy="646331"/>
          </a:xfrm>
          <a:prstGeom prst="rect">
            <a:avLst/>
          </a:prstGeom>
          <a:noFill/>
        </p:spPr>
        <p:txBody>
          <a:bodyPr wrap="square" rtlCol="0">
            <a:spAutoFit/>
          </a:bodyPr>
          <a:lstStyle/>
          <a:p>
            <a:pPr algn="ctr"/>
            <a:r>
              <a:rPr lang="en-US" sz="3600" b="1" dirty="0" err="1">
                <a:solidFill>
                  <a:srgbClr val="FF0000"/>
                </a:solidFill>
                <a:latin typeface="Times New Roman" pitchFamily="18" charset="0"/>
                <a:cs typeface="Times New Roman" pitchFamily="18" charset="0"/>
              </a:rPr>
              <a:t>Hoa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bí</a:t>
            </a:r>
            <a:endParaRPr lang="en-US" sz="3600" b="1" dirty="0">
              <a:solidFill>
                <a:srgbClr val="FF0000"/>
              </a:solidFill>
              <a:latin typeface="Times New Roman" pitchFamily="18" charset="0"/>
              <a:cs typeface="Times New Roman" pitchFamily="18" charset="0"/>
            </a:endParaRPr>
          </a:p>
        </p:txBody>
      </p:sp>
      <p:sp>
        <p:nvSpPr>
          <p:cNvPr id="8" name="TextBox 7"/>
          <p:cNvSpPr txBox="1"/>
          <p:nvPr/>
        </p:nvSpPr>
        <p:spPr>
          <a:xfrm>
            <a:off x="3644900" y="5922059"/>
            <a:ext cx="3200400" cy="646331"/>
          </a:xfrm>
          <a:prstGeom prst="rect">
            <a:avLst/>
          </a:prstGeom>
          <a:noFill/>
        </p:spPr>
        <p:txBody>
          <a:bodyPr wrap="square" rtlCol="0">
            <a:spAutoFit/>
          </a:bodyPr>
          <a:lstStyle/>
          <a:p>
            <a:pPr algn="ctr"/>
            <a:r>
              <a:rPr lang="en-US" sz="3600" b="1" dirty="0" err="1">
                <a:solidFill>
                  <a:srgbClr val="FF0000"/>
                </a:solidFill>
                <a:latin typeface="Times New Roman" pitchFamily="18" charset="0"/>
                <a:cs typeface="Times New Roman" pitchFamily="18" charset="0"/>
              </a:rPr>
              <a:t>Hoa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dưa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chuột</a:t>
            </a:r>
            <a:endParaRPr lang="en-US" sz="36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8964"/>
                                        </p:tgtEl>
                                        <p:attrNameLst>
                                          <p:attrName>style.visibility</p:attrName>
                                        </p:attrNameLst>
                                      </p:cBhvr>
                                      <p:to>
                                        <p:strVal val="visible"/>
                                      </p:to>
                                    </p:set>
                                    <p:animEffect transition="in" filter="fade">
                                      <p:cBhvr>
                                        <p:cTn id="7" dur="1000"/>
                                        <p:tgtEl>
                                          <p:spTgt spid="168964"/>
                                        </p:tgtEl>
                                      </p:cBhvr>
                                    </p:animEffect>
                                    <p:anim calcmode="lin" valueType="num">
                                      <p:cBhvr>
                                        <p:cTn id="8" dur="1000" fill="hold"/>
                                        <p:tgtEl>
                                          <p:spTgt spid="168964"/>
                                        </p:tgtEl>
                                        <p:attrNameLst>
                                          <p:attrName>ppt_x</p:attrName>
                                        </p:attrNameLst>
                                      </p:cBhvr>
                                      <p:tavLst>
                                        <p:tav tm="0">
                                          <p:val>
                                            <p:strVal val="#ppt_x"/>
                                          </p:val>
                                        </p:tav>
                                        <p:tav tm="100000">
                                          <p:val>
                                            <p:strVal val="#ppt_x"/>
                                          </p:val>
                                        </p:tav>
                                      </p:tavLst>
                                    </p:anim>
                                    <p:anim calcmode="lin" valueType="num">
                                      <p:cBhvr>
                                        <p:cTn id="9" dur="1000" fill="hold"/>
                                        <p:tgtEl>
                                          <p:spTgt spid="16896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8434"/>
                                        </p:tgtEl>
                                        <p:attrNameLst>
                                          <p:attrName>style.visibility</p:attrName>
                                        </p:attrNameLst>
                                      </p:cBhvr>
                                      <p:to>
                                        <p:strVal val="visible"/>
                                      </p:to>
                                    </p:set>
                                    <p:animEffect transition="in" filter="barn(inVertical)">
                                      <p:cBhvr>
                                        <p:cTn id="14" dur="500"/>
                                        <p:tgtEl>
                                          <p:spTgt spid="18434"/>
                                        </p:tgtEl>
                                      </p:cBhvr>
                                    </p:animEffect>
                                  </p:childTnLst>
                                </p:cTn>
                              </p:par>
                            </p:childTnLst>
                          </p:cTn>
                        </p:par>
                        <p:par>
                          <p:cTn id="15" fill="hold">
                            <p:stCondLst>
                              <p:cond delay="500"/>
                            </p:stCondLst>
                            <p:childTnLst>
                              <p:par>
                                <p:cTn id="16" presetID="6" presetClass="entr" presetSubtype="16"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ircle(in)">
                                      <p:cBhvr>
                                        <p:cTn id="23" dur="2000"/>
                                        <p:tgtEl>
                                          <p:spTgt spid="6"/>
                                        </p:tgtEl>
                                      </p:cBhvr>
                                    </p:animEffect>
                                  </p:childTnLst>
                                </p:cTn>
                              </p:par>
                            </p:childTnLst>
                          </p:cTn>
                        </p:par>
                        <p:par>
                          <p:cTn id="24" fill="hold">
                            <p:stCondLst>
                              <p:cond delay="2000"/>
                            </p:stCondLst>
                            <p:childTnLst>
                              <p:par>
                                <p:cTn id="25" presetID="6" presetClass="entr" presetSubtype="16"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ircle(in)">
                                      <p:cBhvr>
                                        <p:cTn id="27" dur="2000"/>
                                        <p:tgtEl>
                                          <p:spTgt spid="5"/>
                                        </p:tgtEl>
                                      </p:cBhvr>
                                    </p:animEffect>
                                  </p:childTnLst>
                                </p:cTn>
                              </p:par>
                            </p:childTnLst>
                          </p:cTn>
                        </p:par>
                        <p:par>
                          <p:cTn id="28" fill="hold">
                            <p:stCondLst>
                              <p:cond delay="4000"/>
                            </p:stCondLst>
                            <p:childTnLst>
                              <p:par>
                                <p:cTn id="29" presetID="6" presetClass="entr" presetSubtype="1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circle(in)">
                                      <p:cBhvr>
                                        <p:cTn id="3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4" grpId="0" animBg="1"/>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7" name="Text Box 7"/>
          <p:cNvSpPr txBox="1">
            <a:spLocks noChangeArrowheads="1"/>
          </p:cNvSpPr>
          <p:nvPr/>
        </p:nvSpPr>
        <p:spPr bwMode="auto">
          <a:xfrm flipH="1">
            <a:off x="3581400" y="3187700"/>
            <a:ext cx="2590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000" b="1" dirty="0">
                <a:solidFill>
                  <a:srgbClr val="FF0066"/>
                </a:solidFill>
                <a:latin typeface="Arial" panose="020B0604020202020204" pitchFamily="34" charset="0"/>
              </a:rPr>
              <a:t>    </a:t>
            </a:r>
            <a:r>
              <a:rPr lang="en-US" sz="3200" b="1" dirty="0" err="1">
                <a:solidFill>
                  <a:srgbClr val="FF0066"/>
                </a:solidFill>
                <a:latin typeface="Times New Roman" pitchFamily="18" charset="0"/>
                <a:cs typeface="Times New Roman" pitchFamily="18" charset="0"/>
              </a:rPr>
              <a:t>Hoa</a:t>
            </a:r>
            <a:r>
              <a:rPr lang="en-US" sz="3200" b="1" dirty="0">
                <a:solidFill>
                  <a:srgbClr val="FF0066"/>
                </a:solidFill>
                <a:latin typeface="Times New Roman" pitchFamily="18" charset="0"/>
                <a:cs typeface="Times New Roman" pitchFamily="18" charset="0"/>
              </a:rPr>
              <a:t> </a:t>
            </a:r>
            <a:r>
              <a:rPr lang="en-US" sz="3200" b="1" dirty="0" err="1">
                <a:solidFill>
                  <a:srgbClr val="FF0066"/>
                </a:solidFill>
                <a:latin typeface="Times New Roman" pitchFamily="18" charset="0"/>
                <a:cs typeface="Times New Roman" pitchFamily="18" charset="0"/>
              </a:rPr>
              <a:t>bầu</a:t>
            </a:r>
            <a:endParaRPr lang="en-US" sz="3200" b="1" dirty="0">
              <a:solidFill>
                <a:srgbClr val="FF0066"/>
              </a:solidFill>
              <a:latin typeface="Times New Roman" pitchFamily="18" charset="0"/>
              <a:cs typeface="Times New Roman" pitchFamily="18" charset="0"/>
            </a:endParaRPr>
          </a:p>
        </p:txBody>
      </p:sp>
      <p:sp>
        <p:nvSpPr>
          <p:cNvPr id="20488" name="Text Box 8"/>
          <p:cNvSpPr txBox="1">
            <a:spLocks noChangeArrowheads="1"/>
          </p:cNvSpPr>
          <p:nvPr/>
        </p:nvSpPr>
        <p:spPr bwMode="auto">
          <a:xfrm flipH="1">
            <a:off x="3365500" y="6235700"/>
            <a:ext cx="2768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50000"/>
              </a:spcBef>
            </a:pPr>
            <a:r>
              <a:rPr lang="en-US" sz="3200" b="1" dirty="0" err="1">
                <a:solidFill>
                  <a:srgbClr val="FF0000"/>
                </a:solidFill>
                <a:latin typeface="Times New Roman" pitchFamily="18" charset="0"/>
                <a:cs typeface="Times New Roman" pitchFamily="18" charset="0"/>
              </a:rPr>
              <a:t>Hoa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đủ</a:t>
            </a:r>
            <a:endParaRPr lang="en-US" sz="3200" b="1" dirty="0">
              <a:solidFill>
                <a:srgbClr val="FF0000"/>
              </a:solidFill>
              <a:latin typeface="Times New Roman" pitchFamily="18" charset="0"/>
              <a:cs typeface="Times New Roman" pitchFamily="18" charset="0"/>
            </a:endParaRPr>
          </a:p>
        </p:txBody>
      </p:sp>
      <p:sp>
        <p:nvSpPr>
          <p:cNvPr id="10" name="Slide Number Placeholder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F6AD1990-28BB-481D-9CB1-65EAF24F5879}" type="slidenum">
              <a:rPr lang="en-US" sz="1400">
                <a:latin typeface="Arial" panose="020B0604020202020204" pitchFamily="34" charset="0"/>
                <a:ea typeface="SimSun" panose="02010600030101010101" pitchFamily="2" charset="-122"/>
              </a:rPr>
              <a:pPr algn="r" eaLnBrk="1" hangingPunct="1"/>
              <a:t>22</a:t>
            </a:fld>
            <a:endParaRPr lang="en-US" sz="1400" dirty="0">
              <a:latin typeface="Arial" panose="020B0604020202020204" pitchFamily="34" charset="0"/>
              <a:ea typeface="SimSun" panose="02010600030101010101" pitchFamily="2" charset="-122"/>
            </a:endParaRPr>
          </a:p>
        </p:txBody>
      </p:sp>
      <p:sp>
        <p:nvSpPr>
          <p:cNvPr id="11" name="Rectangle 4"/>
          <p:cNvSpPr>
            <a:spLocks noGrp="1" noChangeArrowheads="1"/>
          </p:cNvSpPr>
          <p:nvPr>
            <p:ph type="title"/>
          </p:nvPr>
        </p:nvSpPr>
        <p:spPr>
          <a:xfrm>
            <a:off x="1" y="0"/>
            <a:ext cx="9144000" cy="620713"/>
          </a:xfrm>
          <a:noFill/>
        </p:spPr>
        <p:txBody>
          <a:bodyPr>
            <a:normAutofit fontScale="90000"/>
          </a:bodyPr>
          <a:lstStyle/>
          <a:p>
            <a:pPr eaLnBrk="1" hangingPunct="1">
              <a:spcBef>
                <a:spcPct val="20000"/>
              </a:spcBef>
            </a:pPr>
            <a:r>
              <a:rPr lang="en-US" sz="3600" b="1" dirty="0" err="1">
                <a:solidFill>
                  <a:srgbClr val="FF3300"/>
                </a:solidFill>
                <a:latin typeface="Times New Roman" panose="02020603050405020304" pitchFamily="18" charset="0"/>
              </a:rPr>
              <a:t>Hoa</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chỉ</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có</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nhị</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hoa</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đực</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hoặc</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nhụy</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hoa</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cái</a:t>
            </a:r>
            <a:r>
              <a:rPr lang="en-US" sz="3600" b="1" dirty="0">
                <a:solidFill>
                  <a:srgbClr val="FF3300"/>
                </a:solidFill>
                <a:latin typeface="Times New Roman" panose="02020603050405020304" pitchFamily="18" charset="0"/>
              </a:rPr>
              <a:t>)</a:t>
            </a:r>
          </a:p>
        </p:txBody>
      </p:sp>
      <p:pic>
        <p:nvPicPr>
          <p:cNvPr id="1026" name="Picture 2" descr="C:\Users\0973224202\Downloads\đu đủ.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3733800"/>
            <a:ext cx="4318000" cy="25527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0973224202\Downloads\cay-du-du-du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657600"/>
            <a:ext cx="4114800" cy="26289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0973224202\Downloads\hoa bàu đực.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099" y="673100"/>
            <a:ext cx="4267201" cy="26035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0973224202\Downloads\hoa bầu.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1" y="668912"/>
            <a:ext cx="4165600" cy="25568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10000">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 calcmode="lin" valueType="num">
                                      <p:cBhvr additive="base">
                                        <p:cTn id="7" dur="500" fill="hold"/>
                                        <p:tgtEl>
                                          <p:spTgt spid="1029"/>
                                        </p:tgtEl>
                                        <p:attrNameLst>
                                          <p:attrName>ppt_x</p:attrName>
                                        </p:attrNameLst>
                                      </p:cBhvr>
                                      <p:tavLst>
                                        <p:tav tm="0">
                                          <p:val>
                                            <p:strVal val="#ppt_x"/>
                                          </p:val>
                                        </p:tav>
                                        <p:tav tm="100000">
                                          <p:val>
                                            <p:strVal val="#ppt_x"/>
                                          </p:val>
                                        </p:tav>
                                      </p:tavLst>
                                    </p:anim>
                                    <p:anim calcmode="lin" valueType="num">
                                      <p:cBhvr additive="base">
                                        <p:cTn id="8" dur="500" fill="hold"/>
                                        <p:tgtEl>
                                          <p:spTgt spid="102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028"/>
                                        </p:tgtEl>
                                        <p:attrNameLst>
                                          <p:attrName>style.visibility</p:attrName>
                                        </p:attrNameLst>
                                      </p:cBhvr>
                                      <p:to>
                                        <p:strVal val="visible"/>
                                      </p:to>
                                    </p:set>
                                    <p:anim calcmode="lin" valueType="num">
                                      <p:cBhvr additive="base">
                                        <p:cTn id="12" dur="500" fill="hold"/>
                                        <p:tgtEl>
                                          <p:spTgt spid="1028"/>
                                        </p:tgtEl>
                                        <p:attrNameLst>
                                          <p:attrName>ppt_x</p:attrName>
                                        </p:attrNameLst>
                                      </p:cBhvr>
                                      <p:tavLst>
                                        <p:tav tm="0">
                                          <p:val>
                                            <p:strVal val="#ppt_x"/>
                                          </p:val>
                                        </p:tav>
                                        <p:tav tm="100000">
                                          <p:val>
                                            <p:strVal val="#ppt_x"/>
                                          </p:val>
                                        </p:tav>
                                      </p:tavLst>
                                    </p:anim>
                                    <p:anim calcmode="lin" valueType="num">
                                      <p:cBhvr additive="base">
                                        <p:cTn id="13" dur="500" fill="hold"/>
                                        <p:tgtEl>
                                          <p:spTgt spid="102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0487"/>
                                        </p:tgtEl>
                                        <p:attrNameLst>
                                          <p:attrName>style.visibility</p:attrName>
                                        </p:attrNameLst>
                                      </p:cBhvr>
                                      <p:to>
                                        <p:strVal val="visible"/>
                                      </p:to>
                                    </p:set>
                                    <p:anim calcmode="lin" valueType="num">
                                      <p:cBhvr additive="base">
                                        <p:cTn id="17" dur="500" fill="hold"/>
                                        <p:tgtEl>
                                          <p:spTgt spid="20487"/>
                                        </p:tgtEl>
                                        <p:attrNameLst>
                                          <p:attrName>ppt_x</p:attrName>
                                        </p:attrNameLst>
                                      </p:cBhvr>
                                      <p:tavLst>
                                        <p:tav tm="0">
                                          <p:val>
                                            <p:strVal val="#ppt_x"/>
                                          </p:val>
                                        </p:tav>
                                        <p:tav tm="100000">
                                          <p:val>
                                            <p:strVal val="#ppt_x"/>
                                          </p:val>
                                        </p:tav>
                                      </p:tavLst>
                                    </p:anim>
                                    <p:anim calcmode="lin" valueType="num">
                                      <p:cBhvr additive="base">
                                        <p:cTn id="18" dur="500" fill="hold"/>
                                        <p:tgtEl>
                                          <p:spTgt spid="2048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027"/>
                                        </p:tgtEl>
                                        <p:attrNameLst>
                                          <p:attrName>style.visibility</p:attrName>
                                        </p:attrNameLst>
                                      </p:cBhvr>
                                      <p:to>
                                        <p:strVal val="visible"/>
                                      </p:to>
                                    </p:set>
                                    <p:animEffect transition="in" filter="barn(inVertical)">
                                      <p:cBhvr>
                                        <p:cTn id="23" dur="500"/>
                                        <p:tgtEl>
                                          <p:spTgt spid="1027"/>
                                        </p:tgtEl>
                                      </p:cBhvr>
                                    </p:animEffect>
                                  </p:childTnLst>
                                </p:cTn>
                              </p:par>
                            </p:childTnLst>
                          </p:cTn>
                        </p:par>
                        <p:par>
                          <p:cTn id="24" fill="hold">
                            <p:stCondLst>
                              <p:cond delay="500"/>
                            </p:stCondLst>
                            <p:childTnLst>
                              <p:par>
                                <p:cTn id="25" presetID="16" presetClass="entr" presetSubtype="21" fill="hold" nodeType="after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barn(inVertical)">
                                      <p:cBhvr>
                                        <p:cTn id="27" dur="500"/>
                                        <p:tgtEl>
                                          <p:spTgt spid="1026"/>
                                        </p:tgtEl>
                                      </p:cBhvr>
                                    </p:animEffect>
                                  </p:childTnLst>
                                </p:cTn>
                              </p:par>
                            </p:childTnLst>
                          </p:cTn>
                        </p:par>
                        <p:par>
                          <p:cTn id="28" fill="hold">
                            <p:stCondLst>
                              <p:cond delay="1000"/>
                            </p:stCondLst>
                            <p:childTnLst>
                              <p:par>
                                <p:cTn id="29" presetID="16" presetClass="entr" presetSubtype="21" fill="hold" grpId="0" nodeType="afterEffect">
                                  <p:stCondLst>
                                    <p:cond delay="0"/>
                                  </p:stCondLst>
                                  <p:childTnLst>
                                    <p:set>
                                      <p:cBhvr>
                                        <p:cTn id="30" dur="1" fill="hold">
                                          <p:stCondLst>
                                            <p:cond delay="0"/>
                                          </p:stCondLst>
                                        </p:cTn>
                                        <p:tgtEl>
                                          <p:spTgt spid="20488"/>
                                        </p:tgtEl>
                                        <p:attrNameLst>
                                          <p:attrName>style.visibility</p:attrName>
                                        </p:attrNameLst>
                                      </p:cBhvr>
                                      <p:to>
                                        <p:strVal val="visible"/>
                                      </p:to>
                                    </p:set>
                                    <p:animEffect transition="in" filter="barn(inVertical)">
                                      <p:cBhvr>
                                        <p:cTn id="31" dur="500"/>
                                        <p:tgtEl>
                                          <p:spTgt spid="204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7" grpId="0"/>
      <p:bldP spid="20488" grpId="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Box 1"/>
          <p:cNvSpPr txBox="1"/>
          <p:nvPr/>
        </p:nvSpPr>
        <p:spPr>
          <a:xfrm>
            <a:off x="762000" y="5765800"/>
            <a:ext cx="7579319" cy="584775"/>
          </a:xfrm>
          <a:prstGeom prst="rect">
            <a:avLst/>
          </a:prstGeom>
          <a:noFill/>
        </p:spPr>
        <p:txBody>
          <a:bodyPr wrap="none" rtlCol="0">
            <a:spAutoFit/>
          </a:bodyPr>
          <a:lstStyle/>
          <a:p>
            <a:r>
              <a:rPr lang="en-US" altLang="en-US" sz="3200" dirty="0" err="1">
                <a:solidFill>
                  <a:srgbClr val="FF0000"/>
                </a:solidFill>
                <a:latin typeface="Times New Roman" pitchFamily="18" charset="0"/>
                <a:cs typeface="Times New Roman" pitchFamily="18" charset="0"/>
              </a:rPr>
              <a:t>Chỉ</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và</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nói</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tên</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từng</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bộ</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phận</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của</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nhị</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và</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nhuỵ</a:t>
            </a:r>
            <a:r>
              <a:rPr lang="en-US" altLang="en-US" sz="3200" dirty="0">
                <a:solidFill>
                  <a:srgbClr val="FF0000"/>
                </a:solidFill>
                <a:latin typeface="Times New Roman" pitchFamily="18" charset="0"/>
                <a:cs typeface="Times New Roman" pitchFamily="18" charset="0"/>
              </a:rPr>
              <a:t>.</a:t>
            </a:r>
            <a:endParaRPr lang="en-US" sz="3200" dirty="0">
              <a:solidFill>
                <a:srgbClr val="FF0000"/>
              </a:solidFill>
              <a:latin typeface="Times New Roman" pitchFamily="18" charset="0"/>
              <a:cs typeface="Times New Roman" pitchFamily="18" charset="0"/>
            </a:endParaRPr>
          </a:p>
        </p:txBody>
      </p:sp>
      <p:sp>
        <p:nvSpPr>
          <p:cNvPr id="4" name="TextBox 15"/>
          <p:cNvSpPr txBox="1">
            <a:spLocks noChangeArrowheads="1"/>
          </p:cNvSpPr>
          <p:nvPr/>
        </p:nvSpPr>
        <p:spPr bwMode="auto">
          <a:xfrm>
            <a:off x="73025" y="26987"/>
            <a:ext cx="9070975"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1"/>
                </a:solidFill>
                <a:latin typeface=".VnTime" pitchFamily="34" charset="0"/>
                <a:ea typeface="+mn-ea"/>
                <a:cs typeface="+mn-cs"/>
              </a:defRPr>
            </a:lvl1pPr>
            <a:lvl2pPr marL="457200" algn="l" rtl="0" fontAlgn="base">
              <a:spcBef>
                <a:spcPct val="0"/>
              </a:spcBef>
              <a:spcAft>
                <a:spcPct val="0"/>
              </a:spcAft>
              <a:defRPr sz="2000" kern="1200">
                <a:solidFill>
                  <a:schemeClr val="tx1"/>
                </a:solidFill>
                <a:latin typeface=".VnTime" pitchFamily="34" charset="0"/>
                <a:ea typeface="+mn-ea"/>
                <a:cs typeface="+mn-cs"/>
              </a:defRPr>
            </a:lvl2pPr>
            <a:lvl3pPr marL="914400" algn="l" rtl="0" fontAlgn="base">
              <a:spcBef>
                <a:spcPct val="0"/>
              </a:spcBef>
              <a:spcAft>
                <a:spcPct val="0"/>
              </a:spcAft>
              <a:defRPr sz="2000" kern="1200">
                <a:solidFill>
                  <a:schemeClr val="tx1"/>
                </a:solidFill>
                <a:latin typeface=".VnTime" pitchFamily="34" charset="0"/>
                <a:ea typeface="+mn-ea"/>
                <a:cs typeface="+mn-cs"/>
              </a:defRPr>
            </a:lvl3pPr>
            <a:lvl4pPr marL="1371600" algn="l" rtl="0" fontAlgn="base">
              <a:spcBef>
                <a:spcPct val="0"/>
              </a:spcBef>
              <a:spcAft>
                <a:spcPct val="0"/>
              </a:spcAft>
              <a:defRPr sz="2000" kern="1200">
                <a:solidFill>
                  <a:schemeClr val="tx1"/>
                </a:solidFill>
                <a:latin typeface=".VnTime" pitchFamily="34" charset="0"/>
                <a:ea typeface="+mn-ea"/>
                <a:cs typeface="+mn-cs"/>
              </a:defRPr>
            </a:lvl4pPr>
            <a:lvl5pPr marL="1828800" algn="l" rtl="0" fontAlgn="base">
              <a:spcBef>
                <a:spcPct val="0"/>
              </a:spcBef>
              <a:spcAft>
                <a:spcPct val="0"/>
              </a:spcAft>
              <a:defRPr sz="2000" kern="1200">
                <a:solidFill>
                  <a:schemeClr val="tx1"/>
                </a:solidFill>
                <a:latin typeface=".VnTime" pitchFamily="34" charset="0"/>
                <a:ea typeface="+mn-ea"/>
                <a:cs typeface="+mn-cs"/>
              </a:defRPr>
            </a:lvl5pPr>
            <a:lvl6pPr marL="2286000" algn="l" defTabSz="914400" rtl="0" eaLnBrk="1" latinLnBrk="0" hangingPunct="1">
              <a:defRPr sz="2000" kern="1200">
                <a:solidFill>
                  <a:schemeClr val="tx1"/>
                </a:solidFill>
                <a:latin typeface=".VnTime" pitchFamily="34" charset="0"/>
                <a:ea typeface="+mn-ea"/>
                <a:cs typeface="+mn-cs"/>
              </a:defRPr>
            </a:lvl6pPr>
            <a:lvl7pPr marL="2743200" algn="l" defTabSz="914400" rtl="0" eaLnBrk="1" latinLnBrk="0" hangingPunct="1">
              <a:defRPr sz="2000" kern="1200">
                <a:solidFill>
                  <a:schemeClr val="tx1"/>
                </a:solidFill>
                <a:latin typeface=".VnTime" pitchFamily="34" charset="0"/>
                <a:ea typeface="+mn-ea"/>
                <a:cs typeface="+mn-cs"/>
              </a:defRPr>
            </a:lvl7pPr>
            <a:lvl8pPr marL="3200400" algn="l" defTabSz="914400" rtl="0" eaLnBrk="1" latinLnBrk="0" hangingPunct="1">
              <a:defRPr sz="2000" kern="1200">
                <a:solidFill>
                  <a:schemeClr val="tx1"/>
                </a:solidFill>
                <a:latin typeface=".VnTime" pitchFamily="34" charset="0"/>
                <a:ea typeface="+mn-ea"/>
                <a:cs typeface="+mn-cs"/>
              </a:defRPr>
            </a:lvl8pPr>
            <a:lvl9pPr marL="3657600" algn="l" defTabSz="914400" rtl="0" eaLnBrk="1" latinLnBrk="0" hangingPunct="1">
              <a:defRPr sz="2000" kern="1200">
                <a:solidFill>
                  <a:schemeClr val="tx1"/>
                </a:solidFill>
                <a:latin typeface=".VnTime" pitchFamily="34" charset="0"/>
                <a:ea typeface="+mn-ea"/>
                <a:cs typeface="+mn-cs"/>
              </a:defRPr>
            </a:lvl9pPr>
          </a:lstStyle>
          <a:p>
            <a:pPr algn="ctr" eaLnBrk="1" hangingPunct="1">
              <a:defRPr/>
            </a:pPr>
            <a:r>
              <a:rPr lang="en-US" sz="2400" b="1">
                <a:latin typeface="Times New Roman" pitchFamily="18" charset="0"/>
                <a:cs typeface="Times New Roman" pitchFamily="18" charset="0"/>
              </a:rPr>
              <a:t>Khoa </a:t>
            </a:r>
            <a:r>
              <a:rPr lang="en-US" sz="2400" b="1" dirty="0" err="1">
                <a:latin typeface="Times New Roman" pitchFamily="18" charset="0"/>
                <a:cs typeface="Times New Roman" pitchFamily="18" charset="0"/>
              </a:rPr>
              <a:t>học</a:t>
            </a:r>
            <a:endParaRPr lang="en-US" sz="2400" b="1" dirty="0">
              <a:latin typeface="Times New Roman" pitchFamily="18" charset="0"/>
              <a:cs typeface="Times New Roman" pitchFamily="18" charset="0"/>
            </a:endParaRPr>
          </a:p>
          <a:p>
            <a:pPr algn="ctr" eaLnBrk="1" hangingPunct="1">
              <a:defRPr/>
            </a:pPr>
            <a:r>
              <a:rPr lang="en-US" sz="2400" b="1" dirty="0" err="1">
                <a:latin typeface="Times New Roman" pitchFamily="18" charset="0"/>
                <a:cs typeface="Times New Roman" pitchFamily="18" charset="0"/>
              </a:rPr>
              <a:t>Bài</a:t>
            </a:r>
            <a:r>
              <a:rPr lang="en-US" sz="2400" b="1" dirty="0">
                <a:latin typeface="Times New Roman" pitchFamily="18" charset="0"/>
                <a:cs typeface="Times New Roman" pitchFamily="18" charset="0"/>
              </a:rPr>
              <a:t> 51: </a:t>
            </a:r>
            <a:r>
              <a:rPr lang="en-US" sz="2400" b="1" dirty="0" err="1">
                <a:latin typeface="Times New Roman" pitchFamily="18" charset="0"/>
                <a:cs typeface="Times New Roman" pitchFamily="18" charset="0"/>
              </a:rPr>
              <a:t>Cơ</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quan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sinh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sản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thực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vật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có</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endParaRPr lang="en-US" sz="2800" b="1" dirty="0">
              <a:effectLst>
                <a:outerShdw blurRad="38100" dist="38100" dir="2700000" algn="tl">
                  <a:srgbClr val="C0C0C0"/>
                </a:outerShdw>
              </a:effectLst>
              <a:latin typeface="Times New Roman" pitchFamily="18" charset="0"/>
              <a:cs typeface="Times New Roman" pitchFamily="18" charset="0"/>
            </a:endParaRPr>
          </a:p>
        </p:txBody>
      </p:sp>
      <p:pic>
        <p:nvPicPr>
          <p:cNvPr id="5" name="Picture 4"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219200" y="1676400"/>
            <a:ext cx="6858000" cy="3838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0220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30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AutoShape 4"/>
          <p:cNvSpPr>
            <a:spLocks noChangeArrowheads="1"/>
          </p:cNvSpPr>
          <p:nvPr/>
        </p:nvSpPr>
        <p:spPr bwMode="auto">
          <a:xfrm>
            <a:off x="863600" y="5183188"/>
            <a:ext cx="1600200" cy="990600"/>
          </a:xfrm>
          <a:prstGeom prst="star32">
            <a:avLst>
              <a:gd name="adj" fmla="val 37500"/>
            </a:avLst>
          </a:prstGeom>
          <a:solidFill>
            <a:srgbClr val="FFCCFF"/>
          </a:solidFill>
          <a:ln w="28575">
            <a:solidFill>
              <a:srgbClr val="0000CC"/>
            </a:solidFill>
            <a:miter lim="800000"/>
          </a:ln>
        </p:spPr>
        <p:txBody>
          <a:bodyPr wrap="none" anchor="ctr"/>
          <a:lstStyle/>
          <a:p>
            <a:pPr algn="ctr"/>
            <a:r>
              <a:rPr lang="en-US" sz="2800" b="1">
                <a:latin typeface="Arial" panose="020B0604020202020204" pitchFamily="34" charset="0"/>
              </a:rPr>
              <a:t>Noãn</a:t>
            </a:r>
          </a:p>
        </p:txBody>
      </p:sp>
      <p:pic>
        <p:nvPicPr>
          <p:cNvPr id="22531" name="Picture 5" descr="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1776413"/>
            <a:ext cx="3287713" cy="445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Line 6"/>
          <p:cNvSpPr>
            <a:spLocks noChangeShapeType="1"/>
          </p:cNvSpPr>
          <p:nvPr/>
        </p:nvSpPr>
        <p:spPr bwMode="auto">
          <a:xfrm flipH="1">
            <a:off x="3836988" y="1211263"/>
            <a:ext cx="1423987" cy="1020762"/>
          </a:xfrm>
          <a:prstGeom prst="line">
            <a:avLst/>
          </a:prstGeom>
          <a:noFill/>
          <a:ln w="76200" cmpd="tri">
            <a:solidFill>
              <a:srgbClr val="FFCC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81" name="Line 7"/>
          <p:cNvSpPr>
            <a:spLocks noChangeShapeType="1"/>
          </p:cNvSpPr>
          <p:nvPr/>
        </p:nvSpPr>
        <p:spPr bwMode="auto">
          <a:xfrm>
            <a:off x="5376863" y="1125538"/>
            <a:ext cx="228600" cy="952500"/>
          </a:xfrm>
          <a:prstGeom prst="line">
            <a:avLst/>
          </a:prstGeom>
          <a:noFill/>
          <a:ln w="76200" cmpd="tri">
            <a:solidFill>
              <a:srgbClr val="FFCC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34" name="Line 10"/>
          <p:cNvSpPr>
            <a:spLocks noChangeShapeType="1"/>
          </p:cNvSpPr>
          <p:nvPr/>
        </p:nvSpPr>
        <p:spPr bwMode="auto">
          <a:xfrm>
            <a:off x="2752725" y="1120775"/>
            <a:ext cx="1931988" cy="1219200"/>
          </a:xfrm>
          <a:prstGeom prst="line">
            <a:avLst/>
          </a:prstGeom>
          <a:noFill/>
          <a:ln w="7620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83" name="Line 19"/>
          <p:cNvSpPr>
            <a:spLocks noChangeShapeType="1"/>
          </p:cNvSpPr>
          <p:nvPr/>
        </p:nvSpPr>
        <p:spPr bwMode="auto">
          <a:xfrm flipH="1">
            <a:off x="3911600" y="2582863"/>
            <a:ext cx="2743200" cy="762000"/>
          </a:xfrm>
          <a:prstGeom prst="line">
            <a:avLst/>
          </a:prstGeom>
          <a:noFill/>
          <a:ln w="76200" cmpd="tri">
            <a:solidFill>
              <a:srgbClr val="FFCC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84" name="Line 20"/>
          <p:cNvSpPr>
            <a:spLocks noChangeShapeType="1"/>
          </p:cNvSpPr>
          <p:nvPr/>
        </p:nvSpPr>
        <p:spPr bwMode="auto">
          <a:xfrm flipH="1">
            <a:off x="5410200" y="2660650"/>
            <a:ext cx="1066800" cy="928688"/>
          </a:xfrm>
          <a:prstGeom prst="line">
            <a:avLst/>
          </a:prstGeom>
          <a:noFill/>
          <a:ln w="76200" cmpd="tri">
            <a:solidFill>
              <a:srgbClr val="FFCC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37" name="Line 21"/>
          <p:cNvSpPr>
            <a:spLocks noChangeShapeType="1"/>
          </p:cNvSpPr>
          <p:nvPr/>
        </p:nvSpPr>
        <p:spPr bwMode="auto">
          <a:xfrm>
            <a:off x="2463800" y="4062413"/>
            <a:ext cx="1614488" cy="196850"/>
          </a:xfrm>
          <a:prstGeom prst="line">
            <a:avLst/>
          </a:prstGeom>
          <a:noFill/>
          <a:ln w="7620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38" name="Line 22"/>
          <p:cNvSpPr>
            <a:spLocks noChangeShapeType="1"/>
          </p:cNvSpPr>
          <p:nvPr/>
        </p:nvSpPr>
        <p:spPr bwMode="auto">
          <a:xfrm>
            <a:off x="2390775" y="2684463"/>
            <a:ext cx="2055813" cy="306387"/>
          </a:xfrm>
          <a:prstGeom prst="line">
            <a:avLst/>
          </a:prstGeom>
          <a:noFill/>
          <a:ln w="7620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39" name="Line 23"/>
          <p:cNvSpPr>
            <a:spLocks noChangeShapeType="1"/>
          </p:cNvSpPr>
          <p:nvPr/>
        </p:nvSpPr>
        <p:spPr bwMode="auto">
          <a:xfrm flipV="1">
            <a:off x="2141538" y="4389438"/>
            <a:ext cx="2532062" cy="1241425"/>
          </a:xfrm>
          <a:prstGeom prst="line">
            <a:avLst/>
          </a:prstGeom>
          <a:noFill/>
          <a:ln w="76200">
            <a:solidFill>
              <a:srgbClr val="CC33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86" name="Oval 26"/>
          <p:cNvSpPr>
            <a:spLocks noChangeArrowheads="1"/>
          </p:cNvSpPr>
          <p:nvPr/>
        </p:nvSpPr>
        <p:spPr bwMode="auto">
          <a:xfrm>
            <a:off x="5229225" y="420688"/>
            <a:ext cx="2743200" cy="1168400"/>
          </a:xfrm>
          <a:prstGeom prst="ellipse">
            <a:avLst/>
          </a:prstGeom>
          <a:solidFill>
            <a:srgbClr val="FFCCFF"/>
          </a:solidFill>
          <a:ln w="28575">
            <a:solidFill>
              <a:srgbClr val="0000CC"/>
            </a:solidFill>
            <a:round/>
          </a:ln>
        </p:spPr>
        <p:txBody>
          <a:bodyPr wrap="none" anchor="ctr"/>
          <a:lstStyle/>
          <a:p>
            <a:pPr algn="ctr"/>
            <a:r>
              <a:rPr lang="en-US" sz="2400" b="1">
                <a:solidFill>
                  <a:schemeClr val="accent2"/>
                </a:solidFill>
                <a:latin typeface="Arial" panose="020B0604020202020204" pitchFamily="34" charset="0"/>
              </a:rPr>
              <a:t>Bao phấn (chứa </a:t>
            </a:r>
          </a:p>
          <a:p>
            <a:pPr algn="ctr"/>
            <a:r>
              <a:rPr lang="en-US" sz="2400" b="1">
                <a:solidFill>
                  <a:schemeClr val="accent2"/>
                </a:solidFill>
                <a:latin typeface="Arial" panose="020B0604020202020204" pitchFamily="34" charset="0"/>
              </a:rPr>
              <a:t>các hạt phấn)</a:t>
            </a:r>
          </a:p>
        </p:txBody>
      </p:sp>
      <p:sp>
        <p:nvSpPr>
          <p:cNvPr id="15387" name="AutoShape 27"/>
          <p:cNvSpPr>
            <a:spLocks noChangeArrowheads="1"/>
          </p:cNvSpPr>
          <p:nvPr/>
        </p:nvSpPr>
        <p:spPr bwMode="auto">
          <a:xfrm>
            <a:off x="1131888" y="498475"/>
            <a:ext cx="1957387" cy="1066800"/>
          </a:xfrm>
          <a:prstGeom prst="star16">
            <a:avLst>
              <a:gd name="adj" fmla="val 37500"/>
            </a:avLst>
          </a:prstGeom>
          <a:solidFill>
            <a:srgbClr val="FFCCFF"/>
          </a:solidFill>
          <a:ln w="28575">
            <a:solidFill>
              <a:srgbClr val="0000CC"/>
            </a:solidFill>
            <a:miter lim="800000"/>
          </a:ln>
        </p:spPr>
        <p:txBody>
          <a:bodyPr wrap="none" anchor="ctr"/>
          <a:lstStyle/>
          <a:p>
            <a:pPr algn="ctr"/>
            <a:r>
              <a:rPr lang="en-US" sz="2400" b="1" dirty="0" err="1">
                <a:latin typeface="Arial" panose="020B0604020202020204" pitchFamily="34" charset="0"/>
              </a:rPr>
              <a:t>Đầu</a:t>
            </a:r>
            <a:r>
              <a:rPr lang="en-US" sz="2400" b="1" dirty="0">
                <a:latin typeface="Arial" panose="020B0604020202020204" pitchFamily="34" charset="0"/>
              </a:rPr>
              <a:t> </a:t>
            </a:r>
            <a:r>
              <a:rPr lang="en-US" sz="2400" b="1" dirty="0" err="1">
                <a:latin typeface="Arial" panose="020B0604020202020204" pitchFamily="34" charset="0"/>
              </a:rPr>
              <a:t>nhuỵ</a:t>
            </a:r>
            <a:endParaRPr lang="en-US" sz="2400" b="1" dirty="0">
              <a:latin typeface="Arial" panose="020B0604020202020204" pitchFamily="34" charset="0"/>
            </a:endParaRPr>
          </a:p>
        </p:txBody>
      </p:sp>
      <p:sp>
        <p:nvSpPr>
          <p:cNvPr id="15388" name="AutoShape 28"/>
          <p:cNvSpPr>
            <a:spLocks noChangeArrowheads="1"/>
          </p:cNvSpPr>
          <p:nvPr/>
        </p:nvSpPr>
        <p:spPr bwMode="auto">
          <a:xfrm>
            <a:off x="6426200" y="2063750"/>
            <a:ext cx="1752600" cy="1066800"/>
          </a:xfrm>
          <a:prstGeom prst="star16">
            <a:avLst>
              <a:gd name="adj" fmla="val 37500"/>
            </a:avLst>
          </a:prstGeom>
          <a:solidFill>
            <a:srgbClr val="FFCCFF"/>
          </a:solidFill>
          <a:ln w="38100">
            <a:solidFill>
              <a:srgbClr val="0000CC"/>
            </a:solidFill>
            <a:miter lim="800000"/>
          </a:ln>
        </p:spPr>
        <p:txBody>
          <a:bodyPr wrap="none" anchor="ctr"/>
          <a:lstStyle/>
          <a:p>
            <a:pPr algn="ctr"/>
            <a:r>
              <a:rPr lang="en-US" sz="2400" b="1">
                <a:solidFill>
                  <a:schemeClr val="accent2"/>
                </a:solidFill>
                <a:latin typeface="Arial" panose="020B0604020202020204" pitchFamily="34" charset="0"/>
              </a:rPr>
              <a:t>Chỉ nhị</a:t>
            </a:r>
          </a:p>
        </p:txBody>
      </p:sp>
      <p:sp>
        <p:nvSpPr>
          <p:cNvPr id="15389" name="Oval 29"/>
          <p:cNvSpPr>
            <a:spLocks noChangeArrowheads="1"/>
          </p:cNvSpPr>
          <p:nvPr/>
        </p:nvSpPr>
        <p:spPr bwMode="auto">
          <a:xfrm>
            <a:off x="762000" y="2262188"/>
            <a:ext cx="1828800" cy="762000"/>
          </a:xfrm>
          <a:prstGeom prst="ellipse">
            <a:avLst/>
          </a:prstGeom>
          <a:solidFill>
            <a:srgbClr val="FFCCFF"/>
          </a:solidFill>
          <a:ln w="38100">
            <a:solidFill>
              <a:srgbClr val="0000CC"/>
            </a:solidFill>
            <a:round/>
          </a:ln>
        </p:spPr>
        <p:txBody>
          <a:bodyPr wrap="none" anchor="ctr"/>
          <a:lstStyle/>
          <a:p>
            <a:pPr algn="ctr"/>
            <a:r>
              <a:rPr lang="en-US" sz="2400" b="1" dirty="0" err="1">
                <a:latin typeface="Arial" panose="020B0604020202020204" pitchFamily="34" charset="0"/>
              </a:rPr>
              <a:t>Vòi</a:t>
            </a:r>
            <a:r>
              <a:rPr lang="en-US" sz="2400" b="1" dirty="0">
                <a:latin typeface="Arial" panose="020B0604020202020204" pitchFamily="34" charset="0"/>
              </a:rPr>
              <a:t> </a:t>
            </a:r>
            <a:r>
              <a:rPr lang="en-US" sz="2400" b="1" dirty="0" err="1">
                <a:latin typeface="Arial" panose="020B0604020202020204" pitchFamily="34" charset="0"/>
              </a:rPr>
              <a:t>nhuỵ</a:t>
            </a:r>
            <a:endParaRPr lang="en-US" sz="2400" b="1" dirty="0">
              <a:latin typeface="Arial" panose="020B0604020202020204" pitchFamily="34" charset="0"/>
            </a:endParaRPr>
          </a:p>
        </p:txBody>
      </p:sp>
      <p:sp>
        <p:nvSpPr>
          <p:cNvPr id="15390" name="Oval 30"/>
          <p:cNvSpPr>
            <a:spLocks noChangeArrowheads="1"/>
          </p:cNvSpPr>
          <p:nvPr/>
        </p:nvSpPr>
        <p:spPr bwMode="auto">
          <a:xfrm>
            <a:off x="649288" y="3627438"/>
            <a:ext cx="1828800" cy="762000"/>
          </a:xfrm>
          <a:prstGeom prst="ellipse">
            <a:avLst/>
          </a:prstGeom>
          <a:solidFill>
            <a:srgbClr val="FFCCFF"/>
          </a:solidFill>
          <a:ln w="38100">
            <a:solidFill>
              <a:srgbClr val="0000CC"/>
            </a:solidFill>
            <a:round/>
          </a:ln>
        </p:spPr>
        <p:txBody>
          <a:bodyPr wrap="none" anchor="ctr"/>
          <a:lstStyle/>
          <a:p>
            <a:pPr algn="ctr"/>
            <a:r>
              <a:rPr lang="en-US" sz="2400" b="1">
                <a:latin typeface="Arial" panose="020B0604020202020204" pitchFamily="34" charset="0"/>
              </a:rPr>
              <a:t>Bầu nhuỵ</a:t>
            </a:r>
          </a:p>
        </p:txBody>
      </p:sp>
      <p:sp>
        <p:nvSpPr>
          <p:cNvPr id="19" name="Text Box 13"/>
          <p:cNvSpPr txBox="1">
            <a:spLocks noChangeArrowheads="1"/>
          </p:cNvSpPr>
          <p:nvPr/>
        </p:nvSpPr>
        <p:spPr bwMode="auto">
          <a:xfrm>
            <a:off x="0" y="6230650"/>
            <a:ext cx="91439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50000"/>
              </a:spcBef>
            </a:pP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Cơ</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quan</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sinh</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sản</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của</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thực</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vật</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có</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hoa</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gồm</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có</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những</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gì</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4580"/>
                                        </p:tgtEl>
                                        <p:attrNameLst>
                                          <p:attrName>style.visibility</p:attrName>
                                        </p:attrNameLst>
                                      </p:cBhvr>
                                      <p:to>
                                        <p:strVal val="visible"/>
                                      </p:to>
                                    </p:set>
                                    <p:animEffect transition="in" filter="checkerboard(across)">
                                      <p:cBhvr>
                                        <p:cTn id="7" dur="500"/>
                                        <p:tgtEl>
                                          <p:spTgt spid="24580"/>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4581"/>
                                        </p:tgtEl>
                                        <p:attrNameLst>
                                          <p:attrName>style.visibility</p:attrName>
                                        </p:attrNameLst>
                                      </p:cBhvr>
                                      <p:to>
                                        <p:strVal val="visible"/>
                                      </p:to>
                                    </p:set>
                                    <p:animEffect transition="in" filter="checkerboard(across)">
                                      <p:cBhvr>
                                        <p:cTn id="10" dur="500"/>
                                        <p:tgtEl>
                                          <p:spTgt spid="24581"/>
                                        </p:tgtEl>
                                      </p:cBhvr>
                                    </p:animEffect>
                                  </p:childTnLst>
                                </p:cTn>
                              </p:par>
                            </p:childTnLst>
                          </p:cTn>
                        </p:par>
                      </p:childTnLst>
                    </p:cTn>
                  </p:par>
                  <p:par>
                    <p:cTn id="11" fill="hold">
                      <p:stCondLst>
                        <p:cond delay="indefinite"/>
                      </p:stCondLst>
                      <p:childTnLst>
                        <p:par>
                          <p:cTn id="12" fill="hold">
                            <p:stCondLst>
                              <p:cond delay="0"/>
                            </p:stCondLst>
                            <p:childTnLst>
                              <p:par>
                                <p:cTn id="13" presetID="52" presetClass="entr" presetSubtype="0" fill="hold" grpId="0" nodeType="clickEffect">
                                  <p:stCondLst>
                                    <p:cond delay="0"/>
                                  </p:stCondLst>
                                  <p:childTnLst>
                                    <p:set>
                                      <p:cBhvr>
                                        <p:cTn id="14" dur="1" fill="hold">
                                          <p:stCondLst>
                                            <p:cond delay="0"/>
                                          </p:stCondLst>
                                        </p:cTn>
                                        <p:tgtEl>
                                          <p:spTgt spid="15386"/>
                                        </p:tgtEl>
                                        <p:attrNameLst>
                                          <p:attrName>style.visibility</p:attrName>
                                        </p:attrNameLst>
                                      </p:cBhvr>
                                      <p:to>
                                        <p:strVal val="visible"/>
                                      </p:to>
                                    </p:set>
                                    <p:animScale>
                                      <p:cBhvr>
                                        <p:cTn id="15" dur="1000" decel="50000" fill="hold">
                                          <p:stCondLst>
                                            <p:cond delay="0"/>
                                          </p:stCondLst>
                                        </p:cTn>
                                        <p:tgtEl>
                                          <p:spTgt spid="1538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15386"/>
                                        </p:tgtEl>
                                        <p:attrNameLst>
                                          <p:attrName>ppt_x</p:attrName>
                                          <p:attrName>ppt_y</p:attrName>
                                        </p:attrNameLst>
                                      </p:cBhvr>
                                    </p:animMotion>
                                    <p:animEffect transition="in" filter="fade">
                                      <p:cBhvr>
                                        <p:cTn id="17" dur="1000"/>
                                        <p:tgtEl>
                                          <p:spTgt spid="15386"/>
                                        </p:tgtEl>
                                      </p:cBhvr>
                                    </p:animEffect>
                                  </p:childTnLst>
                                  <p:subTnLst>
                                    <p:audio>
                                      <p:cMediaNode>
                                        <p:cTn display="0" masterRel="sameClick">
                                          <p:stCondLst>
                                            <p:cond evt="begin" delay="0">
                                              <p:tn val="13"/>
                                            </p:cond>
                                          </p:stCondLst>
                                          <p:endCondLst>
                                            <p:cond evt="onStopAudio" delay="0">
                                              <p:tgtEl>
                                                <p:sldTgt/>
                                              </p:tgtEl>
                                            </p:cond>
                                          </p:endCondLst>
                                        </p:cTn>
                                        <p:tgtEl>
                                          <p:sndTgt r:embed="rId2" name="chimes.wav"/>
                                        </p:tgtEl>
                                      </p:cMediaNode>
                                    </p:audio>
                                  </p:sub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24584"/>
                                        </p:tgtEl>
                                        <p:attrNameLst>
                                          <p:attrName>style.visibility</p:attrName>
                                        </p:attrNameLst>
                                      </p:cBhvr>
                                      <p:to>
                                        <p:strVal val="visible"/>
                                      </p:to>
                                    </p:set>
                                    <p:animEffect transition="in" filter="diamond(in)">
                                      <p:cBhvr>
                                        <p:cTn id="22" dur="2000"/>
                                        <p:tgtEl>
                                          <p:spTgt spid="24584"/>
                                        </p:tgtEl>
                                      </p:cBhvr>
                                    </p:animEffect>
                                  </p:childTnLst>
                                </p:cTn>
                              </p:par>
                              <p:par>
                                <p:cTn id="23" presetID="8" presetClass="entr" presetSubtype="16" fill="hold" grpId="0" nodeType="withEffect">
                                  <p:stCondLst>
                                    <p:cond delay="0"/>
                                  </p:stCondLst>
                                  <p:childTnLst>
                                    <p:set>
                                      <p:cBhvr>
                                        <p:cTn id="24" dur="1" fill="hold">
                                          <p:stCondLst>
                                            <p:cond delay="0"/>
                                          </p:stCondLst>
                                        </p:cTn>
                                        <p:tgtEl>
                                          <p:spTgt spid="24583"/>
                                        </p:tgtEl>
                                        <p:attrNameLst>
                                          <p:attrName>style.visibility</p:attrName>
                                        </p:attrNameLst>
                                      </p:cBhvr>
                                      <p:to>
                                        <p:strVal val="visible"/>
                                      </p:to>
                                    </p:set>
                                    <p:animEffect transition="in" filter="diamond(in)">
                                      <p:cBhvr>
                                        <p:cTn id="25" dur="2000"/>
                                        <p:tgtEl>
                                          <p:spTgt spid="24583"/>
                                        </p:tgtEl>
                                      </p:cBhvr>
                                    </p:animEffect>
                                  </p:childTnLst>
                                </p:cTn>
                              </p:par>
                            </p:childTnLst>
                          </p:cTn>
                        </p:par>
                      </p:childTnLst>
                    </p:cTn>
                  </p:par>
                  <p:par>
                    <p:cTn id="26" fill="hold">
                      <p:stCondLst>
                        <p:cond delay="indefinite"/>
                      </p:stCondLst>
                      <p:childTnLst>
                        <p:par>
                          <p:cTn id="27" fill="hold">
                            <p:stCondLst>
                              <p:cond delay="0"/>
                            </p:stCondLst>
                            <p:childTnLst>
                              <p:par>
                                <p:cTn id="28" presetID="50" presetClass="entr" presetSubtype="0" decel="100000" fill="hold" grpId="0" nodeType="clickEffect">
                                  <p:stCondLst>
                                    <p:cond delay="0"/>
                                  </p:stCondLst>
                                  <p:childTnLst>
                                    <p:set>
                                      <p:cBhvr>
                                        <p:cTn id="29" dur="1" fill="hold">
                                          <p:stCondLst>
                                            <p:cond delay="0"/>
                                          </p:stCondLst>
                                        </p:cTn>
                                        <p:tgtEl>
                                          <p:spTgt spid="15388"/>
                                        </p:tgtEl>
                                        <p:attrNameLst>
                                          <p:attrName>style.visibility</p:attrName>
                                        </p:attrNameLst>
                                      </p:cBhvr>
                                      <p:to>
                                        <p:strVal val="visible"/>
                                      </p:to>
                                    </p:set>
                                    <p:anim calcmode="lin" valueType="num">
                                      <p:cBhvr>
                                        <p:cTn id="30" dur="1000" fill="hold"/>
                                        <p:tgtEl>
                                          <p:spTgt spid="15388"/>
                                        </p:tgtEl>
                                        <p:attrNameLst>
                                          <p:attrName>ppt_w</p:attrName>
                                        </p:attrNameLst>
                                      </p:cBhvr>
                                      <p:tavLst>
                                        <p:tav tm="0">
                                          <p:val>
                                            <p:strVal val="#ppt_w+.3"/>
                                          </p:val>
                                        </p:tav>
                                        <p:tav tm="100000">
                                          <p:val>
                                            <p:strVal val="#ppt_w"/>
                                          </p:val>
                                        </p:tav>
                                      </p:tavLst>
                                    </p:anim>
                                    <p:anim calcmode="lin" valueType="num">
                                      <p:cBhvr>
                                        <p:cTn id="31" dur="1000" fill="hold"/>
                                        <p:tgtEl>
                                          <p:spTgt spid="15388"/>
                                        </p:tgtEl>
                                        <p:attrNameLst>
                                          <p:attrName>ppt_h</p:attrName>
                                        </p:attrNameLst>
                                      </p:cBhvr>
                                      <p:tavLst>
                                        <p:tav tm="0">
                                          <p:val>
                                            <p:strVal val="#ppt_h"/>
                                          </p:val>
                                        </p:tav>
                                        <p:tav tm="100000">
                                          <p:val>
                                            <p:strVal val="#ppt_h"/>
                                          </p:val>
                                        </p:tav>
                                      </p:tavLst>
                                    </p:anim>
                                    <p:animEffect transition="in" filter="fade">
                                      <p:cBhvr>
                                        <p:cTn id="32" dur="1000"/>
                                        <p:tgtEl>
                                          <p:spTgt spid="15388"/>
                                        </p:tgtEl>
                                      </p:cBhvr>
                                    </p:animEffect>
                                  </p:childTnLst>
                                  <p:subTnLst>
                                    <p:audio>
                                      <p:cMediaNode>
                                        <p:cTn display="0" masterRel="sameClick">
                                          <p:stCondLst>
                                            <p:cond evt="begin" delay="0">
                                              <p:tn val="28"/>
                                            </p:cond>
                                          </p:stCondLst>
                                          <p:endCondLst>
                                            <p:cond evt="onStopAudio" delay="0">
                                              <p:tgtEl>
                                                <p:sldTgt/>
                                              </p:tgtEl>
                                            </p:cond>
                                          </p:endCondLst>
                                        </p:cTn>
                                        <p:tgtEl>
                                          <p:sndTgt r:embed="rId3" name="voltage.wav"/>
                                        </p:tgtEl>
                                      </p:cMediaNode>
                                    </p:audio>
                                  </p:subTnLst>
                                </p:cTn>
                              </p:par>
                            </p:childTnLst>
                          </p:cTn>
                        </p:par>
                      </p:childTnLst>
                    </p:cTn>
                  </p:par>
                  <p:par>
                    <p:cTn id="33" fill="hold">
                      <p:stCondLst>
                        <p:cond delay="indefinite"/>
                      </p:stCondLst>
                      <p:childTnLst>
                        <p:par>
                          <p:cTn id="34" fill="hold">
                            <p:stCondLst>
                              <p:cond delay="0"/>
                            </p:stCondLst>
                            <p:childTnLst>
                              <p:par>
                                <p:cTn id="35" presetID="16" presetClass="entr" presetSubtype="26" fill="hold" grpId="0" nodeType="clickEffect">
                                  <p:stCondLst>
                                    <p:cond delay="0"/>
                                  </p:stCondLst>
                                  <p:childTnLst>
                                    <p:set>
                                      <p:cBhvr>
                                        <p:cTn id="36" dur="1" fill="hold">
                                          <p:stCondLst>
                                            <p:cond delay="0"/>
                                          </p:stCondLst>
                                        </p:cTn>
                                        <p:tgtEl>
                                          <p:spTgt spid="22534"/>
                                        </p:tgtEl>
                                        <p:attrNameLst>
                                          <p:attrName>style.visibility</p:attrName>
                                        </p:attrNameLst>
                                      </p:cBhvr>
                                      <p:to>
                                        <p:strVal val="visible"/>
                                      </p:to>
                                    </p:set>
                                    <p:animEffect transition="in" filter="barn(inHorizontal)">
                                      <p:cBhvr>
                                        <p:cTn id="37" dur="500"/>
                                        <p:tgtEl>
                                          <p:spTgt spid="22534"/>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5387"/>
                                        </p:tgtEl>
                                        <p:attrNameLst>
                                          <p:attrName>style.visibility</p:attrName>
                                        </p:attrNameLst>
                                      </p:cBhvr>
                                      <p:to>
                                        <p:strVal val="visible"/>
                                      </p:to>
                                    </p:set>
                                    <p:animEffect transition="in" filter="dissolve">
                                      <p:cBhvr>
                                        <p:cTn id="42" dur="500"/>
                                        <p:tgtEl>
                                          <p:spTgt spid="15387"/>
                                        </p:tgtEl>
                                      </p:cBhvr>
                                    </p:animEffect>
                                  </p:childTnLst>
                                  <p:subTnLst>
                                    <p:audio>
                                      <p:cMediaNode>
                                        <p:cTn display="0" masterRel="sameClick">
                                          <p:stCondLst>
                                            <p:cond evt="begin" delay="0">
                                              <p:tn val="40"/>
                                            </p:cond>
                                          </p:stCondLst>
                                          <p:endCondLst>
                                            <p:cond evt="onStopAudio" delay="0">
                                              <p:tgtEl>
                                                <p:sldTgt/>
                                              </p:tgtEl>
                                            </p:cond>
                                          </p:endCondLst>
                                        </p:cTn>
                                        <p:tgtEl>
                                          <p:sndTgt r:embed="rId4" name="breeze.wav"/>
                                        </p:tgtEl>
                                      </p:cMediaNode>
                                    </p:audio>
                                  </p:subTnLst>
                                </p:cTn>
                              </p:par>
                            </p:childTnLst>
                          </p:cTn>
                        </p:par>
                      </p:childTnLst>
                    </p:cTn>
                  </p:par>
                  <p:par>
                    <p:cTn id="43" fill="hold">
                      <p:stCondLst>
                        <p:cond delay="indefinite"/>
                      </p:stCondLst>
                      <p:childTnLst>
                        <p:par>
                          <p:cTn id="44" fill="hold">
                            <p:stCondLst>
                              <p:cond delay="0"/>
                            </p:stCondLst>
                            <p:childTnLst>
                              <p:par>
                                <p:cTn id="45" presetID="16" presetClass="entr" presetSubtype="26" fill="hold" grpId="0" nodeType="clickEffect">
                                  <p:stCondLst>
                                    <p:cond delay="0"/>
                                  </p:stCondLst>
                                  <p:childTnLst>
                                    <p:set>
                                      <p:cBhvr>
                                        <p:cTn id="46" dur="1" fill="hold">
                                          <p:stCondLst>
                                            <p:cond delay="0"/>
                                          </p:stCondLst>
                                        </p:cTn>
                                        <p:tgtEl>
                                          <p:spTgt spid="22538"/>
                                        </p:tgtEl>
                                        <p:attrNameLst>
                                          <p:attrName>style.visibility</p:attrName>
                                        </p:attrNameLst>
                                      </p:cBhvr>
                                      <p:to>
                                        <p:strVal val="visible"/>
                                      </p:to>
                                    </p:set>
                                    <p:animEffect transition="in" filter="barn(inHorizontal)">
                                      <p:cBhvr>
                                        <p:cTn id="47" dur="500"/>
                                        <p:tgtEl>
                                          <p:spTgt spid="22538"/>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6" fill="hold" grpId="0" nodeType="clickEffect">
                                  <p:stCondLst>
                                    <p:cond delay="0"/>
                                  </p:stCondLst>
                                  <p:childTnLst>
                                    <p:set>
                                      <p:cBhvr>
                                        <p:cTn id="51" dur="1" fill="hold">
                                          <p:stCondLst>
                                            <p:cond delay="0"/>
                                          </p:stCondLst>
                                        </p:cTn>
                                        <p:tgtEl>
                                          <p:spTgt spid="15389"/>
                                        </p:tgtEl>
                                        <p:attrNameLst>
                                          <p:attrName>style.visibility</p:attrName>
                                        </p:attrNameLst>
                                      </p:cBhvr>
                                      <p:to>
                                        <p:strVal val="visible"/>
                                      </p:to>
                                    </p:set>
                                    <p:animEffect transition="in" filter="barn(inHorizontal)">
                                      <p:cBhvr>
                                        <p:cTn id="52" dur="500"/>
                                        <p:tgtEl>
                                          <p:spTgt spid="15389"/>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6" fill="hold" grpId="0" nodeType="clickEffect">
                                  <p:stCondLst>
                                    <p:cond delay="0"/>
                                  </p:stCondLst>
                                  <p:childTnLst>
                                    <p:set>
                                      <p:cBhvr>
                                        <p:cTn id="56" dur="1" fill="hold">
                                          <p:stCondLst>
                                            <p:cond delay="0"/>
                                          </p:stCondLst>
                                        </p:cTn>
                                        <p:tgtEl>
                                          <p:spTgt spid="22537"/>
                                        </p:tgtEl>
                                        <p:attrNameLst>
                                          <p:attrName>style.visibility</p:attrName>
                                        </p:attrNameLst>
                                      </p:cBhvr>
                                      <p:to>
                                        <p:strVal val="visible"/>
                                      </p:to>
                                    </p:set>
                                    <p:animEffect transition="in" filter="barn(inHorizontal)">
                                      <p:cBhvr>
                                        <p:cTn id="57" dur="500"/>
                                        <p:tgtEl>
                                          <p:spTgt spid="22537"/>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6" fill="hold" grpId="0" nodeType="clickEffect">
                                  <p:stCondLst>
                                    <p:cond delay="0"/>
                                  </p:stCondLst>
                                  <p:childTnLst>
                                    <p:set>
                                      <p:cBhvr>
                                        <p:cTn id="61" dur="1" fill="hold">
                                          <p:stCondLst>
                                            <p:cond delay="0"/>
                                          </p:stCondLst>
                                        </p:cTn>
                                        <p:tgtEl>
                                          <p:spTgt spid="15390"/>
                                        </p:tgtEl>
                                        <p:attrNameLst>
                                          <p:attrName>style.visibility</p:attrName>
                                        </p:attrNameLst>
                                      </p:cBhvr>
                                      <p:to>
                                        <p:strVal val="visible"/>
                                      </p:to>
                                    </p:set>
                                    <p:animEffect transition="in" filter="barn(inHorizontal)">
                                      <p:cBhvr>
                                        <p:cTn id="62" dur="500"/>
                                        <p:tgtEl>
                                          <p:spTgt spid="15390"/>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6" fill="hold" grpId="0" nodeType="clickEffect">
                                  <p:stCondLst>
                                    <p:cond delay="0"/>
                                  </p:stCondLst>
                                  <p:childTnLst>
                                    <p:set>
                                      <p:cBhvr>
                                        <p:cTn id="66" dur="1" fill="hold">
                                          <p:stCondLst>
                                            <p:cond delay="0"/>
                                          </p:stCondLst>
                                        </p:cTn>
                                        <p:tgtEl>
                                          <p:spTgt spid="22539"/>
                                        </p:tgtEl>
                                        <p:attrNameLst>
                                          <p:attrName>style.visibility</p:attrName>
                                        </p:attrNameLst>
                                      </p:cBhvr>
                                      <p:to>
                                        <p:strVal val="visible"/>
                                      </p:to>
                                    </p:set>
                                    <p:animEffect transition="in" filter="barn(inHorizontal)">
                                      <p:cBhvr>
                                        <p:cTn id="67" dur="500"/>
                                        <p:tgtEl>
                                          <p:spTgt spid="22539"/>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6" fill="hold" grpId="0" nodeType="clickEffect">
                                  <p:stCondLst>
                                    <p:cond delay="0"/>
                                  </p:stCondLst>
                                  <p:childTnLst>
                                    <p:set>
                                      <p:cBhvr>
                                        <p:cTn id="71" dur="1" fill="hold">
                                          <p:stCondLst>
                                            <p:cond delay="0"/>
                                          </p:stCondLst>
                                        </p:cTn>
                                        <p:tgtEl>
                                          <p:spTgt spid="15364"/>
                                        </p:tgtEl>
                                        <p:attrNameLst>
                                          <p:attrName>style.visibility</p:attrName>
                                        </p:attrNameLst>
                                      </p:cBhvr>
                                      <p:to>
                                        <p:strVal val="visible"/>
                                      </p:to>
                                    </p:set>
                                    <p:animEffect transition="in" filter="barn(inHorizontal)">
                                      <p:cBhvr>
                                        <p:cTn id="72" dur="500"/>
                                        <p:tgtEl>
                                          <p:spTgt spid="15364"/>
                                        </p:tgtEl>
                                      </p:cBhvr>
                                    </p:animEffect>
                                  </p:childTnLst>
                                </p:cTn>
                              </p:par>
                            </p:childTnLst>
                          </p:cTn>
                        </p:par>
                      </p:childTnLst>
                    </p:cTn>
                  </p:par>
                  <p:par>
                    <p:cTn id="73" fill="hold">
                      <p:stCondLst>
                        <p:cond delay="indefinite"/>
                      </p:stCondLst>
                      <p:childTnLst>
                        <p:par>
                          <p:cTn id="74" fill="hold">
                            <p:stCondLst>
                              <p:cond delay="0"/>
                            </p:stCondLst>
                            <p:childTnLst>
                              <p:par>
                                <p:cTn id="75" presetID="6" presetClass="entr" presetSubtype="16" fill="hold" grpId="0" nodeType="click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circle(in)">
                                      <p:cBhvr>
                                        <p:cTn id="7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animBg="1"/>
      <p:bldP spid="24580" grpId="0" animBg="1"/>
      <p:bldP spid="24581" grpId="0" animBg="1"/>
      <p:bldP spid="22534" grpId="0" animBg="1"/>
      <p:bldP spid="24583" grpId="0" animBg="1"/>
      <p:bldP spid="24584" grpId="0" animBg="1"/>
      <p:bldP spid="22537" grpId="0" animBg="1"/>
      <p:bldP spid="22538" grpId="0" animBg="1"/>
      <p:bldP spid="22539" grpId="0" animBg="1"/>
      <p:bldP spid="15386" grpId="0" animBg="1"/>
      <p:bldP spid="15387" grpId="0" animBg="1"/>
      <p:bldP spid="15388" grpId="0" animBg="1"/>
      <p:bldP spid="15389" grpId="0" animBg="1"/>
      <p:bldP spid="15390"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3492" name="Picture 4" descr="2"/>
          <p:cNvPicPr>
            <a:picLocks noGrp="1" noChangeAspect="1" noChangeArrowheads="1"/>
          </p:cNvPicPr>
          <p:nvPr>
            <p:ph type="body" sz="half" idx="4294967295"/>
          </p:nvPr>
        </p:nvPicPr>
        <p:blipFill>
          <a:blip r:embed="rId2">
            <a:extLst>
              <a:ext uri="{28A0092B-C50C-407E-A947-70E740481C1C}">
                <a14:useLocalDpi xmlns:a14="http://schemas.microsoft.com/office/drawing/2010/main" val="0"/>
              </a:ext>
            </a:extLst>
          </a:blip>
          <a:srcRect/>
          <a:stretch>
            <a:fillRect/>
          </a:stretch>
        </p:blipFill>
        <p:spPr>
          <a:xfrm>
            <a:off x="9525" y="1447799"/>
            <a:ext cx="4114800" cy="4829115"/>
          </a:xfrm>
          <a:noFill/>
          <a:extLst>
            <a:ext uri="{909E8E84-426E-40DD-AFC4-6F175D3DCCD1}">
              <a14:hiddenFill xmlns:a14="http://schemas.microsoft.com/office/drawing/2010/main">
                <a:solidFill>
                  <a:srgbClr val="FFFFFF"/>
                </a:solidFill>
              </a14:hiddenFill>
            </a:ext>
          </a:extLst>
        </p:spPr>
      </p:pic>
      <p:sp>
        <p:nvSpPr>
          <p:cNvPr id="63493" name="Text Box 5"/>
          <p:cNvSpPr txBox="1">
            <a:spLocks noChangeArrowheads="1"/>
          </p:cNvSpPr>
          <p:nvPr/>
        </p:nvSpPr>
        <p:spPr bwMode="auto">
          <a:xfrm>
            <a:off x="3962400" y="1524000"/>
            <a:ext cx="51816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r>
              <a:rPr lang="en-US" altLang="en-US" b="1" dirty="0" err="1">
                <a:solidFill>
                  <a:srgbClr val="FF0000"/>
                </a:solidFill>
                <a:cs typeface="Times New Roman" pitchFamily="18" charset="0"/>
              </a:rPr>
              <a:t>Nhị</a:t>
            </a:r>
            <a:r>
              <a:rPr lang="en-US" altLang="en-US" b="1" dirty="0">
                <a:solidFill>
                  <a:srgbClr val="FF0000"/>
                </a:solidFill>
                <a:cs typeface="Times New Roman" pitchFamily="18" charset="0"/>
              </a:rPr>
              <a:t> </a:t>
            </a:r>
            <a:r>
              <a:rPr lang="en-US" altLang="en-US" b="1" dirty="0" err="1">
                <a:solidFill>
                  <a:srgbClr val="FF0000"/>
                </a:solidFill>
                <a:cs typeface="Times New Roman" pitchFamily="18" charset="0"/>
              </a:rPr>
              <a:t>gồm</a:t>
            </a:r>
            <a:r>
              <a:rPr lang="en-US" altLang="en-US" b="1" dirty="0">
                <a:solidFill>
                  <a:srgbClr val="FF0000"/>
                </a:solidFill>
                <a:cs typeface="Times New Roman" pitchFamily="18" charset="0"/>
              </a:rPr>
              <a:t>:</a:t>
            </a:r>
          </a:p>
          <a:p>
            <a:r>
              <a:rPr lang="en-US" altLang="en-US" b="1" dirty="0">
                <a:solidFill>
                  <a:srgbClr val="FF0000"/>
                </a:solidFill>
                <a:cs typeface="Times New Roman" pitchFamily="18" charset="0"/>
              </a:rPr>
              <a:t>  - a : </a:t>
            </a:r>
            <a:r>
              <a:rPr lang="en-US" altLang="en-US" b="1" dirty="0" err="1">
                <a:solidFill>
                  <a:srgbClr val="FF0000"/>
                </a:solidFill>
                <a:cs typeface="Times New Roman" pitchFamily="18" charset="0"/>
              </a:rPr>
              <a:t>Bao</a:t>
            </a:r>
            <a:r>
              <a:rPr lang="en-US" altLang="en-US" b="1" dirty="0">
                <a:solidFill>
                  <a:srgbClr val="FF0000"/>
                </a:solidFill>
                <a:cs typeface="Times New Roman" pitchFamily="18" charset="0"/>
              </a:rPr>
              <a:t> </a:t>
            </a:r>
            <a:r>
              <a:rPr lang="en-US" altLang="en-US" b="1" dirty="0" err="1">
                <a:solidFill>
                  <a:srgbClr val="FF0000"/>
                </a:solidFill>
                <a:cs typeface="Times New Roman" pitchFamily="18" charset="0"/>
              </a:rPr>
              <a:t>phấn</a:t>
            </a:r>
            <a:r>
              <a:rPr lang="en-US" altLang="en-US" b="1" dirty="0">
                <a:solidFill>
                  <a:srgbClr val="FF0000"/>
                </a:solidFill>
                <a:cs typeface="Times New Roman" pitchFamily="18" charset="0"/>
              </a:rPr>
              <a:t> </a:t>
            </a:r>
            <a:r>
              <a:rPr lang="en-US" altLang="en-US" b="1" i="1" dirty="0">
                <a:solidFill>
                  <a:srgbClr val="FF0000"/>
                </a:solidFill>
                <a:cs typeface="Times New Roman" pitchFamily="18" charset="0"/>
              </a:rPr>
              <a:t>(</a:t>
            </a:r>
            <a:r>
              <a:rPr lang="en-US" altLang="en-US" b="1" i="1" dirty="0" err="1">
                <a:solidFill>
                  <a:srgbClr val="FF0000"/>
                </a:solidFill>
                <a:cs typeface="Times New Roman" pitchFamily="18" charset="0"/>
              </a:rPr>
              <a:t>chứa</a:t>
            </a:r>
            <a:r>
              <a:rPr lang="en-US" altLang="en-US" b="1" i="1" dirty="0">
                <a:solidFill>
                  <a:srgbClr val="FF0000"/>
                </a:solidFill>
                <a:cs typeface="Times New Roman" pitchFamily="18" charset="0"/>
              </a:rPr>
              <a:t> </a:t>
            </a:r>
            <a:r>
              <a:rPr lang="en-US" altLang="en-US" b="1" i="1" dirty="0" err="1">
                <a:solidFill>
                  <a:srgbClr val="FF0000"/>
                </a:solidFill>
                <a:cs typeface="Times New Roman" pitchFamily="18" charset="0"/>
              </a:rPr>
              <a:t>các</a:t>
            </a:r>
            <a:r>
              <a:rPr lang="en-US" altLang="en-US" b="1" i="1" dirty="0">
                <a:solidFill>
                  <a:srgbClr val="FF0000"/>
                </a:solidFill>
                <a:cs typeface="Times New Roman" pitchFamily="18" charset="0"/>
              </a:rPr>
              <a:t> </a:t>
            </a:r>
            <a:r>
              <a:rPr lang="en-US" altLang="en-US" b="1" i="1" dirty="0" err="1">
                <a:solidFill>
                  <a:srgbClr val="FF0000"/>
                </a:solidFill>
                <a:cs typeface="Times New Roman" pitchFamily="18" charset="0"/>
              </a:rPr>
              <a:t>hạt</a:t>
            </a:r>
            <a:r>
              <a:rPr lang="en-US" altLang="en-US" b="1" i="1" dirty="0">
                <a:solidFill>
                  <a:srgbClr val="FF0000"/>
                </a:solidFill>
                <a:cs typeface="Times New Roman" pitchFamily="18" charset="0"/>
              </a:rPr>
              <a:t> </a:t>
            </a:r>
            <a:r>
              <a:rPr lang="en-US" altLang="en-US" b="1" i="1" dirty="0" err="1">
                <a:solidFill>
                  <a:srgbClr val="FF0000"/>
                </a:solidFill>
                <a:cs typeface="Times New Roman" pitchFamily="18" charset="0"/>
              </a:rPr>
              <a:t>phấn</a:t>
            </a:r>
            <a:r>
              <a:rPr lang="en-US" altLang="en-US" b="1" i="1" dirty="0">
                <a:solidFill>
                  <a:srgbClr val="FF0000"/>
                </a:solidFill>
                <a:cs typeface="Times New Roman" pitchFamily="18" charset="0"/>
              </a:rPr>
              <a:t>)</a:t>
            </a:r>
          </a:p>
          <a:p>
            <a:r>
              <a:rPr lang="en-US" altLang="en-US" b="1" dirty="0">
                <a:solidFill>
                  <a:srgbClr val="FF0000"/>
                </a:solidFill>
                <a:cs typeface="Times New Roman" pitchFamily="18" charset="0"/>
              </a:rPr>
              <a:t>  - b : </a:t>
            </a:r>
            <a:r>
              <a:rPr lang="en-US" altLang="en-US" b="1" dirty="0" err="1">
                <a:solidFill>
                  <a:srgbClr val="FF0000"/>
                </a:solidFill>
                <a:cs typeface="Times New Roman" pitchFamily="18" charset="0"/>
              </a:rPr>
              <a:t>Chỉ</a:t>
            </a:r>
            <a:r>
              <a:rPr lang="en-US" altLang="en-US" b="1" dirty="0">
                <a:solidFill>
                  <a:srgbClr val="FF0000"/>
                </a:solidFill>
                <a:cs typeface="Times New Roman" pitchFamily="18" charset="0"/>
              </a:rPr>
              <a:t> </a:t>
            </a:r>
            <a:r>
              <a:rPr lang="en-US" altLang="en-US" b="1" dirty="0" err="1">
                <a:solidFill>
                  <a:srgbClr val="FF0000"/>
                </a:solidFill>
                <a:cs typeface="Times New Roman" pitchFamily="18" charset="0"/>
              </a:rPr>
              <a:t>nhị</a:t>
            </a:r>
            <a:endParaRPr lang="en-US" altLang="en-US" b="1" dirty="0">
              <a:solidFill>
                <a:srgbClr val="FF0000"/>
              </a:solidFill>
              <a:cs typeface="Times New Roman" pitchFamily="18" charset="0"/>
            </a:endParaRPr>
          </a:p>
          <a:p>
            <a:r>
              <a:rPr lang="en-US" altLang="en-US" b="1" dirty="0" err="1">
                <a:solidFill>
                  <a:srgbClr val="FF0000"/>
                </a:solidFill>
                <a:cs typeface="Times New Roman" pitchFamily="18" charset="0"/>
              </a:rPr>
              <a:t>Nhuỵ</a:t>
            </a:r>
            <a:r>
              <a:rPr lang="en-US" altLang="en-US" b="1" dirty="0">
                <a:solidFill>
                  <a:srgbClr val="FF0000"/>
                </a:solidFill>
                <a:cs typeface="Times New Roman" pitchFamily="18" charset="0"/>
              </a:rPr>
              <a:t> </a:t>
            </a:r>
            <a:r>
              <a:rPr lang="en-US" altLang="en-US" b="1" dirty="0" err="1">
                <a:solidFill>
                  <a:srgbClr val="FF0000"/>
                </a:solidFill>
                <a:cs typeface="Times New Roman" pitchFamily="18" charset="0"/>
              </a:rPr>
              <a:t>gồm</a:t>
            </a:r>
            <a:r>
              <a:rPr lang="en-US" altLang="en-US" b="1" dirty="0">
                <a:solidFill>
                  <a:srgbClr val="FF0000"/>
                </a:solidFill>
                <a:cs typeface="Times New Roman" pitchFamily="18" charset="0"/>
              </a:rPr>
              <a:t>:</a:t>
            </a:r>
          </a:p>
          <a:p>
            <a:r>
              <a:rPr lang="en-US" altLang="en-US" b="1" dirty="0">
                <a:solidFill>
                  <a:srgbClr val="FF0000"/>
                </a:solidFill>
                <a:cs typeface="Times New Roman" pitchFamily="18" charset="0"/>
              </a:rPr>
              <a:t>  - c : </a:t>
            </a:r>
            <a:r>
              <a:rPr lang="en-US" altLang="en-US" b="1" dirty="0" err="1">
                <a:solidFill>
                  <a:srgbClr val="FF0000"/>
                </a:solidFill>
                <a:cs typeface="Times New Roman" pitchFamily="18" charset="0"/>
              </a:rPr>
              <a:t>Đầu</a:t>
            </a:r>
            <a:r>
              <a:rPr lang="en-US" altLang="en-US" b="1" dirty="0">
                <a:solidFill>
                  <a:srgbClr val="FF0000"/>
                </a:solidFill>
                <a:cs typeface="Times New Roman" pitchFamily="18" charset="0"/>
              </a:rPr>
              <a:t> </a:t>
            </a:r>
            <a:r>
              <a:rPr lang="en-US" altLang="en-US" b="1" dirty="0" err="1">
                <a:solidFill>
                  <a:srgbClr val="FF0000"/>
                </a:solidFill>
                <a:cs typeface="Times New Roman" pitchFamily="18" charset="0"/>
              </a:rPr>
              <a:t>nhuỵ</a:t>
            </a:r>
            <a:r>
              <a:rPr lang="en-US" altLang="en-US" b="1" dirty="0">
                <a:solidFill>
                  <a:srgbClr val="FF0000"/>
                </a:solidFill>
                <a:cs typeface="Times New Roman" pitchFamily="18" charset="0"/>
              </a:rPr>
              <a:t>.</a:t>
            </a:r>
          </a:p>
          <a:p>
            <a:r>
              <a:rPr lang="en-US" altLang="en-US" b="1" dirty="0">
                <a:solidFill>
                  <a:srgbClr val="FF0000"/>
                </a:solidFill>
                <a:cs typeface="Times New Roman" pitchFamily="18" charset="0"/>
              </a:rPr>
              <a:t>  - d : </a:t>
            </a:r>
            <a:r>
              <a:rPr lang="en-US" altLang="en-US" b="1" dirty="0" err="1">
                <a:solidFill>
                  <a:srgbClr val="FF0000"/>
                </a:solidFill>
                <a:cs typeface="Times New Roman" pitchFamily="18" charset="0"/>
              </a:rPr>
              <a:t>Vòi</a:t>
            </a:r>
            <a:r>
              <a:rPr lang="en-US" altLang="en-US" b="1" dirty="0">
                <a:solidFill>
                  <a:srgbClr val="FF0000"/>
                </a:solidFill>
                <a:cs typeface="Times New Roman" pitchFamily="18" charset="0"/>
              </a:rPr>
              <a:t> </a:t>
            </a:r>
            <a:r>
              <a:rPr lang="en-US" altLang="en-US" b="1" dirty="0" err="1">
                <a:solidFill>
                  <a:srgbClr val="FF0000"/>
                </a:solidFill>
                <a:cs typeface="Times New Roman" pitchFamily="18" charset="0"/>
              </a:rPr>
              <a:t>nhuỵ</a:t>
            </a:r>
            <a:r>
              <a:rPr lang="en-US" altLang="en-US" b="1" dirty="0">
                <a:solidFill>
                  <a:srgbClr val="FF0000"/>
                </a:solidFill>
                <a:cs typeface="Times New Roman" pitchFamily="18" charset="0"/>
              </a:rPr>
              <a:t>.</a:t>
            </a:r>
          </a:p>
          <a:p>
            <a:r>
              <a:rPr lang="en-US" altLang="en-US" b="1" dirty="0">
                <a:solidFill>
                  <a:srgbClr val="FF0000"/>
                </a:solidFill>
                <a:cs typeface="Times New Roman" pitchFamily="18" charset="0"/>
              </a:rPr>
              <a:t>  - e : </a:t>
            </a:r>
            <a:r>
              <a:rPr lang="en-US" altLang="en-US" b="1" dirty="0" err="1">
                <a:solidFill>
                  <a:srgbClr val="FF0000"/>
                </a:solidFill>
                <a:cs typeface="Times New Roman" pitchFamily="18" charset="0"/>
              </a:rPr>
              <a:t>Bầu</a:t>
            </a:r>
            <a:r>
              <a:rPr lang="en-US" altLang="en-US" b="1" dirty="0">
                <a:solidFill>
                  <a:srgbClr val="FF0000"/>
                </a:solidFill>
                <a:cs typeface="Times New Roman" pitchFamily="18" charset="0"/>
              </a:rPr>
              <a:t> </a:t>
            </a:r>
            <a:r>
              <a:rPr lang="en-US" altLang="en-US" b="1" dirty="0" err="1">
                <a:solidFill>
                  <a:srgbClr val="FF0000"/>
                </a:solidFill>
                <a:cs typeface="Times New Roman" pitchFamily="18" charset="0"/>
              </a:rPr>
              <a:t>nhuỵ</a:t>
            </a:r>
            <a:r>
              <a:rPr lang="en-US" altLang="en-US" b="1" dirty="0">
                <a:solidFill>
                  <a:srgbClr val="FF0000"/>
                </a:solidFill>
                <a:cs typeface="Times New Roman" pitchFamily="18" charset="0"/>
              </a:rPr>
              <a:t> </a:t>
            </a:r>
          </a:p>
          <a:p>
            <a:r>
              <a:rPr lang="en-US" altLang="en-US" b="1" dirty="0">
                <a:solidFill>
                  <a:srgbClr val="FF0000"/>
                </a:solidFill>
                <a:cs typeface="Times New Roman" pitchFamily="18" charset="0"/>
              </a:rPr>
              <a:t>  - g : </a:t>
            </a:r>
            <a:r>
              <a:rPr lang="en-US" altLang="en-US" b="1" dirty="0" err="1">
                <a:solidFill>
                  <a:srgbClr val="FF0000"/>
                </a:solidFill>
                <a:cs typeface="Times New Roman" pitchFamily="18" charset="0"/>
              </a:rPr>
              <a:t>Noãn</a:t>
            </a:r>
            <a:endParaRPr lang="en-US" altLang="en-US" b="1" dirty="0">
              <a:solidFill>
                <a:srgbClr val="FF0000"/>
              </a:solidFill>
              <a:cs typeface="Times New Roman" pitchFamily="18" charset="0"/>
            </a:endParaRPr>
          </a:p>
        </p:txBody>
      </p:sp>
      <p:sp>
        <p:nvSpPr>
          <p:cNvPr id="4" name="TextBox 15"/>
          <p:cNvSpPr txBox="1">
            <a:spLocks noChangeArrowheads="1"/>
          </p:cNvSpPr>
          <p:nvPr/>
        </p:nvSpPr>
        <p:spPr bwMode="auto">
          <a:xfrm>
            <a:off x="73025" y="26987"/>
            <a:ext cx="9070975"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1"/>
                </a:solidFill>
                <a:latin typeface=".VnTime" pitchFamily="34" charset="0"/>
                <a:ea typeface="+mn-ea"/>
                <a:cs typeface="+mn-cs"/>
              </a:defRPr>
            </a:lvl1pPr>
            <a:lvl2pPr marL="457200" algn="l" rtl="0" fontAlgn="base">
              <a:spcBef>
                <a:spcPct val="0"/>
              </a:spcBef>
              <a:spcAft>
                <a:spcPct val="0"/>
              </a:spcAft>
              <a:defRPr sz="2000" kern="1200">
                <a:solidFill>
                  <a:schemeClr val="tx1"/>
                </a:solidFill>
                <a:latin typeface=".VnTime" pitchFamily="34" charset="0"/>
                <a:ea typeface="+mn-ea"/>
                <a:cs typeface="+mn-cs"/>
              </a:defRPr>
            </a:lvl2pPr>
            <a:lvl3pPr marL="914400" algn="l" rtl="0" fontAlgn="base">
              <a:spcBef>
                <a:spcPct val="0"/>
              </a:spcBef>
              <a:spcAft>
                <a:spcPct val="0"/>
              </a:spcAft>
              <a:defRPr sz="2000" kern="1200">
                <a:solidFill>
                  <a:schemeClr val="tx1"/>
                </a:solidFill>
                <a:latin typeface=".VnTime" pitchFamily="34" charset="0"/>
                <a:ea typeface="+mn-ea"/>
                <a:cs typeface="+mn-cs"/>
              </a:defRPr>
            </a:lvl3pPr>
            <a:lvl4pPr marL="1371600" algn="l" rtl="0" fontAlgn="base">
              <a:spcBef>
                <a:spcPct val="0"/>
              </a:spcBef>
              <a:spcAft>
                <a:spcPct val="0"/>
              </a:spcAft>
              <a:defRPr sz="2000" kern="1200">
                <a:solidFill>
                  <a:schemeClr val="tx1"/>
                </a:solidFill>
                <a:latin typeface=".VnTime" pitchFamily="34" charset="0"/>
                <a:ea typeface="+mn-ea"/>
                <a:cs typeface="+mn-cs"/>
              </a:defRPr>
            </a:lvl4pPr>
            <a:lvl5pPr marL="1828800" algn="l" rtl="0" fontAlgn="base">
              <a:spcBef>
                <a:spcPct val="0"/>
              </a:spcBef>
              <a:spcAft>
                <a:spcPct val="0"/>
              </a:spcAft>
              <a:defRPr sz="2000" kern="1200">
                <a:solidFill>
                  <a:schemeClr val="tx1"/>
                </a:solidFill>
                <a:latin typeface=".VnTime" pitchFamily="34" charset="0"/>
                <a:ea typeface="+mn-ea"/>
                <a:cs typeface="+mn-cs"/>
              </a:defRPr>
            </a:lvl5pPr>
            <a:lvl6pPr marL="2286000" algn="l" defTabSz="914400" rtl="0" eaLnBrk="1" latinLnBrk="0" hangingPunct="1">
              <a:defRPr sz="2000" kern="1200">
                <a:solidFill>
                  <a:schemeClr val="tx1"/>
                </a:solidFill>
                <a:latin typeface=".VnTime" pitchFamily="34" charset="0"/>
                <a:ea typeface="+mn-ea"/>
                <a:cs typeface="+mn-cs"/>
              </a:defRPr>
            </a:lvl6pPr>
            <a:lvl7pPr marL="2743200" algn="l" defTabSz="914400" rtl="0" eaLnBrk="1" latinLnBrk="0" hangingPunct="1">
              <a:defRPr sz="2000" kern="1200">
                <a:solidFill>
                  <a:schemeClr val="tx1"/>
                </a:solidFill>
                <a:latin typeface=".VnTime" pitchFamily="34" charset="0"/>
                <a:ea typeface="+mn-ea"/>
                <a:cs typeface="+mn-cs"/>
              </a:defRPr>
            </a:lvl7pPr>
            <a:lvl8pPr marL="3200400" algn="l" defTabSz="914400" rtl="0" eaLnBrk="1" latinLnBrk="0" hangingPunct="1">
              <a:defRPr sz="2000" kern="1200">
                <a:solidFill>
                  <a:schemeClr val="tx1"/>
                </a:solidFill>
                <a:latin typeface=".VnTime" pitchFamily="34" charset="0"/>
                <a:ea typeface="+mn-ea"/>
                <a:cs typeface="+mn-cs"/>
              </a:defRPr>
            </a:lvl8pPr>
            <a:lvl9pPr marL="3657600" algn="l" defTabSz="914400" rtl="0" eaLnBrk="1" latinLnBrk="0" hangingPunct="1">
              <a:defRPr sz="2000" kern="1200">
                <a:solidFill>
                  <a:schemeClr val="tx1"/>
                </a:solidFill>
                <a:latin typeface=".VnTime" pitchFamily="34" charset="0"/>
                <a:ea typeface="+mn-ea"/>
                <a:cs typeface="+mn-cs"/>
              </a:defRPr>
            </a:lvl9pPr>
          </a:lstStyle>
          <a:p>
            <a:pPr algn="ctr" eaLnBrk="1" hangingPunct="1">
              <a:defRPr/>
            </a:pPr>
            <a:r>
              <a:rPr lang="en-US" sz="2400" b="1">
                <a:latin typeface="Times New Roman" pitchFamily="18" charset="0"/>
                <a:cs typeface="Times New Roman" pitchFamily="18" charset="0"/>
              </a:rPr>
              <a:t>Khoa </a:t>
            </a:r>
            <a:r>
              <a:rPr lang="en-US" sz="2400" b="1" dirty="0" err="1">
                <a:latin typeface="Times New Roman" pitchFamily="18" charset="0"/>
                <a:cs typeface="Times New Roman" pitchFamily="18" charset="0"/>
              </a:rPr>
              <a:t>học</a:t>
            </a:r>
            <a:endParaRPr lang="en-US" sz="2400" b="1" dirty="0">
              <a:latin typeface="Times New Roman" pitchFamily="18" charset="0"/>
              <a:cs typeface="Times New Roman" pitchFamily="18" charset="0"/>
            </a:endParaRPr>
          </a:p>
          <a:p>
            <a:pPr algn="ctr" eaLnBrk="1" hangingPunct="1">
              <a:defRPr/>
            </a:pPr>
            <a:r>
              <a:rPr lang="en-US" sz="2400" b="1" dirty="0" err="1">
                <a:latin typeface="Times New Roman" pitchFamily="18" charset="0"/>
                <a:cs typeface="Times New Roman" pitchFamily="18" charset="0"/>
              </a:rPr>
              <a:t>Bài</a:t>
            </a:r>
            <a:r>
              <a:rPr lang="en-US" sz="2400" b="1" dirty="0">
                <a:latin typeface="Times New Roman" pitchFamily="18" charset="0"/>
                <a:cs typeface="Times New Roman" pitchFamily="18" charset="0"/>
              </a:rPr>
              <a:t> 51: </a:t>
            </a:r>
            <a:r>
              <a:rPr lang="en-US" sz="2400" b="1" dirty="0" err="1">
                <a:latin typeface="Times New Roman" pitchFamily="18" charset="0"/>
                <a:cs typeface="Times New Roman" pitchFamily="18" charset="0"/>
              </a:rPr>
              <a:t>Cơ</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quan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sinh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sản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thực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vật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có</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endParaRPr lang="en-US" sz="2800" b="1" dirty="0">
              <a:effectLst>
                <a:outerShdw blurRad="38100" dist="38100" dir="2700000" algn="tl">
                  <a:srgbClr val="C0C0C0"/>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740086166"/>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300"/>
                                  </p:stCondLst>
                                  <p:childTnLst>
                                    <p:set>
                                      <p:cBhvr>
                                        <p:cTn id="6" dur="1" fill="hold">
                                          <p:stCondLst>
                                            <p:cond delay="0"/>
                                          </p:stCondLst>
                                        </p:cTn>
                                        <p:tgtEl>
                                          <p:spTgt spid="63492"/>
                                        </p:tgtEl>
                                        <p:attrNameLst>
                                          <p:attrName>style.visibility</p:attrName>
                                        </p:attrNameLst>
                                      </p:cBhvr>
                                      <p:to>
                                        <p:strVal val="visible"/>
                                      </p:to>
                                    </p:set>
                                    <p:animEffect transition="in" filter="blinds(horizontal)">
                                      <p:cBhvr>
                                        <p:cTn id="7" dur="500"/>
                                        <p:tgtEl>
                                          <p:spTgt spid="63492"/>
                                        </p:tgtEl>
                                      </p:cBhvr>
                                    </p:animEffect>
                                  </p:childTnLst>
                                </p:cTn>
                              </p:par>
                            </p:childTnLst>
                          </p:cTn>
                        </p:par>
                        <p:par>
                          <p:cTn id="8" fill="hold" nodeType="afterGroup">
                            <p:stCondLst>
                              <p:cond delay="800"/>
                            </p:stCondLst>
                            <p:childTnLst>
                              <p:par>
                                <p:cTn id="9" presetID="53" presetClass="entr" presetSubtype="0" fill="hold" grpId="0" nodeType="afterEffect">
                                  <p:stCondLst>
                                    <p:cond delay="0"/>
                                  </p:stCondLst>
                                  <p:childTnLst>
                                    <p:set>
                                      <p:cBhvr>
                                        <p:cTn id="10" dur="1" fill="hold">
                                          <p:stCondLst>
                                            <p:cond delay="0"/>
                                          </p:stCondLst>
                                        </p:cTn>
                                        <p:tgtEl>
                                          <p:spTgt spid="63493"/>
                                        </p:tgtEl>
                                        <p:attrNameLst>
                                          <p:attrName>style.visibility</p:attrName>
                                        </p:attrNameLst>
                                      </p:cBhvr>
                                      <p:to>
                                        <p:strVal val="visible"/>
                                      </p:to>
                                    </p:set>
                                    <p:anim calcmode="lin" valueType="num">
                                      <p:cBhvr>
                                        <p:cTn id="11" dur="500" fill="hold"/>
                                        <p:tgtEl>
                                          <p:spTgt spid="63493"/>
                                        </p:tgtEl>
                                        <p:attrNameLst>
                                          <p:attrName>ppt_w</p:attrName>
                                        </p:attrNameLst>
                                      </p:cBhvr>
                                      <p:tavLst>
                                        <p:tav tm="0">
                                          <p:val>
                                            <p:fltVal val="0"/>
                                          </p:val>
                                        </p:tav>
                                        <p:tav tm="100000">
                                          <p:val>
                                            <p:strVal val="#ppt_w"/>
                                          </p:val>
                                        </p:tav>
                                      </p:tavLst>
                                    </p:anim>
                                    <p:anim calcmode="lin" valueType="num">
                                      <p:cBhvr>
                                        <p:cTn id="12" dur="500" fill="hold"/>
                                        <p:tgtEl>
                                          <p:spTgt spid="63493"/>
                                        </p:tgtEl>
                                        <p:attrNameLst>
                                          <p:attrName>ppt_h</p:attrName>
                                        </p:attrNameLst>
                                      </p:cBhvr>
                                      <p:tavLst>
                                        <p:tav tm="0">
                                          <p:val>
                                            <p:fltVal val="0"/>
                                          </p:val>
                                        </p:tav>
                                        <p:tav tm="100000">
                                          <p:val>
                                            <p:strVal val="#ppt_h"/>
                                          </p:val>
                                        </p:tav>
                                      </p:tavLst>
                                    </p:anim>
                                    <p:animEffect transition="in" filter="fade">
                                      <p:cBhvr>
                                        <p:cTn id="13" dur="500"/>
                                        <p:tgtEl>
                                          <p:spTgt spid="634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4" y="2959100"/>
            <a:ext cx="8613776" cy="3276600"/>
          </a:xfrm>
          <a:solidFill>
            <a:srgbClr val="FFFF00"/>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txBody>
          <a:bodyPr>
            <a:normAutofit/>
          </a:bodyPr>
          <a:lstStyle/>
          <a:p>
            <a:pPr algn="l"/>
            <a:r>
              <a:rPr lang="en-US" sz="3200" dirty="0">
                <a:latin typeface="Times New Roman" pitchFamily="18" charset="0"/>
                <a:cs typeface="Times New Roman" pitchFamily="18" charset="0"/>
              </a:rPr>
              <a:t>      </a:t>
            </a:r>
            <a:r>
              <a:rPr lang="en-US" sz="3200" b="1" dirty="0" err="1">
                <a:latin typeface="Times New Roman" pitchFamily="18" charset="0"/>
                <a:cs typeface="Times New Roman" pitchFamily="18" charset="0"/>
              </a:rPr>
              <a:t>Hoa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cơ</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quan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sinh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sản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của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những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loài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thực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vật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hoa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Cơ</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quan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sinh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dục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đực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gọi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nhị</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Cơ</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quan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sinh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dục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cái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gọi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nhụy</a:t>
            </a:r>
            <a:r>
              <a:rPr lang="en-US" sz="3200" b="1" dirty="0">
                <a:latin typeface="Times New Roman" pitchFamily="18" charset="0"/>
                <a:cs typeface="Times New Roman" pitchFamily="18" charset="0"/>
              </a:rPr>
              <a:t>.</a:t>
            </a:r>
            <a:br>
              <a:rPr lang="en-US" sz="3200" b="1" dirty="0">
                <a:latin typeface="Times New Roman" pitchFamily="18" charset="0"/>
                <a:cs typeface="Times New Roman" pitchFamily="18" charset="0"/>
              </a:rPr>
            </a:b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Một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số</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cây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hoa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đực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riêng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hoa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cái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riêng</a:t>
            </a:r>
            <a:r>
              <a:rPr lang="en-US" sz="3200" b="1" dirty="0">
                <a:latin typeface="Times New Roman" pitchFamily="18" charset="0"/>
                <a:cs typeface="Times New Roman" pitchFamily="18" charset="0"/>
              </a:rPr>
              <a:t>. Ở </a:t>
            </a:r>
            <a:r>
              <a:rPr lang="en-US" sz="3200" b="1" dirty="0" err="1">
                <a:latin typeface="Times New Roman" pitchFamily="18" charset="0"/>
                <a:cs typeface="Times New Roman" pitchFamily="18" charset="0"/>
              </a:rPr>
              <a:t>đa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số</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cây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khác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trên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cùng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một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hoa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cả</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nhị</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nhụy</a:t>
            </a:r>
            <a:r>
              <a:rPr lang="en-US" sz="3200" dirty="0">
                <a:latin typeface="Times New Roman" pitchFamily="18" charset="0"/>
                <a:cs typeface="Times New Roman" pitchFamily="18" charset="0"/>
              </a:rPr>
              <a:t>.</a:t>
            </a:r>
          </a:p>
        </p:txBody>
      </p:sp>
      <p:sp>
        <p:nvSpPr>
          <p:cNvPr id="3" name="TextBox 15"/>
          <p:cNvSpPr txBox="1">
            <a:spLocks noChangeArrowheads="1"/>
          </p:cNvSpPr>
          <p:nvPr/>
        </p:nvSpPr>
        <p:spPr bwMode="auto">
          <a:xfrm>
            <a:off x="73025" y="26987"/>
            <a:ext cx="9070975"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1"/>
                </a:solidFill>
                <a:latin typeface=".VnTime" pitchFamily="34" charset="0"/>
                <a:ea typeface="+mn-ea"/>
                <a:cs typeface="+mn-cs"/>
              </a:defRPr>
            </a:lvl1pPr>
            <a:lvl2pPr marL="457200" algn="l" rtl="0" fontAlgn="base">
              <a:spcBef>
                <a:spcPct val="0"/>
              </a:spcBef>
              <a:spcAft>
                <a:spcPct val="0"/>
              </a:spcAft>
              <a:defRPr sz="2000" kern="1200">
                <a:solidFill>
                  <a:schemeClr val="tx1"/>
                </a:solidFill>
                <a:latin typeface=".VnTime" pitchFamily="34" charset="0"/>
                <a:ea typeface="+mn-ea"/>
                <a:cs typeface="+mn-cs"/>
              </a:defRPr>
            </a:lvl2pPr>
            <a:lvl3pPr marL="914400" algn="l" rtl="0" fontAlgn="base">
              <a:spcBef>
                <a:spcPct val="0"/>
              </a:spcBef>
              <a:spcAft>
                <a:spcPct val="0"/>
              </a:spcAft>
              <a:defRPr sz="2000" kern="1200">
                <a:solidFill>
                  <a:schemeClr val="tx1"/>
                </a:solidFill>
                <a:latin typeface=".VnTime" pitchFamily="34" charset="0"/>
                <a:ea typeface="+mn-ea"/>
                <a:cs typeface="+mn-cs"/>
              </a:defRPr>
            </a:lvl3pPr>
            <a:lvl4pPr marL="1371600" algn="l" rtl="0" fontAlgn="base">
              <a:spcBef>
                <a:spcPct val="0"/>
              </a:spcBef>
              <a:spcAft>
                <a:spcPct val="0"/>
              </a:spcAft>
              <a:defRPr sz="2000" kern="1200">
                <a:solidFill>
                  <a:schemeClr val="tx1"/>
                </a:solidFill>
                <a:latin typeface=".VnTime" pitchFamily="34" charset="0"/>
                <a:ea typeface="+mn-ea"/>
                <a:cs typeface="+mn-cs"/>
              </a:defRPr>
            </a:lvl4pPr>
            <a:lvl5pPr marL="1828800" algn="l" rtl="0" fontAlgn="base">
              <a:spcBef>
                <a:spcPct val="0"/>
              </a:spcBef>
              <a:spcAft>
                <a:spcPct val="0"/>
              </a:spcAft>
              <a:defRPr sz="2000" kern="1200">
                <a:solidFill>
                  <a:schemeClr val="tx1"/>
                </a:solidFill>
                <a:latin typeface=".VnTime" pitchFamily="34" charset="0"/>
                <a:ea typeface="+mn-ea"/>
                <a:cs typeface="+mn-cs"/>
              </a:defRPr>
            </a:lvl5pPr>
            <a:lvl6pPr marL="2286000" algn="l" defTabSz="914400" rtl="0" eaLnBrk="1" latinLnBrk="0" hangingPunct="1">
              <a:defRPr sz="2000" kern="1200">
                <a:solidFill>
                  <a:schemeClr val="tx1"/>
                </a:solidFill>
                <a:latin typeface=".VnTime" pitchFamily="34" charset="0"/>
                <a:ea typeface="+mn-ea"/>
                <a:cs typeface="+mn-cs"/>
              </a:defRPr>
            </a:lvl6pPr>
            <a:lvl7pPr marL="2743200" algn="l" defTabSz="914400" rtl="0" eaLnBrk="1" latinLnBrk="0" hangingPunct="1">
              <a:defRPr sz="2000" kern="1200">
                <a:solidFill>
                  <a:schemeClr val="tx1"/>
                </a:solidFill>
                <a:latin typeface=".VnTime" pitchFamily="34" charset="0"/>
                <a:ea typeface="+mn-ea"/>
                <a:cs typeface="+mn-cs"/>
              </a:defRPr>
            </a:lvl7pPr>
            <a:lvl8pPr marL="3200400" algn="l" defTabSz="914400" rtl="0" eaLnBrk="1" latinLnBrk="0" hangingPunct="1">
              <a:defRPr sz="2000" kern="1200">
                <a:solidFill>
                  <a:schemeClr val="tx1"/>
                </a:solidFill>
                <a:latin typeface=".VnTime" pitchFamily="34" charset="0"/>
                <a:ea typeface="+mn-ea"/>
                <a:cs typeface="+mn-cs"/>
              </a:defRPr>
            </a:lvl8pPr>
            <a:lvl9pPr marL="3657600" algn="l" defTabSz="914400" rtl="0" eaLnBrk="1" latinLnBrk="0" hangingPunct="1">
              <a:defRPr sz="2000" kern="1200">
                <a:solidFill>
                  <a:schemeClr val="tx1"/>
                </a:solidFill>
                <a:latin typeface=".VnTime" pitchFamily="34" charset="0"/>
                <a:ea typeface="+mn-ea"/>
                <a:cs typeface="+mn-cs"/>
              </a:defRPr>
            </a:lvl9pPr>
          </a:lstStyle>
          <a:p>
            <a:pPr algn="ctr" eaLnBrk="1" hangingPunct="1">
              <a:defRPr/>
            </a:pPr>
            <a:r>
              <a:rPr lang="en-US" sz="2400" b="1">
                <a:latin typeface="Times New Roman" pitchFamily="18" charset="0"/>
                <a:cs typeface="Times New Roman" pitchFamily="18" charset="0"/>
              </a:rPr>
              <a:t>Khoa </a:t>
            </a:r>
            <a:r>
              <a:rPr lang="en-US" sz="2400" b="1" dirty="0" err="1">
                <a:latin typeface="Times New Roman" pitchFamily="18" charset="0"/>
                <a:cs typeface="Times New Roman" pitchFamily="18" charset="0"/>
              </a:rPr>
              <a:t>học</a:t>
            </a:r>
            <a:endParaRPr lang="en-US" sz="2400" b="1" dirty="0">
              <a:latin typeface="Times New Roman" pitchFamily="18" charset="0"/>
              <a:cs typeface="Times New Roman" pitchFamily="18" charset="0"/>
            </a:endParaRPr>
          </a:p>
          <a:p>
            <a:pPr algn="ctr" eaLnBrk="1" hangingPunct="1">
              <a:defRPr/>
            </a:pPr>
            <a:r>
              <a:rPr lang="en-US" sz="2400" b="1" dirty="0" err="1">
                <a:latin typeface="Times New Roman" pitchFamily="18" charset="0"/>
                <a:cs typeface="Times New Roman" pitchFamily="18" charset="0"/>
              </a:rPr>
              <a:t>Bài</a:t>
            </a:r>
            <a:r>
              <a:rPr lang="en-US" sz="2400" b="1" dirty="0">
                <a:latin typeface="Times New Roman" pitchFamily="18" charset="0"/>
                <a:cs typeface="Times New Roman" pitchFamily="18" charset="0"/>
              </a:rPr>
              <a:t> 51: </a:t>
            </a:r>
            <a:r>
              <a:rPr lang="en-US" sz="2400" b="1" dirty="0" err="1">
                <a:latin typeface="Times New Roman" pitchFamily="18" charset="0"/>
                <a:cs typeface="Times New Roman" pitchFamily="18" charset="0"/>
              </a:rPr>
              <a:t>Cơ</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quan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sinh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sản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thực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vật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có</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endParaRPr lang="en-US" sz="2800" b="1" dirty="0">
              <a:effectLst>
                <a:outerShdw blurRad="38100" dist="38100" dir="2700000" algn="tl">
                  <a:srgbClr val="C0C0C0"/>
                </a:outerShdw>
              </a:effectLst>
              <a:latin typeface="Times New Roman" pitchFamily="18" charset="0"/>
              <a:cs typeface="Times New Roman" pitchFamily="18" charset="0"/>
            </a:endParaRPr>
          </a:p>
        </p:txBody>
      </p:sp>
      <p:sp>
        <p:nvSpPr>
          <p:cNvPr id="4" name="AutoShape 28"/>
          <p:cNvSpPr>
            <a:spLocks noChangeArrowheads="1"/>
          </p:cNvSpPr>
          <p:nvPr/>
        </p:nvSpPr>
        <p:spPr bwMode="auto">
          <a:xfrm>
            <a:off x="228600" y="1892300"/>
            <a:ext cx="4379912" cy="1066800"/>
          </a:xfrm>
          <a:prstGeom prst="star16">
            <a:avLst>
              <a:gd name="adj" fmla="val 37500"/>
            </a:avLst>
          </a:prstGeom>
          <a:solidFill>
            <a:srgbClr val="FFCCFF"/>
          </a:solidFill>
          <a:ln w="38100">
            <a:solidFill>
              <a:srgbClr val="0000CC"/>
            </a:solidFill>
            <a:miter lim="800000"/>
          </a:ln>
        </p:spPr>
        <p:txBody>
          <a:bodyPr wrap="none" anchor="ctr"/>
          <a:lstStyle/>
          <a:p>
            <a:pPr algn="ctr"/>
            <a:r>
              <a:rPr lang="en-US" sz="2400" b="1" dirty="0" err="1">
                <a:solidFill>
                  <a:srgbClr val="FF0000"/>
                </a:solidFill>
                <a:latin typeface="Times New Roman" pitchFamily="18" charset="0"/>
                <a:cs typeface="Times New Roman" pitchFamily="18" charset="0"/>
              </a:rPr>
              <a:t>Bài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học</a:t>
            </a:r>
            <a:r>
              <a:rPr lang="en-US" sz="2400" b="1" dirty="0">
                <a:solidFill>
                  <a:srgbClr val="FF0000"/>
                </a:solidFill>
                <a:latin typeface="Times New Roman" pitchFamily="18" charset="0"/>
                <a:cs typeface="Times New Roman" pitchFamily="18" charset="0"/>
              </a:rPr>
              <a:t>: (SGK tr.105)</a:t>
            </a:r>
          </a:p>
        </p:txBody>
      </p:sp>
      <p:sp>
        <p:nvSpPr>
          <p:cNvPr id="5" name="TextBox 4"/>
          <p:cNvSpPr txBox="1"/>
          <p:nvPr/>
        </p:nvSpPr>
        <p:spPr>
          <a:xfrm>
            <a:off x="25400" y="1447225"/>
            <a:ext cx="8839200" cy="584775"/>
          </a:xfrm>
          <a:prstGeom prst="rect">
            <a:avLst/>
          </a:prstGeom>
          <a:noFill/>
        </p:spPr>
        <p:txBody>
          <a:bodyPr wrap="square" rtlCol="0">
            <a:spAutoFit/>
          </a:bodyPr>
          <a:lstStyle/>
          <a:p>
            <a:r>
              <a:rPr lang="en-US" sz="3200" b="1" dirty="0" err="1">
                <a:solidFill>
                  <a:srgbClr val="FF0000"/>
                </a:solidFill>
                <a:latin typeface="Times New Roman" pitchFamily="18" charset="0"/>
                <a:cs typeface="Times New Roman" pitchFamily="18" charset="0"/>
              </a:rPr>
              <a:t>Cơ</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quan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sinh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sản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của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thực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vật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có</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hoa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là</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gì</a:t>
            </a:r>
            <a:r>
              <a:rPr lang="en-US" sz="3200" b="1" dirty="0">
                <a:solidFill>
                  <a:srgbClr val="FF0000"/>
                </a:solidFill>
                <a:latin typeface="Times New Roman" pitchFamily="18" charset="0"/>
                <a:cs typeface="Times New Roman" pitchFamily="18" charset="0"/>
              </a:rPr>
              <a:t> ?</a:t>
            </a:r>
            <a:endParaRPr lang="en-US" sz="32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strVal val="#ppt_w+.3"/>
                                          </p:val>
                                        </p:tav>
                                        <p:tav tm="100000">
                                          <p:val>
                                            <p:strVal val="#ppt_w"/>
                                          </p:val>
                                        </p:tav>
                                      </p:tavLst>
                                    </p:anim>
                                    <p:anim calcmode="lin" valueType="num">
                                      <p:cBhvr>
                                        <p:cTn id="20" dur="1000" fill="hold"/>
                                        <p:tgtEl>
                                          <p:spTgt spid="4"/>
                                        </p:tgtEl>
                                        <p:attrNameLst>
                                          <p:attrName>ppt_h</p:attrName>
                                        </p:attrNameLst>
                                      </p:cBhvr>
                                      <p:tavLst>
                                        <p:tav tm="0">
                                          <p:val>
                                            <p:strVal val="#ppt_h"/>
                                          </p:val>
                                        </p:tav>
                                        <p:tav tm="100000">
                                          <p:val>
                                            <p:strVal val="#ppt_h"/>
                                          </p:val>
                                        </p:tav>
                                      </p:tavLst>
                                    </p:anim>
                                    <p:animEffect transition="in" filter="fade">
                                      <p:cBhvr>
                                        <p:cTn id="21" dur="1000"/>
                                        <p:tgtEl>
                                          <p:spTgt spid="4"/>
                                        </p:tgtEl>
                                      </p:cBhvr>
                                    </p:animEffect>
                                  </p:childTnLst>
                                  <p:subTnLst>
                                    <p:audio>
                                      <p:cMediaNode>
                                        <p:cTn display="0" masterRel="sameClick">
                                          <p:stCondLst>
                                            <p:cond evt="begin" delay="0">
                                              <p:tn val="17"/>
                                            </p:cond>
                                          </p:stCondLst>
                                          <p:endCondLst>
                                            <p:cond evt="onStopAudio" delay="0">
                                              <p:tgtEl>
                                                <p:sldTgt/>
                                              </p:tgtEl>
                                            </p:cond>
                                          </p:endCondLst>
                                        </p:cTn>
                                        <p:tgtEl>
                                          <p:sndTgt r:embed="rId2" name="voltage.wav"/>
                                        </p:tgtEl>
                                      </p:cMediaNode>
                                    </p:audio>
                                  </p:subTnLst>
                                </p:cTn>
                              </p:par>
                            </p:childTnLst>
                          </p:cTn>
                        </p:par>
                        <p:par>
                          <p:cTn id="22" fill="hold">
                            <p:stCondLst>
                              <p:cond delay="1000"/>
                            </p:stCondLst>
                            <p:childTnLst>
                              <p:par>
                                <p:cTn id="23" presetID="2" presetClass="exit" presetSubtype="4" fill="hold" grpId="1" nodeType="afterEffect">
                                  <p:stCondLst>
                                    <p:cond delay="0"/>
                                  </p:stCondLst>
                                  <p:childTnLst>
                                    <p:anim calcmode="lin" valueType="num">
                                      <p:cBhvr additive="base">
                                        <p:cTn id="24" dur="500"/>
                                        <p:tgtEl>
                                          <p:spTgt spid="5"/>
                                        </p:tgtEl>
                                        <p:attrNameLst>
                                          <p:attrName>ppt_x</p:attrName>
                                        </p:attrNameLst>
                                      </p:cBhvr>
                                      <p:tavLst>
                                        <p:tav tm="0">
                                          <p:val>
                                            <p:strVal val="ppt_x"/>
                                          </p:val>
                                        </p:tav>
                                        <p:tav tm="100000">
                                          <p:val>
                                            <p:strVal val="ppt_x"/>
                                          </p:val>
                                        </p:tav>
                                      </p:tavLst>
                                    </p:anim>
                                    <p:anim calcmode="lin" valueType="num">
                                      <p:cBhvr additive="base">
                                        <p:cTn id="25" dur="500"/>
                                        <p:tgtEl>
                                          <p:spTgt spid="5"/>
                                        </p:tgtEl>
                                        <p:attrNameLst>
                                          <p:attrName>ppt_y</p:attrName>
                                        </p:attrNameLst>
                                      </p:cBhvr>
                                      <p:tavLst>
                                        <p:tav tm="0">
                                          <p:val>
                                            <p:strVal val="ppt_y"/>
                                          </p:val>
                                        </p:tav>
                                        <p:tav tm="100000">
                                          <p:val>
                                            <p:strVal val="1+ppt_h/2"/>
                                          </p:val>
                                        </p:tav>
                                      </p:tavLst>
                                    </p:anim>
                                    <p:set>
                                      <p:cBhvr>
                                        <p:cTn id="26"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p:bldP spid="5"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CB6D7-BD85-43CB-A94A-5D12B7F5D41A}"/>
              </a:ext>
            </a:extLst>
          </p:cNvPr>
          <p:cNvSpPr>
            <a:spLocks noGrp="1"/>
          </p:cNvSpPr>
          <p:nvPr>
            <p:ph type="title"/>
          </p:nvPr>
        </p:nvSpPr>
        <p:spPr/>
        <p:txBody>
          <a:bodyPr/>
          <a:lstStyle/>
          <a:p>
            <a:r>
              <a:rPr lang="en-US" b="1" dirty="0">
                <a:solidFill>
                  <a:srgbClr val="FF0000"/>
                </a:solidFill>
                <a:latin typeface="Times New Roman" panose="02020603050405020304" pitchFamily="18" charset="0"/>
                <a:cs typeface="Times New Roman" panose="02020603050405020304" pitchFamily="18" charset="0"/>
              </a:rPr>
              <a:t>LUYỆN TẬP</a:t>
            </a:r>
            <a:endParaRPr lang="vi-VN"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80385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5" name="Rectangle 3"/>
          <p:cNvSpPr>
            <a:spLocks noGrp="1" noChangeArrowheads="1"/>
          </p:cNvSpPr>
          <p:nvPr>
            <p:ph type="body" idx="1"/>
          </p:nvPr>
        </p:nvSpPr>
        <p:spPr>
          <a:xfrm>
            <a:off x="342900" y="2057400"/>
            <a:ext cx="8305800" cy="4114799"/>
          </a:xfrm>
        </p:spPr>
        <p:txBody>
          <a:bodyPr>
            <a:normAutofit/>
          </a:bodyPr>
          <a:lstStyle/>
          <a:p>
            <a:pPr eaLnBrk="1" hangingPunct="1">
              <a:buFont typeface="Wingdings" pitchFamily="2" charset="2"/>
              <a:buNone/>
              <a:tabLst>
                <a:tab pos="1431925" algn="l"/>
              </a:tabLst>
              <a:defRPr/>
            </a:pPr>
            <a:endParaRPr lang="en-US" dirty="0">
              <a:solidFill>
                <a:schemeClr val="hlink"/>
              </a:solidFill>
              <a:effectLst>
                <a:outerShdw blurRad="38100" dist="38100" dir="2700000" algn="tl">
                  <a:srgbClr val="000000">
                    <a:alpha val="43137"/>
                  </a:srgbClr>
                </a:outerShdw>
              </a:effectLst>
              <a:latin typeface="Times New Roman" pitchFamily="18" charset="0"/>
              <a:cs typeface="Times New Roman" pitchFamily="18" charset="0"/>
            </a:endParaRPr>
          </a:p>
          <a:p>
            <a:pPr eaLnBrk="1" hangingPunct="1">
              <a:buFont typeface="Wingdings" pitchFamily="2" charset="2"/>
              <a:buNone/>
              <a:tabLst>
                <a:tab pos="1431925" algn="l"/>
              </a:tabLst>
              <a:defRPr/>
            </a:pPr>
            <a:r>
              <a:rPr lang="en-US" dirty="0">
                <a:solidFill>
                  <a:schemeClr val="hlink"/>
                </a:solidFill>
                <a:effectLst>
                  <a:outerShdw blurRad="38100" dist="38100" dir="2700000" algn="tl">
                    <a:srgbClr val="000000">
                      <a:alpha val="43137"/>
                    </a:srgbClr>
                  </a:outerShdw>
                </a:effectLst>
                <a:latin typeface="Times New Roman" pitchFamily="18" charset="0"/>
                <a:cs typeface="Times New Roman" pitchFamily="18" charset="0"/>
              </a:rPr>
              <a:t>1</a:t>
            </a:r>
            <a:r>
              <a:rPr lang="en-US" b="1" dirty="0">
                <a:solidFill>
                  <a:schemeClr val="hlink"/>
                </a:solidFill>
                <a:effectLst/>
                <a:latin typeface="Times New Roman" pitchFamily="18" charset="0"/>
                <a:cs typeface="Times New Roman" pitchFamily="18" charset="0"/>
              </a:rPr>
              <a:t>. </a:t>
            </a:r>
            <a:r>
              <a:rPr lang="en-US" b="1" dirty="0" err="1">
                <a:solidFill>
                  <a:schemeClr val="hlink"/>
                </a:solidFill>
                <a:effectLst/>
                <a:latin typeface="Times New Roman" pitchFamily="18" charset="0"/>
                <a:cs typeface="Times New Roman" pitchFamily="18" charset="0"/>
              </a:rPr>
              <a:t>Cơ</a:t>
            </a:r>
            <a:r>
              <a:rPr lang="en-US" b="1" dirty="0">
                <a:solidFill>
                  <a:schemeClr val="hlink"/>
                </a:solidFill>
                <a:effectLst/>
                <a:latin typeface="Times New Roman" pitchFamily="18" charset="0"/>
                <a:cs typeface="Times New Roman" pitchFamily="18" charset="0"/>
              </a:rPr>
              <a:t> </a:t>
            </a:r>
            <a:r>
              <a:rPr lang="en-US" b="1" dirty="0" err="1">
                <a:solidFill>
                  <a:schemeClr val="hlink"/>
                </a:solidFill>
                <a:effectLst/>
                <a:latin typeface="Times New Roman" pitchFamily="18" charset="0"/>
                <a:cs typeface="Times New Roman" pitchFamily="18" charset="0"/>
              </a:rPr>
              <a:t>quan</a:t>
            </a:r>
            <a:r>
              <a:rPr lang="en-US" b="1" dirty="0">
                <a:solidFill>
                  <a:schemeClr val="hlink"/>
                </a:solidFill>
                <a:effectLst/>
                <a:latin typeface="Times New Roman" pitchFamily="18" charset="0"/>
                <a:cs typeface="Times New Roman" pitchFamily="18" charset="0"/>
              </a:rPr>
              <a:t> </a:t>
            </a:r>
            <a:r>
              <a:rPr lang="en-US" b="1" dirty="0" err="1">
                <a:solidFill>
                  <a:schemeClr val="hlink"/>
                </a:solidFill>
                <a:effectLst/>
                <a:latin typeface="Times New Roman" pitchFamily="18" charset="0"/>
                <a:cs typeface="Times New Roman" pitchFamily="18" charset="0"/>
              </a:rPr>
              <a:t>sinh</a:t>
            </a:r>
            <a:r>
              <a:rPr lang="en-US" b="1" dirty="0">
                <a:solidFill>
                  <a:schemeClr val="hlink"/>
                </a:solidFill>
                <a:effectLst/>
                <a:latin typeface="Times New Roman" pitchFamily="18" charset="0"/>
                <a:cs typeface="Times New Roman" pitchFamily="18" charset="0"/>
              </a:rPr>
              <a:t> </a:t>
            </a:r>
            <a:r>
              <a:rPr lang="en-US" b="1" dirty="0" err="1">
                <a:solidFill>
                  <a:schemeClr val="hlink"/>
                </a:solidFill>
                <a:effectLst/>
                <a:latin typeface="Times New Roman" pitchFamily="18" charset="0"/>
                <a:cs typeface="Times New Roman" pitchFamily="18" charset="0"/>
              </a:rPr>
              <a:t>sản</a:t>
            </a:r>
            <a:r>
              <a:rPr lang="en-US" b="1" dirty="0">
                <a:solidFill>
                  <a:schemeClr val="hlink"/>
                </a:solidFill>
                <a:effectLst/>
                <a:latin typeface="Times New Roman" pitchFamily="18" charset="0"/>
                <a:cs typeface="Times New Roman" pitchFamily="18" charset="0"/>
              </a:rPr>
              <a:t> </a:t>
            </a:r>
            <a:r>
              <a:rPr lang="en-US" b="1" dirty="0" err="1">
                <a:solidFill>
                  <a:schemeClr val="hlink"/>
                </a:solidFill>
                <a:effectLst/>
                <a:latin typeface="Times New Roman" pitchFamily="18" charset="0"/>
                <a:cs typeface="Times New Roman" pitchFamily="18" charset="0"/>
              </a:rPr>
              <a:t>của</a:t>
            </a:r>
            <a:r>
              <a:rPr lang="en-US" b="1" dirty="0">
                <a:solidFill>
                  <a:schemeClr val="hlink"/>
                </a:solidFill>
                <a:effectLst/>
                <a:latin typeface="Times New Roman" pitchFamily="18" charset="0"/>
                <a:cs typeface="Times New Roman" pitchFamily="18" charset="0"/>
              </a:rPr>
              <a:t> </a:t>
            </a:r>
            <a:r>
              <a:rPr lang="en-US" b="1" dirty="0" err="1">
                <a:solidFill>
                  <a:schemeClr val="hlink"/>
                </a:solidFill>
                <a:effectLst/>
                <a:latin typeface="Times New Roman" pitchFamily="18" charset="0"/>
                <a:cs typeface="Times New Roman" pitchFamily="18" charset="0"/>
              </a:rPr>
              <a:t>thực</a:t>
            </a:r>
            <a:r>
              <a:rPr lang="en-US" b="1" dirty="0">
                <a:solidFill>
                  <a:schemeClr val="hlink"/>
                </a:solidFill>
                <a:effectLst/>
                <a:latin typeface="Times New Roman" pitchFamily="18" charset="0"/>
                <a:cs typeface="Times New Roman" pitchFamily="18" charset="0"/>
              </a:rPr>
              <a:t> </a:t>
            </a:r>
            <a:r>
              <a:rPr lang="en-US" b="1" dirty="0" err="1">
                <a:solidFill>
                  <a:schemeClr val="hlink"/>
                </a:solidFill>
                <a:effectLst/>
                <a:latin typeface="Times New Roman" pitchFamily="18" charset="0"/>
                <a:cs typeface="Times New Roman" pitchFamily="18" charset="0"/>
              </a:rPr>
              <a:t>vật</a:t>
            </a:r>
            <a:r>
              <a:rPr lang="en-US" b="1" dirty="0">
                <a:solidFill>
                  <a:schemeClr val="hlink"/>
                </a:solidFill>
                <a:effectLst/>
                <a:latin typeface="Times New Roman" pitchFamily="18" charset="0"/>
                <a:cs typeface="Times New Roman" pitchFamily="18" charset="0"/>
              </a:rPr>
              <a:t> </a:t>
            </a:r>
            <a:r>
              <a:rPr lang="en-US" b="1" dirty="0" err="1">
                <a:solidFill>
                  <a:schemeClr val="hlink"/>
                </a:solidFill>
                <a:effectLst/>
                <a:latin typeface="Times New Roman" pitchFamily="18" charset="0"/>
                <a:cs typeface="Times New Roman" pitchFamily="18" charset="0"/>
              </a:rPr>
              <a:t>có</a:t>
            </a:r>
            <a:r>
              <a:rPr lang="en-US" b="1" dirty="0">
                <a:solidFill>
                  <a:schemeClr val="hlink"/>
                </a:solidFill>
                <a:effectLst/>
                <a:latin typeface="Times New Roman" pitchFamily="18" charset="0"/>
                <a:cs typeface="Times New Roman" pitchFamily="18" charset="0"/>
              </a:rPr>
              <a:t> </a:t>
            </a:r>
            <a:r>
              <a:rPr lang="en-US" b="1" dirty="0" err="1">
                <a:solidFill>
                  <a:schemeClr val="hlink"/>
                </a:solidFill>
                <a:effectLst/>
                <a:latin typeface="Times New Roman" pitchFamily="18" charset="0"/>
                <a:cs typeface="Times New Roman" pitchFamily="18" charset="0"/>
              </a:rPr>
              <a:t>hoa</a:t>
            </a:r>
            <a:r>
              <a:rPr lang="en-US" b="1" dirty="0">
                <a:solidFill>
                  <a:schemeClr val="hlink"/>
                </a:solidFill>
                <a:effectLst/>
                <a:latin typeface="Times New Roman" pitchFamily="18" charset="0"/>
                <a:cs typeface="Times New Roman" pitchFamily="18" charset="0"/>
              </a:rPr>
              <a:t> </a:t>
            </a:r>
            <a:r>
              <a:rPr lang="en-US" b="1" dirty="0" err="1">
                <a:solidFill>
                  <a:schemeClr val="hlink"/>
                </a:solidFill>
                <a:effectLst/>
                <a:latin typeface="Times New Roman" pitchFamily="18" charset="0"/>
                <a:cs typeface="Times New Roman" pitchFamily="18" charset="0"/>
              </a:rPr>
              <a:t>là</a:t>
            </a:r>
            <a:r>
              <a:rPr lang="en-US" b="1" dirty="0">
                <a:solidFill>
                  <a:schemeClr val="hlink"/>
                </a:solidFill>
                <a:effectLst/>
                <a:latin typeface="Times New Roman" pitchFamily="18" charset="0"/>
                <a:cs typeface="Times New Roman" pitchFamily="18" charset="0"/>
              </a:rPr>
              <a:t> </a:t>
            </a:r>
            <a:r>
              <a:rPr lang="en-US" b="1" dirty="0" err="1">
                <a:solidFill>
                  <a:schemeClr val="hlink"/>
                </a:solidFill>
                <a:effectLst/>
                <a:latin typeface="Times New Roman" pitchFamily="18" charset="0"/>
                <a:cs typeface="Times New Roman" pitchFamily="18" charset="0"/>
              </a:rPr>
              <a:t>gì</a:t>
            </a:r>
            <a:r>
              <a:rPr lang="en-US" b="1" dirty="0">
                <a:solidFill>
                  <a:schemeClr val="hlink"/>
                </a:solidFill>
                <a:effectLst/>
                <a:latin typeface="Times New Roman" pitchFamily="18" charset="0"/>
                <a:cs typeface="Times New Roman" pitchFamily="18" charset="0"/>
              </a:rPr>
              <a:t>?</a:t>
            </a:r>
          </a:p>
          <a:p>
            <a:pPr eaLnBrk="1" hangingPunct="1">
              <a:buFont typeface="Wingdings" pitchFamily="2" charset="2"/>
              <a:buNone/>
              <a:tabLst>
                <a:tab pos="1431925" algn="l"/>
              </a:tabLst>
              <a:defRPr/>
            </a:pPr>
            <a:r>
              <a:rPr lang="en-US" b="1" dirty="0">
                <a:effectLst/>
                <a:latin typeface="Times New Roman" pitchFamily="18" charset="0"/>
                <a:cs typeface="Times New Roman" pitchFamily="18" charset="0"/>
              </a:rPr>
              <a:t>		 </a:t>
            </a:r>
            <a:r>
              <a:rPr lang="en-US" b="1" dirty="0" err="1">
                <a:solidFill>
                  <a:srgbClr val="0000FF"/>
                </a:solidFill>
                <a:effectLst/>
                <a:latin typeface="Times New Roman" pitchFamily="18" charset="0"/>
                <a:cs typeface="Times New Roman" pitchFamily="18" charset="0"/>
              </a:rPr>
              <a:t>Rễ</a:t>
            </a:r>
            <a:r>
              <a:rPr lang="en-US" b="1" dirty="0">
                <a:solidFill>
                  <a:srgbClr val="3399FF"/>
                </a:solidFill>
                <a:effectLst/>
                <a:latin typeface="Times New Roman" pitchFamily="18" charset="0"/>
                <a:cs typeface="Times New Roman" pitchFamily="18" charset="0"/>
              </a:rPr>
              <a:t> 			 </a:t>
            </a:r>
            <a:r>
              <a:rPr lang="en-US" b="1" dirty="0" err="1">
                <a:solidFill>
                  <a:srgbClr val="0000FF"/>
                </a:solidFill>
                <a:effectLst/>
                <a:latin typeface="Times New Roman" pitchFamily="18" charset="0"/>
                <a:cs typeface="Times New Roman" pitchFamily="18" charset="0"/>
              </a:rPr>
              <a:t>Lá</a:t>
            </a:r>
            <a:endParaRPr lang="en-US" b="1" dirty="0">
              <a:solidFill>
                <a:srgbClr val="0000FF"/>
              </a:solidFill>
              <a:effectLst/>
              <a:latin typeface="Times New Roman" pitchFamily="18" charset="0"/>
              <a:cs typeface="Times New Roman" pitchFamily="18" charset="0"/>
            </a:endParaRPr>
          </a:p>
          <a:p>
            <a:pPr eaLnBrk="1" hangingPunct="1">
              <a:buFont typeface="Wingdings" pitchFamily="2" charset="2"/>
              <a:buNone/>
              <a:tabLst>
                <a:tab pos="1431925" algn="l"/>
              </a:tabLst>
              <a:defRPr/>
            </a:pPr>
            <a:r>
              <a:rPr lang="en-US" b="1" dirty="0">
                <a:solidFill>
                  <a:srgbClr val="3399FF"/>
                </a:solidFill>
                <a:effectLst/>
                <a:latin typeface="Times New Roman" pitchFamily="18" charset="0"/>
                <a:cs typeface="Times New Roman" pitchFamily="18" charset="0"/>
              </a:rPr>
              <a:t>		 </a:t>
            </a:r>
            <a:r>
              <a:rPr lang="en-US" b="1" dirty="0" err="1">
                <a:solidFill>
                  <a:srgbClr val="0000FF"/>
                </a:solidFill>
                <a:effectLst/>
                <a:latin typeface="Times New Roman" pitchFamily="18" charset="0"/>
                <a:cs typeface="Times New Roman" pitchFamily="18" charset="0"/>
              </a:rPr>
              <a:t>Thân</a:t>
            </a:r>
            <a:r>
              <a:rPr lang="en-US" b="1" dirty="0">
                <a:solidFill>
                  <a:srgbClr val="3399FF"/>
                </a:solidFill>
                <a:effectLst/>
                <a:latin typeface="Times New Roman" pitchFamily="18" charset="0"/>
                <a:cs typeface="Times New Roman" pitchFamily="18" charset="0"/>
              </a:rPr>
              <a:t>		          </a:t>
            </a:r>
            <a:r>
              <a:rPr lang="en-US" b="1" dirty="0" err="1">
                <a:solidFill>
                  <a:srgbClr val="0000FF"/>
                </a:solidFill>
                <a:effectLst/>
                <a:latin typeface="Times New Roman" pitchFamily="18" charset="0"/>
                <a:cs typeface="Times New Roman" pitchFamily="18" charset="0"/>
              </a:rPr>
              <a:t>Hoa</a:t>
            </a:r>
            <a:endParaRPr lang="en-US" b="1" dirty="0">
              <a:solidFill>
                <a:srgbClr val="0000FF"/>
              </a:solidFill>
              <a:effectLst/>
              <a:latin typeface="Times New Roman" pitchFamily="18" charset="0"/>
              <a:cs typeface="Times New Roman" pitchFamily="18" charset="0"/>
            </a:endParaRPr>
          </a:p>
          <a:p>
            <a:pPr eaLnBrk="1" hangingPunct="1">
              <a:buFont typeface="Wingdings" pitchFamily="2" charset="2"/>
              <a:buNone/>
              <a:tabLst>
                <a:tab pos="1431925" algn="l"/>
              </a:tabLst>
              <a:defRPr/>
            </a:pPr>
            <a:r>
              <a:rPr lang="en-US" b="1" dirty="0">
                <a:effectLst/>
                <a:latin typeface="Times New Roman" pitchFamily="18" charset="0"/>
                <a:cs typeface="Times New Roman" pitchFamily="18" charset="0"/>
              </a:rPr>
              <a:t>	</a:t>
            </a:r>
            <a:endParaRPr lang="en-US" b="1" dirty="0">
              <a:solidFill>
                <a:srgbClr val="0000FF"/>
              </a:solidFill>
              <a:effectLst/>
              <a:latin typeface="Times New Roman" pitchFamily="18" charset="0"/>
              <a:cs typeface="Times New Roman" pitchFamily="18" charset="0"/>
            </a:endParaRPr>
          </a:p>
        </p:txBody>
      </p:sp>
      <p:sp>
        <p:nvSpPr>
          <p:cNvPr id="69637" name="Rectangle 5"/>
          <p:cNvSpPr>
            <a:spLocks noChangeArrowheads="1"/>
          </p:cNvSpPr>
          <p:nvPr/>
        </p:nvSpPr>
        <p:spPr bwMode="auto">
          <a:xfrm>
            <a:off x="0" y="3429000"/>
            <a:ext cx="184150" cy="369888"/>
          </a:xfrm>
          <a:prstGeom prst="rect">
            <a:avLst/>
          </a:prstGeom>
          <a:noFill/>
          <a:ln w="9525">
            <a:noFill/>
            <a:miter lim="800000"/>
            <a:headEnd/>
            <a:tailEnd/>
          </a:ln>
          <a:effectLst/>
        </p:spPr>
        <p:txBody>
          <a:bodyPr wrap="none" anchor="ctr">
            <a:spAutoFit/>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69642" name="Rectangle 10"/>
          <p:cNvSpPr>
            <a:spLocks noChangeArrowheads="1"/>
          </p:cNvSpPr>
          <p:nvPr/>
        </p:nvSpPr>
        <p:spPr bwMode="auto">
          <a:xfrm>
            <a:off x="0" y="0"/>
            <a:ext cx="184150" cy="369888"/>
          </a:xfrm>
          <a:prstGeom prst="rect">
            <a:avLst/>
          </a:prstGeom>
          <a:noFill/>
          <a:ln w="9525">
            <a:noFill/>
            <a:miter lim="800000"/>
            <a:headEnd/>
            <a:tailEnd/>
          </a:ln>
          <a:effectLst/>
        </p:spPr>
        <p:txBody>
          <a:bodyPr wrap="none" anchor="ctr">
            <a:spAutoFit/>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69647" name="Rectangle 15"/>
          <p:cNvSpPr>
            <a:spLocks noChangeArrowheads="1"/>
          </p:cNvSpPr>
          <p:nvPr/>
        </p:nvSpPr>
        <p:spPr bwMode="auto">
          <a:xfrm>
            <a:off x="1485900" y="3416300"/>
            <a:ext cx="304800" cy="304800"/>
          </a:xfrm>
          <a:prstGeom prst="rect">
            <a:avLst/>
          </a:prstGeom>
          <a:solidFill>
            <a:srgbClr val="FFFFFF"/>
          </a:solidFill>
          <a:ln w="19050">
            <a:solidFill>
              <a:srgbClr val="0000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69655" name="Rectangle 23"/>
          <p:cNvSpPr>
            <a:spLocks noChangeArrowheads="1"/>
          </p:cNvSpPr>
          <p:nvPr/>
        </p:nvSpPr>
        <p:spPr bwMode="auto">
          <a:xfrm>
            <a:off x="4648200" y="3962400"/>
            <a:ext cx="304800" cy="304800"/>
          </a:xfrm>
          <a:prstGeom prst="rect">
            <a:avLst/>
          </a:prstGeom>
          <a:solidFill>
            <a:srgbClr val="FFFFFF"/>
          </a:solidFill>
          <a:ln w="19050">
            <a:solidFill>
              <a:srgbClr val="0000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69656" name="Rectangle 24"/>
          <p:cNvSpPr>
            <a:spLocks noChangeArrowheads="1"/>
          </p:cNvSpPr>
          <p:nvPr/>
        </p:nvSpPr>
        <p:spPr bwMode="auto">
          <a:xfrm>
            <a:off x="4648200" y="3975100"/>
            <a:ext cx="304800" cy="304800"/>
          </a:xfrm>
          <a:prstGeom prst="rect">
            <a:avLst/>
          </a:prstGeom>
          <a:noFill/>
          <a:ln w="19050">
            <a:noFill/>
            <a:miter lim="800000"/>
            <a:headEnd/>
            <a:tailEnd/>
          </a:ln>
          <a:effectLst/>
        </p:spPr>
        <p:txBody>
          <a:bodyPr wrap="none" anchor="ctr"/>
          <a:lstStyle/>
          <a:p>
            <a:pPr algn="ctr">
              <a:defRPr/>
            </a:pPr>
            <a:r>
              <a:rPr lang="en-US" dirty="0">
                <a:effectLst>
                  <a:outerShdw blurRad="38100" dist="38100" dir="2700000" algn="tl">
                    <a:srgbClr val="000000">
                      <a:alpha val="43137"/>
                    </a:srgbClr>
                  </a:outerShdw>
                </a:effectLst>
              </a:rPr>
              <a:t>X</a:t>
            </a:r>
          </a:p>
        </p:txBody>
      </p:sp>
      <p:sp>
        <p:nvSpPr>
          <p:cNvPr id="69657" name="Rectangle 25"/>
          <p:cNvSpPr>
            <a:spLocks noChangeArrowheads="1"/>
          </p:cNvSpPr>
          <p:nvPr/>
        </p:nvSpPr>
        <p:spPr bwMode="auto">
          <a:xfrm>
            <a:off x="4621212" y="3340100"/>
            <a:ext cx="304800" cy="304800"/>
          </a:xfrm>
          <a:prstGeom prst="rect">
            <a:avLst/>
          </a:prstGeom>
          <a:solidFill>
            <a:srgbClr val="FFFFFF"/>
          </a:solidFill>
          <a:ln w="19050">
            <a:solidFill>
              <a:srgbClr val="0000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69658" name="Rectangle 26"/>
          <p:cNvSpPr>
            <a:spLocks noChangeArrowheads="1"/>
          </p:cNvSpPr>
          <p:nvPr/>
        </p:nvSpPr>
        <p:spPr bwMode="auto">
          <a:xfrm>
            <a:off x="1524000" y="4013200"/>
            <a:ext cx="304800" cy="304800"/>
          </a:xfrm>
          <a:prstGeom prst="rect">
            <a:avLst/>
          </a:prstGeom>
          <a:solidFill>
            <a:srgbClr val="FFFFFF"/>
          </a:solidFill>
          <a:ln w="19050">
            <a:solidFill>
              <a:srgbClr val="0000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13" name="TextBox 15"/>
          <p:cNvSpPr txBox="1">
            <a:spLocks noChangeArrowheads="1"/>
          </p:cNvSpPr>
          <p:nvPr/>
        </p:nvSpPr>
        <p:spPr bwMode="auto">
          <a:xfrm>
            <a:off x="73025" y="26987"/>
            <a:ext cx="9070975"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1"/>
                </a:solidFill>
                <a:latin typeface=".VnTime" pitchFamily="34" charset="0"/>
                <a:ea typeface="+mn-ea"/>
                <a:cs typeface="+mn-cs"/>
              </a:defRPr>
            </a:lvl1pPr>
            <a:lvl2pPr marL="457200" algn="l" rtl="0" fontAlgn="base">
              <a:spcBef>
                <a:spcPct val="0"/>
              </a:spcBef>
              <a:spcAft>
                <a:spcPct val="0"/>
              </a:spcAft>
              <a:defRPr sz="2000" kern="1200">
                <a:solidFill>
                  <a:schemeClr val="tx1"/>
                </a:solidFill>
                <a:latin typeface=".VnTime" pitchFamily="34" charset="0"/>
                <a:ea typeface="+mn-ea"/>
                <a:cs typeface="+mn-cs"/>
              </a:defRPr>
            </a:lvl2pPr>
            <a:lvl3pPr marL="914400" algn="l" rtl="0" fontAlgn="base">
              <a:spcBef>
                <a:spcPct val="0"/>
              </a:spcBef>
              <a:spcAft>
                <a:spcPct val="0"/>
              </a:spcAft>
              <a:defRPr sz="2000" kern="1200">
                <a:solidFill>
                  <a:schemeClr val="tx1"/>
                </a:solidFill>
                <a:latin typeface=".VnTime" pitchFamily="34" charset="0"/>
                <a:ea typeface="+mn-ea"/>
                <a:cs typeface="+mn-cs"/>
              </a:defRPr>
            </a:lvl3pPr>
            <a:lvl4pPr marL="1371600" algn="l" rtl="0" fontAlgn="base">
              <a:spcBef>
                <a:spcPct val="0"/>
              </a:spcBef>
              <a:spcAft>
                <a:spcPct val="0"/>
              </a:spcAft>
              <a:defRPr sz="2000" kern="1200">
                <a:solidFill>
                  <a:schemeClr val="tx1"/>
                </a:solidFill>
                <a:latin typeface=".VnTime" pitchFamily="34" charset="0"/>
                <a:ea typeface="+mn-ea"/>
                <a:cs typeface="+mn-cs"/>
              </a:defRPr>
            </a:lvl4pPr>
            <a:lvl5pPr marL="1828800" algn="l" rtl="0" fontAlgn="base">
              <a:spcBef>
                <a:spcPct val="0"/>
              </a:spcBef>
              <a:spcAft>
                <a:spcPct val="0"/>
              </a:spcAft>
              <a:defRPr sz="2000" kern="1200">
                <a:solidFill>
                  <a:schemeClr val="tx1"/>
                </a:solidFill>
                <a:latin typeface=".VnTime" pitchFamily="34" charset="0"/>
                <a:ea typeface="+mn-ea"/>
                <a:cs typeface="+mn-cs"/>
              </a:defRPr>
            </a:lvl5pPr>
            <a:lvl6pPr marL="2286000" algn="l" defTabSz="914400" rtl="0" eaLnBrk="1" latinLnBrk="0" hangingPunct="1">
              <a:defRPr sz="2000" kern="1200">
                <a:solidFill>
                  <a:schemeClr val="tx1"/>
                </a:solidFill>
                <a:latin typeface=".VnTime" pitchFamily="34" charset="0"/>
                <a:ea typeface="+mn-ea"/>
                <a:cs typeface="+mn-cs"/>
              </a:defRPr>
            </a:lvl6pPr>
            <a:lvl7pPr marL="2743200" algn="l" defTabSz="914400" rtl="0" eaLnBrk="1" latinLnBrk="0" hangingPunct="1">
              <a:defRPr sz="2000" kern="1200">
                <a:solidFill>
                  <a:schemeClr val="tx1"/>
                </a:solidFill>
                <a:latin typeface=".VnTime" pitchFamily="34" charset="0"/>
                <a:ea typeface="+mn-ea"/>
                <a:cs typeface="+mn-cs"/>
              </a:defRPr>
            </a:lvl7pPr>
            <a:lvl8pPr marL="3200400" algn="l" defTabSz="914400" rtl="0" eaLnBrk="1" latinLnBrk="0" hangingPunct="1">
              <a:defRPr sz="2000" kern="1200">
                <a:solidFill>
                  <a:schemeClr val="tx1"/>
                </a:solidFill>
                <a:latin typeface=".VnTime" pitchFamily="34" charset="0"/>
                <a:ea typeface="+mn-ea"/>
                <a:cs typeface="+mn-cs"/>
              </a:defRPr>
            </a:lvl8pPr>
            <a:lvl9pPr marL="3657600" algn="l" defTabSz="914400" rtl="0" eaLnBrk="1" latinLnBrk="0" hangingPunct="1">
              <a:defRPr sz="2000" kern="1200">
                <a:solidFill>
                  <a:schemeClr val="tx1"/>
                </a:solidFill>
                <a:latin typeface=".VnTime" pitchFamily="34" charset="0"/>
                <a:ea typeface="+mn-ea"/>
                <a:cs typeface="+mn-cs"/>
              </a:defRPr>
            </a:lvl9pPr>
          </a:lstStyle>
          <a:p>
            <a:pPr algn="ctr" eaLnBrk="1" hangingPunct="1">
              <a:defRPr/>
            </a:pPr>
            <a:r>
              <a:rPr lang="en-US" sz="2400" b="1">
                <a:latin typeface="Times New Roman" pitchFamily="18" charset="0"/>
                <a:cs typeface="Times New Roman" pitchFamily="18" charset="0"/>
              </a:rPr>
              <a:t>Khoa </a:t>
            </a:r>
            <a:r>
              <a:rPr lang="en-US" sz="2400" b="1" dirty="0" err="1">
                <a:latin typeface="Times New Roman" pitchFamily="18" charset="0"/>
                <a:cs typeface="Times New Roman" pitchFamily="18" charset="0"/>
              </a:rPr>
              <a:t>học</a:t>
            </a:r>
            <a:endParaRPr lang="en-US" sz="2400" b="1" dirty="0">
              <a:latin typeface="Times New Roman" pitchFamily="18" charset="0"/>
              <a:cs typeface="Times New Roman" pitchFamily="18" charset="0"/>
            </a:endParaRPr>
          </a:p>
          <a:p>
            <a:pPr algn="ctr" eaLnBrk="1" hangingPunct="1">
              <a:defRPr/>
            </a:pPr>
            <a:r>
              <a:rPr lang="en-US" sz="2400" b="1" dirty="0" err="1">
                <a:latin typeface="Times New Roman" pitchFamily="18" charset="0"/>
                <a:cs typeface="Times New Roman" pitchFamily="18" charset="0"/>
              </a:rPr>
              <a:t>Bài</a:t>
            </a:r>
            <a:r>
              <a:rPr lang="en-US" sz="2400" b="1" dirty="0">
                <a:latin typeface="Times New Roman" pitchFamily="18" charset="0"/>
                <a:cs typeface="Times New Roman" pitchFamily="18" charset="0"/>
              </a:rPr>
              <a:t> 51: </a:t>
            </a:r>
            <a:r>
              <a:rPr lang="en-US" sz="2400" b="1" dirty="0" err="1">
                <a:latin typeface="Times New Roman" pitchFamily="18" charset="0"/>
                <a:cs typeface="Times New Roman" pitchFamily="18" charset="0"/>
              </a:rPr>
              <a:t>Cơ</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quan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sinh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sản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thực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vật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có</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endParaRPr lang="en-US" sz="2800" b="1" dirty="0">
              <a:effectLst>
                <a:outerShdw blurRad="38100" dist="38100" dir="2700000" algn="tl">
                  <a:srgbClr val="C0C0C0"/>
                </a:outerShdw>
              </a:effectLst>
              <a:latin typeface="Times New Roman" pitchFamily="18" charset="0"/>
              <a:cs typeface="Times New Roman" pitchFamily="18" charset="0"/>
            </a:endParaRPr>
          </a:p>
        </p:txBody>
      </p:sp>
      <p:sp>
        <p:nvSpPr>
          <p:cNvPr id="2" name="TextBox 1"/>
          <p:cNvSpPr txBox="1"/>
          <p:nvPr/>
        </p:nvSpPr>
        <p:spPr>
          <a:xfrm>
            <a:off x="184150" y="1447512"/>
            <a:ext cx="8807450" cy="1077218"/>
          </a:xfrm>
          <a:prstGeom prst="rect">
            <a:avLst/>
          </a:prstGeom>
          <a:noFill/>
        </p:spPr>
        <p:txBody>
          <a:bodyPr wrap="square" rtlCol="0">
            <a:spAutoFit/>
          </a:bodyPr>
          <a:lstStyle/>
          <a:p>
            <a:pPr algn="ctr"/>
            <a:r>
              <a:rPr lang="en-US" sz="3200" b="1" dirty="0" err="1">
                <a:solidFill>
                  <a:srgbClr val="FF0000"/>
                </a:solidFill>
                <a:latin typeface="Times New Roman" pitchFamily="18" charset="0"/>
                <a:cs typeface="Times New Roman" pitchFamily="18" charset="0"/>
              </a:rPr>
              <a:t>Trò</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chơi</a:t>
            </a:r>
            <a:r>
              <a:rPr lang="en-US" sz="3200" b="1" dirty="0">
                <a:solidFill>
                  <a:srgbClr val="FF0000"/>
                </a:solidFill>
                <a:latin typeface="Times New Roman" pitchFamily="18" charset="0"/>
                <a:cs typeface="Times New Roman" pitchFamily="18" charset="0"/>
              </a:rPr>
              <a:t>: Ai </a:t>
            </a:r>
            <a:r>
              <a:rPr lang="en-US" sz="3200" b="1" dirty="0" err="1">
                <a:solidFill>
                  <a:srgbClr val="FF0000"/>
                </a:solidFill>
                <a:latin typeface="Times New Roman" pitchFamily="18" charset="0"/>
                <a:cs typeface="Times New Roman" pitchFamily="18" charset="0"/>
              </a:rPr>
              <a:t>nhanh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ai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đúng</a:t>
            </a:r>
            <a:endParaRPr lang="en-US" sz="3200" b="1" dirty="0">
              <a:solidFill>
                <a:srgbClr val="FF0000"/>
              </a:solidFill>
              <a:latin typeface="Times New Roman" pitchFamily="18" charset="0"/>
              <a:cs typeface="Times New Roman" pitchFamily="18" charset="0"/>
            </a:endParaRPr>
          </a:p>
          <a:p>
            <a:pPr algn="ctr"/>
            <a:r>
              <a:rPr lang="en-US" sz="3200" b="1" dirty="0" err="1">
                <a:solidFill>
                  <a:srgbClr val="FF0000"/>
                </a:solidFill>
                <a:latin typeface="Times New Roman" pitchFamily="18" charset="0"/>
                <a:cs typeface="Times New Roman" pitchFamily="18" charset="0"/>
              </a:rPr>
              <a:t>Chọn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đáp</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án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đúng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và</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ghi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vào</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bảng</a:t>
            </a:r>
            <a:endParaRPr lang="en-US" sz="3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8665758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4" presetClass="entr" presetSubtype="0" fill="hold" grpId="0" nodeType="clickEffect">
                                  <p:stCondLst>
                                    <p:cond delay="0"/>
                                  </p:stCondLst>
                                  <p:childTnLst>
                                    <p:set>
                                      <p:cBhvr>
                                        <p:cTn id="6" dur="1" fill="hold">
                                          <p:stCondLst>
                                            <p:cond delay="0"/>
                                          </p:stCondLst>
                                        </p:cTn>
                                        <p:tgtEl>
                                          <p:spTgt spid="69635">
                                            <p:txEl>
                                              <p:pRg st="1" end="1"/>
                                            </p:txEl>
                                          </p:spTgt>
                                        </p:tgtEl>
                                        <p:attrNameLst>
                                          <p:attrName>style.visibility</p:attrName>
                                        </p:attrNameLst>
                                      </p:cBhvr>
                                      <p:to>
                                        <p:strVal val="visible"/>
                                      </p:to>
                                    </p:set>
                                    <p:animEffect transition="in" filter="fade">
                                      <p:cBhvr>
                                        <p:cTn id="7" dur="500"/>
                                        <p:tgtEl>
                                          <p:spTgt spid="69635">
                                            <p:txEl>
                                              <p:pRg st="1" end="1"/>
                                            </p:txEl>
                                          </p:spTgt>
                                        </p:tgtEl>
                                      </p:cBhvr>
                                    </p:animEffect>
                                    <p:anim calcmode="lin" valueType="num">
                                      <p:cBhvr>
                                        <p:cTn id="8" dur="500" fill="hold"/>
                                        <p:tgtEl>
                                          <p:spTgt spid="69635">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69635">
                                            <p:txEl>
                                              <p:pRg st="1" end="1"/>
                                            </p:txEl>
                                          </p:spTgt>
                                        </p:tgtEl>
                                        <p:attrNameLst>
                                          <p:attrName>ppt_y</p:attrName>
                                        </p:attrNameLst>
                                      </p:cBhvr>
                                      <p:tavLst>
                                        <p:tav tm="0">
                                          <p:val>
                                            <p:strVal val="#ppt_y+.05"/>
                                          </p:val>
                                        </p:tav>
                                        <p:tav tm="100000">
                                          <p:val>
                                            <p:strVal val="#ppt_y"/>
                                          </p:val>
                                        </p:tav>
                                      </p:tavLst>
                                    </p:anim>
                                  </p:childTnLst>
                                </p:cTn>
                              </p:par>
                            </p:childTnLst>
                          </p:cTn>
                        </p:par>
                        <p:par>
                          <p:cTn id="10" fill="hold" nodeType="afterGroup">
                            <p:stCondLst>
                              <p:cond delay="500"/>
                            </p:stCondLst>
                            <p:childTnLst>
                              <p:par>
                                <p:cTn id="11" presetID="44" presetClass="entr" presetSubtype="0" fill="hold" grpId="0" nodeType="afterEffect">
                                  <p:stCondLst>
                                    <p:cond delay="0"/>
                                  </p:stCondLst>
                                  <p:childTnLst>
                                    <p:set>
                                      <p:cBhvr>
                                        <p:cTn id="12" dur="1" fill="hold">
                                          <p:stCondLst>
                                            <p:cond delay="0"/>
                                          </p:stCondLst>
                                        </p:cTn>
                                        <p:tgtEl>
                                          <p:spTgt spid="69635">
                                            <p:txEl>
                                              <p:pRg st="2" end="2"/>
                                            </p:txEl>
                                          </p:spTgt>
                                        </p:tgtEl>
                                        <p:attrNameLst>
                                          <p:attrName>style.visibility</p:attrName>
                                        </p:attrNameLst>
                                      </p:cBhvr>
                                      <p:to>
                                        <p:strVal val="visible"/>
                                      </p:to>
                                    </p:set>
                                    <p:animEffect transition="in" filter="fade">
                                      <p:cBhvr>
                                        <p:cTn id="13" dur="500"/>
                                        <p:tgtEl>
                                          <p:spTgt spid="69635">
                                            <p:txEl>
                                              <p:pRg st="2" end="2"/>
                                            </p:txEl>
                                          </p:spTgt>
                                        </p:tgtEl>
                                      </p:cBhvr>
                                    </p:animEffect>
                                    <p:anim calcmode="lin" valueType="num">
                                      <p:cBhvr>
                                        <p:cTn id="14" dur="500" fill="hold"/>
                                        <p:tgtEl>
                                          <p:spTgt spid="69635">
                                            <p:txEl>
                                              <p:pRg st="2" end="2"/>
                                            </p:txEl>
                                          </p:spTgt>
                                        </p:tgtEl>
                                        <p:attrNameLst>
                                          <p:attrName>ppt_x</p:attrName>
                                        </p:attrNameLst>
                                      </p:cBhvr>
                                      <p:tavLst>
                                        <p:tav tm="0">
                                          <p:val>
                                            <p:strVal val="#ppt_x"/>
                                          </p:val>
                                        </p:tav>
                                        <p:tav tm="100000">
                                          <p:val>
                                            <p:strVal val="#ppt_x"/>
                                          </p:val>
                                        </p:tav>
                                      </p:tavLst>
                                    </p:anim>
                                    <p:anim calcmode="lin" valueType="num">
                                      <p:cBhvr>
                                        <p:cTn id="15" dur="500" fill="hold"/>
                                        <p:tgtEl>
                                          <p:spTgt spid="69635">
                                            <p:txEl>
                                              <p:pRg st="2" end="2"/>
                                            </p:txEl>
                                          </p:spTgt>
                                        </p:tgtEl>
                                        <p:attrNameLst>
                                          <p:attrName>ppt_y</p:attrName>
                                        </p:attrNameLst>
                                      </p:cBhvr>
                                      <p:tavLst>
                                        <p:tav tm="0">
                                          <p:val>
                                            <p:strVal val="#ppt_y+.05"/>
                                          </p:val>
                                        </p:tav>
                                        <p:tav tm="100000">
                                          <p:val>
                                            <p:strVal val="#ppt_y"/>
                                          </p:val>
                                        </p:tav>
                                      </p:tavLst>
                                    </p:anim>
                                  </p:childTnLst>
                                </p:cTn>
                              </p:par>
                              <p:par>
                                <p:cTn id="16" presetID="1" presetClass="entr" presetSubtype="0" fill="hold" grpId="0" nodeType="withEffect">
                                  <p:stCondLst>
                                    <p:cond delay="0"/>
                                  </p:stCondLst>
                                  <p:childTnLst>
                                    <p:set>
                                      <p:cBhvr>
                                        <p:cTn id="17" dur="1" fill="hold">
                                          <p:stCondLst>
                                            <p:cond delay="0"/>
                                          </p:stCondLst>
                                        </p:cTn>
                                        <p:tgtEl>
                                          <p:spTgt spid="69647"/>
                                        </p:tgtEl>
                                        <p:attrNameLst>
                                          <p:attrName>style.visibility</p:attrName>
                                        </p:attrNameLst>
                                      </p:cBhvr>
                                      <p:to>
                                        <p:strVal val="visible"/>
                                      </p:to>
                                    </p:set>
                                  </p:childTnLst>
                                </p:cTn>
                              </p:par>
                              <p:par>
                                <p:cTn id="18" presetID="1" presetClass="entr" presetSubtype="0" fill="hold" grpId="0" nodeType="withEffect">
                                  <p:stCondLst>
                                    <p:cond delay="300"/>
                                  </p:stCondLst>
                                  <p:childTnLst>
                                    <p:set>
                                      <p:cBhvr>
                                        <p:cTn id="19" dur="1" fill="hold">
                                          <p:stCondLst>
                                            <p:cond delay="0"/>
                                          </p:stCondLst>
                                        </p:cTn>
                                        <p:tgtEl>
                                          <p:spTgt spid="69657"/>
                                        </p:tgtEl>
                                        <p:attrNameLst>
                                          <p:attrName>style.visibility</p:attrName>
                                        </p:attrNameLst>
                                      </p:cBhvr>
                                      <p:to>
                                        <p:strVal val="visible"/>
                                      </p:to>
                                    </p:set>
                                  </p:childTnLst>
                                </p:cTn>
                              </p:par>
                            </p:childTnLst>
                          </p:cTn>
                        </p:par>
                        <p:par>
                          <p:cTn id="20" fill="hold" nodeType="afterGroup">
                            <p:stCondLst>
                              <p:cond delay="1000"/>
                            </p:stCondLst>
                            <p:childTnLst>
                              <p:par>
                                <p:cTn id="21" presetID="44" presetClass="entr" presetSubtype="0" fill="hold" grpId="0" nodeType="afterEffect">
                                  <p:stCondLst>
                                    <p:cond delay="0"/>
                                  </p:stCondLst>
                                  <p:childTnLst>
                                    <p:set>
                                      <p:cBhvr>
                                        <p:cTn id="22" dur="1" fill="hold">
                                          <p:stCondLst>
                                            <p:cond delay="0"/>
                                          </p:stCondLst>
                                        </p:cTn>
                                        <p:tgtEl>
                                          <p:spTgt spid="69635">
                                            <p:txEl>
                                              <p:pRg st="3" end="3"/>
                                            </p:txEl>
                                          </p:spTgt>
                                        </p:tgtEl>
                                        <p:attrNameLst>
                                          <p:attrName>style.visibility</p:attrName>
                                        </p:attrNameLst>
                                      </p:cBhvr>
                                      <p:to>
                                        <p:strVal val="visible"/>
                                      </p:to>
                                    </p:set>
                                    <p:animEffect transition="in" filter="fade">
                                      <p:cBhvr>
                                        <p:cTn id="23" dur="500"/>
                                        <p:tgtEl>
                                          <p:spTgt spid="69635">
                                            <p:txEl>
                                              <p:pRg st="3" end="3"/>
                                            </p:txEl>
                                          </p:spTgt>
                                        </p:tgtEl>
                                      </p:cBhvr>
                                    </p:animEffect>
                                    <p:anim calcmode="lin" valueType="num">
                                      <p:cBhvr>
                                        <p:cTn id="24" dur="500" fill="hold"/>
                                        <p:tgtEl>
                                          <p:spTgt spid="696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69635">
                                            <p:txEl>
                                              <p:pRg st="3" end="3"/>
                                            </p:txEl>
                                          </p:spTgt>
                                        </p:tgtEl>
                                        <p:attrNameLst>
                                          <p:attrName>ppt_y</p:attrName>
                                        </p:attrNameLst>
                                      </p:cBhvr>
                                      <p:tavLst>
                                        <p:tav tm="0">
                                          <p:val>
                                            <p:strVal val="#ppt_y+.05"/>
                                          </p:val>
                                        </p:tav>
                                        <p:tav tm="100000">
                                          <p:val>
                                            <p:strVal val="#ppt_y"/>
                                          </p:val>
                                        </p:tav>
                                      </p:tavLst>
                                    </p:anim>
                                  </p:childTnLst>
                                </p:cTn>
                              </p:par>
                              <p:par>
                                <p:cTn id="26" presetID="1" presetClass="entr" presetSubtype="0" fill="hold" grpId="0" nodeType="withEffect">
                                  <p:stCondLst>
                                    <p:cond delay="0"/>
                                  </p:stCondLst>
                                  <p:childTnLst>
                                    <p:set>
                                      <p:cBhvr>
                                        <p:cTn id="27" dur="1" fill="hold">
                                          <p:stCondLst>
                                            <p:cond delay="0"/>
                                          </p:stCondLst>
                                        </p:cTn>
                                        <p:tgtEl>
                                          <p:spTgt spid="69655"/>
                                        </p:tgtEl>
                                        <p:attrNameLst>
                                          <p:attrName>style.visibility</p:attrName>
                                        </p:attrNameLst>
                                      </p:cBhvr>
                                      <p:to>
                                        <p:strVal val="visible"/>
                                      </p:to>
                                    </p:set>
                                  </p:childTnLst>
                                </p:cTn>
                              </p:par>
                              <p:par>
                                <p:cTn id="28" presetID="1" presetClass="entr" presetSubtype="0" fill="hold" grpId="0" nodeType="withEffect">
                                  <p:stCondLst>
                                    <p:cond delay="300"/>
                                  </p:stCondLst>
                                  <p:childTnLst>
                                    <p:set>
                                      <p:cBhvr>
                                        <p:cTn id="29" dur="1" fill="hold">
                                          <p:stCondLst>
                                            <p:cond delay="0"/>
                                          </p:stCondLst>
                                        </p:cTn>
                                        <p:tgtEl>
                                          <p:spTgt spid="69658"/>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45" presetClass="entr" presetSubtype="0" fill="hold" grpId="0" nodeType="clickEffect">
                                  <p:stCondLst>
                                    <p:cond delay="0"/>
                                  </p:stCondLst>
                                  <p:iterate type="lt">
                                    <p:tmPct val="10000"/>
                                  </p:iterate>
                                  <p:childTnLst>
                                    <p:set>
                                      <p:cBhvr>
                                        <p:cTn id="33" dur="1" fill="hold">
                                          <p:stCondLst>
                                            <p:cond delay="0"/>
                                          </p:stCondLst>
                                        </p:cTn>
                                        <p:tgtEl>
                                          <p:spTgt spid="69656"/>
                                        </p:tgtEl>
                                        <p:attrNameLst>
                                          <p:attrName>style.visibility</p:attrName>
                                        </p:attrNameLst>
                                      </p:cBhvr>
                                      <p:to>
                                        <p:strVal val="visible"/>
                                      </p:to>
                                    </p:set>
                                    <p:animEffect transition="in" filter="fade">
                                      <p:cBhvr>
                                        <p:cTn id="34" dur="2000"/>
                                        <p:tgtEl>
                                          <p:spTgt spid="69656"/>
                                        </p:tgtEl>
                                      </p:cBhvr>
                                    </p:animEffect>
                                    <p:anim calcmode="lin" valueType="num">
                                      <p:cBhvr>
                                        <p:cTn id="35" dur="2000" fill="hold"/>
                                        <p:tgtEl>
                                          <p:spTgt spid="69656"/>
                                        </p:tgtEl>
                                        <p:attrNameLst>
                                          <p:attrName>ppt_w</p:attrName>
                                        </p:attrNameLst>
                                      </p:cBhvr>
                                      <p:tavLst>
                                        <p:tav tm="0" fmla="#ppt_w*sin(2.5*pi*$)">
                                          <p:val>
                                            <p:fltVal val="0"/>
                                          </p:val>
                                        </p:tav>
                                        <p:tav tm="100000">
                                          <p:val>
                                            <p:fltVal val="1"/>
                                          </p:val>
                                        </p:tav>
                                      </p:tavLst>
                                    </p:anim>
                                    <p:anim calcmode="lin" valueType="num">
                                      <p:cBhvr>
                                        <p:cTn id="36" dur="2000" fill="hold"/>
                                        <p:tgtEl>
                                          <p:spTgt spid="6965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32"/>
                                            </p:cond>
                                          </p:stCondLst>
                                          <p:endCondLst>
                                            <p:cond evt="onStopAudio" delay="0">
                                              <p:tgtEl>
                                                <p:sldTgt/>
                                              </p:tgtEl>
                                            </p:cond>
                                          </p:endCondLst>
                                        </p:cTn>
                                        <p:tgtEl>
                                          <p:sndTgt r:embed="rId2" name="applause.wav"/>
                                        </p:tgtEl>
                                      </p:cMediaNode>
                                    </p:audio>
                                  </p:subTnLst>
                                </p:cTn>
                              </p:par>
                            </p:childTnLst>
                          </p:cTn>
                        </p:par>
                        <p:par>
                          <p:cTn id="37" fill="hold" nodeType="afterGroup">
                            <p:stCondLst>
                              <p:cond delay="2000"/>
                            </p:stCondLst>
                            <p:childTnLst>
                              <p:par>
                                <p:cTn id="38" presetID="44" presetClass="entr" presetSubtype="0" fill="hold" grpId="0" nodeType="afterEffect">
                                  <p:stCondLst>
                                    <p:cond delay="0"/>
                                  </p:stCondLst>
                                  <p:childTnLst>
                                    <p:set>
                                      <p:cBhvr>
                                        <p:cTn id="39" dur="1" fill="hold">
                                          <p:stCondLst>
                                            <p:cond delay="0"/>
                                          </p:stCondLst>
                                        </p:cTn>
                                        <p:tgtEl>
                                          <p:spTgt spid="69635">
                                            <p:txEl>
                                              <p:pRg st="4" end="4"/>
                                            </p:txEl>
                                          </p:spTgt>
                                        </p:tgtEl>
                                        <p:attrNameLst>
                                          <p:attrName>style.visibility</p:attrName>
                                        </p:attrNameLst>
                                      </p:cBhvr>
                                      <p:to>
                                        <p:strVal val="visible"/>
                                      </p:to>
                                    </p:set>
                                    <p:animEffect transition="in" filter="fade">
                                      <p:cBhvr>
                                        <p:cTn id="40" dur="500"/>
                                        <p:tgtEl>
                                          <p:spTgt spid="69635">
                                            <p:txEl>
                                              <p:pRg st="4" end="4"/>
                                            </p:txEl>
                                          </p:spTgt>
                                        </p:tgtEl>
                                      </p:cBhvr>
                                    </p:animEffect>
                                    <p:anim calcmode="lin" valueType="num">
                                      <p:cBhvr>
                                        <p:cTn id="41" dur="500" fill="hold"/>
                                        <p:tgtEl>
                                          <p:spTgt spid="69635">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69635">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p:bldP spid="69647" grpId="0" animBg="1"/>
      <p:bldP spid="69655" grpId="0" animBg="1"/>
      <p:bldP spid="69656" grpId="0"/>
      <p:bldP spid="69657" grpId="0" animBg="1"/>
      <p:bldP spid="69658"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5" name="Rectangle 3"/>
          <p:cNvSpPr>
            <a:spLocks noGrp="1" noChangeArrowheads="1"/>
          </p:cNvSpPr>
          <p:nvPr>
            <p:ph type="body" idx="1"/>
          </p:nvPr>
        </p:nvSpPr>
        <p:spPr>
          <a:xfrm>
            <a:off x="342900" y="2057400"/>
            <a:ext cx="8305800" cy="4114799"/>
          </a:xfrm>
        </p:spPr>
        <p:txBody>
          <a:bodyPr>
            <a:normAutofit/>
          </a:bodyPr>
          <a:lstStyle/>
          <a:p>
            <a:pPr eaLnBrk="1" hangingPunct="1">
              <a:buFont typeface="Wingdings" pitchFamily="2" charset="2"/>
              <a:buNone/>
              <a:tabLst>
                <a:tab pos="1431925" algn="l"/>
              </a:tabLst>
              <a:defRPr/>
            </a:pPr>
            <a:endParaRPr lang="en-US" b="1" dirty="0">
              <a:solidFill>
                <a:schemeClr val="hlink"/>
              </a:solidFill>
              <a:effectLst/>
              <a:latin typeface="Times New Roman" pitchFamily="18" charset="0"/>
              <a:cs typeface="Times New Roman" pitchFamily="18" charset="0"/>
            </a:endParaRPr>
          </a:p>
          <a:p>
            <a:pPr eaLnBrk="1" hangingPunct="1">
              <a:buFont typeface="Wingdings" pitchFamily="2" charset="2"/>
              <a:buNone/>
              <a:tabLst>
                <a:tab pos="1431925" algn="l"/>
              </a:tabLst>
              <a:defRPr/>
            </a:pPr>
            <a:r>
              <a:rPr lang="en-US" b="1" dirty="0">
                <a:solidFill>
                  <a:schemeClr val="hlink"/>
                </a:solidFill>
                <a:effectLst/>
                <a:latin typeface="Times New Roman" pitchFamily="18" charset="0"/>
                <a:cs typeface="Times New Roman" pitchFamily="18" charset="0"/>
              </a:rPr>
              <a:t>2. </a:t>
            </a:r>
            <a:r>
              <a:rPr lang="en-US" b="1" dirty="0" err="1">
                <a:solidFill>
                  <a:schemeClr val="hlink"/>
                </a:solidFill>
                <a:effectLst/>
                <a:latin typeface="Times New Roman" pitchFamily="18" charset="0"/>
                <a:cs typeface="Times New Roman" pitchFamily="18" charset="0"/>
              </a:rPr>
              <a:t>Cơ</a:t>
            </a:r>
            <a:r>
              <a:rPr lang="en-US" b="1" dirty="0">
                <a:solidFill>
                  <a:schemeClr val="hlink"/>
                </a:solidFill>
                <a:effectLst/>
                <a:latin typeface="Times New Roman" pitchFamily="18" charset="0"/>
                <a:cs typeface="Times New Roman" pitchFamily="18" charset="0"/>
              </a:rPr>
              <a:t> </a:t>
            </a:r>
            <a:r>
              <a:rPr lang="en-US" b="1" dirty="0" err="1">
                <a:solidFill>
                  <a:schemeClr val="hlink"/>
                </a:solidFill>
                <a:effectLst/>
                <a:latin typeface="Times New Roman" pitchFamily="18" charset="0"/>
                <a:cs typeface="Times New Roman" pitchFamily="18" charset="0"/>
              </a:rPr>
              <a:t>quan</a:t>
            </a:r>
            <a:r>
              <a:rPr lang="en-US" b="1" dirty="0">
                <a:solidFill>
                  <a:schemeClr val="hlink"/>
                </a:solidFill>
                <a:effectLst/>
                <a:latin typeface="Times New Roman" pitchFamily="18" charset="0"/>
                <a:cs typeface="Times New Roman" pitchFamily="18" charset="0"/>
              </a:rPr>
              <a:t> </a:t>
            </a:r>
            <a:r>
              <a:rPr lang="en-US" b="1" dirty="0" err="1">
                <a:solidFill>
                  <a:schemeClr val="hlink"/>
                </a:solidFill>
                <a:effectLst/>
                <a:latin typeface="Times New Roman" pitchFamily="18" charset="0"/>
                <a:cs typeface="Times New Roman" pitchFamily="18" charset="0"/>
              </a:rPr>
              <a:t>sinh</a:t>
            </a:r>
            <a:r>
              <a:rPr lang="en-US" b="1" dirty="0">
                <a:solidFill>
                  <a:schemeClr val="hlink"/>
                </a:solidFill>
                <a:effectLst/>
                <a:latin typeface="Times New Roman" pitchFamily="18" charset="0"/>
                <a:cs typeface="Times New Roman" pitchFamily="18" charset="0"/>
              </a:rPr>
              <a:t> </a:t>
            </a:r>
            <a:r>
              <a:rPr lang="en-US" b="1" dirty="0" err="1">
                <a:solidFill>
                  <a:schemeClr val="hlink"/>
                </a:solidFill>
                <a:effectLst/>
                <a:latin typeface="Times New Roman" pitchFamily="18" charset="0"/>
                <a:cs typeface="Times New Roman" pitchFamily="18" charset="0"/>
              </a:rPr>
              <a:t>dục</a:t>
            </a:r>
            <a:r>
              <a:rPr lang="en-US" b="1" dirty="0">
                <a:solidFill>
                  <a:schemeClr val="hlink"/>
                </a:solidFill>
                <a:effectLst/>
                <a:latin typeface="Times New Roman" pitchFamily="18" charset="0"/>
                <a:cs typeface="Times New Roman" pitchFamily="18" charset="0"/>
              </a:rPr>
              <a:t> </a:t>
            </a:r>
            <a:r>
              <a:rPr lang="en-US" b="1" dirty="0" err="1">
                <a:solidFill>
                  <a:schemeClr val="hlink"/>
                </a:solidFill>
                <a:effectLst/>
                <a:latin typeface="Times New Roman" pitchFamily="18" charset="0"/>
                <a:cs typeface="Times New Roman" pitchFamily="18" charset="0"/>
              </a:rPr>
              <a:t>đực</a:t>
            </a:r>
            <a:r>
              <a:rPr lang="en-US" b="1" dirty="0">
                <a:solidFill>
                  <a:schemeClr val="hlink"/>
                </a:solidFill>
                <a:effectLst/>
                <a:latin typeface="Times New Roman" pitchFamily="18" charset="0"/>
                <a:cs typeface="Times New Roman" pitchFamily="18" charset="0"/>
              </a:rPr>
              <a:t> </a:t>
            </a:r>
            <a:r>
              <a:rPr lang="en-US" b="1" dirty="0" err="1">
                <a:solidFill>
                  <a:schemeClr val="hlink"/>
                </a:solidFill>
                <a:effectLst/>
                <a:latin typeface="Times New Roman" pitchFamily="18" charset="0"/>
                <a:cs typeface="Times New Roman" pitchFamily="18" charset="0"/>
              </a:rPr>
              <a:t>của</a:t>
            </a:r>
            <a:r>
              <a:rPr lang="en-US" b="1" dirty="0">
                <a:solidFill>
                  <a:schemeClr val="hlink"/>
                </a:solidFill>
                <a:effectLst/>
                <a:latin typeface="Times New Roman" pitchFamily="18" charset="0"/>
                <a:cs typeface="Times New Roman" pitchFamily="18" charset="0"/>
              </a:rPr>
              <a:t> </a:t>
            </a:r>
            <a:r>
              <a:rPr lang="en-US" b="1" dirty="0" err="1">
                <a:solidFill>
                  <a:schemeClr val="hlink"/>
                </a:solidFill>
                <a:effectLst/>
                <a:latin typeface="Times New Roman" pitchFamily="18" charset="0"/>
                <a:cs typeface="Times New Roman" pitchFamily="18" charset="0"/>
              </a:rPr>
              <a:t>thực</a:t>
            </a:r>
            <a:r>
              <a:rPr lang="en-US" b="1" dirty="0">
                <a:solidFill>
                  <a:schemeClr val="hlink"/>
                </a:solidFill>
                <a:effectLst/>
                <a:latin typeface="Times New Roman" pitchFamily="18" charset="0"/>
                <a:cs typeface="Times New Roman" pitchFamily="18" charset="0"/>
              </a:rPr>
              <a:t> </a:t>
            </a:r>
            <a:r>
              <a:rPr lang="en-US" b="1" dirty="0" err="1">
                <a:solidFill>
                  <a:schemeClr val="hlink"/>
                </a:solidFill>
                <a:effectLst/>
                <a:latin typeface="Times New Roman" pitchFamily="18" charset="0"/>
                <a:cs typeface="Times New Roman" pitchFamily="18" charset="0"/>
              </a:rPr>
              <a:t>vật</a:t>
            </a:r>
            <a:r>
              <a:rPr lang="en-US" b="1" dirty="0">
                <a:solidFill>
                  <a:schemeClr val="hlink"/>
                </a:solidFill>
                <a:effectLst/>
                <a:latin typeface="Times New Roman" pitchFamily="18" charset="0"/>
                <a:cs typeface="Times New Roman" pitchFamily="18" charset="0"/>
              </a:rPr>
              <a:t> </a:t>
            </a:r>
            <a:r>
              <a:rPr lang="en-US" b="1" dirty="0" err="1">
                <a:solidFill>
                  <a:schemeClr val="hlink"/>
                </a:solidFill>
                <a:effectLst/>
                <a:latin typeface="Times New Roman" pitchFamily="18" charset="0"/>
                <a:cs typeface="Times New Roman" pitchFamily="18" charset="0"/>
              </a:rPr>
              <a:t>có</a:t>
            </a:r>
            <a:r>
              <a:rPr lang="en-US" b="1" dirty="0">
                <a:solidFill>
                  <a:schemeClr val="hlink"/>
                </a:solidFill>
                <a:effectLst/>
                <a:latin typeface="Times New Roman" pitchFamily="18" charset="0"/>
                <a:cs typeface="Times New Roman" pitchFamily="18" charset="0"/>
              </a:rPr>
              <a:t> </a:t>
            </a:r>
            <a:r>
              <a:rPr lang="en-US" b="1" dirty="0" err="1">
                <a:solidFill>
                  <a:schemeClr val="hlink"/>
                </a:solidFill>
                <a:effectLst/>
                <a:latin typeface="Times New Roman" pitchFamily="18" charset="0"/>
                <a:cs typeface="Times New Roman" pitchFamily="18" charset="0"/>
              </a:rPr>
              <a:t>hoa</a:t>
            </a:r>
            <a:r>
              <a:rPr lang="en-US" b="1" dirty="0">
                <a:solidFill>
                  <a:schemeClr val="hlink"/>
                </a:solidFill>
                <a:effectLst/>
                <a:latin typeface="Times New Roman" pitchFamily="18" charset="0"/>
                <a:cs typeface="Times New Roman" pitchFamily="18" charset="0"/>
              </a:rPr>
              <a:t> </a:t>
            </a:r>
            <a:r>
              <a:rPr lang="en-US" b="1" dirty="0" err="1">
                <a:solidFill>
                  <a:schemeClr val="hlink"/>
                </a:solidFill>
                <a:effectLst/>
                <a:latin typeface="Times New Roman" pitchFamily="18" charset="0"/>
                <a:cs typeface="Times New Roman" pitchFamily="18" charset="0"/>
              </a:rPr>
              <a:t>gọi</a:t>
            </a:r>
            <a:r>
              <a:rPr lang="en-US" b="1" dirty="0">
                <a:solidFill>
                  <a:schemeClr val="hlink"/>
                </a:solidFill>
                <a:effectLst/>
                <a:latin typeface="Times New Roman" pitchFamily="18" charset="0"/>
                <a:cs typeface="Times New Roman" pitchFamily="18" charset="0"/>
              </a:rPr>
              <a:t> </a:t>
            </a:r>
            <a:r>
              <a:rPr lang="en-US" b="1" dirty="0" err="1">
                <a:solidFill>
                  <a:schemeClr val="hlink"/>
                </a:solidFill>
                <a:effectLst/>
                <a:latin typeface="Times New Roman" pitchFamily="18" charset="0"/>
                <a:cs typeface="Times New Roman" pitchFamily="18" charset="0"/>
              </a:rPr>
              <a:t>là</a:t>
            </a:r>
            <a:r>
              <a:rPr lang="en-US" b="1" dirty="0">
                <a:solidFill>
                  <a:schemeClr val="hlink"/>
                </a:solidFill>
                <a:effectLst/>
                <a:latin typeface="Times New Roman" pitchFamily="18" charset="0"/>
                <a:cs typeface="Times New Roman" pitchFamily="18" charset="0"/>
              </a:rPr>
              <a:t> </a:t>
            </a:r>
            <a:r>
              <a:rPr lang="en-US" b="1" dirty="0" err="1">
                <a:solidFill>
                  <a:schemeClr val="hlink"/>
                </a:solidFill>
                <a:effectLst/>
                <a:latin typeface="Times New Roman" pitchFamily="18" charset="0"/>
                <a:cs typeface="Times New Roman" pitchFamily="18" charset="0"/>
              </a:rPr>
              <a:t>gì</a:t>
            </a:r>
            <a:r>
              <a:rPr lang="en-US" b="1" dirty="0">
                <a:solidFill>
                  <a:schemeClr val="hlink"/>
                </a:solidFill>
                <a:effectLst/>
                <a:latin typeface="Times New Roman" pitchFamily="18" charset="0"/>
                <a:cs typeface="Times New Roman" pitchFamily="18" charset="0"/>
              </a:rPr>
              <a:t>?</a:t>
            </a:r>
          </a:p>
          <a:p>
            <a:pPr eaLnBrk="1" hangingPunct="1">
              <a:buFont typeface="Wingdings" pitchFamily="2" charset="2"/>
              <a:buNone/>
              <a:tabLst>
                <a:tab pos="1431925" algn="l"/>
              </a:tabLst>
              <a:defRPr/>
            </a:pPr>
            <a:r>
              <a:rPr lang="en-US" b="1" dirty="0">
                <a:effectLst/>
                <a:latin typeface="Times New Roman" pitchFamily="18" charset="0"/>
                <a:cs typeface="Times New Roman" pitchFamily="18" charset="0"/>
              </a:rPr>
              <a:t>		</a:t>
            </a:r>
            <a:r>
              <a:rPr lang="en-US" b="1" dirty="0" err="1">
                <a:solidFill>
                  <a:srgbClr val="0000FF"/>
                </a:solidFill>
                <a:effectLst/>
                <a:latin typeface="Times New Roman" pitchFamily="18" charset="0"/>
                <a:cs typeface="Times New Roman" pitchFamily="18" charset="0"/>
              </a:rPr>
              <a:t>Nhị</a:t>
            </a:r>
            <a:r>
              <a:rPr lang="en-US" b="1" dirty="0">
                <a:solidFill>
                  <a:srgbClr val="3399FF"/>
                </a:solidFill>
                <a:effectLst/>
                <a:latin typeface="Times New Roman" pitchFamily="18" charset="0"/>
                <a:cs typeface="Times New Roman" pitchFamily="18" charset="0"/>
              </a:rPr>
              <a:t>			</a:t>
            </a:r>
            <a:r>
              <a:rPr lang="en-US" b="1" dirty="0" err="1">
                <a:solidFill>
                  <a:srgbClr val="0000FF"/>
                </a:solidFill>
                <a:effectLst/>
                <a:latin typeface="Times New Roman" pitchFamily="18" charset="0"/>
                <a:cs typeface="Times New Roman" pitchFamily="18" charset="0"/>
              </a:rPr>
              <a:t>Nhuỵ</a:t>
            </a:r>
            <a:endParaRPr lang="en-US" b="1" dirty="0">
              <a:solidFill>
                <a:srgbClr val="0000FF"/>
              </a:solidFill>
              <a:effectLst/>
              <a:latin typeface="Times New Roman" pitchFamily="18" charset="0"/>
              <a:cs typeface="Times New Roman" pitchFamily="18" charset="0"/>
            </a:endParaRPr>
          </a:p>
          <a:p>
            <a:pPr eaLnBrk="1" hangingPunct="1">
              <a:buFont typeface="Wingdings" pitchFamily="2" charset="2"/>
              <a:buNone/>
              <a:tabLst>
                <a:tab pos="1431925" algn="l"/>
              </a:tabLst>
              <a:defRPr/>
            </a:pPr>
            <a:r>
              <a:rPr lang="en-US" b="1" dirty="0">
                <a:effectLst/>
                <a:latin typeface="Times New Roman" pitchFamily="18" charset="0"/>
                <a:cs typeface="Times New Roman" pitchFamily="18" charset="0"/>
              </a:rPr>
              <a:t>	</a:t>
            </a:r>
            <a:endParaRPr lang="en-US" b="1" dirty="0">
              <a:solidFill>
                <a:srgbClr val="0000FF"/>
              </a:solidFill>
              <a:effectLst/>
              <a:latin typeface="Times New Roman" pitchFamily="18" charset="0"/>
              <a:cs typeface="Times New Roman" pitchFamily="18" charset="0"/>
            </a:endParaRPr>
          </a:p>
        </p:txBody>
      </p:sp>
      <p:sp>
        <p:nvSpPr>
          <p:cNvPr id="69637" name="Rectangle 5"/>
          <p:cNvSpPr>
            <a:spLocks noChangeArrowheads="1"/>
          </p:cNvSpPr>
          <p:nvPr/>
        </p:nvSpPr>
        <p:spPr bwMode="auto">
          <a:xfrm>
            <a:off x="0" y="3429000"/>
            <a:ext cx="184150" cy="369888"/>
          </a:xfrm>
          <a:prstGeom prst="rect">
            <a:avLst/>
          </a:prstGeom>
          <a:noFill/>
          <a:ln w="9525">
            <a:noFill/>
            <a:miter lim="800000"/>
            <a:headEnd/>
            <a:tailEnd/>
          </a:ln>
          <a:effectLst/>
        </p:spPr>
        <p:txBody>
          <a:bodyPr wrap="none" anchor="ctr">
            <a:spAutoFit/>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69642" name="Rectangle 10"/>
          <p:cNvSpPr>
            <a:spLocks noChangeArrowheads="1"/>
          </p:cNvSpPr>
          <p:nvPr/>
        </p:nvSpPr>
        <p:spPr bwMode="auto">
          <a:xfrm>
            <a:off x="0" y="0"/>
            <a:ext cx="184150" cy="369888"/>
          </a:xfrm>
          <a:prstGeom prst="rect">
            <a:avLst/>
          </a:prstGeom>
          <a:noFill/>
          <a:ln w="9525">
            <a:noFill/>
            <a:miter lim="800000"/>
            <a:headEnd/>
            <a:tailEnd/>
          </a:ln>
          <a:effectLst/>
        </p:spPr>
        <p:txBody>
          <a:bodyPr wrap="none" anchor="ctr">
            <a:spAutoFit/>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69659" name="Rectangle 27"/>
          <p:cNvSpPr>
            <a:spLocks noChangeArrowheads="1"/>
          </p:cNvSpPr>
          <p:nvPr/>
        </p:nvSpPr>
        <p:spPr bwMode="auto">
          <a:xfrm>
            <a:off x="1371600" y="3900488"/>
            <a:ext cx="304800" cy="304800"/>
          </a:xfrm>
          <a:prstGeom prst="rect">
            <a:avLst/>
          </a:prstGeom>
          <a:solidFill>
            <a:srgbClr val="FFFFFF"/>
          </a:solidFill>
          <a:ln w="19050">
            <a:solidFill>
              <a:srgbClr val="0000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69662" name="Rectangle 30"/>
          <p:cNvSpPr>
            <a:spLocks noChangeArrowheads="1"/>
          </p:cNvSpPr>
          <p:nvPr/>
        </p:nvSpPr>
        <p:spPr bwMode="auto">
          <a:xfrm>
            <a:off x="4570412" y="3836988"/>
            <a:ext cx="304800" cy="304800"/>
          </a:xfrm>
          <a:prstGeom prst="rect">
            <a:avLst/>
          </a:prstGeom>
          <a:solidFill>
            <a:srgbClr val="FFFFFF"/>
          </a:solidFill>
          <a:ln w="19050">
            <a:solidFill>
              <a:srgbClr val="0000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69663" name="Rectangle 31"/>
          <p:cNvSpPr>
            <a:spLocks noChangeArrowheads="1"/>
          </p:cNvSpPr>
          <p:nvPr/>
        </p:nvSpPr>
        <p:spPr bwMode="auto">
          <a:xfrm>
            <a:off x="1358900" y="3900488"/>
            <a:ext cx="304800" cy="304800"/>
          </a:xfrm>
          <a:prstGeom prst="rect">
            <a:avLst/>
          </a:prstGeom>
          <a:noFill/>
          <a:ln w="19050">
            <a:noFill/>
            <a:miter lim="800000"/>
            <a:headEnd/>
            <a:tailEnd/>
          </a:ln>
          <a:effectLst/>
        </p:spPr>
        <p:txBody>
          <a:bodyPr wrap="none" anchor="ctr"/>
          <a:lstStyle/>
          <a:p>
            <a:pPr algn="ctr">
              <a:defRPr/>
            </a:pPr>
            <a:r>
              <a:rPr lang="en-US" dirty="0">
                <a:effectLst>
                  <a:outerShdw blurRad="38100" dist="38100" dir="2700000" algn="tl">
                    <a:srgbClr val="000000">
                      <a:alpha val="43137"/>
                    </a:srgbClr>
                  </a:outerShdw>
                </a:effectLst>
              </a:rPr>
              <a:t>X</a:t>
            </a:r>
          </a:p>
        </p:txBody>
      </p:sp>
      <p:sp>
        <p:nvSpPr>
          <p:cNvPr id="13" name="TextBox 15"/>
          <p:cNvSpPr txBox="1">
            <a:spLocks noChangeArrowheads="1"/>
          </p:cNvSpPr>
          <p:nvPr/>
        </p:nvSpPr>
        <p:spPr bwMode="auto">
          <a:xfrm>
            <a:off x="73025" y="26987"/>
            <a:ext cx="9070975"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1"/>
                </a:solidFill>
                <a:latin typeface=".VnTime" pitchFamily="34" charset="0"/>
                <a:ea typeface="+mn-ea"/>
                <a:cs typeface="+mn-cs"/>
              </a:defRPr>
            </a:lvl1pPr>
            <a:lvl2pPr marL="457200" algn="l" rtl="0" fontAlgn="base">
              <a:spcBef>
                <a:spcPct val="0"/>
              </a:spcBef>
              <a:spcAft>
                <a:spcPct val="0"/>
              </a:spcAft>
              <a:defRPr sz="2000" kern="1200">
                <a:solidFill>
                  <a:schemeClr val="tx1"/>
                </a:solidFill>
                <a:latin typeface=".VnTime" pitchFamily="34" charset="0"/>
                <a:ea typeface="+mn-ea"/>
                <a:cs typeface="+mn-cs"/>
              </a:defRPr>
            </a:lvl2pPr>
            <a:lvl3pPr marL="914400" algn="l" rtl="0" fontAlgn="base">
              <a:spcBef>
                <a:spcPct val="0"/>
              </a:spcBef>
              <a:spcAft>
                <a:spcPct val="0"/>
              </a:spcAft>
              <a:defRPr sz="2000" kern="1200">
                <a:solidFill>
                  <a:schemeClr val="tx1"/>
                </a:solidFill>
                <a:latin typeface=".VnTime" pitchFamily="34" charset="0"/>
                <a:ea typeface="+mn-ea"/>
                <a:cs typeface="+mn-cs"/>
              </a:defRPr>
            </a:lvl3pPr>
            <a:lvl4pPr marL="1371600" algn="l" rtl="0" fontAlgn="base">
              <a:spcBef>
                <a:spcPct val="0"/>
              </a:spcBef>
              <a:spcAft>
                <a:spcPct val="0"/>
              </a:spcAft>
              <a:defRPr sz="2000" kern="1200">
                <a:solidFill>
                  <a:schemeClr val="tx1"/>
                </a:solidFill>
                <a:latin typeface=".VnTime" pitchFamily="34" charset="0"/>
                <a:ea typeface="+mn-ea"/>
                <a:cs typeface="+mn-cs"/>
              </a:defRPr>
            </a:lvl4pPr>
            <a:lvl5pPr marL="1828800" algn="l" rtl="0" fontAlgn="base">
              <a:spcBef>
                <a:spcPct val="0"/>
              </a:spcBef>
              <a:spcAft>
                <a:spcPct val="0"/>
              </a:spcAft>
              <a:defRPr sz="2000" kern="1200">
                <a:solidFill>
                  <a:schemeClr val="tx1"/>
                </a:solidFill>
                <a:latin typeface=".VnTime" pitchFamily="34" charset="0"/>
                <a:ea typeface="+mn-ea"/>
                <a:cs typeface="+mn-cs"/>
              </a:defRPr>
            </a:lvl5pPr>
            <a:lvl6pPr marL="2286000" algn="l" defTabSz="914400" rtl="0" eaLnBrk="1" latinLnBrk="0" hangingPunct="1">
              <a:defRPr sz="2000" kern="1200">
                <a:solidFill>
                  <a:schemeClr val="tx1"/>
                </a:solidFill>
                <a:latin typeface=".VnTime" pitchFamily="34" charset="0"/>
                <a:ea typeface="+mn-ea"/>
                <a:cs typeface="+mn-cs"/>
              </a:defRPr>
            </a:lvl6pPr>
            <a:lvl7pPr marL="2743200" algn="l" defTabSz="914400" rtl="0" eaLnBrk="1" latinLnBrk="0" hangingPunct="1">
              <a:defRPr sz="2000" kern="1200">
                <a:solidFill>
                  <a:schemeClr val="tx1"/>
                </a:solidFill>
                <a:latin typeface=".VnTime" pitchFamily="34" charset="0"/>
                <a:ea typeface="+mn-ea"/>
                <a:cs typeface="+mn-cs"/>
              </a:defRPr>
            </a:lvl7pPr>
            <a:lvl8pPr marL="3200400" algn="l" defTabSz="914400" rtl="0" eaLnBrk="1" latinLnBrk="0" hangingPunct="1">
              <a:defRPr sz="2000" kern="1200">
                <a:solidFill>
                  <a:schemeClr val="tx1"/>
                </a:solidFill>
                <a:latin typeface=".VnTime" pitchFamily="34" charset="0"/>
                <a:ea typeface="+mn-ea"/>
                <a:cs typeface="+mn-cs"/>
              </a:defRPr>
            </a:lvl8pPr>
            <a:lvl9pPr marL="3657600" algn="l" defTabSz="914400" rtl="0" eaLnBrk="1" latinLnBrk="0" hangingPunct="1">
              <a:defRPr sz="2000" kern="1200">
                <a:solidFill>
                  <a:schemeClr val="tx1"/>
                </a:solidFill>
                <a:latin typeface=".VnTime" pitchFamily="34" charset="0"/>
                <a:ea typeface="+mn-ea"/>
                <a:cs typeface="+mn-cs"/>
              </a:defRPr>
            </a:lvl9pPr>
          </a:lstStyle>
          <a:p>
            <a:pPr algn="ctr" eaLnBrk="1" hangingPunct="1">
              <a:defRPr/>
            </a:pPr>
            <a:r>
              <a:rPr lang="en-US" sz="2400" b="1" dirty="0">
                <a:latin typeface="Times New Roman" pitchFamily="18" charset="0"/>
                <a:cs typeface="Times New Roman" pitchFamily="18" charset="0"/>
              </a:rPr>
              <a:t>Khoa </a:t>
            </a:r>
            <a:r>
              <a:rPr lang="en-US" sz="2400" b="1" dirty="0" err="1">
                <a:latin typeface="Times New Roman" pitchFamily="18" charset="0"/>
                <a:cs typeface="Times New Roman" pitchFamily="18" charset="0"/>
              </a:rPr>
              <a:t>học</a:t>
            </a:r>
            <a:endParaRPr lang="en-US" sz="2400" b="1" dirty="0">
              <a:latin typeface="Times New Roman" pitchFamily="18" charset="0"/>
              <a:cs typeface="Times New Roman" pitchFamily="18" charset="0"/>
            </a:endParaRPr>
          </a:p>
          <a:p>
            <a:pPr algn="ctr" eaLnBrk="1" hangingPunct="1">
              <a:defRPr/>
            </a:pPr>
            <a:r>
              <a:rPr lang="en-US" sz="2400" b="1" dirty="0" err="1">
                <a:latin typeface="Times New Roman" pitchFamily="18" charset="0"/>
                <a:cs typeface="Times New Roman" pitchFamily="18" charset="0"/>
              </a:rPr>
              <a:t>Bài</a:t>
            </a:r>
            <a:r>
              <a:rPr lang="en-US" sz="2400" b="1" dirty="0">
                <a:latin typeface="Times New Roman" pitchFamily="18" charset="0"/>
                <a:cs typeface="Times New Roman" pitchFamily="18" charset="0"/>
              </a:rPr>
              <a:t> 51: </a:t>
            </a:r>
            <a:r>
              <a:rPr lang="en-US" sz="2400" b="1" dirty="0" err="1">
                <a:latin typeface="Times New Roman" pitchFamily="18" charset="0"/>
                <a:cs typeface="Times New Roman" pitchFamily="18" charset="0"/>
              </a:rPr>
              <a:t>Cơ</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quan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sinh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sản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thực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vật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có</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endParaRPr lang="en-US" sz="2800" b="1" dirty="0">
              <a:effectLst>
                <a:outerShdw blurRad="38100" dist="38100" dir="2700000" algn="tl">
                  <a:srgbClr val="C0C0C0"/>
                </a:outerShdw>
              </a:effectLst>
              <a:latin typeface="Times New Roman" pitchFamily="18" charset="0"/>
              <a:cs typeface="Times New Roman" pitchFamily="18" charset="0"/>
            </a:endParaRPr>
          </a:p>
        </p:txBody>
      </p:sp>
      <p:sp>
        <p:nvSpPr>
          <p:cNvPr id="14" name="TextBox 13"/>
          <p:cNvSpPr txBox="1"/>
          <p:nvPr/>
        </p:nvSpPr>
        <p:spPr>
          <a:xfrm>
            <a:off x="184150" y="1447512"/>
            <a:ext cx="8807450" cy="1077218"/>
          </a:xfrm>
          <a:prstGeom prst="rect">
            <a:avLst/>
          </a:prstGeom>
          <a:noFill/>
        </p:spPr>
        <p:txBody>
          <a:bodyPr wrap="square" rtlCol="0">
            <a:spAutoFit/>
          </a:bodyPr>
          <a:lstStyle/>
          <a:p>
            <a:pPr algn="ctr"/>
            <a:r>
              <a:rPr lang="en-US" sz="3200" b="1" dirty="0" err="1">
                <a:solidFill>
                  <a:srgbClr val="FF0000"/>
                </a:solidFill>
                <a:latin typeface="Times New Roman" pitchFamily="18" charset="0"/>
                <a:cs typeface="Times New Roman" pitchFamily="18" charset="0"/>
              </a:rPr>
              <a:t>Trò</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chơi</a:t>
            </a:r>
            <a:r>
              <a:rPr lang="en-US" sz="3200" b="1" dirty="0">
                <a:solidFill>
                  <a:srgbClr val="FF0000"/>
                </a:solidFill>
                <a:latin typeface="Times New Roman" pitchFamily="18" charset="0"/>
                <a:cs typeface="Times New Roman" pitchFamily="18" charset="0"/>
              </a:rPr>
              <a:t>: Ai </a:t>
            </a:r>
            <a:r>
              <a:rPr lang="en-US" sz="3200" b="1" dirty="0" err="1">
                <a:solidFill>
                  <a:srgbClr val="FF0000"/>
                </a:solidFill>
                <a:latin typeface="Times New Roman" pitchFamily="18" charset="0"/>
                <a:cs typeface="Times New Roman" pitchFamily="18" charset="0"/>
              </a:rPr>
              <a:t>nhanh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ai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đúng</a:t>
            </a:r>
            <a:endParaRPr lang="en-US" sz="3200" b="1" dirty="0">
              <a:solidFill>
                <a:srgbClr val="FF0000"/>
              </a:solidFill>
              <a:latin typeface="Times New Roman" pitchFamily="18" charset="0"/>
              <a:cs typeface="Times New Roman" pitchFamily="18" charset="0"/>
            </a:endParaRPr>
          </a:p>
          <a:p>
            <a:pPr algn="ctr"/>
            <a:r>
              <a:rPr lang="en-US" sz="3200" b="1" dirty="0" err="1">
                <a:solidFill>
                  <a:srgbClr val="FF0000"/>
                </a:solidFill>
                <a:latin typeface="Times New Roman" pitchFamily="18" charset="0"/>
                <a:cs typeface="Times New Roman" pitchFamily="18" charset="0"/>
              </a:rPr>
              <a:t>Chọn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đáp</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án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đúng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và</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ghi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vào</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bảng</a:t>
            </a:r>
            <a:endParaRPr lang="en-US" sz="3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5748991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4" presetClass="entr" presetSubtype="0" fill="hold" grpId="0" nodeType="clickEffect">
                                  <p:stCondLst>
                                    <p:cond delay="0"/>
                                  </p:stCondLst>
                                  <p:childTnLst>
                                    <p:set>
                                      <p:cBhvr>
                                        <p:cTn id="6" dur="1" fill="hold">
                                          <p:stCondLst>
                                            <p:cond delay="0"/>
                                          </p:stCondLst>
                                        </p:cTn>
                                        <p:tgtEl>
                                          <p:spTgt spid="69635">
                                            <p:txEl>
                                              <p:pRg st="1" end="1"/>
                                            </p:txEl>
                                          </p:spTgt>
                                        </p:tgtEl>
                                        <p:attrNameLst>
                                          <p:attrName>style.visibility</p:attrName>
                                        </p:attrNameLst>
                                      </p:cBhvr>
                                      <p:to>
                                        <p:strVal val="visible"/>
                                      </p:to>
                                    </p:set>
                                    <p:animEffect transition="in" filter="fade">
                                      <p:cBhvr>
                                        <p:cTn id="7" dur="500"/>
                                        <p:tgtEl>
                                          <p:spTgt spid="69635">
                                            <p:txEl>
                                              <p:pRg st="1" end="1"/>
                                            </p:txEl>
                                          </p:spTgt>
                                        </p:tgtEl>
                                      </p:cBhvr>
                                    </p:animEffect>
                                    <p:anim calcmode="lin" valueType="num">
                                      <p:cBhvr>
                                        <p:cTn id="8" dur="500" fill="hold"/>
                                        <p:tgtEl>
                                          <p:spTgt spid="69635">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69635">
                                            <p:txEl>
                                              <p:pRg st="1" end="1"/>
                                            </p:txEl>
                                          </p:spTgt>
                                        </p:tgtEl>
                                        <p:attrNameLst>
                                          <p:attrName>ppt_y</p:attrName>
                                        </p:attrNameLst>
                                      </p:cBhvr>
                                      <p:tavLst>
                                        <p:tav tm="0">
                                          <p:val>
                                            <p:strVal val="#ppt_y+.05"/>
                                          </p:val>
                                        </p:tav>
                                        <p:tav tm="100000">
                                          <p:val>
                                            <p:strVal val="#ppt_y"/>
                                          </p:val>
                                        </p:tav>
                                      </p:tavLst>
                                    </p:anim>
                                  </p:childTnLst>
                                </p:cTn>
                              </p:par>
                            </p:childTnLst>
                          </p:cTn>
                        </p:par>
                        <p:par>
                          <p:cTn id="10" fill="hold" nodeType="afterGroup">
                            <p:stCondLst>
                              <p:cond delay="500"/>
                            </p:stCondLst>
                            <p:childTnLst>
                              <p:par>
                                <p:cTn id="11" presetID="44" presetClass="entr" presetSubtype="0" fill="hold" grpId="0" nodeType="afterEffect">
                                  <p:stCondLst>
                                    <p:cond delay="0"/>
                                  </p:stCondLst>
                                  <p:childTnLst>
                                    <p:set>
                                      <p:cBhvr>
                                        <p:cTn id="12" dur="1" fill="hold">
                                          <p:stCondLst>
                                            <p:cond delay="0"/>
                                          </p:stCondLst>
                                        </p:cTn>
                                        <p:tgtEl>
                                          <p:spTgt spid="69635">
                                            <p:txEl>
                                              <p:pRg st="2" end="2"/>
                                            </p:txEl>
                                          </p:spTgt>
                                        </p:tgtEl>
                                        <p:attrNameLst>
                                          <p:attrName>style.visibility</p:attrName>
                                        </p:attrNameLst>
                                      </p:cBhvr>
                                      <p:to>
                                        <p:strVal val="visible"/>
                                      </p:to>
                                    </p:set>
                                    <p:animEffect transition="in" filter="fade">
                                      <p:cBhvr>
                                        <p:cTn id="13" dur="500"/>
                                        <p:tgtEl>
                                          <p:spTgt spid="69635">
                                            <p:txEl>
                                              <p:pRg st="2" end="2"/>
                                            </p:txEl>
                                          </p:spTgt>
                                        </p:tgtEl>
                                      </p:cBhvr>
                                    </p:animEffect>
                                    <p:anim calcmode="lin" valueType="num">
                                      <p:cBhvr>
                                        <p:cTn id="14" dur="500" fill="hold"/>
                                        <p:tgtEl>
                                          <p:spTgt spid="69635">
                                            <p:txEl>
                                              <p:pRg st="2" end="2"/>
                                            </p:txEl>
                                          </p:spTgt>
                                        </p:tgtEl>
                                        <p:attrNameLst>
                                          <p:attrName>ppt_x</p:attrName>
                                        </p:attrNameLst>
                                      </p:cBhvr>
                                      <p:tavLst>
                                        <p:tav tm="0">
                                          <p:val>
                                            <p:strVal val="#ppt_x"/>
                                          </p:val>
                                        </p:tav>
                                        <p:tav tm="100000">
                                          <p:val>
                                            <p:strVal val="#ppt_x"/>
                                          </p:val>
                                        </p:tav>
                                      </p:tavLst>
                                    </p:anim>
                                    <p:anim calcmode="lin" valueType="num">
                                      <p:cBhvr>
                                        <p:cTn id="15" dur="500" fill="hold"/>
                                        <p:tgtEl>
                                          <p:spTgt spid="69635">
                                            <p:txEl>
                                              <p:pRg st="2" end="2"/>
                                            </p:txEl>
                                          </p:spTgt>
                                        </p:tgtEl>
                                        <p:attrNameLst>
                                          <p:attrName>ppt_y</p:attrName>
                                        </p:attrNameLst>
                                      </p:cBhvr>
                                      <p:tavLst>
                                        <p:tav tm="0">
                                          <p:val>
                                            <p:strVal val="#ppt_y+.05"/>
                                          </p:val>
                                        </p:tav>
                                        <p:tav tm="100000">
                                          <p:val>
                                            <p:strVal val="#ppt_y"/>
                                          </p:val>
                                        </p:tav>
                                      </p:tavLst>
                                    </p:anim>
                                  </p:childTnLst>
                                </p:cTn>
                              </p:par>
                              <p:par>
                                <p:cTn id="16" presetID="1" presetClass="entr" presetSubtype="0" fill="hold" grpId="0" nodeType="withEffect">
                                  <p:stCondLst>
                                    <p:cond delay="0"/>
                                  </p:stCondLst>
                                  <p:childTnLst>
                                    <p:set>
                                      <p:cBhvr>
                                        <p:cTn id="17" dur="1" fill="hold">
                                          <p:stCondLst>
                                            <p:cond delay="0"/>
                                          </p:stCondLst>
                                        </p:cTn>
                                        <p:tgtEl>
                                          <p:spTgt spid="69659"/>
                                        </p:tgtEl>
                                        <p:attrNameLst>
                                          <p:attrName>style.visibility</p:attrName>
                                        </p:attrNameLst>
                                      </p:cBhvr>
                                      <p:to>
                                        <p:strVal val="visible"/>
                                      </p:to>
                                    </p:set>
                                  </p:childTnLst>
                                </p:cTn>
                              </p:par>
                              <p:par>
                                <p:cTn id="18" presetID="1" presetClass="entr" presetSubtype="0" fill="hold" grpId="0" nodeType="withEffect">
                                  <p:stCondLst>
                                    <p:cond delay="300"/>
                                  </p:stCondLst>
                                  <p:childTnLst>
                                    <p:set>
                                      <p:cBhvr>
                                        <p:cTn id="19" dur="1" fill="hold">
                                          <p:stCondLst>
                                            <p:cond delay="0"/>
                                          </p:stCondLst>
                                        </p:cTn>
                                        <p:tgtEl>
                                          <p:spTgt spid="69662"/>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45" presetClass="entr" presetSubtype="0" fill="hold" grpId="0" nodeType="clickEffect">
                                  <p:stCondLst>
                                    <p:cond delay="0"/>
                                  </p:stCondLst>
                                  <p:iterate type="lt">
                                    <p:tmPct val="10000"/>
                                  </p:iterate>
                                  <p:childTnLst>
                                    <p:set>
                                      <p:cBhvr>
                                        <p:cTn id="23" dur="1" fill="hold">
                                          <p:stCondLst>
                                            <p:cond delay="0"/>
                                          </p:stCondLst>
                                        </p:cTn>
                                        <p:tgtEl>
                                          <p:spTgt spid="69663"/>
                                        </p:tgtEl>
                                        <p:attrNameLst>
                                          <p:attrName>style.visibility</p:attrName>
                                        </p:attrNameLst>
                                      </p:cBhvr>
                                      <p:to>
                                        <p:strVal val="visible"/>
                                      </p:to>
                                    </p:set>
                                    <p:animEffect transition="in" filter="fade">
                                      <p:cBhvr>
                                        <p:cTn id="24" dur="2000"/>
                                        <p:tgtEl>
                                          <p:spTgt spid="69663"/>
                                        </p:tgtEl>
                                      </p:cBhvr>
                                    </p:animEffect>
                                    <p:anim calcmode="lin" valueType="num">
                                      <p:cBhvr>
                                        <p:cTn id="25" dur="2000" fill="hold"/>
                                        <p:tgtEl>
                                          <p:spTgt spid="69663"/>
                                        </p:tgtEl>
                                        <p:attrNameLst>
                                          <p:attrName>ppt_w</p:attrName>
                                        </p:attrNameLst>
                                      </p:cBhvr>
                                      <p:tavLst>
                                        <p:tav tm="0" fmla="#ppt_w*sin(2.5*pi*$)">
                                          <p:val>
                                            <p:fltVal val="0"/>
                                          </p:val>
                                        </p:tav>
                                        <p:tav tm="100000">
                                          <p:val>
                                            <p:fltVal val="1"/>
                                          </p:val>
                                        </p:tav>
                                      </p:tavLst>
                                    </p:anim>
                                    <p:anim calcmode="lin" valueType="num">
                                      <p:cBhvr>
                                        <p:cTn id="26" dur="2000" fill="hold"/>
                                        <p:tgtEl>
                                          <p:spTgt spid="6966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2"/>
                                            </p:cond>
                                          </p:stCondLst>
                                          <p:endCondLst>
                                            <p:cond evt="onStopAudio" delay="0">
                                              <p:tgtEl>
                                                <p:sldTgt/>
                                              </p:tgtEl>
                                            </p:cond>
                                          </p:endCondLst>
                                        </p:cTn>
                                        <p:tgtEl>
                                          <p:sndTgt r:embed="rId2" name="applause.wav"/>
                                        </p:tgtEl>
                                      </p:cMediaNode>
                                    </p:audio>
                                  </p:subTnLst>
                                </p:cTn>
                              </p:par>
                            </p:childTnLst>
                          </p:cTn>
                        </p:par>
                        <p:par>
                          <p:cTn id="27" fill="hold" nodeType="afterGroup">
                            <p:stCondLst>
                              <p:cond delay="2000"/>
                            </p:stCondLst>
                            <p:childTnLst>
                              <p:par>
                                <p:cTn id="28" presetID="44" presetClass="entr" presetSubtype="0" fill="hold" grpId="0" nodeType="afterEffect">
                                  <p:stCondLst>
                                    <p:cond delay="0"/>
                                  </p:stCondLst>
                                  <p:childTnLst>
                                    <p:set>
                                      <p:cBhvr>
                                        <p:cTn id="29" dur="1" fill="hold">
                                          <p:stCondLst>
                                            <p:cond delay="0"/>
                                          </p:stCondLst>
                                        </p:cTn>
                                        <p:tgtEl>
                                          <p:spTgt spid="69635">
                                            <p:txEl>
                                              <p:pRg st="3" end="3"/>
                                            </p:txEl>
                                          </p:spTgt>
                                        </p:tgtEl>
                                        <p:attrNameLst>
                                          <p:attrName>style.visibility</p:attrName>
                                        </p:attrNameLst>
                                      </p:cBhvr>
                                      <p:to>
                                        <p:strVal val="visible"/>
                                      </p:to>
                                    </p:set>
                                    <p:animEffect transition="in" filter="fade">
                                      <p:cBhvr>
                                        <p:cTn id="30" dur="500"/>
                                        <p:tgtEl>
                                          <p:spTgt spid="69635">
                                            <p:txEl>
                                              <p:pRg st="3" end="3"/>
                                            </p:txEl>
                                          </p:spTgt>
                                        </p:tgtEl>
                                      </p:cBhvr>
                                    </p:animEffect>
                                    <p:anim calcmode="lin" valueType="num">
                                      <p:cBhvr>
                                        <p:cTn id="31" dur="500" fill="hold"/>
                                        <p:tgtEl>
                                          <p:spTgt spid="69635">
                                            <p:txEl>
                                              <p:pRg st="3" end="3"/>
                                            </p:txEl>
                                          </p:spTgt>
                                        </p:tgtEl>
                                        <p:attrNameLst>
                                          <p:attrName>ppt_x</p:attrName>
                                        </p:attrNameLst>
                                      </p:cBhvr>
                                      <p:tavLst>
                                        <p:tav tm="0">
                                          <p:val>
                                            <p:strVal val="#ppt_x"/>
                                          </p:val>
                                        </p:tav>
                                        <p:tav tm="100000">
                                          <p:val>
                                            <p:strVal val="#ppt_x"/>
                                          </p:val>
                                        </p:tav>
                                      </p:tavLst>
                                    </p:anim>
                                    <p:anim calcmode="lin" valueType="num">
                                      <p:cBhvr>
                                        <p:cTn id="32" dur="500" fill="hold"/>
                                        <p:tgtEl>
                                          <p:spTgt spid="69635">
                                            <p:txEl>
                                              <p:pRg st="3" end="3"/>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p:bldP spid="69659" grpId="0" animBg="1"/>
      <p:bldP spid="69662" grpId="0" animBg="1"/>
      <p:bldP spid="69663"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95" name="Rectangle 15">
            <a:extLst>
              <a:ext uri="{FF2B5EF4-FFF2-40B4-BE49-F238E27FC236}">
                <a16:creationId xmlns:a16="http://schemas.microsoft.com/office/drawing/2014/main" id="{A0C45636-D559-458E-B1A1-40CFBBD1874C}"/>
              </a:ext>
            </a:extLst>
          </p:cNvPr>
          <p:cNvSpPr>
            <a:spLocks noGrp="1" noChangeArrowheads="1"/>
          </p:cNvSpPr>
          <p:nvPr>
            <p:ph type="body" sz="half" idx="2"/>
          </p:nvPr>
        </p:nvSpPr>
        <p:spPr>
          <a:xfrm>
            <a:off x="457200" y="1752600"/>
            <a:ext cx="8686800" cy="3200400"/>
          </a:xfrm>
        </p:spPr>
        <p:txBody>
          <a:bodyPr/>
          <a:lstStyle/>
          <a:p>
            <a:pPr marL="0" indent="0" eaLnBrk="1" hangingPunct="1">
              <a:buFont typeface="Wingdings" panose="05000000000000000000" pitchFamily="2" charset="2"/>
              <a:buNone/>
              <a:defRPr/>
            </a:pPr>
            <a:r>
              <a:rPr lang="en-US" sz="4400" b="1" dirty="0" err="1">
                <a:solidFill>
                  <a:srgbClr val="FF0000"/>
                </a:solidFill>
                <a:effectLst/>
                <a:latin typeface="Times New Roman" panose="02020603050405020304" pitchFamily="18" charset="0"/>
                <a:cs typeface="Times New Roman" panose="02020603050405020304" pitchFamily="18" charset="0"/>
              </a:rPr>
              <a:t>Kể</a:t>
            </a:r>
            <a:r>
              <a:rPr lang="en-US" sz="4400" b="1" dirty="0">
                <a:solidFill>
                  <a:srgbClr val="FF0000"/>
                </a:solidFill>
                <a:effectLst/>
                <a:latin typeface="Times New Roman" panose="02020603050405020304" pitchFamily="18" charset="0"/>
                <a:cs typeface="Times New Roman" panose="02020603050405020304" pitchFamily="18" charset="0"/>
              </a:rPr>
              <a:t> </a:t>
            </a:r>
            <a:r>
              <a:rPr lang="en-US" sz="4400" b="1" dirty="0" err="1">
                <a:solidFill>
                  <a:srgbClr val="FF0000"/>
                </a:solidFill>
                <a:effectLst/>
                <a:latin typeface="Times New Roman" panose="02020603050405020304" pitchFamily="18" charset="0"/>
                <a:cs typeface="Times New Roman" panose="02020603050405020304" pitchFamily="18" charset="0"/>
              </a:rPr>
              <a:t>tên</a:t>
            </a:r>
            <a:r>
              <a:rPr lang="en-US" sz="4400" b="1" dirty="0">
                <a:solidFill>
                  <a:srgbClr val="FF0000"/>
                </a:solidFill>
                <a:effectLst/>
                <a:latin typeface="Times New Roman" panose="02020603050405020304" pitchFamily="18" charset="0"/>
                <a:cs typeface="Times New Roman" panose="02020603050405020304" pitchFamily="18" charset="0"/>
              </a:rPr>
              <a:t> </a:t>
            </a:r>
            <a:r>
              <a:rPr lang="en-US" sz="4400" b="1" dirty="0" err="1">
                <a:solidFill>
                  <a:srgbClr val="FF0000"/>
                </a:solidFill>
                <a:effectLst/>
                <a:latin typeface="Times New Roman" panose="02020603050405020304" pitchFamily="18" charset="0"/>
                <a:cs typeface="Times New Roman" panose="02020603050405020304" pitchFamily="18" charset="0"/>
              </a:rPr>
              <a:t>một</a:t>
            </a:r>
            <a:r>
              <a:rPr lang="en-US" sz="4400" b="1" dirty="0">
                <a:solidFill>
                  <a:srgbClr val="FF0000"/>
                </a:solidFill>
                <a:effectLst/>
                <a:latin typeface="Times New Roman" panose="02020603050405020304" pitchFamily="18" charset="0"/>
                <a:cs typeface="Times New Roman" panose="02020603050405020304" pitchFamily="18" charset="0"/>
              </a:rPr>
              <a:t> </a:t>
            </a:r>
            <a:r>
              <a:rPr lang="en-US" sz="4400" b="1" dirty="0" err="1">
                <a:solidFill>
                  <a:srgbClr val="FF0000"/>
                </a:solidFill>
                <a:effectLst/>
                <a:latin typeface="Times New Roman" panose="02020603050405020304" pitchFamily="18" charset="0"/>
                <a:cs typeface="Times New Roman" panose="02020603050405020304" pitchFamily="18" charset="0"/>
              </a:rPr>
              <a:t>số</a:t>
            </a:r>
            <a:r>
              <a:rPr lang="en-US" sz="4400" b="1" dirty="0">
                <a:solidFill>
                  <a:srgbClr val="FF0000"/>
                </a:solidFill>
                <a:effectLst/>
                <a:latin typeface="Times New Roman" panose="02020603050405020304" pitchFamily="18" charset="0"/>
                <a:cs typeface="Times New Roman" panose="02020603050405020304" pitchFamily="18" charset="0"/>
              </a:rPr>
              <a:t> </a:t>
            </a:r>
            <a:r>
              <a:rPr lang="en-US" sz="4400" b="1" dirty="0" err="1">
                <a:solidFill>
                  <a:srgbClr val="FF0000"/>
                </a:solidFill>
                <a:effectLst/>
                <a:latin typeface="Times New Roman" panose="02020603050405020304" pitchFamily="18" charset="0"/>
                <a:cs typeface="Times New Roman" panose="02020603050405020304" pitchFamily="18" charset="0"/>
              </a:rPr>
              <a:t>đồ</a:t>
            </a:r>
            <a:r>
              <a:rPr lang="en-US" sz="4400" b="1" dirty="0">
                <a:solidFill>
                  <a:srgbClr val="FF0000"/>
                </a:solidFill>
                <a:effectLst/>
                <a:latin typeface="Times New Roman" panose="02020603050405020304" pitchFamily="18" charset="0"/>
                <a:cs typeface="Times New Roman" panose="02020603050405020304" pitchFamily="18" charset="0"/>
              </a:rPr>
              <a:t> </a:t>
            </a:r>
            <a:r>
              <a:rPr lang="en-US" sz="4400" b="1" dirty="0" err="1">
                <a:solidFill>
                  <a:srgbClr val="FF0000"/>
                </a:solidFill>
                <a:effectLst/>
                <a:latin typeface="Times New Roman" panose="02020603050405020304" pitchFamily="18" charset="0"/>
                <a:cs typeface="Times New Roman" panose="02020603050405020304" pitchFamily="18" charset="0"/>
              </a:rPr>
              <a:t>dùng</a:t>
            </a:r>
            <a:r>
              <a:rPr lang="en-US" sz="4400" b="1" dirty="0">
                <a:solidFill>
                  <a:srgbClr val="FF0000"/>
                </a:solidFill>
                <a:effectLst/>
                <a:latin typeface="Times New Roman" panose="02020603050405020304" pitchFamily="18" charset="0"/>
                <a:cs typeface="Times New Roman" panose="02020603050405020304" pitchFamily="18" charset="0"/>
              </a:rPr>
              <a:t>, </a:t>
            </a:r>
            <a:r>
              <a:rPr lang="en-US" sz="4400" b="1" dirty="0" err="1">
                <a:solidFill>
                  <a:srgbClr val="FF0000"/>
                </a:solidFill>
                <a:effectLst/>
                <a:latin typeface="Times New Roman" panose="02020603050405020304" pitchFamily="18" charset="0"/>
                <a:cs typeface="Times New Roman" panose="02020603050405020304" pitchFamily="18" charset="0"/>
              </a:rPr>
              <a:t>máy</a:t>
            </a:r>
            <a:r>
              <a:rPr lang="en-US" sz="4400" b="1" dirty="0">
                <a:solidFill>
                  <a:srgbClr val="FF0000"/>
                </a:solidFill>
                <a:effectLst/>
                <a:latin typeface="Times New Roman" panose="02020603050405020304" pitchFamily="18" charset="0"/>
                <a:cs typeface="Times New Roman" panose="02020603050405020304" pitchFamily="18" charset="0"/>
              </a:rPr>
              <a:t> </a:t>
            </a:r>
            <a:r>
              <a:rPr lang="en-US" sz="4400" b="1" dirty="0" err="1">
                <a:solidFill>
                  <a:srgbClr val="FF0000"/>
                </a:solidFill>
                <a:effectLst/>
                <a:latin typeface="Times New Roman" panose="02020603050405020304" pitchFamily="18" charset="0"/>
                <a:cs typeface="Times New Roman" panose="02020603050405020304" pitchFamily="18" charset="0"/>
              </a:rPr>
              <a:t>móc</a:t>
            </a:r>
            <a:r>
              <a:rPr lang="en-US" sz="4400" b="1" dirty="0">
                <a:solidFill>
                  <a:srgbClr val="FF0000"/>
                </a:solidFill>
                <a:effectLst/>
                <a:latin typeface="Times New Roman" panose="02020603050405020304" pitchFamily="18" charset="0"/>
                <a:cs typeface="Times New Roman" panose="02020603050405020304" pitchFamily="18" charset="0"/>
              </a:rPr>
              <a:t> </a:t>
            </a:r>
            <a:r>
              <a:rPr lang="en-US" sz="4400" b="1" dirty="0" err="1">
                <a:solidFill>
                  <a:srgbClr val="FF0000"/>
                </a:solidFill>
                <a:effectLst/>
                <a:latin typeface="Times New Roman" panose="02020603050405020304" pitchFamily="18" charset="0"/>
                <a:cs typeface="Times New Roman" panose="02020603050405020304" pitchFamily="18" charset="0"/>
              </a:rPr>
              <a:t>sử</a:t>
            </a:r>
            <a:r>
              <a:rPr lang="en-US" sz="4400" b="1" dirty="0">
                <a:solidFill>
                  <a:srgbClr val="FF0000"/>
                </a:solidFill>
                <a:effectLst/>
                <a:latin typeface="Times New Roman" panose="02020603050405020304" pitchFamily="18" charset="0"/>
                <a:cs typeface="Times New Roman" panose="02020603050405020304" pitchFamily="18" charset="0"/>
              </a:rPr>
              <a:t> </a:t>
            </a:r>
            <a:r>
              <a:rPr lang="en-US" sz="4400" b="1" dirty="0" err="1">
                <a:solidFill>
                  <a:srgbClr val="FF0000"/>
                </a:solidFill>
                <a:effectLst/>
                <a:latin typeface="Times New Roman" panose="02020603050405020304" pitchFamily="18" charset="0"/>
                <a:cs typeface="Times New Roman" panose="02020603050405020304" pitchFamily="18" charset="0"/>
              </a:rPr>
              <a:t>dụng</a:t>
            </a:r>
            <a:r>
              <a:rPr lang="en-US" sz="4400" b="1" dirty="0">
                <a:solidFill>
                  <a:srgbClr val="FF0000"/>
                </a:solidFill>
                <a:effectLst/>
                <a:latin typeface="Times New Roman" panose="02020603050405020304" pitchFamily="18" charset="0"/>
                <a:cs typeface="Times New Roman" panose="02020603050405020304" pitchFamily="18" charset="0"/>
              </a:rPr>
              <a:t> </a:t>
            </a:r>
            <a:r>
              <a:rPr lang="en-US" sz="4400" b="1" dirty="0" err="1">
                <a:solidFill>
                  <a:srgbClr val="FF0000"/>
                </a:solidFill>
                <a:effectLst/>
                <a:latin typeface="Times New Roman" panose="02020603050405020304" pitchFamily="18" charset="0"/>
                <a:cs typeface="Times New Roman" panose="02020603050405020304" pitchFamily="18" charset="0"/>
              </a:rPr>
              <a:t>năng</a:t>
            </a:r>
            <a:r>
              <a:rPr lang="en-US" sz="4400" b="1" dirty="0">
                <a:solidFill>
                  <a:srgbClr val="FF0000"/>
                </a:solidFill>
                <a:effectLst/>
                <a:latin typeface="Times New Roman" panose="02020603050405020304" pitchFamily="18" charset="0"/>
                <a:cs typeface="Times New Roman" panose="02020603050405020304" pitchFamily="18" charset="0"/>
              </a:rPr>
              <a:t> </a:t>
            </a:r>
            <a:r>
              <a:rPr lang="en-US" sz="4400" b="1" dirty="0" err="1">
                <a:solidFill>
                  <a:srgbClr val="FF0000"/>
                </a:solidFill>
                <a:effectLst/>
                <a:latin typeface="Times New Roman" panose="02020603050405020304" pitchFamily="18" charset="0"/>
                <a:cs typeface="Times New Roman" panose="02020603050405020304" pitchFamily="18" charset="0"/>
              </a:rPr>
              <a:t>lượng</a:t>
            </a:r>
            <a:r>
              <a:rPr lang="en-US" sz="4400" b="1" dirty="0">
                <a:solidFill>
                  <a:srgbClr val="FF0000"/>
                </a:solidFill>
                <a:effectLst/>
                <a:latin typeface="Times New Roman" panose="02020603050405020304" pitchFamily="18" charset="0"/>
                <a:cs typeface="Times New Roman" panose="02020603050405020304" pitchFamily="18" charset="0"/>
              </a:rPr>
              <a:t> </a:t>
            </a:r>
            <a:r>
              <a:rPr lang="en-US" sz="4400" b="1" dirty="0" err="1">
                <a:solidFill>
                  <a:srgbClr val="FF0000"/>
                </a:solidFill>
                <a:effectLst/>
                <a:latin typeface="Times New Roman" panose="02020603050405020304" pitchFamily="18" charset="0"/>
                <a:cs typeface="Times New Roman" panose="02020603050405020304" pitchFamily="18" charset="0"/>
              </a:rPr>
              <a:t>điện.Loại</a:t>
            </a:r>
            <a:r>
              <a:rPr lang="en-US" sz="4400" b="1" dirty="0">
                <a:solidFill>
                  <a:srgbClr val="FF0000"/>
                </a:solidFill>
                <a:effectLst/>
                <a:latin typeface="Times New Roman" panose="02020603050405020304" pitchFamily="18" charset="0"/>
                <a:cs typeface="Times New Roman" panose="02020603050405020304" pitchFamily="18" charset="0"/>
              </a:rPr>
              <a:t> </a:t>
            </a:r>
            <a:r>
              <a:rPr lang="en-US" sz="4400" b="1" dirty="0" err="1">
                <a:solidFill>
                  <a:srgbClr val="FF0000"/>
                </a:solidFill>
                <a:effectLst/>
                <a:latin typeface="Times New Roman" panose="02020603050405020304" pitchFamily="18" charset="0"/>
                <a:cs typeface="Times New Roman" panose="02020603050405020304" pitchFamily="18" charset="0"/>
              </a:rPr>
              <a:t>đồ</a:t>
            </a:r>
            <a:r>
              <a:rPr lang="en-US" sz="4400" b="1" dirty="0">
                <a:solidFill>
                  <a:srgbClr val="FF0000"/>
                </a:solidFill>
                <a:effectLst/>
                <a:latin typeface="Times New Roman" panose="02020603050405020304" pitchFamily="18" charset="0"/>
                <a:cs typeface="Times New Roman" panose="02020603050405020304" pitchFamily="18" charset="0"/>
              </a:rPr>
              <a:t> </a:t>
            </a:r>
            <a:r>
              <a:rPr lang="en-US" sz="4400" b="1" dirty="0" err="1">
                <a:solidFill>
                  <a:srgbClr val="FF0000"/>
                </a:solidFill>
                <a:effectLst/>
                <a:latin typeface="Times New Roman" panose="02020603050405020304" pitchFamily="18" charset="0"/>
                <a:cs typeface="Times New Roman" panose="02020603050405020304" pitchFamily="18" charset="0"/>
              </a:rPr>
              <a:t>dùng</a:t>
            </a:r>
            <a:r>
              <a:rPr lang="en-US" sz="4400" b="1" dirty="0">
                <a:solidFill>
                  <a:srgbClr val="FF0000"/>
                </a:solidFill>
                <a:effectLst/>
                <a:latin typeface="Times New Roman" panose="02020603050405020304" pitchFamily="18" charset="0"/>
                <a:cs typeface="Times New Roman" panose="02020603050405020304" pitchFamily="18" charset="0"/>
              </a:rPr>
              <a:t> </a:t>
            </a:r>
            <a:r>
              <a:rPr lang="en-US" sz="4400" b="1" dirty="0" err="1">
                <a:solidFill>
                  <a:srgbClr val="FF0000"/>
                </a:solidFill>
                <a:effectLst/>
                <a:latin typeface="Times New Roman" panose="02020603050405020304" pitchFamily="18" charset="0"/>
                <a:cs typeface="Times New Roman" panose="02020603050405020304" pitchFamily="18" charset="0"/>
              </a:rPr>
              <a:t>nào</a:t>
            </a:r>
            <a:r>
              <a:rPr lang="en-US" sz="4400" b="1" dirty="0">
                <a:solidFill>
                  <a:srgbClr val="FF0000"/>
                </a:solidFill>
                <a:effectLst/>
                <a:latin typeface="Times New Roman" panose="02020603050405020304" pitchFamily="18" charset="0"/>
                <a:cs typeface="Times New Roman" panose="02020603050405020304" pitchFamily="18" charset="0"/>
              </a:rPr>
              <a:t> </a:t>
            </a:r>
            <a:r>
              <a:rPr lang="en-US" sz="4400" b="1" dirty="0" err="1">
                <a:solidFill>
                  <a:srgbClr val="FF0000"/>
                </a:solidFill>
                <a:effectLst/>
                <a:latin typeface="Times New Roman" panose="02020603050405020304" pitchFamily="18" charset="0"/>
                <a:cs typeface="Times New Roman" panose="02020603050405020304" pitchFamily="18" charset="0"/>
              </a:rPr>
              <a:t>sử</a:t>
            </a:r>
            <a:r>
              <a:rPr lang="en-US" sz="4400" b="1" dirty="0">
                <a:solidFill>
                  <a:srgbClr val="FF0000"/>
                </a:solidFill>
                <a:effectLst/>
                <a:latin typeface="Times New Roman" panose="02020603050405020304" pitchFamily="18" charset="0"/>
                <a:cs typeface="Times New Roman" panose="02020603050405020304" pitchFamily="18" charset="0"/>
              </a:rPr>
              <a:t> </a:t>
            </a:r>
            <a:r>
              <a:rPr lang="en-US" sz="4400" b="1" dirty="0" err="1">
                <a:solidFill>
                  <a:srgbClr val="FF0000"/>
                </a:solidFill>
                <a:effectLst/>
                <a:latin typeface="Times New Roman" panose="02020603050405020304" pitchFamily="18" charset="0"/>
                <a:cs typeface="Times New Roman" panose="02020603050405020304" pitchFamily="18" charset="0"/>
              </a:rPr>
              <a:t>dụng</a:t>
            </a:r>
            <a:r>
              <a:rPr lang="en-US" sz="4400" b="1" dirty="0">
                <a:solidFill>
                  <a:srgbClr val="FF0000"/>
                </a:solidFill>
                <a:effectLst/>
                <a:latin typeface="Times New Roman" panose="02020603050405020304" pitchFamily="18" charset="0"/>
                <a:cs typeface="Times New Roman" panose="02020603050405020304" pitchFamily="18" charset="0"/>
              </a:rPr>
              <a:t> </a:t>
            </a:r>
            <a:r>
              <a:rPr lang="en-US" sz="4400" b="1" dirty="0" err="1">
                <a:solidFill>
                  <a:srgbClr val="FF0000"/>
                </a:solidFill>
                <a:effectLst/>
                <a:latin typeface="Times New Roman" panose="02020603050405020304" pitchFamily="18" charset="0"/>
                <a:cs typeface="Times New Roman" panose="02020603050405020304" pitchFamily="18" charset="0"/>
              </a:rPr>
              <a:t>năng</a:t>
            </a:r>
            <a:r>
              <a:rPr lang="en-US" sz="4400" b="1" dirty="0">
                <a:solidFill>
                  <a:srgbClr val="FF0000"/>
                </a:solidFill>
                <a:effectLst/>
                <a:latin typeface="Times New Roman" panose="02020603050405020304" pitchFamily="18" charset="0"/>
                <a:cs typeface="Times New Roman" panose="02020603050405020304" pitchFamily="18" charset="0"/>
              </a:rPr>
              <a:t> </a:t>
            </a:r>
            <a:r>
              <a:rPr lang="en-US" sz="4400" b="1" dirty="0" err="1">
                <a:solidFill>
                  <a:srgbClr val="FF0000"/>
                </a:solidFill>
                <a:effectLst/>
                <a:latin typeface="Times New Roman" panose="02020603050405020304" pitchFamily="18" charset="0"/>
                <a:cs typeface="Times New Roman" panose="02020603050405020304" pitchFamily="18" charset="0"/>
              </a:rPr>
              <a:t>lượng</a:t>
            </a:r>
            <a:r>
              <a:rPr lang="en-US" sz="4400" b="1" dirty="0">
                <a:solidFill>
                  <a:srgbClr val="FF0000"/>
                </a:solidFill>
                <a:effectLst/>
                <a:latin typeface="Times New Roman" panose="02020603050405020304" pitchFamily="18" charset="0"/>
                <a:cs typeface="Times New Roman" panose="02020603050405020304" pitchFamily="18" charset="0"/>
              </a:rPr>
              <a:t> </a:t>
            </a:r>
            <a:r>
              <a:rPr lang="en-US" sz="4400" b="1" dirty="0" err="1">
                <a:solidFill>
                  <a:srgbClr val="FF0000"/>
                </a:solidFill>
                <a:effectLst/>
                <a:latin typeface="Times New Roman" panose="02020603050405020304" pitchFamily="18" charset="0"/>
                <a:cs typeface="Times New Roman" panose="02020603050405020304" pitchFamily="18" charset="0"/>
              </a:rPr>
              <a:t>điện</a:t>
            </a:r>
            <a:r>
              <a:rPr lang="en-US" sz="4400" b="1" dirty="0">
                <a:solidFill>
                  <a:srgbClr val="FF0000"/>
                </a:solidFill>
                <a:effectLst/>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để</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đốt</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nóng</a:t>
            </a:r>
            <a:r>
              <a:rPr lang="en-US" sz="4400" b="1" dirty="0">
                <a:solidFill>
                  <a:srgbClr val="FF0000"/>
                </a:solidFill>
                <a:latin typeface="Times New Roman" panose="02020603050405020304" pitchFamily="18" charset="0"/>
                <a:cs typeface="Times New Roman" panose="02020603050405020304" pitchFamily="18" charset="0"/>
              </a:rPr>
              <a:t>?</a:t>
            </a:r>
            <a:endParaRPr lang="en-US" sz="4400" b="1" dirty="0">
              <a:solidFill>
                <a:srgbClr val="FF0000"/>
              </a:solidFill>
              <a:effectLst/>
              <a:latin typeface="Times New Roman" panose="02020603050405020304" pitchFamily="18" charset="0"/>
              <a:cs typeface="Times New Roman" panose="02020603050405020304" pitchFamily="18" charset="0"/>
            </a:endParaRPr>
          </a:p>
        </p:txBody>
      </p:sp>
    </p:spTree>
  </p:cSld>
  <p:clrMapOvr>
    <a:masterClrMapping/>
  </p:clrMapOvr>
  <p:transition>
    <p:fade thruBlk="1"/>
  </p:transition>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5" name="Rectangle 3"/>
          <p:cNvSpPr>
            <a:spLocks noGrp="1" noChangeArrowheads="1"/>
          </p:cNvSpPr>
          <p:nvPr>
            <p:ph type="body" idx="1"/>
          </p:nvPr>
        </p:nvSpPr>
        <p:spPr>
          <a:xfrm>
            <a:off x="304800" y="1981200"/>
            <a:ext cx="8305800" cy="4530725"/>
          </a:xfrm>
        </p:spPr>
        <p:txBody>
          <a:bodyPr>
            <a:normAutofit/>
          </a:bodyPr>
          <a:lstStyle/>
          <a:p>
            <a:pPr eaLnBrk="1" hangingPunct="1">
              <a:buFont typeface="Wingdings" pitchFamily="2" charset="2"/>
              <a:buNone/>
              <a:tabLst>
                <a:tab pos="1431925" algn="l"/>
              </a:tabLst>
            </a:pPr>
            <a:r>
              <a:rPr lang="en-US" altLang="en-US" b="1" dirty="0">
                <a:effectLst/>
                <a:latin typeface="Times New Roman" pitchFamily="18" charset="0"/>
                <a:cs typeface="Times New Roman" pitchFamily="18" charset="0"/>
              </a:rPr>
              <a:t>		</a:t>
            </a:r>
            <a:endParaRPr lang="en-US" altLang="en-US" b="1" dirty="0">
              <a:solidFill>
                <a:srgbClr val="0000FF"/>
              </a:solidFill>
              <a:effectLst/>
              <a:latin typeface="Times New Roman" pitchFamily="18" charset="0"/>
              <a:cs typeface="Times New Roman" pitchFamily="18" charset="0"/>
            </a:endParaRPr>
          </a:p>
          <a:p>
            <a:pPr eaLnBrk="1" hangingPunct="1">
              <a:buFont typeface="Wingdings" pitchFamily="2" charset="2"/>
              <a:buNone/>
              <a:tabLst>
                <a:tab pos="1431925" algn="l"/>
              </a:tabLst>
            </a:pPr>
            <a:r>
              <a:rPr lang="en-US" altLang="en-US" b="1" dirty="0">
                <a:solidFill>
                  <a:schemeClr val="hlink"/>
                </a:solidFill>
                <a:effectLst/>
                <a:latin typeface="Times New Roman" pitchFamily="18" charset="0"/>
                <a:cs typeface="Times New Roman" pitchFamily="18" charset="0"/>
              </a:rPr>
              <a:t>3. </a:t>
            </a:r>
            <a:r>
              <a:rPr lang="en-US" altLang="en-US" b="1" dirty="0" err="1">
                <a:solidFill>
                  <a:schemeClr val="hlink"/>
                </a:solidFill>
                <a:effectLst/>
                <a:latin typeface="Times New Roman" pitchFamily="18" charset="0"/>
                <a:cs typeface="Times New Roman" pitchFamily="18" charset="0"/>
              </a:rPr>
              <a:t>Cơ</a:t>
            </a:r>
            <a:r>
              <a:rPr lang="en-US" altLang="en-US" b="1" dirty="0">
                <a:solidFill>
                  <a:schemeClr val="hlink"/>
                </a:solidFill>
                <a:effectLst/>
                <a:latin typeface="Times New Roman" pitchFamily="18" charset="0"/>
                <a:cs typeface="Times New Roman" pitchFamily="18" charset="0"/>
              </a:rPr>
              <a:t> </a:t>
            </a:r>
            <a:r>
              <a:rPr lang="en-US" altLang="en-US" b="1" dirty="0" err="1">
                <a:solidFill>
                  <a:schemeClr val="hlink"/>
                </a:solidFill>
                <a:effectLst/>
                <a:latin typeface="Times New Roman" pitchFamily="18" charset="0"/>
                <a:cs typeface="Times New Roman" pitchFamily="18" charset="0"/>
              </a:rPr>
              <a:t>quan</a:t>
            </a:r>
            <a:r>
              <a:rPr lang="en-US" altLang="en-US" b="1" dirty="0">
                <a:solidFill>
                  <a:schemeClr val="hlink"/>
                </a:solidFill>
                <a:effectLst/>
                <a:latin typeface="Times New Roman" pitchFamily="18" charset="0"/>
                <a:cs typeface="Times New Roman" pitchFamily="18" charset="0"/>
              </a:rPr>
              <a:t> </a:t>
            </a:r>
            <a:r>
              <a:rPr lang="en-US" altLang="en-US" b="1" dirty="0" err="1">
                <a:solidFill>
                  <a:schemeClr val="hlink"/>
                </a:solidFill>
                <a:effectLst/>
                <a:latin typeface="Times New Roman" pitchFamily="18" charset="0"/>
                <a:cs typeface="Times New Roman" pitchFamily="18" charset="0"/>
              </a:rPr>
              <a:t>sinh</a:t>
            </a:r>
            <a:r>
              <a:rPr lang="en-US" altLang="en-US" b="1" dirty="0">
                <a:solidFill>
                  <a:schemeClr val="hlink"/>
                </a:solidFill>
                <a:effectLst/>
                <a:latin typeface="Times New Roman" pitchFamily="18" charset="0"/>
                <a:cs typeface="Times New Roman" pitchFamily="18" charset="0"/>
              </a:rPr>
              <a:t> </a:t>
            </a:r>
            <a:r>
              <a:rPr lang="en-US" altLang="en-US" b="1" dirty="0" err="1">
                <a:solidFill>
                  <a:schemeClr val="hlink"/>
                </a:solidFill>
                <a:effectLst/>
                <a:latin typeface="Times New Roman" pitchFamily="18" charset="0"/>
                <a:cs typeface="Times New Roman" pitchFamily="18" charset="0"/>
              </a:rPr>
              <a:t>dục</a:t>
            </a:r>
            <a:r>
              <a:rPr lang="en-US" altLang="en-US" b="1" dirty="0">
                <a:solidFill>
                  <a:schemeClr val="hlink"/>
                </a:solidFill>
                <a:effectLst/>
                <a:latin typeface="Times New Roman" pitchFamily="18" charset="0"/>
                <a:cs typeface="Times New Roman" pitchFamily="18" charset="0"/>
              </a:rPr>
              <a:t> </a:t>
            </a:r>
            <a:r>
              <a:rPr lang="en-US" altLang="en-US" b="1" dirty="0" err="1">
                <a:solidFill>
                  <a:schemeClr val="hlink"/>
                </a:solidFill>
                <a:effectLst/>
                <a:latin typeface="Times New Roman" pitchFamily="18" charset="0"/>
                <a:cs typeface="Times New Roman" pitchFamily="18" charset="0"/>
              </a:rPr>
              <a:t>cái</a:t>
            </a:r>
            <a:r>
              <a:rPr lang="en-US" altLang="en-US" b="1" dirty="0">
                <a:solidFill>
                  <a:schemeClr val="hlink"/>
                </a:solidFill>
                <a:effectLst/>
                <a:latin typeface="Times New Roman" pitchFamily="18" charset="0"/>
                <a:cs typeface="Times New Roman" pitchFamily="18" charset="0"/>
              </a:rPr>
              <a:t> </a:t>
            </a:r>
            <a:r>
              <a:rPr lang="en-US" altLang="en-US" b="1" dirty="0" err="1">
                <a:solidFill>
                  <a:schemeClr val="hlink"/>
                </a:solidFill>
                <a:effectLst/>
                <a:latin typeface="Times New Roman" pitchFamily="18" charset="0"/>
                <a:cs typeface="Times New Roman" pitchFamily="18" charset="0"/>
              </a:rPr>
              <a:t>của</a:t>
            </a:r>
            <a:r>
              <a:rPr lang="en-US" altLang="en-US" b="1" dirty="0">
                <a:solidFill>
                  <a:schemeClr val="hlink"/>
                </a:solidFill>
                <a:effectLst/>
                <a:latin typeface="Times New Roman" pitchFamily="18" charset="0"/>
                <a:cs typeface="Times New Roman" pitchFamily="18" charset="0"/>
              </a:rPr>
              <a:t> </a:t>
            </a:r>
            <a:r>
              <a:rPr lang="en-US" altLang="en-US" b="1" dirty="0" err="1">
                <a:solidFill>
                  <a:schemeClr val="hlink"/>
                </a:solidFill>
                <a:effectLst/>
                <a:latin typeface="Times New Roman" pitchFamily="18" charset="0"/>
                <a:cs typeface="Times New Roman" pitchFamily="18" charset="0"/>
              </a:rPr>
              <a:t>thực</a:t>
            </a:r>
            <a:r>
              <a:rPr lang="en-US" altLang="en-US" b="1" dirty="0">
                <a:solidFill>
                  <a:schemeClr val="hlink"/>
                </a:solidFill>
                <a:effectLst/>
                <a:latin typeface="Times New Roman" pitchFamily="18" charset="0"/>
                <a:cs typeface="Times New Roman" pitchFamily="18" charset="0"/>
              </a:rPr>
              <a:t> </a:t>
            </a:r>
            <a:r>
              <a:rPr lang="en-US" altLang="en-US" b="1" dirty="0" err="1">
                <a:solidFill>
                  <a:schemeClr val="hlink"/>
                </a:solidFill>
                <a:effectLst/>
                <a:latin typeface="Times New Roman" pitchFamily="18" charset="0"/>
                <a:cs typeface="Times New Roman" pitchFamily="18" charset="0"/>
              </a:rPr>
              <a:t>vật</a:t>
            </a:r>
            <a:r>
              <a:rPr lang="en-US" altLang="en-US" b="1" dirty="0">
                <a:solidFill>
                  <a:schemeClr val="hlink"/>
                </a:solidFill>
                <a:effectLst/>
                <a:latin typeface="Times New Roman" pitchFamily="18" charset="0"/>
                <a:cs typeface="Times New Roman" pitchFamily="18" charset="0"/>
              </a:rPr>
              <a:t> </a:t>
            </a:r>
            <a:r>
              <a:rPr lang="en-US" altLang="en-US" b="1" dirty="0" err="1">
                <a:solidFill>
                  <a:schemeClr val="hlink"/>
                </a:solidFill>
                <a:effectLst/>
                <a:latin typeface="Times New Roman" pitchFamily="18" charset="0"/>
                <a:cs typeface="Times New Roman" pitchFamily="18" charset="0"/>
              </a:rPr>
              <a:t>có</a:t>
            </a:r>
            <a:r>
              <a:rPr lang="en-US" altLang="en-US" b="1" dirty="0">
                <a:solidFill>
                  <a:schemeClr val="hlink"/>
                </a:solidFill>
                <a:effectLst/>
                <a:latin typeface="Times New Roman" pitchFamily="18" charset="0"/>
                <a:cs typeface="Times New Roman" pitchFamily="18" charset="0"/>
              </a:rPr>
              <a:t> </a:t>
            </a:r>
            <a:r>
              <a:rPr lang="en-US" altLang="en-US" b="1" dirty="0" err="1">
                <a:solidFill>
                  <a:schemeClr val="hlink"/>
                </a:solidFill>
                <a:effectLst/>
                <a:latin typeface="Times New Roman" pitchFamily="18" charset="0"/>
                <a:cs typeface="Times New Roman" pitchFamily="18" charset="0"/>
              </a:rPr>
              <a:t>hoa</a:t>
            </a:r>
            <a:r>
              <a:rPr lang="en-US" altLang="en-US" b="1" dirty="0">
                <a:solidFill>
                  <a:schemeClr val="hlink"/>
                </a:solidFill>
                <a:effectLst/>
                <a:latin typeface="Times New Roman" pitchFamily="18" charset="0"/>
                <a:cs typeface="Times New Roman" pitchFamily="18" charset="0"/>
              </a:rPr>
              <a:t> </a:t>
            </a:r>
            <a:r>
              <a:rPr lang="en-US" altLang="en-US" b="1" dirty="0" err="1">
                <a:solidFill>
                  <a:schemeClr val="hlink"/>
                </a:solidFill>
                <a:effectLst/>
                <a:latin typeface="Times New Roman" pitchFamily="18" charset="0"/>
                <a:cs typeface="Times New Roman" pitchFamily="18" charset="0"/>
              </a:rPr>
              <a:t>được</a:t>
            </a:r>
            <a:r>
              <a:rPr lang="en-US" altLang="en-US" b="1" dirty="0">
                <a:solidFill>
                  <a:schemeClr val="hlink"/>
                </a:solidFill>
                <a:effectLst/>
                <a:latin typeface="Times New Roman" pitchFamily="18" charset="0"/>
                <a:cs typeface="Times New Roman" pitchFamily="18" charset="0"/>
              </a:rPr>
              <a:t> </a:t>
            </a:r>
            <a:r>
              <a:rPr lang="en-US" altLang="en-US" b="1" dirty="0" err="1">
                <a:solidFill>
                  <a:schemeClr val="hlink"/>
                </a:solidFill>
                <a:effectLst/>
                <a:latin typeface="Times New Roman" pitchFamily="18" charset="0"/>
                <a:cs typeface="Times New Roman" pitchFamily="18" charset="0"/>
              </a:rPr>
              <a:t>gọi</a:t>
            </a:r>
            <a:r>
              <a:rPr lang="en-US" altLang="en-US" b="1" dirty="0">
                <a:solidFill>
                  <a:schemeClr val="hlink"/>
                </a:solidFill>
                <a:effectLst/>
                <a:latin typeface="Times New Roman" pitchFamily="18" charset="0"/>
                <a:cs typeface="Times New Roman" pitchFamily="18" charset="0"/>
              </a:rPr>
              <a:t> </a:t>
            </a:r>
            <a:r>
              <a:rPr lang="en-US" altLang="en-US" b="1" dirty="0" err="1">
                <a:solidFill>
                  <a:schemeClr val="hlink"/>
                </a:solidFill>
                <a:effectLst/>
                <a:latin typeface="Times New Roman" pitchFamily="18" charset="0"/>
                <a:cs typeface="Times New Roman" pitchFamily="18" charset="0"/>
              </a:rPr>
              <a:t>là</a:t>
            </a:r>
            <a:r>
              <a:rPr lang="en-US" altLang="en-US" b="1" dirty="0">
                <a:solidFill>
                  <a:schemeClr val="hlink"/>
                </a:solidFill>
                <a:effectLst/>
                <a:latin typeface="Times New Roman" pitchFamily="18" charset="0"/>
                <a:cs typeface="Times New Roman" pitchFamily="18" charset="0"/>
              </a:rPr>
              <a:t> </a:t>
            </a:r>
            <a:r>
              <a:rPr lang="en-US" altLang="en-US" b="1" dirty="0" err="1">
                <a:solidFill>
                  <a:schemeClr val="hlink"/>
                </a:solidFill>
                <a:effectLst/>
                <a:latin typeface="Times New Roman" pitchFamily="18" charset="0"/>
                <a:cs typeface="Times New Roman" pitchFamily="18" charset="0"/>
              </a:rPr>
              <a:t>gì</a:t>
            </a:r>
            <a:r>
              <a:rPr lang="en-US" altLang="en-US" b="1" dirty="0">
                <a:solidFill>
                  <a:schemeClr val="hlink"/>
                </a:solidFill>
                <a:effectLst/>
                <a:latin typeface="Times New Roman" pitchFamily="18" charset="0"/>
                <a:cs typeface="Times New Roman" pitchFamily="18" charset="0"/>
              </a:rPr>
              <a:t>?</a:t>
            </a:r>
          </a:p>
          <a:p>
            <a:pPr eaLnBrk="1" hangingPunct="1">
              <a:buFont typeface="Wingdings" pitchFamily="2" charset="2"/>
              <a:buNone/>
              <a:tabLst>
                <a:tab pos="1431925" algn="l"/>
              </a:tabLst>
            </a:pPr>
            <a:r>
              <a:rPr lang="en-US" altLang="en-US" b="1" dirty="0">
                <a:effectLst/>
                <a:latin typeface="Times New Roman" pitchFamily="18" charset="0"/>
                <a:cs typeface="Times New Roman" pitchFamily="18" charset="0"/>
              </a:rPr>
              <a:t>		</a:t>
            </a:r>
            <a:r>
              <a:rPr lang="en-US" altLang="en-US" b="1" dirty="0" err="1">
                <a:solidFill>
                  <a:srgbClr val="0000FF"/>
                </a:solidFill>
                <a:effectLst/>
                <a:latin typeface="Times New Roman" pitchFamily="18" charset="0"/>
                <a:cs typeface="Times New Roman" pitchFamily="18" charset="0"/>
              </a:rPr>
              <a:t>Nhị</a:t>
            </a:r>
            <a:r>
              <a:rPr lang="en-US" altLang="en-US" b="1" dirty="0">
                <a:solidFill>
                  <a:srgbClr val="3399FF"/>
                </a:solidFill>
                <a:effectLst/>
                <a:latin typeface="Times New Roman" pitchFamily="18" charset="0"/>
                <a:cs typeface="Times New Roman" pitchFamily="18" charset="0"/>
              </a:rPr>
              <a:t>			</a:t>
            </a:r>
            <a:r>
              <a:rPr lang="en-US" altLang="en-US" b="1" dirty="0" err="1">
                <a:solidFill>
                  <a:srgbClr val="0000FF"/>
                </a:solidFill>
                <a:effectLst/>
                <a:latin typeface="Times New Roman" pitchFamily="18" charset="0"/>
                <a:cs typeface="Times New Roman" pitchFamily="18" charset="0"/>
              </a:rPr>
              <a:t>Nhuỵ</a:t>
            </a:r>
            <a:endParaRPr lang="en-US" altLang="en-US" b="1" dirty="0">
              <a:solidFill>
                <a:srgbClr val="0000FF"/>
              </a:solidFill>
              <a:effectLst/>
              <a:latin typeface="Times New Roman" pitchFamily="18" charset="0"/>
              <a:cs typeface="Times New Roman" pitchFamily="18" charset="0"/>
            </a:endParaRPr>
          </a:p>
        </p:txBody>
      </p:sp>
      <p:sp>
        <p:nvSpPr>
          <p:cNvPr id="69637" name="Rectangle 5"/>
          <p:cNvSpPr>
            <a:spLocks noChangeArrowheads="1"/>
          </p:cNvSpPr>
          <p:nvPr/>
        </p:nvSpPr>
        <p:spPr bwMode="auto">
          <a:xfrm>
            <a:off x="0" y="3429000"/>
            <a:ext cx="184150" cy="369888"/>
          </a:xfrm>
          <a:prstGeom prst="rect">
            <a:avLst/>
          </a:prstGeom>
          <a:noFill/>
          <a:ln w="9525">
            <a:noFill/>
            <a:miter lim="800000"/>
            <a:headEnd/>
            <a:tailEnd/>
          </a:ln>
          <a:effectLst/>
        </p:spPr>
        <p:txBody>
          <a:bodyPr wrap="none" anchor="ctr">
            <a:spAutoFit/>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69642" name="Rectangle 10"/>
          <p:cNvSpPr>
            <a:spLocks noChangeArrowheads="1"/>
          </p:cNvSpPr>
          <p:nvPr/>
        </p:nvSpPr>
        <p:spPr bwMode="auto">
          <a:xfrm>
            <a:off x="0" y="0"/>
            <a:ext cx="184150" cy="369888"/>
          </a:xfrm>
          <a:prstGeom prst="rect">
            <a:avLst/>
          </a:prstGeom>
          <a:noFill/>
          <a:ln w="9525">
            <a:noFill/>
            <a:miter lim="800000"/>
            <a:headEnd/>
            <a:tailEnd/>
          </a:ln>
          <a:effectLst/>
        </p:spPr>
        <p:txBody>
          <a:bodyPr wrap="none" anchor="ctr">
            <a:spAutoFit/>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69660" name="Rectangle 28"/>
          <p:cNvSpPr>
            <a:spLocks noChangeArrowheads="1"/>
          </p:cNvSpPr>
          <p:nvPr/>
        </p:nvSpPr>
        <p:spPr bwMode="auto">
          <a:xfrm>
            <a:off x="1435100" y="3784600"/>
            <a:ext cx="304800" cy="304800"/>
          </a:xfrm>
          <a:prstGeom prst="rect">
            <a:avLst/>
          </a:prstGeom>
          <a:solidFill>
            <a:srgbClr val="FFFFFF"/>
          </a:solidFill>
          <a:ln w="19050">
            <a:solidFill>
              <a:srgbClr val="0000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69661" name="Rectangle 29"/>
          <p:cNvSpPr>
            <a:spLocks noChangeArrowheads="1"/>
          </p:cNvSpPr>
          <p:nvPr/>
        </p:nvSpPr>
        <p:spPr bwMode="auto">
          <a:xfrm>
            <a:off x="4559300" y="3771900"/>
            <a:ext cx="304800" cy="304800"/>
          </a:xfrm>
          <a:prstGeom prst="rect">
            <a:avLst/>
          </a:prstGeom>
          <a:solidFill>
            <a:srgbClr val="FFFFFF"/>
          </a:solidFill>
          <a:ln w="19050">
            <a:solidFill>
              <a:srgbClr val="0000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69664" name="Rectangle 32"/>
          <p:cNvSpPr>
            <a:spLocks noChangeArrowheads="1"/>
          </p:cNvSpPr>
          <p:nvPr/>
        </p:nvSpPr>
        <p:spPr bwMode="auto">
          <a:xfrm>
            <a:off x="4546600" y="3784600"/>
            <a:ext cx="304800" cy="304800"/>
          </a:xfrm>
          <a:prstGeom prst="rect">
            <a:avLst/>
          </a:prstGeom>
          <a:noFill/>
          <a:ln w="19050">
            <a:noFill/>
            <a:miter lim="800000"/>
            <a:headEnd/>
            <a:tailEnd/>
          </a:ln>
          <a:effectLst/>
        </p:spPr>
        <p:txBody>
          <a:bodyPr wrap="none" anchor="ctr"/>
          <a:lstStyle/>
          <a:p>
            <a:pPr algn="ctr">
              <a:defRPr/>
            </a:pPr>
            <a:r>
              <a:rPr lang="en-US" dirty="0">
                <a:effectLst>
                  <a:outerShdw blurRad="38100" dist="38100" dir="2700000" algn="tl">
                    <a:srgbClr val="000000">
                      <a:alpha val="43137"/>
                    </a:srgbClr>
                  </a:outerShdw>
                </a:effectLst>
              </a:rPr>
              <a:t>X</a:t>
            </a:r>
          </a:p>
        </p:txBody>
      </p:sp>
      <p:sp>
        <p:nvSpPr>
          <p:cNvPr id="8" name="TextBox 15"/>
          <p:cNvSpPr txBox="1">
            <a:spLocks noChangeArrowheads="1"/>
          </p:cNvSpPr>
          <p:nvPr/>
        </p:nvSpPr>
        <p:spPr bwMode="auto">
          <a:xfrm>
            <a:off x="73025" y="26987"/>
            <a:ext cx="9070975"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1"/>
                </a:solidFill>
                <a:latin typeface=".VnTime" pitchFamily="34" charset="0"/>
                <a:ea typeface="+mn-ea"/>
                <a:cs typeface="+mn-cs"/>
              </a:defRPr>
            </a:lvl1pPr>
            <a:lvl2pPr marL="457200" algn="l" rtl="0" fontAlgn="base">
              <a:spcBef>
                <a:spcPct val="0"/>
              </a:spcBef>
              <a:spcAft>
                <a:spcPct val="0"/>
              </a:spcAft>
              <a:defRPr sz="2000" kern="1200">
                <a:solidFill>
                  <a:schemeClr val="tx1"/>
                </a:solidFill>
                <a:latin typeface=".VnTime" pitchFamily="34" charset="0"/>
                <a:ea typeface="+mn-ea"/>
                <a:cs typeface="+mn-cs"/>
              </a:defRPr>
            </a:lvl2pPr>
            <a:lvl3pPr marL="914400" algn="l" rtl="0" fontAlgn="base">
              <a:spcBef>
                <a:spcPct val="0"/>
              </a:spcBef>
              <a:spcAft>
                <a:spcPct val="0"/>
              </a:spcAft>
              <a:defRPr sz="2000" kern="1200">
                <a:solidFill>
                  <a:schemeClr val="tx1"/>
                </a:solidFill>
                <a:latin typeface=".VnTime" pitchFamily="34" charset="0"/>
                <a:ea typeface="+mn-ea"/>
                <a:cs typeface="+mn-cs"/>
              </a:defRPr>
            </a:lvl3pPr>
            <a:lvl4pPr marL="1371600" algn="l" rtl="0" fontAlgn="base">
              <a:spcBef>
                <a:spcPct val="0"/>
              </a:spcBef>
              <a:spcAft>
                <a:spcPct val="0"/>
              </a:spcAft>
              <a:defRPr sz="2000" kern="1200">
                <a:solidFill>
                  <a:schemeClr val="tx1"/>
                </a:solidFill>
                <a:latin typeface=".VnTime" pitchFamily="34" charset="0"/>
                <a:ea typeface="+mn-ea"/>
                <a:cs typeface="+mn-cs"/>
              </a:defRPr>
            </a:lvl4pPr>
            <a:lvl5pPr marL="1828800" algn="l" rtl="0" fontAlgn="base">
              <a:spcBef>
                <a:spcPct val="0"/>
              </a:spcBef>
              <a:spcAft>
                <a:spcPct val="0"/>
              </a:spcAft>
              <a:defRPr sz="2000" kern="1200">
                <a:solidFill>
                  <a:schemeClr val="tx1"/>
                </a:solidFill>
                <a:latin typeface=".VnTime" pitchFamily="34" charset="0"/>
                <a:ea typeface="+mn-ea"/>
                <a:cs typeface="+mn-cs"/>
              </a:defRPr>
            </a:lvl5pPr>
            <a:lvl6pPr marL="2286000" algn="l" defTabSz="914400" rtl="0" eaLnBrk="1" latinLnBrk="0" hangingPunct="1">
              <a:defRPr sz="2000" kern="1200">
                <a:solidFill>
                  <a:schemeClr val="tx1"/>
                </a:solidFill>
                <a:latin typeface=".VnTime" pitchFamily="34" charset="0"/>
                <a:ea typeface="+mn-ea"/>
                <a:cs typeface="+mn-cs"/>
              </a:defRPr>
            </a:lvl6pPr>
            <a:lvl7pPr marL="2743200" algn="l" defTabSz="914400" rtl="0" eaLnBrk="1" latinLnBrk="0" hangingPunct="1">
              <a:defRPr sz="2000" kern="1200">
                <a:solidFill>
                  <a:schemeClr val="tx1"/>
                </a:solidFill>
                <a:latin typeface=".VnTime" pitchFamily="34" charset="0"/>
                <a:ea typeface="+mn-ea"/>
                <a:cs typeface="+mn-cs"/>
              </a:defRPr>
            </a:lvl7pPr>
            <a:lvl8pPr marL="3200400" algn="l" defTabSz="914400" rtl="0" eaLnBrk="1" latinLnBrk="0" hangingPunct="1">
              <a:defRPr sz="2000" kern="1200">
                <a:solidFill>
                  <a:schemeClr val="tx1"/>
                </a:solidFill>
                <a:latin typeface=".VnTime" pitchFamily="34" charset="0"/>
                <a:ea typeface="+mn-ea"/>
                <a:cs typeface="+mn-cs"/>
              </a:defRPr>
            </a:lvl8pPr>
            <a:lvl9pPr marL="3657600" algn="l" defTabSz="914400" rtl="0" eaLnBrk="1" latinLnBrk="0" hangingPunct="1">
              <a:defRPr sz="2000" kern="1200">
                <a:solidFill>
                  <a:schemeClr val="tx1"/>
                </a:solidFill>
                <a:latin typeface=".VnTime" pitchFamily="34" charset="0"/>
                <a:ea typeface="+mn-ea"/>
                <a:cs typeface="+mn-cs"/>
              </a:defRPr>
            </a:lvl9pPr>
          </a:lstStyle>
          <a:p>
            <a:pPr algn="ctr" eaLnBrk="1" hangingPunct="1">
              <a:defRPr/>
            </a:pPr>
            <a:r>
              <a:rPr lang="en-US" sz="2400" b="1">
                <a:latin typeface="Times New Roman" pitchFamily="18" charset="0"/>
                <a:cs typeface="Times New Roman" pitchFamily="18" charset="0"/>
              </a:rPr>
              <a:t>Khoa </a:t>
            </a:r>
            <a:r>
              <a:rPr lang="en-US" sz="2400" b="1" dirty="0" err="1">
                <a:latin typeface="Times New Roman" pitchFamily="18" charset="0"/>
                <a:cs typeface="Times New Roman" pitchFamily="18" charset="0"/>
              </a:rPr>
              <a:t>học</a:t>
            </a:r>
            <a:endParaRPr lang="en-US" sz="2400" b="1" dirty="0">
              <a:latin typeface="Times New Roman" pitchFamily="18" charset="0"/>
              <a:cs typeface="Times New Roman" pitchFamily="18" charset="0"/>
            </a:endParaRPr>
          </a:p>
          <a:p>
            <a:pPr algn="ctr" eaLnBrk="1" hangingPunct="1">
              <a:defRPr/>
            </a:pPr>
            <a:r>
              <a:rPr lang="en-US" sz="2400" b="1" dirty="0" err="1">
                <a:latin typeface="Times New Roman" pitchFamily="18" charset="0"/>
                <a:cs typeface="Times New Roman" pitchFamily="18" charset="0"/>
              </a:rPr>
              <a:t>Bài</a:t>
            </a:r>
            <a:r>
              <a:rPr lang="en-US" sz="2400" b="1" dirty="0">
                <a:latin typeface="Times New Roman" pitchFamily="18" charset="0"/>
                <a:cs typeface="Times New Roman" pitchFamily="18" charset="0"/>
              </a:rPr>
              <a:t> 51: </a:t>
            </a:r>
            <a:r>
              <a:rPr lang="en-US" sz="2400" b="1" dirty="0" err="1">
                <a:latin typeface="Times New Roman" pitchFamily="18" charset="0"/>
                <a:cs typeface="Times New Roman" pitchFamily="18" charset="0"/>
              </a:rPr>
              <a:t>Cơ</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quan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sinh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sản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thực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vật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có</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endParaRPr lang="en-US" sz="2800" b="1" dirty="0">
              <a:effectLst>
                <a:outerShdw blurRad="38100" dist="38100" dir="2700000" algn="tl">
                  <a:srgbClr val="C0C0C0"/>
                </a:outerShdw>
              </a:effectLst>
              <a:latin typeface="Times New Roman" pitchFamily="18" charset="0"/>
              <a:cs typeface="Times New Roman" pitchFamily="18" charset="0"/>
            </a:endParaRPr>
          </a:p>
        </p:txBody>
      </p:sp>
      <p:sp>
        <p:nvSpPr>
          <p:cNvPr id="9" name="TextBox 8"/>
          <p:cNvSpPr txBox="1"/>
          <p:nvPr/>
        </p:nvSpPr>
        <p:spPr>
          <a:xfrm>
            <a:off x="184150" y="1447512"/>
            <a:ext cx="8807450" cy="1077218"/>
          </a:xfrm>
          <a:prstGeom prst="rect">
            <a:avLst/>
          </a:prstGeom>
          <a:noFill/>
        </p:spPr>
        <p:txBody>
          <a:bodyPr wrap="square" rtlCol="0">
            <a:spAutoFit/>
          </a:bodyPr>
          <a:lstStyle/>
          <a:p>
            <a:pPr algn="ctr"/>
            <a:r>
              <a:rPr lang="en-US" sz="3200" b="1" dirty="0" err="1">
                <a:solidFill>
                  <a:srgbClr val="FF0000"/>
                </a:solidFill>
                <a:latin typeface="Times New Roman" pitchFamily="18" charset="0"/>
                <a:cs typeface="Times New Roman" pitchFamily="18" charset="0"/>
              </a:rPr>
              <a:t>Trò</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chơi</a:t>
            </a:r>
            <a:r>
              <a:rPr lang="en-US" sz="3200" b="1" dirty="0">
                <a:solidFill>
                  <a:srgbClr val="FF0000"/>
                </a:solidFill>
                <a:latin typeface="Times New Roman" pitchFamily="18" charset="0"/>
                <a:cs typeface="Times New Roman" pitchFamily="18" charset="0"/>
              </a:rPr>
              <a:t>: Ai </a:t>
            </a:r>
            <a:r>
              <a:rPr lang="en-US" sz="3200" b="1" dirty="0" err="1">
                <a:solidFill>
                  <a:srgbClr val="FF0000"/>
                </a:solidFill>
                <a:latin typeface="Times New Roman" pitchFamily="18" charset="0"/>
                <a:cs typeface="Times New Roman" pitchFamily="18" charset="0"/>
              </a:rPr>
              <a:t>nhanh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ai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đúng</a:t>
            </a:r>
            <a:endParaRPr lang="en-US" sz="3200" b="1" dirty="0">
              <a:solidFill>
                <a:srgbClr val="FF0000"/>
              </a:solidFill>
              <a:latin typeface="Times New Roman" pitchFamily="18" charset="0"/>
              <a:cs typeface="Times New Roman" pitchFamily="18" charset="0"/>
            </a:endParaRPr>
          </a:p>
          <a:p>
            <a:pPr algn="ctr"/>
            <a:r>
              <a:rPr lang="en-US" sz="3200" b="1" dirty="0" err="1">
                <a:solidFill>
                  <a:srgbClr val="FF0000"/>
                </a:solidFill>
                <a:latin typeface="Times New Roman" pitchFamily="18" charset="0"/>
                <a:cs typeface="Times New Roman" pitchFamily="18" charset="0"/>
              </a:rPr>
              <a:t>Chọn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đáp</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án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đúng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và</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ghi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vào</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bảng</a:t>
            </a:r>
            <a:endParaRPr lang="en-US" sz="3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132937979"/>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Effect transition="in" filter="checkerboard(across)">
                                      <p:cBhvr>
                                        <p:cTn id="7" dur="500"/>
                                        <p:tgtEl>
                                          <p:spTgt spid="69635">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69635">
                                            <p:txEl>
                                              <p:pRg st="1" end="1"/>
                                            </p:txEl>
                                          </p:spTgt>
                                        </p:tgtEl>
                                        <p:attrNameLst>
                                          <p:attrName>style.visibility</p:attrName>
                                        </p:attrNameLst>
                                      </p:cBhvr>
                                      <p:to>
                                        <p:strVal val="visible"/>
                                      </p:to>
                                    </p:set>
                                    <p:animEffect transition="in" filter="checkerboard(across)">
                                      <p:cBhvr>
                                        <p:cTn id="10" dur="500"/>
                                        <p:tgtEl>
                                          <p:spTgt spid="69635">
                                            <p:txEl>
                                              <p:pRg st="1" end="1"/>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69635">
                                            <p:txEl>
                                              <p:pRg st="2" end="2"/>
                                            </p:txEl>
                                          </p:spTgt>
                                        </p:tgtEl>
                                        <p:attrNameLst>
                                          <p:attrName>style.visibility</p:attrName>
                                        </p:attrNameLst>
                                      </p:cBhvr>
                                      <p:to>
                                        <p:strVal val="visible"/>
                                      </p:to>
                                    </p:set>
                                    <p:animEffect transition="in" filter="checkerboard(across)">
                                      <p:cBhvr>
                                        <p:cTn id="13" dur="500"/>
                                        <p:tgtEl>
                                          <p:spTgt spid="69635">
                                            <p:txEl>
                                              <p:pRg st="2" end="2"/>
                                            </p:txEl>
                                          </p:spTgt>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69660"/>
                                        </p:tgtEl>
                                        <p:attrNameLst>
                                          <p:attrName>style.visibility</p:attrName>
                                        </p:attrNameLst>
                                      </p:cBhvr>
                                      <p:to>
                                        <p:strVal val="visible"/>
                                      </p:to>
                                    </p:set>
                                    <p:animEffect transition="in" filter="box(in)">
                                      <p:cBhvr>
                                        <p:cTn id="16" dur="500"/>
                                        <p:tgtEl>
                                          <p:spTgt spid="69660"/>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69661"/>
                                        </p:tgtEl>
                                        <p:attrNameLst>
                                          <p:attrName>style.visibility</p:attrName>
                                        </p:attrNameLst>
                                      </p:cBhvr>
                                      <p:to>
                                        <p:strVal val="visible"/>
                                      </p:to>
                                    </p:set>
                                    <p:animEffect transition="in" filter="box(in)">
                                      <p:cBhvr>
                                        <p:cTn id="19" dur="500"/>
                                        <p:tgtEl>
                                          <p:spTgt spid="6966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69664"/>
                                        </p:tgtEl>
                                        <p:attrNameLst>
                                          <p:attrName>style.visibility</p:attrName>
                                        </p:attrNameLst>
                                      </p:cBhvr>
                                      <p:to>
                                        <p:strVal val="visible"/>
                                      </p:to>
                                    </p:set>
                                    <p:animEffect transition="in" filter="box(in)">
                                      <p:cBhvr>
                                        <p:cTn id="24" dur="1000"/>
                                        <p:tgtEl>
                                          <p:spTgt spid="696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p:bldP spid="69660" grpId="0" animBg="1"/>
      <p:bldP spid="69661" grpId="0" animBg="1"/>
      <p:bldP spid="6966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0" y="1447799"/>
            <a:ext cx="4648200" cy="4876801"/>
          </a:xfrm>
          <a:solidFill>
            <a:srgbClr val="FFFF00"/>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txBody>
          <a:bodyPr>
            <a:normAutofit fontScale="90000"/>
          </a:bodyPr>
          <a:lstStyle/>
          <a:p>
            <a:pPr algn="l"/>
            <a:r>
              <a:rPr lang="en-US" sz="3200" dirty="0">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Bài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học</a:t>
            </a:r>
            <a:r>
              <a:rPr lang="en-US" sz="3200" b="1" dirty="0">
                <a:solidFill>
                  <a:srgbClr val="FF0000"/>
                </a:solidFill>
                <a:latin typeface="Times New Roman" pitchFamily="18" charset="0"/>
                <a:cs typeface="Times New Roman" pitchFamily="18" charset="0"/>
              </a:rPr>
              <a:t>: (SGK tr.105)</a:t>
            </a:r>
            <a:br>
              <a:rPr lang="en-US" sz="3200" b="1" dirty="0">
                <a:solidFill>
                  <a:srgbClr val="FF0000"/>
                </a:solidFill>
                <a:latin typeface="Times New Roman" pitchFamily="18" charset="0"/>
                <a:cs typeface="Times New Roman" pitchFamily="18" charset="0"/>
              </a:rPr>
            </a:br>
            <a:r>
              <a:rPr lang="en-US" sz="3200" b="1" dirty="0" err="1">
                <a:latin typeface="Times New Roman" pitchFamily="18" charset="0"/>
                <a:cs typeface="Times New Roman" pitchFamily="18" charset="0"/>
              </a:rPr>
              <a:t>Hoa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cơ</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quan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sinh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sản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của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những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loài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thực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vật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hoa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Cơ</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quan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sinh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dục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đực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gọi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nhị</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Cơ</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quan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sinh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dục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cái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gọi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nhụy</a:t>
            </a:r>
            <a:r>
              <a:rPr lang="en-US" sz="3200" b="1" dirty="0">
                <a:latin typeface="Times New Roman" pitchFamily="18" charset="0"/>
                <a:cs typeface="Times New Roman" pitchFamily="18" charset="0"/>
              </a:rPr>
              <a:t>.</a:t>
            </a:r>
            <a:br>
              <a:rPr lang="en-US" sz="3200" b="1" dirty="0">
                <a:latin typeface="Times New Roman" pitchFamily="18" charset="0"/>
                <a:cs typeface="Times New Roman" pitchFamily="18" charset="0"/>
              </a:rPr>
            </a:b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Một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số</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cây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hoa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đực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riêng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hoa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cái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riêng</a:t>
            </a:r>
            <a:r>
              <a:rPr lang="en-US" sz="3200" b="1" dirty="0">
                <a:latin typeface="Times New Roman" pitchFamily="18" charset="0"/>
                <a:cs typeface="Times New Roman" pitchFamily="18" charset="0"/>
              </a:rPr>
              <a:t>. Ở </a:t>
            </a:r>
            <a:r>
              <a:rPr lang="en-US" sz="3200" b="1" dirty="0" err="1">
                <a:latin typeface="Times New Roman" pitchFamily="18" charset="0"/>
                <a:cs typeface="Times New Roman" pitchFamily="18" charset="0"/>
              </a:rPr>
              <a:t>đa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số</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cây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khác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trên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cùng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một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hoa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cả</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nhị</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nhụy</a:t>
            </a:r>
            <a:r>
              <a:rPr lang="en-US" sz="3200" dirty="0">
                <a:latin typeface="Times New Roman" pitchFamily="18" charset="0"/>
                <a:cs typeface="Times New Roman" pitchFamily="18" charset="0"/>
              </a:rPr>
              <a:t>.</a:t>
            </a:r>
          </a:p>
        </p:txBody>
      </p:sp>
      <p:sp>
        <p:nvSpPr>
          <p:cNvPr id="3" name="TextBox 15"/>
          <p:cNvSpPr txBox="1">
            <a:spLocks noChangeArrowheads="1"/>
          </p:cNvSpPr>
          <p:nvPr/>
        </p:nvSpPr>
        <p:spPr bwMode="auto">
          <a:xfrm>
            <a:off x="73025" y="26987"/>
            <a:ext cx="9070975"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1"/>
                </a:solidFill>
                <a:latin typeface=".VnTime" pitchFamily="34" charset="0"/>
                <a:ea typeface="+mn-ea"/>
                <a:cs typeface="+mn-cs"/>
              </a:defRPr>
            </a:lvl1pPr>
            <a:lvl2pPr marL="457200" algn="l" rtl="0" fontAlgn="base">
              <a:spcBef>
                <a:spcPct val="0"/>
              </a:spcBef>
              <a:spcAft>
                <a:spcPct val="0"/>
              </a:spcAft>
              <a:defRPr sz="2000" kern="1200">
                <a:solidFill>
                  <a:schemeClr val="tx1"/>
                </a:solidFill>
                <a:latin typeface=".VnTime" pitchFamily="34" charset="0"/>
                <a:ea typeface="+mn-ea"/>
                <a:cs typeface="+mn-cs"/>
              </a:defRPr>
            </a:lvl2pPr>
            <a:lvl3pPr marL="914400" algn="l" rtl="0" fontAlgn="base">
              <a:spcBef>
                <a:spcPct val="0"/>
              </a:spcBef>
              <a:spcAft>
                <a:spcPct val="0"/>
              </a:spcAft>
              <a:defRPr sz="2000" kern="1200">
                <a:solidFill>
                  <a:schemeClr val="tx1"/>
                </a:solidFill>
                <a:latin typeface=".VnTime" pitchFamily="34" charset="0"/>
                <a:ea typeface="+mn-ea"/>
                <a:cs typeface="+mn-cs"/>
              </a:defRPr>
            </a:lvl3pPr>
            <a:lvl4pPr marL="1371600" algn="l" rtl="0" fontAlgn="base">
              <a:spcBef>
                <a:spcPct val="0"/>
              </a:spcBef>
              <a:spcAft>
                <a:spcPct val="0"/>
              </a:spcAft>
              <a:defRPr sz="2000" kern="1200">
                <a:solidFill>
                  <a:schemeClr val="tx1"/>
                </a:solidFill>
                <a:latin typeface=".VnTime" pitchFamily="34" charset="0"/>
                <a:ea typeface="+mn-ea"/>
                <a:cs typeface="+mn-cs"/>
              </a:defRPr>
            </a:lvl4pPr>
            <a:lvl5pPr marL="1828800" algn="l" rtl="0" fontAlgn="base">
              <a:spcBef>
                <a:spcPct val="0"/>
              </a:spcBef>
              <a:spcAft>
                <a:spcPct val="0"/>
              </a:spcAft>
              <a:defRPr sz="2000" kern="1200">
                <a:solidFill>
                  <a:schemeClr val="tx1"/>
                </a:solidFill>
                <a:latin typeface=".VnTime" pitchFamily="34" charset="0"/>
                <a:ea typeface="+mn-ea"/>
                <a:cs typeface="+mn-cs"/>
              </a:defRPr>
            </a:lvl5pPr>
            <a:lvl6pPr marL="2286000" algn="l" defTabSz="914400" rtl="0" eaLnBrk="1" latinLnBrk="0" hangingPunct="1">
              <a:defRPr sz="2000" kern="1200">
                <a:solidFill>
                  <a:schemeClr val="tx1"/>
                </a:solidFill>
                <a:latin typeface=".VnTime" pitchFamily="34" charset="0"/>
                <a:ea typeface="+mn-ea"/>
                <a:cs typeface="+mn-cs"/>
              </a:defRPr>
            </a:lvl6pPr>
            <a:lvl7pPr marL="2743200" algn="l" defTabSz="914400" rtl="0" eaLnBrk="1" latinLnBrk="0" hangingPunct="1">
              <a:defRPr sz="2000" kern="1200">
                <a:solidFill>
                  <a:schemeClr val="tx1"/>
                </a:solidFill>
                <a:latin typeface=".VnTime" pitchFamily="34" charset="0"/>
                <a:ea typeface="+mn-ea"/>
                <a:cs typeface="+mn-cs"/>
              </a:defRPr>
            </a:lvl7pPr>
            <a:lvl8pPr marL="3200400" algn="l" defTabSz="914400" rtl="0" eaLnBrk="1" latinLnBrk="0" hangingPunct="1">
              <a:defRPr sz="2000" kern="1200">
                <a:solidFill>
                  <a:schemeClr val="tx1"/>
                </a:solidFill>
                <a:latin typeface=".VnTime" pitchFamily="34" charset="0"/>
                <a:ea typeface="+mn-ea"/>
                <a:cs typeface="+mn-cs"/>
              </a:defRPr>
            </a:lvl8pPr>
            <a:lvl9pPr marL="3657600" algn="l" defTabSz="914400" rtl="0" eaLnBrk="1" latinLnBrk="0" hangingPunct="1">
              <a:defRPr sz="2000" kern="1200">
                <a:solidFill>
                  <a:schemeClr val="tx1"/>
                </a:solidFill>
                <a:latin typeface=".VnTime" pitchFamily="34" charset="0"/>
                <a:ea typeface="+mn-ea"/>
                <a:cs typeface="+mn-cs"/>
              </a:defRPr>
            </a:lvl9pPr>
          </a:lstStyle>
          <a:p>
            <a:pPr algn="ctr" eaLnBrk="1" hangingPunct="1">
              <a:defRPr/>
            </a:pPr>
            <a:r>
              <a:rPr lang="en-US" sz="2400" b="1">
                <a:latin typeface="Times New Roman" pitchFamily="18" charset="0"/>
                <a:cs typeface="Times New Roman" pitchFamily="18" charset="0"/>
              </a:rPr>
              <a:t>Khoa </a:t>
            </a:r>
            <a:r>
              <a:rPr lang="en-US" sz="2400" b="1" dirty="0" err="1">
                <a:latin typeface="Times New Roman" pitchFamily="18" charset="0"/>
                <a:cs typeface="Times New Roman" pitchFamily="18" charset="0"/>
              </a:rPr>
              <a:t>học</a:t>
            </a:r>
            <a:endParaRPr lang="en-US" sz="2400" b="1" dirty="0">
              <a:latin typeface="Times New Roman" pitchFamily="18" charset="0"/>
              <a:cs typeface="Times New Roman" pitchFamily="18" charset="0"/>
            </a:endParaRPr>
          </a:p>
          <a:p>
            <a:pPr algn="ctr" eaLnBrk="1" hangingPunct="1">
              <a:defRPr/>
            </a:pPr>
            <a:r>
              <a:rPr lang="en-US" sz="2400" b="1" dirty="0" err="1">
                <a:latin typeface="Times New Roman" pitchFamily="18" charset="0"/>
                <a:cs typeface="Times New Roman" pitchFamily="18" charset="0"/>
              </a:rPr>
              <a:t>Bài</a:t>
            </a:r>
            <a:r>
              <a:rPr lang="en-US" sz="2400" b="1" dirty="0">
                <a:latin typeface="Times New Roman" pitchFamily="18" charset="0"/>
                <a:cs typeface="Times New Roman" pitchFamily="18" charset="0"/>
              </a:rPr>
              <a:t> 51: </a:t>
            </a:r>
            <a:r>
              <a:rPr lang="en-US" sz="2400" b="1" dirty="0" err="1">
                <a:latin typeface="Times New Roman" pitchFamily="18" charset="0"/>
                <a:cs typeface="Times New Roman" pitchFamily="18" charset="0"/>
              </a:rPr>
              <a:t>Cơ</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quan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sinh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sản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thực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vật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có</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endParaRPr lang="en-US" sz="2800" b="1" dirty="0">
              <a:effectLst>
                <a:outerShdw blurRad="38100" dist="38100" dir="2700000" algn="tl">
                  <a:srgbClr val="C0C0C0"/>
                </a:outerShdw>
              </a:effectLst>
              <a:latin typeface="Times New Roman" pitchFamily="18" charset="0"/>
              <a:cs typeface="Times New Roman" pitchFamily="18" charset="0"/>
            </a:endParaRPr>
          </a:p>
        </p:txBody>
      </p:sp>
      <p:pic>
        <p:nvPicPr>
          <p:cNvPr id="5" name="Picture 4"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73025" y="1447799"/>
            <a:ext cx="4114800" cy="4829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03739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5a-fg80o"/>
          <p:cNvPicPr>
            <a:picLocks noChangeAspect="1" noChangeArrowheads="1" noCrop="1"/>
          </p:cNvPicPr>
          <p:nvPr/>
        </p:nvPicPr>
        <p:blipFill>
          <a:blip r:embed="rId3">
            <a:lum bright="-12000" contrast="6000"/>
            <a:extLst>
              <a:ext uri="{28A0092B-C50C-407E-A947-70E740481C1C}">
                <a14:useLocalDpi xmlns:a14="http://schemas.microsoft.com/office/drawing/2010/main" val="0"/>
              </a:ext>
            </a:extLst>
          </a:blip>
          <a:srcRect/>
          <a:stretch>
            <a:fillRect/>
          </a:stretch>
        </p:blipFill>
        <p:spPr bwMode="auto">
          <a:xfrm>
            <a:off x="-33338" y="0"/>
            <a:ext cx="9144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WordArt 3"/>
          <p:cNvSpPr>
            <a:spLocks noChangeArrowheads="1" noChangeShapeType="1" noTextEdit="1"/>
          </p:cNvSpPr>
          <p:nvPr/>
        </p:nvSpPr>
        <p:spPr bwMode="auto">
          <a:xfrm>
            <a:off x="0" y="1265238"/>
            <a:ext cx="8763000" cy="3352800"/>
          </a:xfrm>
          <a:prstGeom prst="rect">
            <a:avLst/>
          </a:prstGeom>
        </p:spPr>
        <p:txBody>
          <a:bodyPr wrap="none" fromWordArt="1">
            <a:prstTxWarp prst="textCascadeUp">
              <a:avLst>
                <a:gd name="adj" fmla="val 44444"/>
              </a:avLst>
            </a:prstTxWarp>
            <a:scene3d>
              <a:camera prst="legacyPerspectiveFront">
                <a:rot lat="20519976" lon="1080000" rev="0"/>
              </a:camera>
              <a:lightRig rig="legacyHarsh2" dir="b"/>
            </a:scene3d>
            <a:sp3d extrusionH="430200" prstMaterial="legacyMatte">
              <a:extrusionClr>
                <a:srgbClr val="FF6600"/>
              </a:extrusionClr>
            </a:sp3d>
          </a:bodyPr>
          <a:lstStyle/>
          <a:p>
            <a:pPr algn="ctr" eaLnBrk="0" fontAlgn="base" hangingPunct="0">
              <a:spcBef>
                <a:spcPct val="0"/>
              </a:spcBef>
              <a:spcAft>
                <a:spcPct val="0"/>
              </a:spcAft>
            </a:pPr>
            <a:r>
              <a:rPr lang="en-US" sz="2700" b="1" kern="10">
                <a:ln w="9525">
                  <a:round/>
                  <a:headEnd/>
                  <a:tailEnd/>
                </a:ln>
                <a:gradFill rotWithShape="1">
                  <a:gsLst>
                    <a:gs pos="0">
                      <a:srgbClr val="FFE701"/>
                    </a:gs>
                    <a:gs pos="100000">
                      <a:srgbClr val="FE3E02"/>
                    </a:gs>
                  </a:gsLst>
                  <a:lin ang="5400000" scaled="1"/>
                </a:gradFill>
                <a:latin typeface="Times New Roman"/>
                <a:cs typeface="Times New Roman"/>
              </a:rPr>
              <a:t>TIẾT HỌC KẾT THÚC RỒI</a:t>
            </a:r>
          </a:p>
          <a:p>
            <a:pPr algn="ctr" eaLnBrk="0" fontAlgn="base" hangingPunct="0">
              <a:spcBef>
                <a:spcPct val="0"/>
              </a:spcBef>
              <a:spcAft>
                <a:spcPct val="0"/>
              </a:spcAft>
            </a:pPr>
            <a:r>
              <a:rPr lang="en-US" sz="2700" b="1" kern="10">
                <a:ln w="9525">
                  <a:round/>
                  <a:headEnd/>
                  <a:tailEnd/>
                </a:ln>
                <a:gradFill rotWithShape="1">
                  <a:gsLst>
                    <a:gs pos="0">
                      <a:srgbClr val="FFE701"/>
                    </a:gs>
                    <a:gs pos="100000">
                      <a:srgbClr val="FE3E02"/>
                    </a:gs>
                  </a:gsLst>
                  <a:lin ang="5400000" scaled="1"/>
                </a:gradFill>
                <a:latin typeface="Times New Roman"/>
                <a:cs typeface="Times New Roman"/>
              </a:rPr>
              <a:t>CHÚC CÁC EM CHĂM NGOAN HỌC GIỎI!</a:t>
            </a:r>
          </a:p>
        </p:txBody>
      </p:sp>
      <p:pic>
        <p:nvPicPr>
          <p:cNvPr id="46084" name="Picture 14" descr="Dove-02-june"/>
          <p:cNvPicPr>
            <a:picLocks noChangeAspect="1" noChangeArrowheads="1" noCrop="1"/>
          </p:cNvPicPr>
          <p:nvPr/>
        </p:nvPicPr>
        <p:blipFill>
          <a:blip r:embed="rId4">
            <a:lum bright="-4000" contrast="-2000"/>
            <a:extLst>
              <a:ext uri="{28A0092B-C50C-407E-A947-70E740481C1C}">
                <a14:useLocalDpi xmlns:a14="http://schemas.microsoft.com/office/drawing/2010/main" val="0"/>
              </a:ext>
            </a:extLst>
          </a:blip>
          <a:srcRect/>
          <a:stretch>
            <a:fillRect/>
          </a:stretch>
        </p:blipFill>
        <p:spPr bwMode="auto">
          <a:xfrm>
            <a:off x="1690688" y="396875"/>
            <a:ext cx="2138362"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13" descr="Dove-02-june"/>
          <p:cNvPicPr>
            <a:picLocks noChangeAspect="1" noChangeArrowheads="1" noCrop="1"/>
          </p:cNvPicPr>
          <p:nvPr/>
        </p:nvPicPr>
        <p:blipFill>
          <a:blip r:embed="rId4">
            <a:lum bright="-4000" contrast="-2000"/>
            <a:extLst>
              <a:ext uri="{28A0092B-C50C-407E-A947-70E740481C1C}">
                <a14:useLocalDpi xmlns:a14="http://schemas.microsoft.com/office/drawing/2010/main" val="0"/>
              </a:ext>
            </a:extLst>
          </a:blip>
          <a:srcRect/>
          <a:stretch>
            <a:fillRect/>
          </a:stretch>
        </p:blipFill>
        <p:spPr bwMode="auto">
          <a:xfrm flipH="1">
            <a:off x="3597275" y="284163"/>
            <a:ext cx="213995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6" name="Picture 12" descr="Picture2"/>
          <p:cNvPicPr>
            <a:picLocks noChangeAspect="1" noChangeArrowheads="1" noCrop="1"/>
          </p:cNvPicPr>
          <p:nvPr/>
        </p:nvPicPr>
        <p:blipFill>
          <a:blip r:embed="rId5">
            <a:lum bright="-4000" contrast="-2000"/>
            <a:extLst>
              <a:ext uri="{28A0092B-C50C-407E-A947-70E740481C1C}">
                <a14:useLocalDpi xmlns:a14="http://schemas.microsoft.com/office/drawing/2010/main" val="0"/>
              </a:ext>
            </a:extLst>
          </a:blip>
          <a:srcRect/>
          <a:stretch>
            <a:fillRect/>
          </a:stretch>
        </p:blipFill>
        <p:spPr bwMode="auto">
          <a:xfrm>
            <a:off x="2968625" y="808038"/>
            <a:ext cx="14700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4343400"/>
            <a:ext cx="88392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kx="-3284103" algn="br" rotWithShape="0">
                    <a:schemeClr val="bg2">
                      <a:alpha val="50000"/>
                    </a:schemeClr>
                  </a:outerShdw>
                </a:effectLst>
              </a14:hiddenEffects>
            </a:ext>
          </a:extLst>
        </p:spPr>
      </p:pic>
      <p:pic>
        <p:nvPicPr>
          <p:cNvPr id="46088"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414338"/>
            <a:ext cx="993775" cy="312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kx="-3284103" algn="br" rotWithShape="0">
                    <a:schemeClr val="bg2">
                      <a:alpha val="50000"/>
                    </a:schemeClr>
                  </a:outerShdw>
                </a:effectLst>
              </a14:hiddenEffects>
            </a:ext>
          </a:extLst>
        </p:spPr>
      </p:pic>
      <p:pic>
        <p:nvPicPr>
          <p:cNvPr id="4608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05775" y="2506663"/>
            <a:ext cx="993775" cy="259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kx="-3284103" algn="br" rotWithShape="0">
                    <a:schemeClr val="bg2">
                      <a:alpha val="50000"/>
                    </a:schemeClr>
                  </a:outerShdw>
                </a:effectLst>
              </a14:hiddenEffects>
            </a:ext>
          </a:extLst>
        </p:spPr>
      </p:pic>
      <p:pic>
        <p:nvPicPr>
          <p:cNvPr id="4609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87738" y="5486400"/>
            <a:ext cx="2249487" cy="1179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kx="-3284103" algn="br" rotWithShape="0">
                    <a:schemeClr val="bg2">
                      <a:alpha val="50000"/>
                    </a:schemeClr>
                  </a:outerShdw>
                </a:effectLst>
              </a14:hiddenEffects>
            </a:ext>
          </a:extLst>
        </p:spPr>
      </p:pic>
      <p:pic>
        <p:nvPicPr>
          <p:cNvPr id="46091"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2638" y="6075363"/>
            <a:ext cx="461168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kx="-3284103" algn="br" rotWithShape="0">
                    <a:schemeClr val="bg2">
                      <a:alpha val="50000"/>
                    </a:schemeClr>
                  </a:outerShdw>
                </a:effectLst>
              </a14:hiddenEffects>
            </a:ext>
          </a:extLst>
        </p:spPr>
      </p:pic>
      <p:pic>
        <p:nvPicPr>
          <p:cNvPr id="4609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4319588"/>
            <a:ext cx="88392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kx="-3284103" algn="br" rotWithShape="0">
                    <a:schemeClr val="bg2">
                      <a:alpha val="50000"/>
                    </a:schemeClr>
                  </a:outerShdw>
                </a:effectLst>
              </a14:hiddenEffects>
            </a:ext>
          </a:extLst>
        </p:spPr>
      </p:pic>
      <p:pic>
        <p:nvPicPr>
          <p:cNvPr id="46093"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57800" y="6096000"/>
            <a:ext cx="4038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kx="-3284103" algn="br" rotWithShape="0">
                    <a:schemeClr val="bg2">
                      <a:alpha val="50000"/>
                    </a:schemeClr>
                  </a:outerShdw>
                </a:effectLst>
              </a14:hiddenEffects>
            </a:ext>
          </a:extLst>
        </p:spPr>
      </p:pic>
    </p:spTree>
    <p:extLst>
      <p:ext uri="{BB962C8B-B14F-4D97-AF65-F5344CB8AC3E}">
        <p14:creationId xmlns:p14="http://schemas.microsoft.com/office/powerpoint/2010/main" val="1789939353"/>
      </p:ext>
    </p:extLst>
  </p:cSld>
  <p:clrMapOvr>
    <a:masterClrMapping/>
  </p:clrMapOvr>
  <p:transition spd="med" advTm="21000">
    <p:sndAc>
      <p:stSnd>
        <p:snd r:embed="rId2" name="applause.wav"/>
      </p:stSnd>
    </p:sndAc>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318688"/>
            <a:ext cx="8613776" cy="3276600"/>
          </a:xfrm>
          <a:solidFill>
            <a:srgbClr val="FFFF00"/>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txBody>
          <a:bodyPr>
            <a:normAutofit/>
          </a:bodyPr>
          <a:lstStyle/>
          <a:p>
            <a:pPr algn="l"/>
            <a:r>
              <a:rPr lang="en-US" sz="3200" dirty="0">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Hoa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là</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cơ</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quan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sinh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sản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của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những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loài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thực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vật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có</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hoa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Cơ</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quan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sinh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dục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đực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gọi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là</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nhị</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Cơ</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quan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sinh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dục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cái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gọi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là</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nhụy</a:t>
            </a:r>
            <a:r>
              <a:rPr lang="en-US" sz="3200" b="1" dirty="0">
                <a:solidFill>
                  <a:srgbClr val="FF0000"/>
                </a:solidFill>
                <a:latin typeface="Times New Roman" pitchFamily="18" charset="0"/>
                <a:cs typeface="Times New Roman" pitchFamily="18" charset="0"/>
              </a:rPr>
              <a:t>.</a:t>
            </a:r>
            <a:br>
              <a:rPr lang="en-US" sz="3200" b="1" dirty="0">
                <a:solidFill>
                  <a:srgbClr val="FF0000"/>
                </a:solidFill>
                <a:latin typeface="Times New Roman" pitchFamily="18" charset="0"/>
                <a:cs typeface="Times New Roman" pitchFamily="18" charset="0"/>
              </a:rPr>
            </a:b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Một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số</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cây</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có</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hoa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đực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riêng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hoa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cái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riêng</a:t>
            </a:r>
            <a:r>
              <a:rPr lang="en-US" sz="3200" b="1" dirty="0">
                <a:solidFill>
                  <a:srgbClr val="FF0000"/>
                </a:solidFill>
                <a:latin typeface="Times New Roman" pitchFamily="18" charset="0"/>
                <a:cs typeface="Times New Roman" pitchFamily="18" charset="0"/>
              </a:rPr>
              <a:t>. Ở </a:t>
            </a:r>
            <a:r>
              <a:rPr lang="en-US" sz="3200" b="1" dirty="0" err="1">
                <a:solidFill>
                  <a:srgbClr val="FF0000"/>
                </a:solidFill>
                <a:latin typeface="Times New Roman" pitchFamily="18" charset="0"/>
                <a:cs typeface="Times New Roman" pitchFamily="18" charset="0"/>
              </a:rPr>
              <a:t>đa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số</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cây</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khác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trên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cùng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một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hoa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có</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cả</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nhị</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và</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nhụy</a:t>
            </a:r>
            <a:r>
              <a:rPr lang="en-US" sz="3200" dirty="0">
                <a:solidFill>
                  <a:srgbClr val="FF0000"/>
                </a:solidFill>
                <a:latin typeface="Times New Roman" pitchFamily="18" charset="0"/>
                <a:cs typeface="Times New Roman" pitchFamily="18" charset="0"/>
              </a:rPr>
              <a:t>.</a:t>
            </a:r>
          </a:p>
        </p:txBody>
      </p:sp>
      <p:sp>
        <p:nvSpPr>
          <p:cNvPr id="3" name="TextBox 15"/>
          <p:cNvSpPr txBox="1">
            <a:spLocks noChangeArrowheads="1"/>
          </p:cNvSpPr>
          <p:nvPr/>
        </p:nvSpPr>
        <p:spPr bwMode="auto">
          <a:xfrm>
            <a:off x="73025" y="26987"/>
            <a:ext cx="9070975"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1"/>
                </a:solidFill>
                <a:latin typeface=".VnTime" pitchFamily="34" charset="0"/>
                <a:ea typeface="+mn-ea"/>
                <a:cs typeface="+mn-cs"/>
              </a:defRPr>
            </a:lvl1pPr>
            <a:lvl2pPr marL="457200" algn="l" rtl="0" fontAlgn="base">
              <a:spcBef>
                <a:spcPct val="0"/>
              </a:spcBef>
              <a:spcAft>
                <a:spcPct val="0"/>
              </a:spcAft>
              <a:defRPr sz="2000" kern="1200">
                <a:solidFill>
                  <a:schemeClr val="tx1"/>
                </a:solidFill>
                <a:latin typeface=".VnTime" pitchFamily="34" charset="0"/>
                <a:ea typeface="+mn-ea"/>
                <a:cs typeface="+mn-cs"/>
              </a:defRPr>
            </a:lvl2pPr>
            <a:lvl3pPr marL="914400" algn="l" rtl="0" fontAlgn="base">
              <a:spcBef>
                <a:spcPct val="0"/>
              </a:spcBef>
              <a:spcAft>
                <a:spcPct val="0"/>
              </a:spcAft>
              <a:defRPr sz="2000" kern="1200">
                <a:solidFill>
                  <a:schemeClr val="tx1"/>
                </a:solidFill>
                <a:latin typeface=".VnTime" pitchFamily="34" charset="0"/>
                <a:ea typeface="+mn-ea"/>
                <a:cs typeface="+mn-cs"/>
              </a:defRPr>
            </a:lvl3pPr>
            <a:lvl4pPr marL="1371600" algn="l" rtl="0" fontAlgn="base">
              <a:spcBef>
                <a:spcPct val="0"/>
              </a:spcBef>
              <a:spcAft>
                <a:spcPct val="0"/>
              </a:spcAft>
              <a:defRPr sz="2000" kern="1200">
                <a:solidFill>
                  <a:schemeClr val="tx1"/>
                </a:solidFill>
                <a:latin typeface=".VnTime" pitchFamily="34" charset="0"/>
                <a:ea typeface="+mn-ea"/>
                <a:cs typeface="+mn-cs"/>
              </a:defRPr>
            </a:lvl4pPr>
            <a:lvl5pPr marL="1828800" algn="l" rtl="0" fontAlgn="base">
              <a:spcBef>
                <a:spcPct val="0"/>
              </a:spcBef>
              <a:spcAft>
                <a:spcPct val="0"/>
              </a:spcAft>
              <a:defRPr sz="2000" kern="1200">
                <a:solidFill>
                  <a:schemeClr val="tx1"/>
                </a:solidFill>
                <a:latin typeface=".VnTime" pitchFamily="34" charset="0"/>
                <a:ea typeface="+mn-ea"/>
                <a:cs typeface="+mn-cs"/>
              </a:defRPr>
            </a:lvl5pPr>
            <a:lvl6pPr marL="2286000" algn="l" defTabSz="914400" rtl="0" eaLnBrk="1" latinLnBrk="0" hangingPunct="1">
              <a:defRPr sz="2000" kern="1200">
                <a:solidFill>
                  <a:schemeClr val="tx1"/>
                </a:solidFill>
                <a:latin typeface=".VnTime" pitchFamily="34" charset="0"/>
                <a:ea typeface="+mn-ea"/>
                <a:cs typeface="+mn-cs"/>
              </a:defRPr>
            </a:lvl6pPr>
            <a:lvl7pPr marL="2743200" algn="l" defTabSz="914400" rtl="0" eaLnBrk="1" latinLnBrk="0" hangingPunct="1">
              <a:defRPr sz="2000" kern="1200">
                <a:solidFill>
                  <a:schemeClr val="tx1"/>
                </a:solidFill>
                <a:latin typeface=".VnTime" pitchFamily="34" charset="0"/>
                <a:ea typeface="+mn-ea"/>
                <a:cs typeface="+mn-cs"/>
              </a:defRPr>
            </a:lvl7pPr>
            <a:lvl8pPr marL="3200400" algn="l" defTabSz="914400" rtl="0" eaLnBrk="1" latinLnBrk="0" hangingPunct="1">
              <a:defRPr sz="2000" kern="1200">
                <a:solidFill>
                  <a:schemeClr val="tx1"/>
                </a:solidFill>
                <a:latin typeface=".VnTime" pitchFamily="34" charset="0"/>
                <a:ea typeface="+mn-ea"/>
                <a:cs typeface="+mn-cs"/>
              </a:defRPr>
            </a:lvl8pPr>
            <a:lvl9pPr marL="3657600" algn="l" defTabSz="914400" rtl="0" eaLnBrk="1" latinLnBrk="0" hangingPunct="1">
              <a:defRPr sz="2000" kern="1200">
                <a:solidFill>
                  <a:schemeClr val="tx1"/>
                </a:solidFill>
                <a:latin typeface=".VnTime" pitchFamily="34" charset="0"/>
                <a:ea typeface="+mn-ea"/>
                <a:cs typeface="+mn-cs"/>
              </a:defRPr>
            </a:lvl9pPr>
          </a:lstStyle>
          <a:p>
            <a:pPr algn="ctr" eaLnBrk="1" hangingPunct="1">
              <a:defRPr/>
            </a:pPr>
            <a:r>
              <a:rPr lang="en-US" sz="2400" b="1" dirty="0" err="1">
                <a:solidFill>
                  <a:srgbClr val="0000FF"/>
                </a:solidFill>
                <a:latin typeface="Times New Roman" pitchFamily="18" charset="0"/>
                <a:cs typeface="Times New Roman" pitchFamily="18" charset="0"/>
              </a:rPr>
              <a:t>Thứ</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hai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ngày</a:t>
            </a:r>
            <a:r>
              <a:rPr lang="en-US" sz="2400" b="1" dirty="0">
                <a:solidFill>
                  <a:srgbClr val="0000FF"/>
                </a:solidFill>
                <a:latin typeface="Times New Roman" pitchFamily="18" charset="0"/>
                <a:cs typeface="Times New Roman" pitchFamily="18" charset="0"/>
              </a:rPr>
              <a:t> 7 </a:t>
            </a:r>
            <a:r>
              <a:rPr lang="en-US" sz="2400" b="1" dirty="0" err="1">
                <a:solidFill>
                  <a:srgbClr val="0000FF"/>
                </a:solidFill>
                <a:latin typeface="Times New Roman" pitchFamily="18" charset="0"/>
                <a:cs typeface="Times New Roman" pitchFamily="18" charset="0"/>
              </a:rPr>
              <a:t>tháng</a:t>
            </a:r>
            <a:r>
              <a:rPr lang="en-US" sz="2400" b="1" dirty="0">
                <a:solidFill>
                  <a:srgbClr val="0000FF"/>
                </a:solidFill>
                <a:latin typeface="Times New Roman" pitchFamily="18" charset="0"/>
                <a:cs typeface="Times New Roman" pitchFamily="18" charset="0"/>
              </a:rPr>
              <a:t> 3 </a:t>
            </a:r>
            <a:r>
              <a:rPr lang="en-US" sz="2400" b="1" dirty="0" err="1">
                <a:solidFill>
                  <a:srgbClr val="0000FF"/>
                </a:solidFill>
                <a:latin typeface="Times New Roman" pitchFamily="18" charset="0"/>
                <a:cs typeface="Times New Roman" pitchFamily="18" charset="0"/>
              </a:rPr>
              <a:t>năm</a:t>
            </a:r>
            <a:r>
              <a:rPr lang="en-US" sz="2400" b="1" dirty="0">
                <a:solidFill>
                  <a:srgbClr val="0000FF"/>
                </a:solidFill>
                <a:latin typeface="Times New Roman" pitchFamily="18" charset="0"/>
                <a:cs typeface="Times New Roman" pitchFamily="18" charset="0"/>
              </a:rPr>
              <a:t> 2022</a:t>
            </a:r>
          </a:p>
          <a:p>
            <a:pPr algn="ctr" eaLnBrk="1" hangingPunct="1">
              <a:defRPr/>
            </a:pPr>
            <a:r>
              <a:rPr lang="en-US" sz="2400" b="1" dirty="0">
                <a:solidFill>
                  <a:srgbClr val="0000FF"/>
                </a:solidFill>
                <a:latin typeface="Times New Roman" pitchFamily="18" charset="0"/>
                <a:cs typeface="Times New Roman" pitchFamily="18" charset="0"/>
              </a:rPr>
              <a:t>Khoa </a:t>
            </a:r>
            <a:r>
              <a:rPr lang="en-US" sz="2400" b="1" dirty="0" err="1">
                <a:solidFill>
                  <a:srgbClr val="0000FF"/>
                </a:solidFill>
                <a:latin typeface="Times New Roman" pitchFamily="18" charset="0"/>
                <a:cs typeface="Times New Roman" pitchFamily="18" charset="0"/>
              </a:rPr>
              <a:t>học</a:t>
            </a:r>
            <a:endParaRPr lang="en-US" sz="2400" b="1" dirty="0">
              <a:solidFill>
                <a:srgbClr val="0000FF"/>
              </a:solidFill>
              <a:latin typeface="Times New Roman" pitchFamily="18" charset="0"/>
              <a:cs typeface="Times New Roman" pitchFamily="18" charset="0"/>
            </a:endParaRPr>
          </a:p>
          <a:p>
            <a:pPr algn="ctr" eaLnBrk="1" hangingPunct="1">
              <a:defRPr/>
            </a:pPr>
            <a:r>
              <a:rPr lang="en-US" sz="2400" b="1" dirty="0" err="1">
                <a:solidFill>
                  <a:srgbClr val="0000FF"/>
                </a:solidFill>
                <a:latin typeface="Times New Roman" pitchFamily="18" charset="0"/>
                <a:cs typeface="Times New Roman" pitchFamily="18" charset="0"/>
              </a:rPr>
              <a:t>Bài</a:t>
            </a:r>
            <a:r>
              <a:rPr lang="en-US" sz="2400" b="1" dirty="0">
                <a:solidFill>
                  <a:srgbClr val="0000FF"/>
                </a:solidFill>
                <a:latin typeface="Times New Roman" pitchFamily="18" charset="0"/>
                <a:cs typeface="Times New Roman" pitchFamily="18" charset="0"/>
              </a:rPr>
              <a:t> 51: </a:t>
            </a:r>
            <a:r>
              <a:rPr lang="en-US" sz="2400" b="1" dirty="0" err="1">
                <a:solidFill>
                  <a:srgbClr val="0000FF"/>
                </a:solidFill>
                <a:latin typeface="Times New Roman" pitchFamily="18" charset="0"/>
                <a:cs typeface="Times New Roman" pitchFamily="18" charset="0"/>
              </a:rPr>
              <a:t>Cơ</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quan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sinh</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sản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của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thực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vật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có</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hoa</a:t>
            </a:r>
            <a:r>
              <a:rPr lang="en-US" sz="2800" b="1" dirty="0">
                <a:solidFill>
                  <a:srgbClr val="0000FF"/>
                </a:solidFill>
                <a:latin typeface="Times New Roman" pitchFamily="18" charset="0"/>
                <a:cs typeface="Times New Roman" pitchFamily="18" charset="0"/>
              </a:rPr>
              <a:t> </a:t>
            </a:r>
            <a:endParaRPr lang="en-US" sz="2800" b="1" dirty="0">
              <a:solidFill>
                <a:srgbClr val="0000FF"/>
              </a:solidFill>
              <a:effectLst>
                <a:outerShdw blurRad="38100" dist="38100" dir="2700000" algn="tl">
                  <a:srgbClr val="C0C0C0"/>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586377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Hình Chữ nhật 5">
            <a:extLst>
              <a:ext uri="{FF2B5EF4-FFF2-40B4-BE49-F238E27FC236}">
                <a16:creationId xmlns:a16="http://schemas.microsoft.com/office/drawing/2014/main" id="{7F3AF874-AB88-4788-975B-8DCD6DA25E23}"/>
              </a:ext>
            </a:extLst>
          </p:cNvPr>
          <p:cNvSpPr/>
          <p:nvPr/>
        </p:nvSpPr>
        <p:spPr>
          <a:xfrm>
            <a:off x="685800" y="3048000"/>
            <a:ext cx="7848600" cy="2124075"/>
          </a:xfrm>
          <a:prstGeom prst="rect">
            <a:avLst/>
          </a:prstGeom>
        </p:spPr>
        <p:txBody>
          <a:bodyPr>
            <a:spAutoFit/>
          </a:bodyPr>
          <a:lstStyle/>
          <a:p>
            <a:pPr>
              <a:defRPr/>
            </a:pPr>
            <a:r>
              <a:rPr lang="en-US" sz="4400" b="1" kern="0" dirty="0" err="1">
                <a:solidFill>
                  <a:srgbClr val="0000FF"/>
                </a:solidFill>
                <a:latin typeface="Times New Roman" panose="02020603050405020304" pitchFamily="18" charset="0"/>
                <a:cs typeface="Times New Roman" panose="02020603050405020304" pitchFamily="18" charset="0"/>
              </a:rPr>
              <a:t>Loại</a:t>
            </a:r>
            <a:r>
              <a:rPr lang="en-US" sz="4400" b="1" kern="0" dirty="0">
                <a:solidFill>
                  <a:srgbClr val="0000FF"/>
                </a:solidFill>
                <a:latin typeface="Times New Roman" panose="02020603050405020304" pitchFamily="18" charset="0"/>
                <a:cs typeface="Times New Roman" panose="02020603050405020304" pitchFamily="18" charset="0"/>
              </a:rPr>
              <a:t> </a:t>
            </a:r>
            <a:r>
              <a:rPr lang="en-US" sz="4400" b="1" kern="0" dirty="0" err="1">
                <a:solidFill>
                  <a:srgbClr val="0000FF"/>
                </a:solidFill>
                <a:latin typeface="Times New Roman" panose="02020603050405020304" pitchFamily="18" charset="0"/>
                <a:cs typeface="Times New Roman" panose="02020603050405020304" pitchFamily="18" charset="0"/>
              </a:rPr>
              <a:t>đồ</a:t>
            </a:r>
            <a:r>
              <a:rPr lang="en-US" sz="4400" b="1" kern="0" dirty="0">
                <a:solidFill>
                  <a:srgbClr val="0000FF"/>
                </a:solidFill>
                <a:latin typeface="Times New Roman" panose="02020603050405020304" pitchFamily="18" charset="0"/>
                <a:cs typeface="Times New Roman" panose="02020603050405020304" pitchFamily="18" charset="0"/>
              </a:rPr>
              <a:t> </a:t>
            </a:r>
            <a:r>
              <a:rPr lang="en-US" sz="4400" b="1" kern="0" dirty="0" err="1">
                <a:solidFill>
                  <a:srgbClr val="0000FF"/>
                </a:solidFill>
                <a:latin typeface="Times New Roman" panose="02020603050405020304" pitchFamily="18" charset="0"/>
                <a:cs typeface="Times New Roman" panose="02020603050405020304" pitchFamily="18" charset="0"/>
              </a:rPr>
              <a:t>dùng</a:t>
            </a:r>
            <a:r>
              <a:rPr lang="en-US" sz="4400" b="1" kern="0" dirty="0">
                <a:solidFill>
                  <a:srgbClr val="0000FF"/>
                </a:solidFill>
                <a:latin typeface="Times New Roman" panose="02020603050405020304" pitchFamily="18" charset="0"/>
                <a:cs typeface="Times New Roman" panose="02020603050405020304" pitchFamily="18" charset="0"/>
              </a:rPr>
              <a:t> </a:t>
            </a:r>
            <a:r>
              <a:rPr lang="en-US" sz="4400" b="1" kern="0" dirty="0" err="1">
                <a:solidFill>
                  <a:srgbClr val="0000FF"/>
                </a:solidFill>
                <a:latin typeface="Times New Roman" panose="02020603050405020304" pitchFamily="18" charset="0"/>
                <a:cs typeface="Times New Roman" panose="02020603050405020304" pitchFamily="18" charset="0"/>
              </a:rPr>
              <a:t>sử</a:t>
            </a:r>
            <a:r>
              <a:rPr lang="en-US" sz="4400" b="1" kern="0" dirty="0">
                <a:solidFill>
                  <a:srgbClr val="0000FF"/>
                </a:solidFill>
                <a:latin typeface="Times New Roman" panose="02020603050405020304" pitchFamily="18" charset="0"/>
                <a:cs typeface="Times New Roman" panose="02020603050405020304" pitchFamily="18" charset="0"/>
              </a:rPr>
              <a:t> </a:t>
            </a:r>
            <a:r>
              <a:rPr lang="en-US" sz="4400" b="1" kern="0" dirty="0" err="1">
                <a:solidFill>
                  <a:srgbClr val="0000FF"/>
                </a:solidFill>
                <a:latin typeface="Times New Roman" panose="02020603050405020304" pitchFamily="18" charset="0"/>
                <a:cs typeface="Times New Roman" panose="02020603050405020304" pitchFamily="18" charset="0"/>
              </a:rPr>
              <a:t>dụng</a:t>
            </a:r>
            <a:r>
              <a:rPr lang="en-US" sz="4400" b="1" kern="0" dirty="0">
                <a:solidFill>
                  <a:srgbClr val="0000FF"/>
                </a:solidFill>
                <a:latin typeface="Times New Roman" panose="02020603050405020304" pitchFamily="18" charset="0"/>
                <a:cs typeface="Times New Roman" panose="02020603050405020304" pitchFamily="18" charset="0"/>
              </a:rPr>
              <a:t> </a:t>
            </a:r>
            <a:r>
              <a:rPr lang="en-US" sz="4400" b="1" kern="0" dirty="0" err="1">
                <a:solidFill>
                  <a:srgbClr val="0000FF"/>
                </a:solidFill>
                <a:latin typeface="Times New Roman" panose="02020603050405020304" pitchFamily="18" charset="0"/>
                <a:cs typeface="Times New Roman" panose="02020603050405020304" pitchFamily="18" charset="0"/>
              </a:rPr>
              <a:t>năng</a:t>
            </a:r>
            <a:r>
              <a:rPr lang="en-US" sz="4400" b="1" kern="0" dirty="0">
                <a:solidFill>
                  <a:srgbClr val="0000FF"/>
                </a:solidFill>
                <a:latin typeface="Times New Roman" panose="02020603050405020304" pitchFamily="18" charset="0"/>
                <a:cs typeface="Times New Roman" panose="02020603050405020304" pitchFamily="18" charset="0"/>
              </a:rPr>
              <a:t> </a:t>
            </a:r>
            <a:r>
              <a:rPr lang="en-US" sz="4400" b="1" kern="0" dirty="0" err="1">
                <a:solidFill>
                  <a:srgbClr val="0000FF"/>
                </a:solidFill>
                <a:latin typeface="Times New Roman" panose="02020603050405020304" pitchFamily="18" charset="0"/>
                <a:cs typeface="Times New Roman" panose="02020603050405020304" pitchFamily="18" charset="0"/>
              </a:rPr>
              <a:t>lượng</a:t>
            </a:r>
            <a:r>
              <a:rPr lang="en-US" sz="4400" b="1" kern="0" dirty="0">
                <a:solidFill>
                  <a:srgbClr val="0000FF"/>
                </a:solidFill>
                <a:latin typeface="Times New Roman" panose="02020603050405020304" pitchFamily="18" charset="0"/>
                <a:cs typeface="Times New Roman" panose="02020603050405020304" pitchFamily="18" charset="0"/>
              </a:rPr>
              <a:t> </a:t>
            </a:r>
            <a:r>
              <a:rPr lang="en-US" sz="4400" b="1" kern="0" dirty="0" err="1">
                <a:solidFill>
                  <a:srgbClr val="0000FF"/>
                </a:solidFill>
                <a:latin typeface="Times New Roman" panose="02020603050405020304" pitchFamily="18" charset="0"/>
                <a:cs typeface="Times New Roman" panose="02020603050405020304" pitchFamily="18" charset="0"/>
              </a:rPr>
              <a:t>điện</a:t>
            </a:r>
            <a:r>
              <a:rPr lang="en-US" sz="4400" b="1" kern="0" dirty="0">
                <a:solidFill>
                  <a:srgbClr val="0000FF"/>
                </a:solidFill>
                <a:latin typeface="Times New Roman" panose="02020603050405020304" pitchFamily="18" charset="0"/>
                <a:cs typeface="Times New Roman" panose="02020603050405020304" pitchFamily="18" charset="0"/>
              </a:rPr>
              <a:t> </a:t>
            </a:r>
            <a:r>
              <a:rPr lang="en-US" sz="4400" b="1" kern="0" dirty="0" err="1">
                <a:solidFill>
                  <a:srgbClr val="0000FF"/>
                </a:solidFill>
                <a:latin typeface="Times New Roman" panose="02020603050405020304" pitchFamily="18" charset="0"/>
                <a:cs typeface="Times New Roman" panose="02020603050405020304" pitchFamily="18" charset="0"/>
              </a:rPr>
              <a:t>để</a:t>
            </a:r>
            <a:r>
              <a:rPr lang="en-US" sz="4400" b="1" kern="0" dirty="0">
                <a:solidFill>
                  <a:srgbClr val="0000FF"/>
                </a:solidFill>
                <a:latin typeface="Times New Roman" panose="02020603050405020304" pitchFamily="18" charset="0"/>
                <a:cs typeface="Times New Roman" panose="02020603050405020304" pitchFamily="18" charset="0"/>
              </a:rPr>
              <a:t> </a:t>
            </a:r>
            <a:r>
              <a:rPr lang="en-US" sz="4400" b="1" kern="0" dirty="0" err="1">
                <a:solidFill>
                  <a:srgbClr val="0000FF"/>
                </a:solidFill>
                <a:latin typeface="Times New Roman" panose="02020603050405020304" pitchFamily="18" charset="0"/>
                <a:cs typeface="Times New Roman" panose="02020603050405020304" pitchFamily="18" charset="0"/>
              </a:rPr>
              <a:t>đốt</a:t>
            </a:r>
            <a:r>
              <a:rPr lang="en-US" sz="4400" b="1" kern="0" dirty="0">
                <a:solidFill>
                  <a:srgbClr val="0000FF"/>
                </a:solidFill>
                <a:latin typeface="Times New Roman" panose="02020603050405020304" pitchFamily="18" charset="0"/>
                <a:cs typeface="Times New Roman" panose="02020603050405020304" pitchFamily="18" charset="0"/>
              </a:rPr>
              <a:t> </a:t>
            </a:r>
            <a:r>
              <a:rPr lang="en-US" sz="4400" b="1" kern="0" dirty="0" err="1">
                <a:solidFill>
                  <a:srgbClr val="0000FF"/>
                </a:solidFill>
                <a:latin typeface="Times New Roman" panose="02020603050405020304" pitchFamily="18" charset="0"/>
                <a:cs typeface="Times New Roman" panose="02020603050405020304" pitchFamily="18" charset="0"/>
              </a:rPr>
              <a:t>nóng</a:t>
            </a:r>
            <a:r>
              <a:rPr lang="en-US" sz="4400" b="1" kern="0" dirty="0">
                <a:solidFill>
                  <a:srgbClr val="0000FF"/>
                </a:solidFill>
                <a:latin typeface="Times New Roman" panose="02020603050405020304" pitchFamily="18" charset="0"/>
                <a:cs typeface="Times New Roman" panose="02020603050405020304" pitchFamily="18" charset="0"/>
              </a:rPr>
              <a:t> </a:t>
            </a:r>
            <a:r>
              <a:rPr lang="en-US" sz="4400" b="1" kern="0" dirty="0" err="1">
                <a:solidFill>
                  <a:srgbClr val="0000FF"/>
                </a:solidFill>
                <a:latin typeface="Times New Roman" panose="02020603050405020304" pitchFamily="18" charset="0"/>
                <a:cs typeface="Times New Roman" panose="02020603050405020304" pitchFamily="18" charset="0"/>
              </a:rPr>
              <a:t>là</a:t>
            </a:r>
            <a:r>
              <a:rPr lang="en-US" sz="4400" b="1" kern="0" dirty="0">
                <a:solidFill>
                  <a:srgbClr val="0000FF"/>
                </a:solidFill>
                <a:latin typeface="Times New Roman" panose="02020603050405020304" pitchFamily="18" charset="0"/>
                <a:cs typeface="Times New Roman" panose="02020603050405020304" pitchFamily="18" charset="0"/>
              </a:rPr>
              <a:t> </a:t>
            </a:r>
            <a:r>
              <a:rPr lang="en-US" sz="4400" b="1" kern="0" dirty="0" err="1">
                <a:solidFill>
                  <a:srgbClr val="0000FF"/>
                </a:solidFill>
                <a:latin typeface="Times New Roman" panose="02020603050405020304" pitchFamily="18" charset="0"/>
                <a:cs typeface="Times New Roman" panose="02020603050405020304" pitchFamily="18" charset="0"/>
              </a:rPr>
              <a:t>nồi</a:t>
            </a:r>
            <a:r>
              <a:rPr lang="en-US" sz="4400" b="1" kern="0" dirty="0">
                <a:solidFill>
                  <a:srgbClr val="0000FF"/>
                </a:solidFill>
                <a:latin typeface="Times New Roman" panose="02020603050405020304" pitchFamily="18" charset="0"/>
                <a:cs typeface="Times New Roman" panose="02020603050405020304" pitchFamily="18" charset="0"/>
              </a:rPr>
              <a:t> </a:t>
            </a:r>
            <a:r>
              <a:rPr lang="en-US" sz="4400" b="1" kern="0" dirty="0" err="1">
                <a:solidFill>
                  <a:srgbClr val="0000FF"/>
                </a:solidFill>
                <a:latin typeface="Times New Roman" panose="02020603050405020304" pitchFamily="18" charset="0"/>
                <a:cs typeface="Times New Roman" panose="02020603050405020304" pitchFamily="18" charset="0"/>
              </a:rPr>
              <a:t>cơm</a:t>
            </a:r>
            <a:r>
              <a:rPr lang="en-US" sz="4400" b="1" kern="0" dirty="0">
                <a:solidFill>
                  <a:srgbClr val="0000FF"/>
                </a:solidFill>
                <a:latin typeface="Times New Roman" panose="02020603050405020304" pitchFamily="18" charset="0"/>
                <a:cs typeface="Times New Roman" panose="02020603050405020304" pitchFamily="18" charset="0"/>
              </a:rPr>
              <a:t> </a:t>
            </a:r>
            <a:r>
              <a:rPr lang="en-US" sz="4400" b="1" kern="0" dirty="0" err="1">
                <a:solidFill>
                  <a:srgbClr val="0000FF"/>
                </a:solidFill>
                <a:latin typeface="Times New Roman" panose="02020603050405020304" pitchFamily="18" charset="0"/>
                <a:cs typeface="Times New Roman" panose="02020603050405020304" pitchFamily="18" charset="0"/>
              </a:rPr>
              <a:t>điện,bàn</a:t>
            </a:r>
            <a:r>
              <a:rPr lang="en-US" sz="4400" b="1" kern="0" dirty="0">
                <a:solidFill>
                  <a:srgbClr val="0000FF"/>
                </a:solidFill>
                <a:latin typeface="Times New Roman" panose="02020603050405020304" pitchFamily="18" charset="0"/>
                <a:cs typeface="Times New Roman" panose="02020603050405020304" pitchFamily="18" charset="0"/>
              </a:rPr>
              <a:t> </a:t>
            </a:r>
            <a:r>
              <a:rPr lang="en-US" sz="4400" b="1" kern="0" dirty="0" err="1">
                <a:solidFill>
                  <a:srgbClr val="0000FF"/>
                </a:solidFill>
                <a:latin typeface="Times New Roman" panose="02020603050405020304" pitchFamily="18" charset="0"/>
                <a:cs typeface="Times New Roman" panose="02020603050405020304" pitchFamily="18" charset="0"/>
              </a:rPr>
              <a:t>là</a:t>
            </a:r>
            <a:r>
              <a:rPr lang="en-US" sz="4400" b="1" kern="0" dirty="0">
                <a:solidFill>
                  <a:srgbClr val="0000FF"/>
                </a:solidFill>
                <a:latin typeface="Times New Roman" panose="02020603050405020304" pitchFamily="18" charset="0"/>
                <a:cs typeface="Times New Roman" panose="02020603050405020304" pitchFamily="18" charset="0"/>
              </a:rPr>
              <a:t>...</a:t>
            </a:r>
            <a:endParaRPr lang="en-US" sz="4400" b="1" dirty="0">
              <a:latin typeface="Times New Roman" panose="02020603050405020304" pitchFamily="18" charset="0"/>
              <a:cs typeface="Times New Roman" panose="02020603050405020304" pitchFamily="18" charset="0"/>
            </a:endParaRPr>
          </a:p>
        </p:txBody>
      </p:sp>
      <p:sp>
        <p:nvSpPr>
          <p:cNvPr id="7" name="Hình Chữ nhật 6">
            <a:extLst>
              <a:ext uri="{FF2B5EF4-FFF2-40B4-BE49-F238E27FC236}">
                <a16:creationId xmlns:a16="http://schemas.microsoft.com/office/drawing/2014/main" id="{6746936E-69A7-4CA7-8743-FCB945C361C5}"/>
              </a:ext>
            </a:extLst>
          </p:cNvPr>
          <p:cNvSpPr/>
          <p:nvPr/>
        </p:nvSpPr>
        <p:spPr>
          <a:xfrm>
            <a:off x="457200" y="762000"/>
            <a:ext cx="7772400" cy="2124075"/>
          </a:xfrm>
          <a:prstGeom prst="rect">
            <a:avLst/>
          </a:prstGeom>
        </p:spPr>
        <p:txBody>
          <a:bodyPr>
            <a:spAutoFit/>
          </a:bodyPr>
          <a:lstStyle/>
          <a:p>
            <a:pPr>
              <a:defRPr/>
            </a:pPr>
            <a:r>
              <a:rPr lang="en-US" sz="4400" b="1" kern="0" dirty="0" err="1">
                <a:solidFill>
                  <a:srgbClr val="0000FF"/>
                </a:solidFill>
                <a:latin typeface="Times New Roman" panose="02020603050405020304" pitchFamily="18" charset="0"/>
                <a:cs typeface="Times New Roman" panose="02020603050405020304" pitchFamily="18" charset="0"/>
              </a:rPr>
              <a:t>Ví</a:t>
            </a:r>
            <a:r>
              <a:rPr lang="en-US" sz="4400" b="1" kern="0" dirty="0">
                <a:solidFill>
                  <a:srgbClr val="0000FF"/>
                </a:solidFill>
                <a:latin typeface="Times New Roman" panose="02020603050405020304" pitchFamily="18" charset="0"/>
                <a:cs typeface="Times New Roman" panose="02020603050405020304" pitchFamily="18" charset="0"/>
              </a:rPr>
              <a:t> </a:t>
            </a:r>
            <a:r>
              <a:rPr lang="en-US" sz="4400" b="1" kern="0" dirty="0" err="1">
                <a:solidFill>
                  <a:srgbClr val="0000FF"/>
                </a:solidFill>
                <a:latin typeface="Times New Roman" panose="02020603050405020304" pitchFamily="18" charset="0"/>
                <a:cs typeface="Times New Roman" panose="02020603050405020304" pitchFamily="18" charset="0"/>
              </a:rPr>
              <a:t>dụ</a:t>
            </a:r>
            <a:r>
              <a:rPr lang="en-US" sz="4400" b="1" kern="0" dirty="0">
                <a:solidFill>
                  <a:srgbClr val="0000FF"/>
                </a:solidFill>
                <a:latin typeface="Times New Roman" panose="02020603050405020304" pitchFamily="18" charset="0"/>
                <a:cs typeface="Times New Roman" panose="02020603050405020304" pitchFamily="18" charset="0"/>
              </a:rPr>
              <a:t>: </a:t>
            </a:r>
            <a:r>
              <a:rPr lang="en-US" sz="4400" b="1" kern="0" dirty="0" err="1">
                <a:solidFill>
                  <a:srgbClr val="0000FF"/>
                </a:solidFill>
                <a:latin typeface="Times New Roman" panose="02020603050405020304" pitchFamily="18" charset="0"/>
                <a:cs typeface="Times New Roman" panose="02020603050405020304" pitchFamily="18" charset="0"/>
              </a:rPr>
              <a:t>ti</a:t>
            </a:r>
            <a:r>
              <a:rPr lang="en-US" sz="4400" b="1" kern="0" dirty="0">
                <a:solidFill>
                  <a:srgbClr val="0000FF"/>
                </a:solidFill>
                <a:latin typeface="Times New Roman" panose="02020603050405020304" pitchFamily="18" charset="0"/>
                <a:cs typeface="Times New Roman" panose="02020603050405020304" pitchFamily="18" charset="0"/>
              </a:rPr>
              <a:t> vi, </a:t>
            </a:r>
            <a:r>
              <a:rPr lang="en-US" sz="4400" b="1" kern="0" dirty="0" err="1">
                <a:solidFill>
                  <a:srgbClr val="0000FF"/>
                </a:solidFill>
                <a:latin typeface="Times New Roman" panose="02020603050405020304" pitchFamily="18" charset="0"/>
                <a:cs typeface="Times New Roman" panose="02020603050405020304" pitchFamily="18" charset="0"/>
              </a:rPr>
              <a:t>tủ</a:t>
            </a:r>
            <a:r>
              <a:rPr lang="en-US" sz="4400" b="1" kern="0" dirty="0">
                <a:solidFill>
                  <a:srgbClr val="0000FF"/>
                </a:solidFill>
                <a:latin typeface="Times New Roman" panose="02020603050405020304" pitchFamily="18" charset="0"/>
                <a:cs typeface="Times New Roman" panose="02020603050405020304" pitchFamily="18" charset="0"/>
              </a:rPr>
              <a:t> </a:t>
            </a:r>
            <a:r>
              <a:rPr lang="en-US" sz="4400" b="1" kern="0" dirty="0" err="1">
                <a:solidFill>
                  <a:srgbClr val="0000FF"/>
                </a:solidFill>
                <a:latin typeface="Times New Roman" panose="02020603050405020304" pitchFamily="18" charset="0"/>
                <a:cs typeface="Times New Roman" panose="02020603050405020304" pitchFamily="18" charset="0"/>
              </a:rPr>
              <a:t>lạnh</a:t>
            </a:r>
            <a:r>
              <a:rPr lang="en-US" sz="4400" b="1" kern="0" dirty="0">
                <a:solidFill>
                  <a:srgbClr val="0000FF"/>
                </a:solidFill>
                <a:latin typeface="Times New Roman" panose="02020603050405020304" pitchFamily="18" charset="0"/>
                <a:cs typeface="Times New Roman" panose="02020603050405020304" pitchFamily="18" charset="0"/>
              </a:rPr>
              <a:t>, </a:t>
            </a:r>
            <a:r>
              <a:rPr lang="en-US" sz="4400" b="1" kern="0" dirty="0" err="1">
                <a:solidFill>
                  <a:srgbClr val="0000FF"/>
                </a:solidFill>
                <a:latin typeface="Times New Roman" panose="02020603050405020304" pitchFamily="18" charset="0"/>
                <a:cs typeface="Times New Roman" panose="02020603050405020304" pitchFamily="18" charset="0"/>
              </a:rPr>
              <a:t>máy</a:t>
            </a:r>
            <a:r>
              <a:rPr lang="en-US" sz="4400" b="1" kern="0" dirty="0">
                <a:solidFill>
                  <a:srgbClr val="0000FF"/>
                </a:solidFill>
                <a:latin typeface="Times New Roman" panose="02020603050405020304" pitchFamily="18" charset="0"/>
                <a:cs typeface="Times New Roman" panose="02020603050405020304" pitchFamily="18" charset="0"/>
              </a:rPr>
              <a:t> </a:t>
            </a:r>
            <a:r>
              <a:rPr lang="en-US" sz="4400" b="1" kern="0" dirty="0" err="1">
                <a:solidFill>
                  <a:srgbClr val="0000FF"/>
                </a:solidFill>
                <a:latin typeface="Times New Roman" panose="02020603050405020304" pitchFamily="18" charset="0"/>
                <a:cs typeface="Times New Roman" panose="02020603050405020304" pitchFamily="18" charset="0"/>
              </a:rPr>
              <a:t>quạt</a:t>
            </a:r>
            <a:r>
              <a:rPr lang="en-US" sz="4400" b="1" kern="0" dirty="0">
                <a:solidFill>
                  <a:srgbClr val="0000FF"/>
                </a:solidFill>
                <a:latin typeface="Times New Roman" panose="02020603050405020304" pitchFamily="18" charset="0"/>
                <a:cs typeface="Times New Roman" panose="02020603050405020304" pitchFamily="18" charset="0"/>
              </a:rPr>
              <a:t>, </a:t>
            </a:r>
            <a:r>
              <a:rPr lang="en-US" sz="4400" b="1" kern="0" dirty="0" err="1">
                <a:solidFill>
                  <a:srgbClr val="0000FF"/>
                </a:solidFill>
                <a:latin typeface="Times New Roman" panose="02020603050405020304" pitchFamily="18" charset="0"/>
                <a:cs typeface="Times New Roman" panose="02020603050405020304" pitchFamily="18" charset="0"/>
              </a:rPr>
              <a:t>nồi</a:t>
            </a:r>
            <a:r>
              <a:rPr lang="en-US" sz="4400" b="1" kern="0" dirty="0">
                <a:solidFill>
                  <a:srgbClr val="0000FF"/>
                </a:solidFill>
                <a:latin typeface="Times New Roman" panose="02020603050405020304" pitchFamily="18" charset="0"/>
                <a:cs typeface="Times New Roman" panose="02020603050405020304" pitchFamily="18" charset="0"/>
              </a:rPr>
              <a:t> </a:t>
            </a:r>
            <a:r>
              <a:rPr lang="en-US" sz="4400" b="1" kern="0" dirty="0" err="1">
                <a:solidFill>
                  <a:srgbClr val="0000FF"/>
                </a:solidFill>
                <a:latin typeface="Times New Roman" panose="02020603050405020304" pitchFamily="18" charset="0"/>
                <a:cs typeface="Times New Roman" panose="02020603050405020304" pitchFamily="18" charset="0"/>
              </a:rPr>
              <a:t>cơm</a:t>
            </a:r>
            <a:r>
              <a:rPr lang="en-US" sz="4400" b="1" kern="0" dirty="0">
                <a:solidFill>
                  <a:srgbClr val="0000FF"/>
                </a:solidFill>
                <a:latin typeface="Times New Roman" panose="02020603050405020304" pitchFamily="18" charset="0"/>
                <a:cs typeface="Times New Roman" panose="02020603050405020304" pitchFamily="18" charset="0"/>
              </a:rPr>
              <a:t> </a:t>
            </a:r>
            <a:r>
              <a:rPr lang="en-US" sz="4400" b="1" kern="0" dirty="0" err="1">
                <a:solidFill>
                  <a:srgbClr val="0000FF"/>
                </a:solidFill>
                <a:latin typeface="Times New Roman" panose="02020603050405020304" pitchFamily="18" charset="0"/>
                <a:cs typeface="Times New Roman" panose="02020603050405020304" pitchFamily="18" charset="0"/>
              </a:rPr>
              <a:t>điện</a:t>
            </a:r>
            <a:r>
              <a:rPr lang="en-US" sz="4400" b="1" kern="0" dirty="0">
                <a:solidFill>
                  <a:srgbClr val="0000FF"/>
                </a:solidFill>
                <a:latin typeface="Times New Roman" panose="02020603050405020304" pitchFamily="18" charset="0"/>
                <a:cs typeface="Times New Roman" panose="02020603050405020304" pitchFamily="18" charset="0"/>
              </a:rPr>
              <a:t>, </a:t>
            </a:r>
            <a:r>
              <a:rPr lang="en-US" sz="4400" b="1" kern="0" dirty="0" err="1">
                <a:solidFill>
                  <a:srgbClr val="0000FF"/>
                </a:solidFill>
                <a:latin typeface="Times New Roman" panose="02020603050405020304" pitchFamily="18" charset="0"/>
                <a:cs typeface="Times New Roman" panose="02020603050405020304" pitchFamily="18" charset="0"/>
              </a:rPr>
              <a:t>máy</a:t>
            </a:r>
            <a:r>
              <a:rPr lang="en-US" sz="4400" b="1" kern="0" dirty="0">
                <a:solidFill>
                  <a:srgbClr val="0000FF"/>
                </a:solidFill>
                <a:latin typeface="Times New Roman" panose="02020603050405020304" pitchFamily="18" charset="0"/>
                <a:cs typeface="Times New Roman" panose="02020603050405020304" pitchFamily="18" charset="0"/>
              </a:rPr>
              <a:t> vi </a:t>
            </a:r>
            <a:r>
              <a:rPr lang="en-US" sz="4400" b="1" kern="0" dirty="0" err="1">
                <a:solidFill>
                  <a:srgbClr val="0000FF"/>
                </a:solidFill>
                <a:latin typeface="Times New Roman" panose="02020603050405020304" pitchFamily="18" charset="0"/>
                <a:cs typeface="Times New Roman" panose="02020603050405020304" pitchFamily="18" charset="0"/>
              </a:rPr>
              <a:t>tính,bóng</a:t>
            </a:r>
            <a:r>
              <a:rPr lang="en-US" sz="4400" b="1" kern="0" dirty="0">
                <a:solidFill>
                  <a:srgbClr val="0000FF"/>
                </a:solidFill>
                <a:latin typeface="Times New Roman" panose="02020603050405020304" pitchFamily="18" charset="0"/>
                <a:cs typeface="Times New Roman" panose="02020603050405020304" pitchFamily="18" charset="0"/>
              </a:rPr>
              <a:t> </a:t>
            </a:r>
            <a:r>
              <a:rPr lang="en-US" sz="4400" b="1" kern="0" dirty="0" err="1">
                <a:solidFill>
                  <a:srgbClr val="0000FF"/>
                </a:solidFill>
                <a:latin typeface="Times New Roman" panose="02020603050405020304" pitchFamily="18" charset="0"/>
                <a:cs typeface="Times New Roman" panose="02020603050405020304" pitchFamily="18" charset="0"/>
              </a:rPr>
              <a:t>đèn,bàn</a:t>
            </a:r>
            <a:r>
              <a:rPr lang="en-US" sz="4400" b="1" kern="0" dirty="0">
                <a:solidFill>
                  <a:srgbClr val="0000FF"/>
                </a:solidFill>
                <a:latin typeface="Times New Roman" panose="02020603050405020304" pitchFamily="18" charset="0"/>
                <a:cs typeface="Times New Roman" panose="02020603050405020304" pitchFamily="18" charset="0"/>
              </a:rPr>
              <a:t> </a:t>
            </a:r>
            <a:r>
              <a:rPr lang="en-US" sz="4400" b="1" kern="0" dirty="0" err="1">
                <a:solidFill>
                  <a:srgbClr val="0000FF"/>
                </a:solidFill>
                <a:latin typeface="Times New Roman" panose="02020603050405020304" pitchFamily="18" charset="0"/>
                <a:cs typeface="Times New Roman" panose="02020603050405020304" pitchFamily="18" charset="0"/>
              </a:rPr>
              <a:t>là</a:t>
            </a:r>
            <a:r>
              <a:rPr lang="en-US" sz="4400" b="1" kern="0" dirty="0">
                <a:solidFill>
                  <a:srgbClr val="0000FF"/>
                </a:solidFill>
                <a:latin typeface="Times New Roman" panose="02020603050405020304" pitchFamily="18" charset="0"/>
                <a:cs typeface="Times New Roman" panose="02020603050405020304" pitchFamily="18" charset="0"/>
              </a:rPr>
              <a:t>…</a:t>
            </a:r>
            <a:endParaRPr lang="en-US" sz="4400" b="1" dirty="0">
              <a:latin typeface="Times New Roman" panose="02020603050405020304" pitchFamily="18" charset="0"/>
              <a:cs typeface="Times New Roman" panose="02020603050405020304" pitchFamily="18"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0"/>
            <a:ext cx="9144000" cy="6858000"/>
          </a:xfrm>
          <a:prstGeom prst="rect">
            <a:avLst/>
          </a:prstGeom>
          <a:noFill/>
          <a:ln w="9525">
            <a:solidFill>
              <a:schemeClr val="tx1"/>
            </a:solidFill>
            <a:miter lim="800000"/>
          </a:ln>
        </p:spPr>
        <p:txBody>
          <a:bodyPr wrap="none" anchor="ctr"/>
          <a:lstStyle/>
          <a:p>
            <a:endParaRPr lang="en-US">
              <a:latin typeface="Arial" panose="020B0604020202020204" pitchFamily="34" charset="0"/>
              <a:ea typeface="SimSun" panose="02010600030101010101" pitchFamily="2" charset="-122"/>
            </a:endParaRPr>
          </a:p>
        </p:txBody>
      </p:sp>
      <p:sp>
        <p:nvSpPr>
          <p:cNvPr id="4099"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88554197-D413-452A-AA99-E2854C1D660B}" type="slidenum">
              <a:rPr lang="en-US" sz="1400">
                <a:latin typeface="Arial" panose="020B0604020202020204" pitchFamily="34" charset="0"/>
                <a:ea typeface="SimSun" panose="02010600030101010101" pitchFamily="2" charset="-122"/>
              </a:rPr>
              <a:pPr algn="r" eaLnBrk="1" hangingPunct="1"/>
              <a:t>5</a:t>
            </a:fld>
            <a:endParaRPr lang="en-US" sz="1400" dirty="0">
              <a:latin typeface="Arial" panose="020B0604020202020204" pitchFamily="34" charset="0"/>
              <a:ea typeface="SimSun" panose="02010600030101010101" pitchFamily="2" charset="-122"/>
            </a:endParaRPr>
          </a:p>
        </p:txBody>
      </p:sp>
      <p:sp>
        <p:nvSpPr>
          <p:cNvPr id="4100" name="Text Box 3"/>
          <p:cNvSpPr txBox="1">
            <a:spLocks noChangeArrowheads="1"/>
          </p:cNvSpPr>
          <p:nvPr/>
        </p:nvSpPr>
        <p:spPr bwMode="auto">
          <a:xfrm>
            <a:off x="5867400" y="981075"/>
            <a:ext cx="23764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800" b="1">
                <a:solidFill>
                  <a:schemeClr val="bg1"/>
                </a:solidFill>
                <a:latin typeface="Arial" panose="020B0604020202020204" pitchFamily="34" charset="0"/>
                <a:ea typeface="SimSun" panose="02010600030101010101" pitchFamily="2" charset="-122"/>
              </a:rPr>
              <a:t>ĐỘNG VẬT </a:t>
            </a:r>
          </a:p>
        </p:txBody>
      </p:sp>
      <p:sp>
        <p:nvSpPr>
          <p:cNvPr id="4101" name="Text Box 4"/>
          <p:cNvSpPr txBox="1">
            <a:spLocks noChangeArrowheads="1"/>
          </p:cNvSpPr>
          <p:nvPr/>
        </p:nvSpPr>
        <p:spPr bwMode="auto">
          <a:xfrm>
            <a:off x="3132138" y="2420938"/>
            <a:ext cx="23764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endParaRPr lang="en-US">
              <a:latin typeface="Arial" panose="020B0604020202020204" pitchFamily="34" charset="0"/>
              <a:ea typeface="SimSun" panose="02010600030101010101" pitchFamily="2" charset="-122"/>
            </a:endParaRPr>
          </a:p>
        </p:txBody>
      </p:sp>
      <p:pic>
        <p:nvPicPr>
          <p:cNvPr id="103430" name="Picture 6" descr="HOA_DAM_BU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1" y="981075"/>
            <a:ext cx="426720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31" name="Picture 7" descr="Hoa_cay_dong_rie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8513" y="3390965"/>
            <a:ext cx="4090986" cy="278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32" name="Picture 8" descr="ech_duc_va_ech_ca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6762" y="981075"/>
            <a:ext cx="4122737" cy="240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33" name="Picture 9" descr="14cqmmd[1]"/>
          <p:cNvPicPr>
            <a:picLocks noChangeAspect="1" noChangeArrowheads="1" noCrop="1"/>
          </p:cNvPicPr>
          <p:nvPr/>
        </p:nvPicPr>
        <p:blipFill>
          <a:blip r:embed="rId5"/>
          <a:srcRect/>
          <a:stretch>
            <a:fillRect/>
          </a:stretch>
        </p:blipFill>
        <p:spPr bwMode="auto">
          <a:xfrm>
            <a:off x="304802" y="3429000"/>
            <a:ext cx="430371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7" name="WordArt 10"/>
          <p:cNvSpPr>
            <a:spLocks noChangeArrowheads="1" noChangeShapeType="1" noTextEdit="1"/>
          </p:cNvSpPr>
          <p:nvPr/>
        </p:nvSpPr>
        <p:spPr bwMode="auto">
          <a:xfrm>
            <a:off x="500063" y="6275388"/>
            <a:ext cx="7929562" cy="540837"/>
          </a:xfrm>
          <a:prstGeom prst="rect">
            <a:avLst/>
          </a:prstGeom>
        </p:spPr>
        <p:txBody>
          <a:bodyPr wrap="none" fromWordArt="1">
            <a:prstTxWarp prst="textPlain">
              <a:avLst>
                <a:gd name="adj" fmla="val 50000"/>
              </a:avLst>
            </a:prstTxWarp>
          </a:bodyPr>
          <a:lstStyle/>
          <a:p>
            <a:pPr algn="ctr"/>
            <a:r>
              <a:rPr lang="vi-VN" sz="2000" b="1" kern="10" dirty="0">
                <a:ln w="9525">
                  <a:solidFill>
                    <a:srgbClr val="000000"/>
                  </a:solidFill>
                  <a:round/>
                </a:ln>
                <a:gradFill rotWithShape="1">
                  <a:gsLst>
                    <a:gs pos="0">
                      <a:srgbClr val="000082"/>
                    </a:gs>
                    <a:gs pos="30000">
                      <a:srgbClr val="66008F"/>
                    </a:gs>
                    <a:gs pos="64999">
                      <a:srgbClr val="BA0066"/>
                    </a:gs>
                    <a:gs pos="89999">
                      <a:srgbClr val="FF0000"/>
                    </a:gs>
                    <a:gs pos="100000">
                      <a:srgbClr val="FF8200"/>
                    </a:gs>
                  </a:gsLst>
                  <a:lin ang="5400000" scaled="1"/>
                </a:gradFill>
                <a:latin typeface="Times New Roman" panose="02020603050405020304"/>
                <a:cs typeface="Times New Roman" panose="02020603050405020304"/>
              </a:rPr>
              <a:t>Thực vật</a:t>
            </a:r>
            <a:r>
              <a:rPr lang="en-US" sz="2000" b="1" kern="10" dirty="0">
                <a:ln w="9525">
                  <a:solidFill>
                    <a:srgbClr val="000000"/>
                  </a:solidFill>
                  <a:round/>
                </a:ln>
                <a:gradFill rotWithShape="1">
                  <a:gsLst>
                    <a:gs pos="0">
                      <a:srgbClr val="000082"/>
                    </a:gs>
                    <a:gs pos="30000">
                      <a:srgbClr val="66008F"/>
                    </a:gs>
                    <a:gs pos="64999">
                      <a:srgbClr val="BA0066"/>
                    </a:gs>
                    <a:gs pos="89999">
                      <a:srgbClr val="FF0000"/>
                    </a:gs>
                    <a:gs pos="100000">
                      <a:srgbClr val="FF8200"/>
                    </a:gs>
                  </a:gsLst>
                  <a:lin ang="5400000" scaled="1"/>
                </a:gradFill>
                <a:latin typeface="Times New Roman" panose="02020603050405020304"/>
                <a:cs typeface="Times New Roman" panose="02020603050405020304"/>
              </a:rPr>
              <a:t> </a:t>
            </a:r>
            <a:r>
              <a:rPr lang="vi-VN" sz="2000" b="1" kern="10" dirty="0">
                <a:ln w="9525">
                  <a:solidFill>
                    <a:srgbClr val="000000"/>
                  </a:solidFill>
                  <a:round/>
                </a:ln>
                <a:gradFill rotWithShape="1">
                  <a:gsLst>
                    <a:gs pos="0">
                      <a:srgbClr val="000082"/>
                    </a:gs>
                    <a:gs pos="30000">
                      <a:srgbClr val="66008F"/>
                    </a:gs>
                    <a:gs pos="64999">
                      <a:srgbClr val="BA0066"/>
                    </a:gs>
                    <a:gs pos="89999">
                      <a:srgbClr val="FF0000"/>
                    </a:gs>
                    <a:gs pos="100000">
                      <a:srgbClr val="FF8200"/>
                    </a:gs>
                  </a:gsLst>
                  <a:lin ang="5400000" scaled="1"/>
                </a:gradFill>
                <a:latin typeface="Times New Roman" panose="02020603050405020304"/>
                <a:cs typeface="Times New Roman" panose="02020603050405020304"/>
              </a:rPr>
              <a:t>và động vật</a:t>
            </a:r>
            <a:endParaRPr lang="en-US" sz="2000" b="1" kern="10" dirty="0">
              <a:ln w="9525">
                <a:solidFill>
                  <a:srgbClr val="000000"/>
                </a:solidFill>
                <a:round/>
              </a:ln>
              <a:gradFill rotWithShape="1">
                <a:gsLst>
                  <a:gs pos="0">
                    <a:srgbClr val="000082"/>
                  </a:gs>
                  <a:gs pos="30000">
                    <a:srgbClr val="66008F"/>
                  </a:gs>
                  <a:gs pos="64999">
                    <a:srgbClr val="BA0066"/>
                  </a:gs>
                  <a:gs pos="89999">
                    <a:srgbClr val="FF0000"/>
                  </a:gs>
                  <a:gs pos="100000">
                    <a:srgbClr val="FF8200"/>
                  </a:gs>
                </a:gsLst>
                <a:lin ang="5400000" scaled="1"/>
              </a:gradFill>
              <a:latin typeface="Times New Roman" panose="02020603050405020304"/>
              <a:cs typeface="Times New Roman" panose="02020603050405020304"/>
            </a:endParaRPr>
          </a:p>
        </p:txBody>
      </p:sp>
      <p:sp>
        <p:nvSpPr>
          <p:cNvPr id="13" name="TextBox 15"/>
          <p:cNvSpPr txBox="1">
            <a:spLocks noChangeArrowheads="1"/>
          </p:cNvSpPr>
          <p:nvPr/>
        </p:nvSpPr>
        <p:spPr bwMode="auto">
          <a:xfrm>
            <a:off x="73025" y="26987"/>
            <a:ext cx="9070975"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1"/>
                </a:solidFill>
                <a:latin typeface=".VnTime" pitchFamily="34" charset="0"/>
                <a:ea typeface="+mn-ea"/>
                <a:cs typeface="+mn-cs"/>
              </a:defRPr>
            </a:lvl1pPr>
            <a:lvl2pPr marL="457200" algn="l" rtl="0" fontAlgn="base">
              <a:spcBef>
                <a:spcPct val="0"/>
              </a:spcBef>
              <a:spcAft>
                <a:spcPct val="0"/>
              </a:spcAft>
              <a:defRPr sz="2000" kern="1200">
                <a:solidFill>
                  <a:schemeClr val="tx1"/>
                </a:solidFill>
                <a:latin typeface=".VnTime" pitchFamily="34" charset="0"/>
                <a:ea typeface="+mn-ea"/>
                <a:cs typeface="+mn-cs"/>
              </a:defRPr>
            </a:lvl2pPr>
            <a:lvl3pPr marL="914400" algn="l" rtl="0" fontAlgn="base">
              <a:spcBef>
                <a:spcPct val="0"/>
              </a:spcBef>
              <a:spcAft>
                <a:spcPct val="0"/>
              </a:spcAft>
              <a:defRPr sz="2000" kern="1200">
                <a:solidFill>
                  <a:schemeClr val="tx1"/>
                </a:solidFill>
                <a:latin typeface=".VnTime" pitchFamily="34" charset="0"/>
                <a:ea typeface="+mn-ea"/>
                <a:cs typeface="+mn-cs"/>
              </a:defRPr>
            </a:lvl3pPr>
            <a:lvl4pPr marL="1371600" algn="l" rtl="0" fontAlgn="base">
              <a:spcBef>
                <a:spcPct val="0"/>
              </a:spcBef>
              <a:spcAft>
                <a:spcPct val="0"/>
              </a:spcAft>
              <a:defRPr sz="2000" kern="1200">
                <a:solidFill>
                  <a:schemeClr val="tx1"/>
                </a:solidFill>
                <a:latin typeface=".VnTime" pitchFamily="34" charset="0"/>
                <a:ea typeface="+mn-ea"/>
                <a:cs typeface="+mn-cs"/>
              </a:defRPr>
            </a:lvl4pPr>
            <a:lvl5pPr marL="1828800" algn="l" rtl="0" fontAlgn="base">
              <a:spcBef>
                <a:spcPct val="0"/>
              </a:spcBef>
              <a:spcAft>
                <a:spcPct val="0"/>
              </a:spcAft>
              <a:defRPr sz="2000" kern="1200">
                <a:solidFill>
                  <a:schemeClr val="tx1"/>
                </a:solidFill>
                <a:latin typeface=".VnTime" pitchFamily="34" charset="0"/>
                <a:ea typeface="+mn-ea"/>
                <a:cs typeface="+mn-cs"/>
              </a:defRPr>
            </a:lvl5pPr>
            <a:lvl6pPr marL="2286000" algn="l" defTabSz="914400" rtl="0" eaLnBrk="1" latinLnBrk="0" hangingPunct="1">
              <a:defRPr sz="2000" kern="1200">
                <a:solidFill>
                  <a:schemeClr val="tx1"/>
                </a:solidFill>
                <a:latin typeface=".VnTime" pitchFamily="34" charset="0"/>
                <a:ea typeface="+mn-ea"/>
                <a:cs typeface="+mn-cs"/>
              </a:defRPr>
            </a:lvl6pPr>
            <a:lvl7pPr marL="2743200" algn="l" defTabSz="914400" rtl="0" eaLnBrk="1" latinLnBrk="0" hangingPunct="1">
              <a:defRPr sz="2000" kern="1200">
                <a:solidFill>
                  <a:schemeClr val="tx1"/>
                </a:solidFill>
                <a:latin typeface=".VnTime" pitchFamily="34" charset="0"/>
                <a:ea typeface="+mn-ea"/>
                <a:cs typeface="+mn-cs"/>
              </a:defRPr>
            </a:lvl7pPr>
            <a:lvl8pPr marL="3200400" algn="l" defTabSz="914400" rtl="0" eaLnBrk="1" latinLnBrk="0" hangingPunct="1">
              <a:defRPr sz="2000" kern="1200">
                <a:solidFill>
                  <a:schemeClr val="tx1"/>
                </a:solidFill>
                <a:latin typeface=".VnTime" pitchFamily="34" charset="0"/>
                <a:ea typeface="+mn-ea"/>
                <a:cs typeface="+mn-cs"/>
              </a:defRPr>
            </a:lvl8pPr>
            <a:lvl9pPr marL="3657600" algn="l" defTabSz="914400" rtl="0" eaLnBrk="1" latinLnBrk="0" hangingPunct="1">
              <a:defRPr sz="2000" kern="1200">
                <a:solidFill>
                  <a:schemeClr val="tx1"/>
                </a:solidFill>
                <a:latin typeface=".VnTime" pitchFamily="34" charset="0"/>
                <a:ea typeface="+mn-ea"/>
                <a:cs typeface="+mn-cs"/>
              </a:defRPr>
            </a:lvl9pPr>
          </a:lstStyle>
          <a:p>
            <a:pPr algn="ctr" eaLnBrk="1" hangingPunct="1">
              <a:defRPr/>
            </a:pPr>
            <a:r>
              <a:rPr lang="en-US" sz="2400" b="1" dirty="0">
                <a:solidFill>
                  <a:srgbClr val="FF0000"/>
                </a:solidFill>
                <a:latin typeface="Times New Roman" pitchFamily="18" charset="0"/>
                <a:cs typeface="Times New Roman" pitchFamily="18" charset="0"/>
              </a:rPr>
              <a:t>Khoa </a:t>
            </a:r>
            <a:r>
              <a:rPr lang="en-US" sz="2400" b="1" dirty="0" err="1">
                <a:solidFill>
                  <a:srgbClr val="FF0000"/>
                </a:solidFill>
                <a:latin typeface="Times New Roman" pitchFamily="18" charset="0"/>
                <a:cs typeface="Times New Roman" pitchFamily="18" charset="0"/>
              </a:rPr>
              <a:t>học</a:t>
            </a:r>
            <a:endParaRPr lang="en-US" sz="2400" b="1" dirty="0">
              <a:solidFill>
                <a:srgbClr val="FF0000"/>
              </a:solidFill>
              <a:latin typeface="Times New Roman" pitchFamily="18" charset="0"/>
              <a:cs typeface="Times New Roman" pitchFamily="18" charset="0"/>
            </a:endParaRPr>
          </a:p>
          <a:p>
            <a:pPr algn="ctr">
              <a:defRPr/>
            </a:pPr>
            <a:r>
              <a:rPr lang="en-US" sz="2800" b="1" dirty="0">
                <a:latin typeface="Times New Roman" pitchFamily="18" charset="0"/>
                <a:cs typeface="Times New Roman" pitchFamily="18" charset="0"/>
              </a:rPr>
              <a:t>  </a:t>
            </a:r>
            <a:endParaRPr lang="en-US" sz="2800" b="1" dirty="0">
              <a:effectLst>
                <a:outerShdw blurRad="38100" dist="38100" dir="2700000" algn="tl">
                  <a:srgbClr val="C0C0C0"/>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3430"/>
                                        </p:tgtEl>
                                        <p:attrNameLst>
                                          <p:attrName>style.visibility</p:attrName>
                                        </p:attrNameLst>
                                      </p:cBhvr>
                                      <p:to>
                                        <p:strVal val="visible"/>
                                      </p:to>
                                    </p:set>
                                    <p:animEffect transition="in" filter="wheel(1)">
                                      <p:cBhvr>
                                        <p:cTn id="7" dur="2000"/>
                                        <p:tgtEl>
                                          <p:spTgt spid="103430"/>
                                        </p:tgtEl>
                                      </p:cBhvr>
                                    </p:animEffect>
                                  </p:childTnLst>
                                </p:cTn>
                              </p:par>
                            </p:childTnLst>
                          </p:cTn>
                        </p:par>
                        <p:par>
                          <p:cTn id="8" fill="hold">
                            <p:stCondLst>
                              <p:cond delay="2000"/>
                            </p:stCondLst>
                            <p:childTnLst>
                              <p:par>
                                <p:cTn id="9" presetID="22" presetClass="entr" presetSubtype="4" fill="hold" nodeType="afterEffect">
                                  <p:stCondLst>
                                    <p:cond delay="0"/>
                                  </p:stCondLst>
                                  <p:childTnLst>
                                    <p:set>
                                      <p:cBhvr>
                                        <p:cTn id="10" dur="1" fill="hold">
                                          <p:stCondLst>
                                            <p:cond delay="0"/>
                                          </p:stCondLst>
                                        </p:cTn>
                                        <p:tgtEl>
                                          <p:spTgt spid="103432"/>
                                        </p:tgtEl>
                                        <p:attrNameLst>
                                          <p:attrName>style.visibility</p:attrName>
                                        </p:attrNameLst>
                                      </p:cBhvr>
                                      <p:to>
                                        <p:strVal val="visible"/>
                                      </p:to>
                                    </p:set>
                                    <p:animEffect transition="in" filter="wipe(down)">
                                      <p:cBhvr>
                                        <p:cTn id="11" dur="500"/>
                                        <p:tgtEl>
                                          <p:spTgt spid="103432"/>
                                        </p:tgtEl>
                                      </p:cBhvr>
                                    </p:animEffect>
                                  </p:childTnLst>
                                </p:cTn>
                              </p:par>
                            </p:childTnLst>
                          </p:cTn>
                        </p:par>
                        <p:par>
                          <p:cTn id="12" fill="hold">
                            <p:stCondLst>
                              <p:cond delay="2500"/>
                            </p:stCondLst>
                            <p:childTnLst>
                              <p:par>
                                <p:cTn id="13" presetID="16" presetClass="entr" presetSubtype="21" fill="hold" nodeType="afterEffect">
                                  <p:stCondLst>
                                    <p:cond delay="0"/>
                                  </p:stCondLst>
                                  <p:childTnLst>
                                    <p:set>
                                      <p:cBhvr>
                                        <p:cTn id="14" dur="1" fill="hold">
                                          <p:stCondLst>
                                            <p:cond delay="0"/>
                                          </p:stCondLst>
                                        </p:cTn>
                                        <p:tgtEl>
                                          <p:spTgt spid="103433"/>
                                        </p:tgtEl>
                                        <p:attrNameLst>
                                          <p:attrName>style.visibility</p:attrName>
                                        </p:attrNameLst>
                                      </p:cBhvr>
                                      <p:to>
                                        <p:strVal val="visible"/>
                                      </p:to>
                                    </p:set>
                                    <p:animEffect transition="in" filter="barn(inVertical)">
                                      <p:cBhvr>
                                        <p:cTn id="15" dur="500"/>
                                        <p:tgtEl>
                                          <p:spTgt spid="103433"/>
                                        </p:tgtEl>
                                      </p:cBhvr>
                                    </p:animEffect>
                                  </p:childTnLst>
                                </p:cTn>
                              </p:par>
                            </p:childTnLst>
                          </p:cTn>
                        </p:par>
                        <p:par>
                          <p:cTn id="16" fill="hold">
                            <p:stCondLst>
                              <p:cond delay="3000"/>
                            </p:stCondLst>
                            <p:childTnLst>
                              <p:par>
                                <p:cTn id="17" presetID="42" presetClass="entr" presetSubtype="0" fill="hold" nodeType="afterEffect">
                                  <p:stCondLst>
                                    <p:cond delay="0"/>
                                  </p:stCondLst>
                                  <p:childTnLst>
                                    <p:set>
                                      <p:cBhvr>
                                        <p:cTn id="18" dur="1" fill="hold">
                                          <p:stCondLst>
                                            <p:cond delay="0"/>
                                          </p:stCondLst>
                                        </p:cTn>
                                        <p:tgtEl>
                                          <p:spTgt spid="103431"/>
                                        </p:tgtEl>
                                        <p:attrNameLst>
                                          <p:attrName>style.visibility</p:attrName>
                                        </p:attrNameLst>
                                      </p:cBhvr>
                                      <p:to>
                                        <p:strVal val="visible"/>
                                      </p:to>
                                    </p:set>
                                    <p:animEffect transition="in" filter="fade">
                                      <p:cBhvr>
                                        <p:cTn id="19" dur="1000"/>
                                        <p:tgtEl>
                                          <p:spTgt spid="103431"/>
                                        </p:tgtEl>
                                      </p:cBhvr>
                                    </p:animEffect>
                                    <p:anim calcmode="lin" valueType="num">
                                      <p:cBhvr>
                                        <p:cTn id="20" dur="1000" fill="hold"/>
                                        <p:tgtEl>
                                          <p:spTgt spid="103431"/>
                                        </p:tgtEl>
                                        <p:attrNameLst>
                                          <p:attrName>ppt_x</p:attrName>
                                        </p:attrNameLst>
                                      </p:cBhvr>
                                      <p:tavLst>
                                        <p:tav tm="0">
                                          <p:val>
                                            <p:strVal val="#ppt_x"/>
                                          </p:val>
                                        </p:tav>
                                        <p:tav tm="100000">
                                          <p:val>
                                            <p:strVal val="#ppt_x"/>
                                          </p:val>
                                        </p:tav>
                                      </p:tavLst>
                                    </p:anim>
                                    <p:anim calcmode="lin" valueType="num">
                                      <p:cBhvr>
                                        <p:cTn id="21" dur="1000" fill="hold"/>
                                        <p:tgtEl>
                                          <p:spTgt spid="103431"/>
                                        </p:tgtEl>
                                        <p:attrNameLst>
                                          <p:attrName>ppt_y</p:attrName>
                                        </p:attrNameLst>
                                      </p:cBhvr>
                                      <p:tavLst>
                                        <p:tav tm="0">
                                          <p:val>
                                            <p:strVal val="#ppt_y+.1"/>
                                          </p:val>
                                        </p:tav>
                                        <p:tav tm="100000">
                                          <p:val>
                                            <p:strVal val="#ppt_y"/>
                                          </p:val>
                                        </p:tav>
                                      </p:tavLst>
                                    </p:anim>
                                  </p:childTnLst>
                                </p:cTn>
                              </p:par>
                            </p:childTnLst>
                          </p:cTn>
                        </p:par>
                        <p:par>
                          <p:cTn id="22" fill="hold">
                            <p:stCondLst>
                              <p:cond delay="4000"/>
                            </p:stCondLst>
                            <p:childTnLst>
                              <p:par>
                                <p:cTn id="23" presetID="2" presetClass="entr" presetSubtype="4" fill="hold" grpId="0" nodeType="afterEffect">
                                  <p:stCondLst>
                                    <p:cond delay="0"/>
                                  </p:stCondLst>
                                  <p:childTnLst>
                                    <p:set>
                                      <p:cBhvr>
                                        <p:cTn id="24" dur="1" fill="hold">
                                          <p:stCondLst>
                                            <p:cond delay="0"/>
                                          </p:stCondLst>
                                        </p:cTn>
                                        <p:tgtEl>
                                          <p:spTgt spid="4107"/>
                                        </p:tgtEl>
                                        <p:attrNameLst>
                                          <p:attrName>style.visibility</p:attrName>
                                        </p:attrNameLst>
                                      </p:cBhvr>
                                      <p:to>
                                        <p:strVal val="visible"/>
                                      </p:to>
                                    </p:set>
                                    <p:anim calcmode="lin" valueType="num">
                                      <p:cBhvr additive="base">
                                        <p:cTn id="25" dur="500" fill="hold"/>
                                        <p:tgtEl>
                                          <p:spTgt spid="4107"/>
                                        </p:tgtEl>
                                        <p:attrNameLst>
                                          <p:attrName>ppt_x</p:attrName>
                                        </p:attrNameLst>
                                      </p:cBhvr>
                                      <p:tavLst>
                                        <p:tav tm="0">
                                          <p:val>
                                            <p:strVal val="#ppt_x"/>
                                          </p:val>
                                        </p:tav>
                                        <p:tav tm="100000">
                                          <p:val>
                                            <p:strVal val="#ppt_x"/>
                                          </p:val>
                                        </p:tav>
                                      </p:tavLst>
                                    </p:anim>
                                    <p:anim calcmode="lin" valueType="num">
                                      <p:cBhvr additive="base">
                                        <p:cTn id="26" dur="500" fill="hold"/>
                                        <p:tgtEl>
                                          <p:spTgt spid="41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7" name="WordArt 19"/>
          <p:cNvSpPr>
            <a:spLocks noChangeArrowheads="1" noChangeShapeType="1" noTextEdit="1"/>
          </p:cNvSpPr>
          <p:nvPr/>
        </p:nvSpPr>
        <p:spPr bwMode="auto">
          <a:xfrm>
            <a:off x="457200" y="381000"/>
            <a:ext cx="8305800" cy="685800"/>
          </a:xfrm>
          <a:prstGeom prst="rect">
            <a:avLst/>
          </a:prstGeom>
        </p:spPr>
        <p:txBody>
          <a:bodyPr wrap="none" fromWordArt="1">
            <a:prstTxWarp prst="textPlain">
              <a:avLst>
                <a:gd name="adj" fmla="val 50000"/>
              </a:avLst>
            </a:prstTxWarp>
          </a:bodyPr>
          <a:lstStyle/>
          <a:p>
            <a:pPr algn="ctr"/>
            <a:endParaRPr lang="en-US" sz="3200" b="1" kern="10" dirty="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13315" name="WordArt 20"/>
          <p:cNvSpPr>
            <a:spLocks noChangeArrowheads="1" noChangeShapeType="1" noTextEdit="1"/>
          </p:cNvSpPr>
          <p:nvPr/>
        </p:nvSpPr>
        <p:spPr bwMode="auto">
          <a:xfrm>
            <a:off x="685800" y="1676400"/>
            <a:ext cx="7810500" cy="838200"/>
          </a:xfrm>
          <a:prstGeom prst="rect">
            <a:avLst/>
          </a:prstGeom>
        </p:spPr>
        <p:txBody>
          <a:bodyPr wrap="none" fromWordArt="1">
            <a:prstTxWarp prst="textPlain">
              <a:avLst>
                <a:gd name="adj" fmla="val 50000"/>
              </a:avLst>
            </a:prstTxWarp>
          </a:bodyPr>
          <a:lstStyle/>
          <a:p>
            <a:pPr algn="ctr"/>
            <a:endParaRPr lang="en-US" sz="3600"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13316" name="WordArt 21"/>
          <p:cNvSpPr>
            <a:spLocks noChangeArrowheads="1" noChangeShapeType="1" noTextEdit="1"/>
          </p:cNvSpPr>
          <p:nvPr/>
        </p:nvSpPr>
        <p:spPr bwMode="auto">
          <a:xfrm>
            <a:off x="304800" y="3505200"/>
            <a:ext cx="8610600" cy="3124200"/>
          </a:xfrm>
          <a:prstGeom prst="rect">
            <a:avLst/>
          </a:prstGeom>
        </p:spPr>
        <p:txBody>
          <a:bodyPr wrap="none" fromWordArt="1">
            <a:prstTxWarp prst="textPlain">
              <a:avLst>
                <a:gd name="adj" fmla="val 50000"/>
              </a:avLst>
            </a:prstTxWarp>
          </a:bodyPr>
          <a:lstStyle/>
          <a:p>
            <a:pPr algn="ctr"/>
            <a:endPar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grpSp>
        <p:nvGrpSpPr>
          <p:cNvPr id="13317" name="Group 5"/>
          <p:cNvGrpSpPr>
            <a:grpSpLocks/>
          </p:cNvGrpSpPr>
          <p:nvPr/>
        </p:nvGrpSpPr>
        <p:grpSpPr bwMode="auto">
          <a:xfrm>
            <a:off x="0" y="0"/>
            <a:ext cx="9144000" cy="6858000"/>
            <a:chOff x="8" y="0"/>
            <a:chExt cx="5760" cy="4320"/>
          </a:xfrm>
        </p:grpSpPr>
        <p:pic>
          <p:nvPicPr>
            <p:cNvPr id="13318" name="Picture 6" descr="GRANS02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31882" flipH="1">
              <a:off x="4848" y="3394"/>
              <a:ext cx="912"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7" descr="GRANS02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465066">
              <a:off x="96" y="3394"/>
              <a:ext cx="961"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20" name="Group 8"/>
            <p:cNvGrpSpPr>
              <a:grpSpLocks/>
            </p:cNvGrpSpPr>
            <p:nvPr/>
          </p:nvGrpSpPr>
          <p:grpSpPr bwMode="auto">
            <a:xfrm>
              <a:off x="8" y="0"/>
              <a:ext cx="5760" cy="4320"/>
              <a:chOff x="672" y="0"/>
              <a:chExt cx="5760" cy="4320"/>
            </a:xfrm>
          </p:grpSpPr>
          <p:pic>
            <p:nvPicPr>
              <p:cNvPr id="13321" name="Picture 9" descr="BD2132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4176"/>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3322" name="Picture 10" descr="BD2132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0"/>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3323" name="Picture 11" descr="BD2132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8" y="192"/>
                <a:ext cx="144" cy="398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3324" name="Picture 12" descr="BD2132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 y="0"/>
                <a:ext cx="153" cy="422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grpSp>
      </p:grpSp>
      <p:sp>
        <p:nvSpPr>
          <p:cNvPr id="3" name="Rectangle 2"/>
          <p:cNvSpPr/>
          <p:nvPr/>
        </p:nvSpPr>
        <p:spPr>
          <a:xfrm>
            <a:off x="304800" y="999952"/>
            <a:ext cx="8039100" cy="1200329"/>
          </a:xfrm>
          <a:prstGeom prst="rect">
            <a:avLst/>
          </a:prstGeom>
        </p:spPr>
        <p:txBody>
          <a:bodyPr wrap="square">
            <a:spAutoFit/>
          </a:bodyPr>
          <a:lstStyle/>
          <a:p>
            <a:pPr algn="ctr" eaLnBrk="0" fontAlgn="base" hangingPunct="0">
              <a:spcBef>
                <a:spcPct val="0"/>
              </a:spcBef>
              <a:spcAft>
                <a:spcPct val="0"/>
              </a:spcAft>
            </a:pPr>
            <a:r>
              <a:rPr lang="en-US" sz="3600" b="1" kern="10" dirty="0" err="1">
                <a:ln w="19050">
                  <a:solidFill>
                    <a:srgbClr val="000000"/>
                  </a:solidFill>
                  <a:round/>
                  <a:headEnd/>
                  <a:tailEnd/>
                </a:ln>
                <a:solidFill>
                  <a:srgbClr val="FF0000"/>
                </a:solidFill>
                <a:latin typeface="Times New Roman" panose="02020603050405020304" pitchFamily="18" charset="0"/>
                <a:cs typeface="Times New Roman" panose="02020603050405020304" pitchFamily="18" charset="0"/>
              </a:rPr>
              <a:t>CƠ</a:t>
            </a:r>
            <a:r>
              <a:rPr lang="en-US" sz="3600" b="1" kern="10" dirty="0">
                <a:ln w="19050">
                  <a:solidFill>
                    <a:srgbClr val="000000"/>
                  </a:solidFill>
                  <a:round/>
                  <a:headEnd/>
                  <a:tailEnd/>
                </a:ln>
                <a:solidFill>
                  <a:srgbClr val="FF0000"/>
                </a:solidFill>
                <a:latin typeface="Times New Roman" panose="02020603050405020304" pitchFamily="18" charset="0"/>
                <a:cs typeface="Times New Roman" panose="02020603050405020304" pitchFamily="18" charset="0"/>
              </a:rPr>
              <a:t> </a:t>
            </a:r>
            <a:r>
              <a:rPr lang="en-US" sz="3600" b="1" kern="10" dirty="0" err="1">
                <a:ln w="19050">
                  <a:solidFill>
                    <a:srgbClr val="000000"/>
                  </a:solidFill>
                  <a:round/>
                  <a:headEnd/>
                  <a:tailEnd/>
                </a:ln>
                <a:solidFill>
                  <a:srgbClr val="FF0000"/>
                </a:solidFill>
                <a:latin typeface="Times New Roman" panose="02020603050405020304" pitchFamily="18" charset="0"/>
                <a:cs typeface="Times New Roman" panose="02020603050405020304" pitchFamily="18" charset="0"/>
              </a:rPr>
              <a:t>QUAN</a:t>
            </a:r>
            <a:r>
              <a:rPr lang="en-US" sz="3600" b="1" kern="10" dirty="0">
                <a:ln w="19050">
                  <a:solidFill>
                    <a:srgbClr val="000000"/>
                  </a:solidFill>
                  <a:round/>
                  <a:headEnd/>
                  <a:tailEnd/>
                </a:ln>
                <a:solidFill>
                  <a:srgbClr val="FF0000"/>
                </a:solidFill>
                <a:latin typeface="Times New Roman" panose="02020603050405020304" pitchFamily="18" charset="0"/>
                <a:cs typeface="Times New Roman" panose="02020603050405020304" pitchFamily="18" charset="0"/>
              </a:rPr>
              <a:t> </a:t>
            </a:r>
            <a:r>
              <a:rPr lang="en-US" sz="3600" b="1" kern="10" dirty="0" err="1">
                <a:ln w="19050">
                  <a:solidFill>
                    <a:srgbClr val="000000"/>
                  </a:solidFill>
                  <a:round/>
                  <a:headEnd/>
                  <a:tailEnd/>
                </a:ln>
                <a:solidFill>
                  <a:srgbClr val="FF0000"/>
                </a:solidFill>
                <a:latin typeface="Times New Roman" panose="02020603050405020304" pitchFamily="18" charset="0"/>
                <a:cs typeface="Times New Roman" panose="02020603050405020304" pitchFamily="18" charset="0"/>
              </a:rPr>
              <a:t>SINH</a:t>
            </a:r>
            <a:r>
              <a:rPr lang="en-US" sz="3600" b="1" kern="10" dirty="0">
                <a:ln w="19050">
                  <a:solidFill>
                    <a:srgbClr val="000000"/>
                  </a:solidFill>
                  <a:round/>
                  <a:headEnd/>
                  <a:tailEnd/>
                </a:ln>
                <a:solidFill>
                  <a:srgbClr val="FF0000"/>
                </a:solidFill>
                <a:latin typeface="Times New Roman" panose="02020603050405020304" pitchFamily="18" charset="0"/>
                <a:cs typeface="Times New Roman" panose="02020603050405020304" pitchFamily="18" charset="0"/>
              </a:rPr>
              <a:t> </a:t>
            </a:r>
            <a:r>
              <a:rPr lang="en-US" sz="3600" b="1" kern="10" dirty="0" err="1">
                <a:ln w="19050">
                  <a:solidFill>
                    <a:srgbClr val="000000"/>
                  </a:solidFill>
                  <a:round/>
                  <a:headEnd/>
                  <a:tailEnd/>
                </a:ln>
                <a:solidFill>
                  <a:srgbClr val="FF0000"/>
                </a:solidFill>
                <a:latin typeface="Times New Roman" panose="02020603050405020304" pitchFamily="18" charset="0"/>
                <a:cs typeface="Times New Roman" panose="02020603050405020304" pitchFamily="18" charset="0"/>
              </a:rPr>
              <a:t>SẢN</a:t>
            </a:r>
            <a:r>
              <a:rPr lang="en-US" sz="3600" b="1" kern="10" dirty="0">
                <a:ln w="19050">
                  <a:solidFill>
                    <a:srgbClr val="000000"/>
                  </a:solidFill>
                  <a:round/>
                  <a:headEnd/>
                  <a:tailEnd/>
                </a:ln>
                <a:solidFill>
                  <a:srgbClr val="FF0000"/>
                </a:solidFill>
                <a:latin typeface="Times New Roman" panose="02020603050405020304" pitchFamily="18" charset="0"/>
                <a:cs typeface="Times New Roman" panose="02020603050405020304" pitchFamily="18" charset="0"/>
              </a:rPr>
              <a:t> </a:t>
            </a:r>
          </a:p>
          <a:p>
            <a:pPr algn="ctr" eaLnBrk="0" fontAlgn="base" hangingPunct="0">
              <a:spcBef>
                <a:spcPct val="0"/>
              </a:spcBef>
              <a:spcAft>
                <a:spcPct val="0"/>
              </a:spcAft>
            </a:pPr>
            <a:r>
              <a:rPr lang="en-US" sz="3600" b="1" kern="10" dirty="0" err="1">
                <a:ln w="19050">
                  <a:solidFill>
                    <a:srgbClr val="000000"/>
                  </a:solidFill>
                  <a:round/>
                  <a:headEnd/>
                  <a:tailEnd/>
                </a:ln>
                <a:solidFill>
                  <a:srgbClr val="FF0000"/>
                </a:solidFill>
                <a:latin typeface="Times New Roman" panose="02020603050405020304" pitchFamily="18" charset="0"/>
                <a:cs typeface="Times New Roman" panose="02020603050405020304" pitchFamily="18" charset="0"/>
              </a:rPr>
              <a:t>CỦA</a:t>
            </a:r>
            <a:r>
              <a:rPr lang="en-US" sz="3600" b="1" kern="10" dirty="0">
                <a:ln w="19050">
                  <a:solidFill>
                    <a:srgbClr val="000000"/>
                  </a:solidFill>
                  <a:round/>
                  <a:headEnd/>
                  <a:tailEnd/>
                </a:ln>
                <a:solidFill>
                  <a:srgbClr val="FF0000"/>
                </a:solidFill>
                <a:latin typeface="Times New Roman" panose="02020603050405020304" pitchFamily="18" charset="0"/>
                <a:cs typeface="Times New Roman" panose="02020603050405020304" pitchFamily="18" charset="0"/>
              </a:rPr>
              <a:t> </a:t>
            </a:r>
            <a:r>
              <a:rPr lang="en-US" sz="3600" b="1" kern="10" dirty="0" err="1">
                <a:ln w="19050">
                  <a:solidFill>
                    <a:srgbClr val="000000"/>
                  </a:solidFill>
                  <a:round/>
                  <a:headEnd/>
                  <a:tailEnd/>
                </a:ln>
                <a:solidFill>
                  <a:srgbClr val="FF0000"/>
                </a:solidFill>
                <a:latin typeface="Times New Roman" panose="02020603050405020304" pitchFamily="18" charset="0"/>
                <a:cs typeface="Times New Roman" panose="02020603050405020304" pitchFamily="18" charset="0"/>
              </a:rPr>
              <a:t>THỰC</a:t>
            </a:r>
            <a:r>
              <a:rPr lang="en-US" sz="3600" b="1" kern="10" dirty="0">
                <a:ln w="19050">
                  <a:solidFill>
                    <a:srgbClr val="000000"/>
                  </a:solidFill>
                  <a:round/>
                  <a:headEnd/>
                  <a:tailEnd/>
                </a:ln>
                <a:solidFill>
                  <a:srgbClr val="FF0000"/>
                </a:solidFill>
                <a:latin typeface="Times New Roman" panose="02020603050405020304" pitchFamily="18" charset="0"/>
                <a:cs typeface="Times New Roman" panose="02020603050405020304" pitchFamily="18" charset="0"/>
              </a:rPr>
              <a:t> </a:t>
            </a:r>
            <a:r>
              <a:rPr lang="en-US" sz="3600" b="1" kern="10" dirty="0" err="1">
                <a:ln w="19050">
                  <a:solidFill>
                    <a:srgbClr val="000000"/>
                  </a:solidFill>
                  <a:round/>
                  <a:headEnd/>
                  <a:tailEnd/>
                </a:ln>
                <a:solidFill>
                  <a:srgbClr val="FF0000"/>
                </a:solidFill>
                <a:latin typeface="Times New Roman" panose="02020603050405020304" pitchFamily="18" charset="0"/>
                <a:cs typeface="Times New Roman" panose="02020603050405020304" pitchFamily="18" charset="0"/>
              </a:rPr>
              <a:t>VẬT</a:t>
            </a:r>
            <a:r>
              <a:rPr lang="en-US" sz="3600" b="1" kern="10" dirty="0">
                <a:ln w="19050">
                  <a:solidFill>
                    <a:srgbClr val="000000"/>
                  </a:solidFill>
                  <a:round/>
                  <a:headEnd/>
                  <a:tailEnd/>
                </a:ln>
                <a:solidFill>
                  <a:srgbClr val="FF0000"/>
                </a:solidFill>
                <a:latin typeface="Times New Roman" panose="02020603050405020304" pitchFamily="18" charset="0"/>
                <a:cs typeface="Times New Roman" panose="02020603050405020304" pitchFamily="18" charset="0"/>
              </a:rPr>
              <a:t> </a:t>
            </a:r>
            <a:r>
              <a:rPr lang="en-US" sz="3600" b="1" kern="10" dirty="0" err="1">
                <a:ln w="19050">
                  <a:solidFill>
                    <a:srgbClr val="000000"/>
                  </a:solidFill>
                  <a:round/>
                  <a:headEnd/>
                  <a:tailEnd/>
                </a:ln>
                <a:solidFill>
                  <a:srgbClr val="FF0000"/>
                </a:solidFill>
                <a:latin typeface="Times New Roman" panose="02020603050405020304" pitchFamily="18" charset="0"/>
                <a:cs typeface="Times New Roman" panose="02020603050405020304" pitchFamily="18" charset="0"/>
              </a:rPr>
              <a:t>CÓ</a:t>
            </a:r>
            <a:r>
              <a:rPr lang="en-US" sz="3600" b="1" kern="10" dirty="0">
                <a:ln w="19050">
                  <a:solidFill>
                    <a:srgbClr val="000000"/>
                  </a:solidFill>
                  <a:round/>
                  <a:headEnd/>
                  <a:tailEnd/>
                </a:ln>
                <a:solidFill>
                  <a:srgbClr val="FF0000"/>
                </a:solidFill>
                <a:latin typeface="Times New Roman" panose="02020603050405020304" pitchFamily="18" charset="0"/>
                <a:cs typeface="Times New Roman" panose="02020603050405020304" pitchFamily="18" charset="0"/>
              </a:rPr>
              <a:t> </a:t>
            </a:r>
            <a:r>
              <a:rPr lang="en-US" sz="3600" b="1" kern="10" dirty="0" err="1">
                <a:ln w="19050">
                  <a:solidFill>
                    <a:srgbClr val="000000"/>
                  </a:solidFill>
                  <a:round/>
                  <a:headEnd/>
                  <a:tailEnd/>
                </a:ln>
                <a:solidFill>
                  <a:srgbClr val="FF0000"/>
                </a:solidFill>
                <a:latin typeface="Times New Roman" panose="02020603050405020304" pitchFamily="18" charset="0"/>
                <a:cs typeface="Times New Roman" panose="02020603050405020304" pitchFamily="18" charset="0"/>
              </a:rPr>
              <a:t>HOA</a:t>
            </a:r>
            <a:endParaRPr lang="en-US" sz="3600" b="1" kern="10" dirty="0">
              <a:ln w="19050">
                <a:solidFill>
                  <a:srgbClr val="000000"/>
                </a:solidFill>
                <a:round/>
                <a:headEnd/>
                <a:tailEnd/>
              </a:ln>
              <a:solidFill>
                <a:srgbClr val="FF0000"/>
              </a:solidFill>
              <a:latin typeface="Times New Roman" panose="02020603050405020304" pitchFamily="18" charset="0"/>
              <a:cs typeface="Times New Roman" panose="02020603050405020304" pitchFamily="18" charset="0"/>
            </a:endParaRPr>
          </a:p>
        </p:txBody>
      </p:sp>
      <p:pic>
        <p:nvPicPr>
          <p:cNvPr id="15" name="Picture 2" descr="C:\Users\0973224202\Downloads\IMG_20181211_190052_crop_800x60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3788" y="3219282"/>
            <a:ext cx="3949700" cy="325755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HOA_DAM_BUT">
            <a:extLst>
              <a:ext uri="{FF2B5EF4-FFF2-40B4-BE49-F238E27FC236}">
                <a16:creationId xmlns:a16="http://schemas.microsoft.com/office/drawing/2014/main" id="{8C984645-397E-4B32-B569-19BDB96C92A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0426" y="3261995"/>
            <a:ext cx="4267200" cy="3367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7570585"/>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nodePh="1">
                                  <p:stCondLst>
                                    <p:cond delay="0"/>
                                  </p:stCondLst>
                                  <p:endCondLst>
                                    <p:cond evt="begin" delay="0">
                                      <p:tn val="5"/>
                                    </p:cond>
                                  </p:endCondLst>
                                  <p:childTnLst>
                                    <p:set>
                                      <p:cBhvr>
                                        <p:cTn id="6" dur="1" fill="hold">
                                          <p:stCondLst>
                                            <p:cond delay="0"/>
                                          </p:stCondLst>
                                        </p:cTn>
                                        <p:tgtEl>
                                          <p:spTgt spid="2067"/>
                                        </p:tgtEl>
                                        <p:attrNameLst>
                                          <p:attrName>style.visibility</p:attrName>
                                        </p:attrNameLst>
                                      </p:cBhvr>
                                      <p:to>
                                        <p:strVal val="visible"/>
                                      </p:to>
                                    </p:set>
                                    <p:anim calcmode="lin" valueType="num">
                                      <p:cBhvr additive="base">
                                        <p:cTn id="7" dur="3000" fill="hold"/>
                                        <p:tgtEl>
                                          <p:spTgt spid="2067"/>
                                        </p:tgtEl>
                                        <p:attrNameLst>
                                          <p:attrName>ppt_x</p:attrName>
                                        </p:attrNameLst>
                                      </p:cBhvr>
                                      <p:tavLst>
                                        <p:tav tm="0">
                                          <p:val>
                                            <p:strVal val="0-#ppt_w/2"/>
                                          </p:val>
                                        </p:tav>
                                        <p:tav tm="100000">
                                          <p:val>
                                            <p:strVal val="#ppt_x"/>
                                          </p:val>
                                        </p:tav>
                                      </p:tavLst>
                                    </p:anim>
                                    <p:anim calcmode="lin" valueType="num">
                                      <p:cBhvr additive="base">
                                        <p:cTn id="8" dur="3000" fill="hold"/>
                                        <p:tgtEl>
                                          <p:spTgt spid="206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circle(in)">
                                      <p:cBhvr>
                                        <p:cTn id="13" dur="20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heel(1)">
                                      <p:cBhvr>
                                        <p:cTn id="18"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339BB50-6C2A-4916-A6BB-068312F307C7}"/>
              </a:ext>
            </a:extLst>
          </p:cNvPr>
          <p:cNvSpPr txBox="1"/>
          <p:nvPr/>
        </p:nvSpPr>
        <p:spPr>
          <a:xfrm>
            <a:off x="685800" y="1143000"/>
            <a:ext cx="8229600" cy="3139321"/>
          </a:xfrm>
          <a:prstGeom prst="rect">
            <a:avLst/>
          </a:prstGeom>
          <a:noFill/>
        </p:spPr>
        <p:txBody>
          <a:bodyPr wrap="square" rtlCol="0">
            <a:spAutoFit/>
          </a:bodyPr>
          <a:lstStyle/>
          <a:p>
            <a:pPr algn="ctr"/>
            <a:r>
              <a:rPr lang="vi-VN" sz="3600" b="1" dirty="0">
                <a:solidFill>
                  <a:srgbClr val="FF0000"/>
                </a:solidFill>
                <a:latin typeface="Times New Roman" panose="02020603050405020304" pitchFamily="18" charset="0"/>
                <a:cs typeface="Times New Roman" panose="02020603050405020304" pitchFamily="18" charset="0"/>
              </a:rPr>
              <a:t>Mục tiêu</a:t>
            </a:r>
            <a:endParaRPr lang="vi-VN" sz="3600" b="0" i="0" dirty="0">
              <a:solidFill>
                <a:srgbClr val="FF0000"/>
              </a:solidFill>
              <a:effectLst/>
              <a:latin typeface="Times New Roman" panose="02020603050405020304" pitchFamily="18" charset="0"/>
              <a:cs typeface="Times New Roman" panose="02020603050405020304" pitchFamily="18" charset="0"/>
            </a:endParaRPr>
          </a:p>
          <a:p>
            <a:pPr algn="just"/>
            <a:r>
              <a:rPr lang="vi-VN" sz="3600" b="1" i="0" dirty="0">
                <a:solidFill>
                  <a:srgbClr val="0000FF"/>
                </a:solidFill>
                <a:effectLst/>
                <a:latin typeface="Times New Roman" panose="02020603050405020304" pitchFamily="18" charset="0"/>
                <a:cs typeface="Times New Roman" panose="02020603050405020304" pitchFamily="18" charset="0"/>
              </a:rPr>
              <a:t>- Nhận biết hoa là cơ quan sinh sản của thực vật có hoa.</a:t>
            </a:r>
          </a:p>
          <a:p>
            <a:pPr algn="just"/>
            <a:r>
              <a:rPr lang="vi-VN" sz="3600" b="1" i="0" dirty="0">
                <a:solidFill>
                  <a:srgbClr val="0000FF"/>
                </a:solidFill>
                <a:effectLst/>
                <a:latin typeface="Times New Roman" panose="02020603050405020304" pitchFamily="18" charset="0"/>
                <a:cs typeface="Times New Roman" panose="02020603050405020304" pitchFamily="18" charset="0"/>
              </a:rPr>
              <a:t>- Chỉ và nói tên các bộ phận của hoa như nhị và nhụy trên tranh vẽ hoặc hoa thật.</a:t>
            </a:r>
          </a:p>
          <a:p>
            <a:endParaRPr lang="vi-VN" dirty="0"/>
          </a:p>
        </p:txBody>
      </p:sp>
    </p:spTree>
    <p:extLst>
      <p:ext uri="{BB962C8B-B14F-4D97-AF65-F5344CB8AC3E}">
        <p14:creationId xmlns:p14="http://schemas.microsoft.com/office/powerpoint/2010/main" val="152517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67CE68-2158-4111-BBAA-1C574E30CD29}"/>
              </a:ext>
            </a:extLst>
          </p:cNvPr>
          <p:cNvSpPr txBox="1"/>
          <p:nvPr/>
        </p:nvSpPr>
        <p:spPr>
          <a:xfrm>
            <a:off x="2057400" y="914400"/>
            <a:ext cx="5410200" cy="707886"/>
          </a:xfrm>
          <a:prstGeom prst="rect">
            <a:avLst/>
          </a:prstGeom>
          <a:noFill/>
        </p:spPr>
        <p:txBody>
          <a:bodyPr wrap="square" rtlCol="0">
            <a:spAutoFit/>
          </a:bodyPr>
          <a:lstStyle/>
          <a:p>
            <a:pPr algn="ctr"/>
            <a:r>
              <a:rPr lang="vi-VN" sz="4000" b="1" dirty="0">
                <a:solidFill>
                  <a:srgbClr val="FF0000"/>
                </a:solidFill>
                <a:latin typeface="Times New Roman" panose="02020603050405020304" pitchFamily="18" charset="0"/>
                <a:cs typeface="Times New Roman" panose="02020603050405020304" pitchFamily="18" charset="0"/>
              </a:rPr>
              <a:t>KHÁM PHÁ</a:t>
            </a:r>
          </a:p>
        </p:txBody>
      </p:sp>
    </p:spTree>
    <p:extLst>
      <p:ext uri="{BB962C8B-B14F-4D97-AF65-F5344CB8AC3E}">
        <p14:creationId xmlns:p14="http://schemas.microsoft.com/office/powerpoint/2010/main" val="2232678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D1608E89-9B4B-48FF-A0B0-31156ECDC278}" type="slidenum">
              <a:rPr lang="en-US" sz="1400">
                <a:latin typeface="Arial" panose="020B0604020202020204" pitchFamily="34" charset="0"/>
                <a:ea typeface="SimSun" panose="02010600030101010101" pitchFamily="2" charset="-122"/>
              </a:rPr>
              <a:pPr algn="r" eaLnBrk="1" hangingPunct="1"/>
              <a:t>9</a:t>
            </a:fld>
            <a:endParaRPr lang="en-US" sz="1400">
              <a:latin typeface="Arial" panose="020B0604020202020204" pitchFamily="34" charset="0"/>
              <a:ea typeface="SimSun" panose="02010600030101010101" pitchFamily="2" charset="-122"/>
            </a:endParaRPr>
          </a:p>
        </p:txBody>
      </p:sp>
      <p:sp>
        <p:nvSpPr>
          <p:cNvPr id="4101" name="WordArt 32"/>
          <p:cNvSpPr>
            <a:spLocks noChangeArrowheads="1" noChangeShapeType="1" noTextEdit="1"/>
          </p:cNvSpPr>
          <p:nvPr/>
        </p:nvSpPr>
        <p:spPr bwMode="auto">
          <a:xfrm>
            <a:off x="107949" y="863601"/>
            <a:ext cx="9001125" cy="684588"/>
          </a:xfrm>
          <a:prstGeom prst="rect">
            <a:avLst/>
          </a:prstGeom>
        </p:spPr>
        <p:txBody>
          <a:bodyPr wrap="none" fromWordArt="1">
            <a:prstTxWarp prst="textPlain">
              <a:avLst>
                <a:gd name="adj" fmla="val 50000"/>
              </a:avLst>
            </a:prstTxWarp>
          </a:bodyPr>
          <a:lstStyle/>
          <a:p>
            <a:pPr algn="ctr"/>
            <a:r>
              <a:rPr lang="en-US" sz="4400" b="1" kern="10" dirty="0" err="1">
                <a:ln w="9525">
                  <a:solidFill>
                    <a:srgbClr val="000000"/>
                  </a:solidFill>
                  <a:round/>
                </a:ln>
                <a:gradFill rotWithShape="1">
                  <a:gsLst>
                    <a:gs pos="0">
                      <a:srgbClr val="000082"/>
                    </a:gs>
                    <a:gs pos="30000">
                      <a:srgbClr val="66008F"/>
                    </a:gs>
                    <a:gs pos="64999">
                      <a:srgbClr val="BA0066"/>
                    </a:gs>
                    <a:gs pos="89999">
                      <a:srgbClr val="FF0000"/>
                    </a:gs>
                    <a:gs pos="100000">
                      <a:srgbClr val="FF8200"/>
                    </a:gs>
                  </a:gsLst>
                  <a:lin ang="5400000" scaled="1"/>
                </a:gradFill>
                <a:latin typeface="Times New Roman" panose="02020603050405020304"/>
                <a:cs typeface="Times New Roman" panose="02020603050405020304"/>
              </a:rPr>
              <a:t>Bài</a:t>
            </a:r>
            <a:r>
              <a:rPr lang="en-US" sz="4400" b="1" kern="10" dirty="0">
                <a:ln w="9525">
                  <a:solidFill>
                    <a:srgbClr val="000000"/>
                  </a:solidFill>
                  <a:round/>
                </a:ln>
                <a:gradFill rotWithShape="1">
                  <a:gsLst>
                    <a:gs pos="0">
                      <a:srgbClr val="000082"/>
                    </a:gs>
                    <a:gs pos="30000">
                      <a:srgbClr val="66008F"/>
                    </a:gs>
                    <a:gs pos="64999">
                      <a:srgbClr val="BA0066"/>
                    </a:gs>
                    <a:gs pos="89999">
                      <a:srgbClr val="FF0000"/>
                    </a:gs>
                    <a:gs pos="100000">
                      <a:srgbClr val="FF8200"/>
                    </a:gs>
                  </a:gsLst>
                  <a:lin ang="5400000" scaled="1"/>
                </a:gradFill>
                <a:latin typeface="Times New Roman" panose="02020603050405020304"/>
                <a:cs typeface="Times New Roman" panose="02020603050405020304"/>
              </a:rPr>
              <a:t> 51: </a:t>
            </a:r>
            <a:r>
              <a:rPr lang="vi-VN" sz="4400" b="1" kern="10" dirty="0">
                <a:ln w="9525">
                  <a:solidFill>
                    <a:srgbClr val="000000"/>
                  </a:solidFill>
                  <a:round/>
                </a:ln>
                <a:gradFill rotWithShape="1">
                  <a:gsLst>
                    <a:gs pos="0">
                      <a:srgbClr val="000082"/>
                    </a:gs>
                    <a:gs pos="30000">
                      <a:srgbClr val="66008F"/>
                    </a:gs>
                    <a:gs pos="64999">
                      <a:srgbClr val="BA0066"/>
                    </a:gs>
                    <a:gs pos="89999">
                      <a:srgbClr val="FF0000"/>
                    </a:gs>
                    <a:gs pos="100000">
                      <a:srgbClr val="FF8200"/>
                    </a:gs>
                  </a:gsLst>
                  <a:lin ang="5400000" scaled="1"/>
                </a:gradFill>
                <a:latin typeface="Times New Roman" panose="02020603050405020304"/>
                <a:cs typeface="Times New Roman" panose="02020603050405020304"/>
              </a:rPr>
              <a:t>Cơ quan sinh sản </a:t>
            </a:r>
          </a:p>
          <a:p>
            <a:pPr algn="ctr"/>
            <a:r>
              <a:rPr lang="vi-VN" sz="4400" b="1" kern="10" dirty="0">
                <a:ln w="9525">
                  <a:solidFill>
                    <a:srgbClr val="000000"/>
                  </a:solidFill>
                  <a:round/>
                </a:ln>
                <a:gradFill rotWithShape="1">
                  <a:gsLst>
                    <a:gs pos="0">
                      <a:srgbClr val="000082"/>
                    </a:gs>
                    <a:gs pos="30000">
                      <a:srgbClr val="66008F"/>
                    </a:gs>
                    <a:gs pos="64999">
                      <a:srgbClr val="BA0066"/>
                    </a:gs>
                    <a:gs pos="89999">
                      <a:srgbClr val="FF0000"/>
                    </a:gs>
                    <a:gs pos="100000">
                      <a:srgbClr val="FF8200"/>
                    </a:gs>
                  </a:gsLst>
                  <a:lin ang="5400000" scaled="1"/>
                </a:gradFill>
                <a:latin typeface="Times New Roman" panose="02020603050405020304"/>
                <a:cs typeface="Times New Roman" panose="02020603050405020304"/>
              </a:rPr>
              <a:t>của thực vật có hoa</a:t>
            </a:r>
            <a:endParaRPr lang="en-US" sz="4400" b="1" kern="10" dirty="0">
              <a:ln w="9525">
                <a:solidFill>
                  <a:srgbClr val="000000"/>
                </a:solidFill>
                <a:round/>
              </a:ln>
              <a:gradFill rotWithShape="1">
                <a:gsLst>
                  <a:gs pos="0">
                    <a:srgbClr val="000082"/>
                  </a:gs>
                  <a:gs pos="30000">
                    <a:srgbClr val="66008F"/>
                  </a:gs>
                  <a:gs pos="64999">
                    <a:srgbClr val="BA0066"/>
                  </a:gs>
                  <a:gs pos="89999">
                    <a:srgbClr val="FF0000"/>
                  </a:gs>
                  <a:gs pos="100000">
                    <a:srgbClr val="FF8200"/>
                  </a:gs>
                </a:gsLst>
                <a:lin ang="5400000" scaled="1"/>
              </a:gradFill>
              <a:latin typeface="Times New Roman" panose="02020603050405020304"/>
              <a:cs typeface="Times New Roman" panose="02020603050405020304"/>
            </a:endParaRPr>
          </a:p>
        </p:txBody>
      </p:sp>
      <p:pic>
        <p:nvPicPr>
          <p:cNvPr id="10275" name="Picture 35" descr="Cay_hoa_phuo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5050" y="2084388"/>
            <a:ext cx="4181475"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6" name="Picture 36" descr="Hoa_cay_dong_rie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275" y="2108200"/>
            <a:ext cx="4502150" cy="309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5"/>
          <p:cNvSpPr txBox="1">
            <a:spLocks noChangeArrowheads="1"/>
          </p:cNvSpPr>
          <p:nvPr/>
        </p:nvSpPr>
        <p:spPr bwMode="auto">
          <a:xfrm>
            <a:off x="73025" y="26987"/>
            <a:ext cx="90709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1"/>
                </a:solidFill>
                <a:latin typeface=".VnTime" pitchFamily="34" charset="0"/>
                <a:ea typeface="+mn-ea"/>
                <a:cs typeface="+mn-cs"/>
              </a:defRPr>
            </a:lvl1pPr>
            <a:lvl2pPr marL="457200" algn="l" rtl="0" fontAlgn="base">
              <a:spcBef>
                <a:spcPct val="0"/>
              </a:spcBef>
              <a:spcAft>
                <a:spcPct val="0"/>
              </a:spcAft>
              <a:defRPr sz="2000" kern="1200">
                <a:solidFill>
                  <a:schemeClr val="tx1"/>
                </a:solidFill>
                <a:latin typeface=".VnTime" pitchFamily="34" charset="0"/>
                <a:ea typeface="+mn-ea"/>
                <a:cs typeface="+mn-cs"/>
              </a:defRPr>
            </a:lvl2pPr>
            <a:lvl3pPr marL="914400" algn="l" rtl="0" fontAlgn="base">
              <a:spcBef>
                <a:spcPct val="0"/>
              </a:spcBef>
              <a:spcAft>
                <a:spcPct val="0"/>
              </a:spcAft>
              <a:defRPr sz="2000" kern="1200">
                <a:solidFill>
                  <a:schemeClr val="tx1"/>
                </a:solidFill>
                <a:latin typeface=".VnTime" pitchFamily="34" charset="0"/>
                <a:ea typeface="+mn-ea"/>
                <a:cs typeface="+mn-cs"/>
              </a:defRPr>
            </a:lvl3pPr>
            <a:lvl4pPr marL="1371600" algn="l" rtl="0" fontAlgn="base">
              <a:spcBef>
                <a:spcPct val="0"/>
              </a:spcBef>
              <a:spcAft>
                <a:spcPct val="0"/>
              </a:spcAft>
              <a:defRPr sz="2000" kern="1200">
                <a:solidFill>
                  <a:schemeClr val="tx1"/>
                </a:solidFill>
                <a:latin typeface=".VnTime" pitchFamily="34" charset="0"/>
                <a:ea typeface="+mn-ea"/>
                <a:cs typeface="+mn-cs"/>
              </a:defRPr>
            </a:lvl4pPr>
            <a:lvl5pPr marL="1828800" algn="l" rtl="0" fontAlgn="base">
              <a:spcBef>
                <a:spcPct val="0"/>
              </a:spcBef>
              <a:spcAft>
                <a:spcPct val="0"/>
              </a:spcAft>
              <a:defRPr sz="2000" kern="1200">
                <a:solidFill>
                  <a:schemeClr val="tx1"/>
                </a:solidFill>
                <a:latin typeface=".VnTime" pitchFamily="34" charset="0"/>
                <a:ea typeface="+mn-ea"/>
                <a:cs typeface="+mn-cs"/>
              </a:defRPr>
            </a:lvl5pPr>
            <a:lvl6pPr marL="2286000" algn="l" defTabSz="914400" rtl="0" eaLnBrk="1" latinLnBrk="0" hangingPunct="1">
              <a:defRPr sz="2000" kern="1200">
                <a:solidFill>
                  <a:schemeClr val="tx1"/>
                </a:solidFill>
                <a:latin typeface=".VnTime" pitchFamily="34" charset="0"/>
                <a:ea typeface="+mn-ea"/>
                <a:cs typeface="+mn-cs"/>
              </a:defRPr>
            </a:lvl6pPr>
            <a:lvl7pPr marL="2743200" algn="l" defTabSz="914400" rtl="0" eaLnBrk="1" latinLnBrk="0" hangingPunct="1">
              <a:defRPr sz="2000" kern="1200">
                <a:solidFill>
                  <a:schemeClr val="tx1"/>
                </a:solidFill>
                <a:latin typeface=".VnTime" pitchFamily="34" charset="0"/>
                <a:ea typeface="+mn-ea"/>
                <a:cs typeface="+mn-cs"/>
              </a:defRPr>
            </a:lvl7pPr>
            <a:lvl8pPr marL="3200400" algn="l" defTabSz="914400" rtl="0" eaLnBrk="1" latinLnBrk="0" hangingPunct="1">
              <a:defRPr sz="2000" kern="1200">
                <a:solidFill>
                  <a:schemeClr val="tx1"/>
                </a:solidFill>
                <a:latin typeface=".VnTime" pitchFamily="34" charset="0"/>
                <a:ea typeface="+mn-ea"/>
                <a:cs typeface="+mn-cs"/>
              </a:defRPr>
            </a:lvl8pPr>
            <a:lvl9pPr marL="3657600" algn="l" defTabSz="914400" rtl="0" eaLnBrk="1" latinLnBrk="0" hangingPunct="1">
              <a:defRPr sz="2000" kern="1200">
                <a:solidFill>
                  <a:schemeClr val="tx1"/>
                </a:solidFill>
                <a:latin typeface=".VnTime" pitchFamily="34" charset="0"/>
                <a:ea typeface="+mn-ea"/>
                <a:cs typeface="+mn-cs"/>
              </a:defRPr>
            </a:lvl9pPr>
          </a:lstStyle>
          <a:p>
            <a:pPr algn="ctr" eaLnBrk="1" hangingPunct="1">
              <a:defRPr/>
            </a:pPr>
            <a:r>
              <a:rPr lang="en-US" sz="2400" b="1">
                <a:solidFill>
                  <a:srgbClr val="FF0000"/>
                </a:solidFill>
                <a:latin typeface="Times New Roman" pitchFamily="18" charset="0"/>
                <a:cs typeface="Times New Roman" pitchFamily="18" charset="0"/>
              </a:rPr>
              <a:t>Khoa </a:t>
            </a:r>
            <a:r>
              <a:rPr lang="en-US" sz="2400" b="1" dirty="0" err="1">
                <a:solidFill>
                  <a:srgbClr val="FF0000"/>
                </a:solidFill>
                <a:latin typeface="Times New Roman" pitchFamily="18" charset="0"/>
                <a:cs typeface="Times New Roman" pitchFamily="18" charset="0"/>
              </a:rPr>
              <a:t>học</a:t>
            </a:r>
            <a:r>
              <a:rPr lang="en-US" sz="2800" b="1" dirty="0">
                <a:latin typeface="Times New Roman" pitchFamily="18" charset="0"/>
                <a:cs typeface="Times New Roman" pitchFamily="18" charset="0"/>
              </a:rPr>
              <a:t> </a:t>
            </a:r>
            <a:endParaRPr lang="en-US" sz="2800" b="1" dirty="0">
              <a:effectLst>
                <a:outerShdw blurRad="38100" dist="38100" dir="2700000" algn="tl">
                  <a:srgbClr val="C0C0C0"/>
                </a:outerShdw>
              </a:effectLst>
              <a:latin typeface="Times New Roman" pitchFamily="18" charset="0"/>
              <a:cs typeface="Times New Roman" pitchFamily="18" charset="0"/>
            </a:endParaRPr>
          </a:p>
        </p:txBody>
      </p:sp>
      <p:sp>
        <p:nvSpPr>
          <p:cNvPr id="2" name="Oval 1"/>
          <p:cNvSpPr/>
          <p:nvPr/>
        </p:nvSpPr>
        <p:spPr>
          <a:xfrm>
            <a:off x="304800" y="5242719"/>
            <a:ext cx="704850" cy="63658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itchFamily="18" charset="0"/>
                <a:ea typeface="SimSun-ExtB" pitchFamily="49" charset="-122"/>
                <a:cs typeface="Times New Roman" pitchFamily="18" charset="0"/>
              </a:rPr>
              <a:t>1</a:t>
            </a:r>
          </a:p>
        </p:txBody>
      </p:sp>
      <p:sp>
        <p:nvSpPr>
          <p:cNvPr id="11" name="Oval 10"/>
          <p:cNvSpPr/>
          <p:nvPr/>
        </p:nvSpPr>
        <p:spPr>
          <a:xfrm>
            <a:off x="8345487" y="5242719"/>
            <a:ext cx="704850" cy="63658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itchFamily="18" charset="0"/>
                <a:ea typeface="SimSun-ExtB" pitchFamily="49" charset="-122"/>
                <a:cs typeface="Times New Roman" pitchFamily="18" charset="0"/>
              </a:rPr>
              <a:t>2</a:t>
            </a:r>
          </a:p>
        </p:txBody>
      </p:sp>
      <p:sp>
        <p:nvSpPr>
          <p:cNvPr id="14" name="Rectangle 7"/>
          <p:cNvSpPr txBox="1">
            <a:spLocks noChangeArrowheads="1"/>
          </p:cNvSpPr>
          <p:nvPr/>
        </p:nvSpPr>
        <p:spPr>
          <a:xfrm>
            <a:off x="0" y="6096000"/>
            <a:ext cx="9109074" cy="762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800" b="1" dirty="0" err="1">
                <a:solidFill>
                  <a:srgbClr val="0000FF"/>
                </a:solidFill>
                <a:latin typeface="Times New Roman" panose="02020603050405020304" pitchFamily="18" charset="0"/>
                <a:cs typeface="Times New Roman" panose="02020603050405020304" pitchFamily="18" charset="0"/>
              </a:rPr>
              <a:t>Hoa</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là</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cơ</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quan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sinh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sản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của</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thực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vật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có</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hoa</a:t>
            </a:r>
            <a:r>
              <a:rPr lang="en-US" sz="2800" b="1" dirty="0">
                <a:solidFill>
                  <a:srgbClr val="0000FF"/>
                </a:solidFill>
                <a:latin typeface="Times New Roman" panose="02020603050405020304" pitchFamily="18" charset="0"/>
                <a:cs typeface="Times New Roman" panose="02020603050405020304" pitchFamily="18" charset="0"/>
              </a:rPr>
              <a:t>.</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1257300" y="5256213"/>
            <a:ext cx="3188693" cy="523220"/>
          </a:xfrm>
          <a:prstGeom prst="rect">
            <a:avLst/>
          </a:prstGeom>
          <a:noFill/>
        </p:spPr>
        <p:txBody>
          <a:bodyPr wrap="none" rtlCol="0">
            <a:spAutoFit/>
          </a:bodyPr>
          <a:lstStyle/>
          <a:p>
            <a:r>
              <a:rPr lang="en-US" sz="2800" b="1" dirty="0" err="1">
                <a:latin typeface="Times New Roman" pitchFamily="18" charset="0"/>
                <a:cs typeface="Times New Roman" pitchFamily="18" charset="0"/>
              </a:rPr>
              <a:t>Cây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dong </a:t>
            </a:r>
            <a:r>
              <a:rPr lang="en-US" sz="2800" b="1" dirty="0" err="1">
                <a:latin typeface="Times New Roman" pitchFamily="18" charset="0"/>
                <a:cs typeface="Times New Roman" pitchFamily="18" charset="0"/>
              </a:rPr>
              <a:t>riềng</a:t>
            </a:r>
            <a:endParaRPr lang="en-US" sz="2800" b="1" dirty="0">
              <a:latin typeface="Times New Roman" pitchFamily="18" charset="0"/>
              <a:cs typeface="Times New Roman" pitchFamily="18" charset="0"/>
            </a:endParaRPr>
          </a:p>
        </p:txBody>
      </p:sp>
      <p:sp>
        <p:nvSpPr>
          <p:cNvPr id="16" name="TextBox 15"/>
          <p:cNvSpPr txBox="1"/>
          <p:nvPr/>
        </p:nvSpPr>
        <p:spPr>
          <a:xfrm>
            <a:off x="5427830" y="5294639"/>
            <a:ext cx="2736647" cy="523220"/>
          </a:xfrm>
          <a:prstGeom prst="rect">
            <a:avLst/>
          </a:prstGeom>
          <a:noFill/>
        </p:spPr>
        <p:txBody>
          <a:bodyPr wrap="none" rtlCol="0">
            <a:spAutoFit/>
          </a:bodyPr>
          <a:lstStyle/>
          <a:p>
            <a:r>
              <a:rPr lang="en-US" sz="2800" b="1" dirty="0" err="1">
                <a:latin typeface="Times New Roman" pitchFamily="18" charset="0"/>
                <a:cs typeface="Times New Roman" pitchFamily="18" charset="0"/>
              </a:rPr>
              <a:t>Cây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phượng</a:t>
            </a:r>
            <a:endParaRPr lang="en-US" sz="28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wheel(4)">
                                      <p:cBhvr>
                                        <p:cTn id="7" dur="2000"/>
                                        <p:tgtEl>
                                          <p:spTgt spid="4101"/>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iterate type="lt">
                                    <p:tmPct val="5000"/>
                                  </p:iterate>
                                  <p:childTnLst>
                                    <p:set>
                                      <p:cBhvr>
                                        <p:cTn id="11" dur="1" fill="hold">
                                          <p:stCondLst>
                                            <p:cond delay="0"/>
                                          </p:stCondLst>
                                        </p:cTn>
                                        <p:tgtEl>
                                          <p:spTgt spid="10276"/>
                                        </p:tgtEl>
                                        <p:attrNameLst>
                                          <p:attrName>style.visibility</p:attrName>
                                        </p:attrNameLst>
                                      </p:cBhvr>
                                      <p:to>
                                        <p:strVal val="visible"/>
                                      </p:to>
                                    </p:set>
                                    <p:anim calcmode="lin" valueType="num">
                                      <p:cBhvr>
                                        <p:cTn id="12" dur="1000" fill="hold"/>
                                        <p:tgtEl>
                                          <p:spTgt spid="10276"/>
                                        </p:tgtEl>
                                        <p:attrNameLst>
                                          <p:attrName>ppt_w</p:attrName>
                                        </p:attrNameLst>
                                      </p:cBhvr>
                                      <p:tavLst>
                                        <p:tav tm="0">
                                          <p:val>
                                            <p:fltVal val="0"/>
                                          </p:val>
                                        </p:tav>
                                        <p:tav tm="100000">
                                          <p:val>
                                            <p:strVal val="#ppt_w"/>
                                          </p:val>
                                        </p:tav>
                                      </p:tavLst>
                                    </p:anim>
                                    <p:anim calcmode="lin" valueType="num">
                                      <p:cBhvr>
                                        <p:cTn id="13" dur="1000" fill="hold"/>
                                        <p:tgtEl>
                                          <p:spTgt spid="10276"/>
                                        </p:tgtEl>
                                        <p:attrNameLst>
                                          <p:attrName>ppt_h</p:attrName>
                                        </p:attrNameLst>
                                      </p:cBhvr>
                                      <p:tavLst>
                                        <p:tav tm="0">
                                          <p:val>
                                            <p:fltVal val="0"/>
                                          </p:val>
                                        </p:tav>
                                        <p:tav tm="100000">
                                          <p:val>
                                            <p:strVal val="#ppt_h"/>
                                          </p:val>
                                        </p:tav>
                                      </p:tavLst>
                                    </p:anim>
                                    <p:anim calcmode="lin" valueType="num">
                                      <p:cBhvr>
                                        <p:cTn id="14" dur="1000" fill="hold"/>
                                        <p:tgtEl>
                                          <p:spTgt spid="10276"/>
                                        </p:tgtEl>
                                        <p:attrNameLst>
                                          <p:attrName>style.rotation</p:attrName>
                                        </p:attrNameLst>
                                      </p:cBhvr>
                                      <p:tavLst>
                                        <p:tav tm="0">
                                          <p:val>
                                            <p:fltVal val="90"/>
                                          </p:val>
                                        </p:tav>
                                        <p:tav tm="100000">
                                          <p:val>
                                            <p:fltVal val="0"/>
                                          </p:val>
                                        </p:tav>
                                      </p:tavLst>
                                    </p:anim>
                                    <p:animEffect transition="in" filter="fade">
                                      <p:cBhvr>
                                        <p:cTn id="15" dur="1000"/>
                                        <p:tgtEl>
                                          <p:spTgt spid="10276"/>
                                        </p:tgtEl>
                                      </p:cBhvr>
                                    </p:animEffect>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arn(inVertical)">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iterate type="lt">
                                    <p:tmPct val="5000"/>
                                  </p:iterate>
                                  <p:childTnLst>
                                    <p:set>
                                      <p:cBhvr>
                                        <p:cTn id="30" dur="1" fill="hold">
                                          <p:stCondLst>
                                            <p:cond delay="0"/>
                                          </p:stCondLst>
                                        </p:cTn>
                                        <p:tgtEl>
                                          <p:spTgt spid="10275"/>
                                        </p:tgtEl>
                                        <p:attrNameLst>
                                          <p:attrName>style.visibility</p:attrName>
                                        </p:attrNameLst>
                                      </p:cBhvr>
                                      <p:to>
                                        <p:strVal val="visible"/>
                                      </p:to>
                                    </p:set>
                                    <p:anim calcmode="lin" valueType="num">
                                      <p:cBhvr>
                                        <p:cTn id="31" dur="1000" fill="hold"/>
                                        <p:tgtEl>
                                          <p:spTgt spid="10275"/>
                                        </p:tgtEl>
                                        <p:attrNameLst>
                                          <p:attrName>ppt_w</p:attrName>
                                        </p:attrNameLst>
                                      </p:cBhvr>
                                      <p:tavLst>
                                        <p:tav tm="0">
                                          <p:val>
                                            <p:fltVal val="0"/>
                                          </p:val>
                                        </p:tav>
                                        <p:tav tm="100000">
                                          <p:val>
                                            <p:strVal val="#ppt_w"/>
                                          </p:val>
                                        </p:tav>
                                      </p:tavLst>
                                    </p:anim>
                                    <p:anim calcmode="lin" valueType="num">
                                      <p:cBhvr>
                                        <p:cTn id="32" dur="1000" fill="hold"/>
                                        <p:tgtEl>
                                          <p:spTgt spid="10275"/>
                                        </p:tgtEl>
                                        <p:attrNameLst>
                                          <p:attrName>ppt_h</p:attrName>
                                        </p:attrNameLst>
                                      </p:cBhvr>
                                      <p:tavLst>
                                        <p:tav tm="0">
                                          <p:val>
                                            <p:fltVal val="0"/>
                                          </p:val>
                                        </p:tav>
                                        <p:tav tm="100000">
                                          <p:val>
                                            <p:strVal val="#ppt_h"/>
                                          </p:val>
                                        </p:tav>
                                      </p:tavLst>
                                    </p:anim>
                                    <p:anim calcmode="lin" valueType="num">
                                      <p:cBhvr>
                                        <p:cTn id="33" dur="1000" fill="hold"/>
                                        <p:tgtEl>
                                          <p:spTgt spid="10275"/>
                                        </p:tgtEl>
                                        <p:attrNameLst>
                                          <p:attrName>style.rotation</p:attrName>
                                        </p:attrNameLst>
                                      </p:cBhvr>
                                      <p:tavLst>
                                        <p:tav tm="0">
                                          <p:val>
                                            <p:fltVal val="90"/>
                                          </p:val>
                                        </p:tav>
                                        <p:tav tm="100000">
                                          <p:val>
                                            <p:fltVal val="0"/>
                                          </p:val>
                                        </p:tav>
                                      </p:tavLst>
                                    </p:anim>
                                    <p:animEffect transition="in" filter="fade">
                                      <p:cBhvr>
                                        <p:cTn id="34" dur="1000"/>
                                        <p:tgtEl>
                                          <p:spTgt spid="10275"/>
                                        </p:tgtEl>
                                      </p:cBhvr>
                                    </p:animEffect>
                                  </p:childTnLst>
                                </p:cTn>
                              </p:par>
                            </p:childTnLst>
                          </p:cTn>
                        </p:par>
                        <p:par>
                          <p:cTn id="35" fill="hold">
                            <p:stCondLst>
                              <p:cond delay="1000"/>
                            </p:stCondLst>
                            <p:childTnLst>
                              <p:par>
                                <p:cTn id="36" presetID="6" presetClass="entr" presetSubtype="16"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circle(in)">
                                      <p:cBhvr>
                                        <p:cTn id="38" dur="20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circle(in)">
                                      <p:cBhvr>
                                        <p:cTn id="43" dur="20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27" presetClass="entr" presetSubtype="0" fill="hold" grpId="0" nodeType="clickEffect">
                                  <p:stCondLst>
                                    <p:cond delay="0"/>
                                  </p:stCondLst>
                                  <p:iterate type="lt">
                                    <p:tmPct val="50000"/>
                                  </p:iterate>
                                  <p:childTnLst>
                                    <p:set>
                                      <p:cBhvr>
                                        <p:cTn id="47" dur="1" fill="hold">
                                          <p:stCondLst>
                                            <p:cond delay="0"/>
                                          </p:stCondLst>
                                        </p:cTn>
                                        <p:tgtEl>
                                          <p:spTgt spid="14">
                                            <p:txEl>
                                              <p:pRg st="0" end="0"/>
                                            </p:txEl>
                                          </p:spTgt>
                                        </p:tgtEl>
                                        <p:attrNameLst>
                                          <p:attrName>style.visibility</p:attrName>
                                        </p:attrNameLst>
                                      </p:cBhvr>
                                      <p:to>
                                        <p:strVal val="visible"/>
                                      </p:to>
                                    </p:set>
                                    <p:anim calcmode="discrete" valueType="clr">
                                      <p:cBhvr override="childStyle">
                                        <p:cTn id="48" dur="80"/>
                                        <p:tgtEl>
                                          <p:spTgt spid="1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9" dur="80"/>
                                        <p:tgtEl>
                                          <p:spTgt spid="14">
                                            <p:txEl>
                                              <p:pRg st="0" end="0"/>
                                            </p:txEl>
                                          </p:spTgt>
                                        </p:tgtEl>
                                        <p:attrNameLst>
                                          <p:attrName>fillcolor</p:attrName>
                                        </p:attrNameLst>
                                      </p:cBhvr>
                                      <p:tavLst>
                                        <p:tav tm="0">
                                          <p:val>
                                            <p:clrVal>
                                              <a:schemeClr val="accent2"/>
                                            </p:clrVal>
                                          </p:val>
                                        </p:tav>
                                        <p:tav tm="50000">
                                          <p:val>
                                            <p:clrVal>
                                              <a:schemeClr val="hlink"/>
                                            </p:clrVal>
                                          </p:val>
                                        </p:tav>
                                      </p:tavLst>
                                    </p:anim>
                                    <p:set>
                                      <p:cBhvr>
                                        <p:cTn id="50" dur="80"/>
                                        <p:tgtEl>
                                          <p:spTgt spid="14">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2" grpId="0" animBg="1"/>
      <p:bldP spid="11" grpId="0" animBg="1"/>
      <p:bldP spid="14" grpId="0" build="p"/>
      <p:bldP spid="15" grpId="0"/>
      <p:bldP spid="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664</TotalTime>
  <Words>1299</Words>
  <Application>Microsoft Office PowerPoint</Application>
  <PresentationFormat>On-screen Show (4:3)</PresentationFormat>
  <Paragraphs>193</Paragraphs>
  <Slides>33</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33</vt:i4>
      </vt:variant>
    </vt:vector>
  </HeadingPairs>
  <TitlesOfParts>
    <vt:vector size="41" baseType="lpstr">
      <vt:lpstr>Arial</vt:lpstr>
      <vt:lpstr>Calibri</vt:lpstr>
      <vt:lpstr>Garamond</vt:lpstr>
      <vt:lpstr>Times New Roman</vt:lpstr>
      <vt:lpstr>Wingdings</vt:lpstr>
      <vt:lpstr>Office Theme</vt:lpstr>
      <vt:lpstr>3_Default Design</vt:lpstr>
      <vt:lpstr>4_Default Design</vt:lpstr>
      <vt:lpstr>PowerPoint Presentation</vt:lpstr>
      <vt:lpstr>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Hoa có cả nhị và nhụy</vt:lpstr>
      <vt:lpstr>Hoa có cả nhị và nhụy</vt:lpstr>
      <vt:lpstr>Hoa chỉ có nhị (hoa đực) hoặc nhụy (hoa cái)</vt:lpstr>
      <vt:lpstr>Hoa chỉ có nhị (hoa đực) hoặc nhụy (hoa cái)</vt:lpstr>
      <vt:lpstr>PowerPoint Presentation</vt:lpstr>
      <vt:lpstr>PowerPoint Presentation</vt:lpstr>
      <vt:lpstr>PowerPoint Presentation</vt:lpstr>
      <vt:lpstr>      Hoa là cơ quan sinh sản của những loài thực  vật có hoa. Cơ quan sinh dục đực gọi là nhị. Cơ quan sinh dục cái gọi là nhụy.       Một số cây có hoa đực riêng, hoa cái riêng. Ở đa số cây khác, trên cùng một hoa có cả nhị và nhụy.</vt:lpstr>
      <vt:lpstr>LUYỆN TẬP</vt:lpstr>
      <vt:lpstr>PowerPoint Presentation</vt:lpstr>
      <vt:lpstr>PowerPoint Presentation</vt:lpstr>
      <vt:lpstr>PowerPoint Presentation</vt:lpstr>
      <vt:lpstr>      Bài học: (SGK tr.105) Hoa là cơ quan sinh sản của những loài thực vật có hoa. Cơ quan sinh dục đực gọi là nhị. Cơ quan sinh dục cái gọi là nhụy.       Một số cây có hoa đực riêng, hoa cái riêng. Ở đa số cây khác, trên cùng một hoa có cả nhị và nhụy.</vt:lpstr>
      <vt:lpstr>PowerPoint Presentation</vt:lpstr>
      <vt:lpstr>      Hoa là cơ quan sinh sản của những loài thực  vật có hoa. Cơ quan sinh dục đực gọi là nhị. Cơ quan sinh dục cái gọi là nhụy.       Một số cây có hoa đực riêng, hoa cái riêng. Ở đa số cây khác, trên cùng một hoa có cả nhị và nhụy.</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119</cp:revision>
  <dcterms:created xsi:type="dcterms:W3CDTF">2019-03-06T16:17:00Z</dcterms:created>
  <dcterms:modified xsi:type="dcterms:W3CDTF">2022-03-04T06:43:23Z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1033-11.2.0.9070</vt:lpwstr>
  </property>
</Properties>
</file>