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黑体" panose="02010609060101010101" pitchFamily="49" charset="-122"/>
      <p:regular r:id="rId29"/>
    </p:embeddedFon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Cordia New" panose="020B0304020202020204" pitchFamily="34" charset="-34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88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6.sv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10.sv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xmlns="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xmlns="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xmlns="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xmlns="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xmlns="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xmlns="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xmlns="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xmlns="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xmlns="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xmlns="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xmlns="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xmlns="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xmlns="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7292" y="1081264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xmlns="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xmlns="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xmlns="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  <p:sp>
        <p:nvSpPr>
          <p:cNvPr id="156" name="Rectangle 155"/>
          <p:cNvSpPr/>
          <p:nvPr/>
        </p:nvSpPr>
        <p:spPr>
          <a:xfrm>
            <a:off x="3357626" y="-12863"/>
            <a:ext cx="5456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PHÒNG GIÁO DỤC VÀ ĐÀO TẠO QUẬN LONG BIÊN</a:t>
            </a:r>
          </a:p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TIỂU HỌC PHÚC LỢI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xmlns="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xmlns="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xmlns="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xmlns="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xmlns="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xmlns="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xmlns="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xmlns="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xmlns="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xmlns="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xmlns="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xmlns="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xmlns="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xmlns="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xmlns="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xmlns="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xmlns="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xmlns="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xmlns="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xmlns="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xmlns="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xmlns="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xmlns="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xmlns="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xmlns="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xmlns="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xmlns="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xmlns="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xmlns="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xmlns="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xmlns="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xmlns="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xmlns="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xmlns="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xmlns="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xmlns="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xmlns="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xmlns="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xmlns="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xmlns="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xmlns="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xmlns="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xmlns="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xmlns="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xmlns="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xmlns="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xmlns="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xmlns="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xmlns="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xmlns="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xmlns="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xmlns="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xmlns="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xmlns="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xmlns="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xmlns="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xmlns="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xmlns="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xmlns="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xmlns="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xmlns="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xmlns="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xmlns="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xmlns="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xmlns="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xmlns="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xmlns="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xmlns="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xmlns="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xmlns="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xmlns="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xmlns="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xmlns="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xmlns="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xmlns="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xmlns="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xmlns="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xmlns="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xmlns="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xmlns="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xmlns="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xmlns="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xmlns="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xmlns="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xmlns="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xmlns="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xmlns="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xmlns="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xmlns="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xmlns="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xmlns="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xmlns="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xmlns="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xmlns="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xmlns="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xmlns="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xmlns="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xmlns="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xmlns="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xmlns="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xmlns="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xmlns="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xmlns="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xmlns="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xmlns="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xmlns="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xmlns="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xmlns="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xmlns="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xmlns="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xmlns="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xmlns="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xmlns="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xmlns="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xmlns="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xmlns="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xmlns="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xmlns="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xmlns="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xmlns="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xmlns="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xmlns="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xmlns="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xmlns="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xmlns="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xmlns="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xmlns="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xmlns="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xmlns="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xmlns="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xmlns="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xmlns="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xmlns="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xmlns="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xmlns="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xmlns="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xmlns="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xmlns="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xmlns="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xmlns="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xmlns="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xmlns="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xmlns="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xmlns="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xmlns="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xmlns="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xmlns="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xmlns="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xmlns="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xmlns="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xmlns="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xmlns="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xmlns="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xmlns="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xmlns="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xmlns="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xmlns="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xmlns="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xmlns="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xmlns="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xmlns="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xmlns="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xmlns="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xmlns="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xmlns="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xmlns="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xmlns="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xmlns="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xmlns="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xmlns="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xmlns="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xmlns="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xmlns="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xmlns="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xmlns="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xmlns="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xmlns="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xmlns="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xmlns="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xmlns="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xmlns="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xmlns="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738</Words>
  <Application>Microsoft Office PowerPoint</Application>
  <PresentationFormat>Widescreen</PresentationFormat>
  <Paragraphs>108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 Light</vt:lpstr>
      <vt:lpstr>Arial</vt:lpstr>
      <vt:lpstr>Wingdings</vt:lpstr>
      <vt:lpstr>黑体</vt:lpstr>
      <vt:lpstr>Nunito</vt:lpstr>
      <vt:lpstr>Cordia New</vt:lpstr>
      <vt:lpstr>Calibri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AutoBVT</cp:lastModifiedBy>
  <cp:revision>28</cp:revision>
  <dcterms:created xsi:type="dcterms:W3CDTF">2020-07-25T07:18:36Z</dcterms:created>
  <dcterms:modified xsi:type="dcterms:W3CDTF">2022-01-30T05:33:51Z</dcterms:modified>
</cp:coreProperties>
</file>