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32"/>
  </p:notesMasterIdLst>
  <p:sldIdLst>
    <p:sldId id="265" r:id="rId2"/>
    <p:sldId id="314" r:id="rId3"/>
    <p:sldId id="373" r:id="rId4"/>
    <p:sldId id="322" r:id="rId5"/>
    <p:sldId id="338" r:id="rId6"/>
    <p:sldId id="381" r:id="rId7"/>
    <p:sldId id="340" r:id="rId8"/>
    <p:sldId id="324" r:id="rId9"/>
    <p:sldId id="320" r:id="rId10"/>
    <p:sldId id="341" r:id="rId11"/>
    <p:sldId id="377" r:id="rId12"/>
    <p:sldId id="343" r:id="rId13"/>
    <p:sldId id="355" r:id="rId14"/>
    <p:sldId id="374" r:id="rId15"/>
    <p:sldId id="375" r:id="rId16"/>
    <p:sldId id="376" r:id="rId17"/>
    <p:sldId id="350" r:id="rId18"/>
    <p:sldId id="384" r:id="rId19"/>
    <p:sldId id="380" r:id="rId20"/>
    <p:sldId id="335" r:id="rId21"/>
    <p:sldId id="363" r:id="rId22"/>
    <p:sldId id="366" r:id="rId23"/>
    <p:sldId id="358" r:id="rId24"/>
    <p:sldId id="359" r:id="rId25"/>
    <p:sldId id="349" r:id="rId26"/>
    <p:sldId id="360" r:id="rId27"/>
    <p:sldId id="361" r:id="rId28"/>
    <p:sldId id="382" r:id="rId29"/>
    <p:sldId id="372" r:id="rId30"/>
    <p:sldId id="370" r:id="rId31"/>
  </p:sldIdLst>
  <p:sldSz cx="9144000" cy="5143500" type="screen16x9"/>
  <p:notesSz cx="6858000" cy="9144000"/>
  <p:embeddedFontLst>
    <p:embeddedFont>
      <p:font typeface="#9Slide03 AmpleSoft Bold" panose="02000000000000000000" pitchFamily="2" charset="0"/>
      <p:regular r:id="rId33"/>
    </p:embeddedFont>
    <p:embeddedFont>
      <p:font typeface="UVF Lobster12" panose="02000506000000020003" charset="0"/>
      <p:italic r:id="rId34"/>
    </p:embeddedFont>
    <p:embeddedFont>
      <p:font typeface="Itim" panose="020B0604020202020204" charset="-34"/>
      <p:regular r:id="rId35"/>
    </p:embeddedFont>
    <p:embeddedFont>
      <p:font typeface="Calibri" panose="020F0502020204030204" pitchFamily="34" charset="0"/>
      <p:regular r:id="rId36"/>
      <p:bold r:id="rId37"/>
      <p:italic r:id="rId38"/>
      <p:boldItalic r:id="rId39"/>
    </p:embeddedFont>
    <p:embeddedFont>
      <p:font typeface="Dancing Script" panose="020B0604020202020204" charset="0"/>
      <p:regular r:id="rId40"/>
      <p:bold r:id="rId41"/>
    </p:embeddedFont>
    <p:embeddedFont>
      <p:font typeface="VNI-Hobo" pitchFamily="2" charset="0"/>
      <p:regular r:id="rId42"/>
    </p:embeddedFont>
    <p:embeddedFont>
      <p:font typeface="宋体" panose="02010600030101010101" pitchFamily="2" charset="-122"/>
      <p:regular r:id="rId43"/>
    </p:embeddedFont>
    <p:embeddedFont>
      <p:font typeface="UVF Chikita" panose="020B0604020202020204" charset="0"/>
      <p:regular r:id="rId44"/>
    </p:embeddedFont>
    <p:embeddedFont>
      <p:font typeface="Cambria" panose="02040503050406030204" pitchFamily="18" charset="0"/>
      <p:regular r:id="rId45"/>
      <p:bold r:id="rId46"/>
      <p:italic r:id="rId47"/>
      <p:boldItalic r:id="rId48"/>
    </p:embeddedFont>
    <p:embeddedFont>
      <p:font typeface="Fredoka One" panose="020B0604020202020204" charset="0"/>
      <p:regular r:id="rId49"/>
    </p:embeddedFont>
    <p:embeddedFont>
      <p:font typeface="#9Slide05 Shaqila" pitchFamily="2" charset="0"/>
      <p:regular r:id="rId50"/>
    </p:embeddedFont>
    <p:embeddedFont>
      <p:font typeface="Englebert" panose="020B0604020202020204" charset="0"/>
      <p:regular r:id="rId51"/>
    </p:embeddedFont>
    <p:embeddedFont>
      <p:font typeface=".VnMonotype corsiva" panose="020B7200000000000000" pitchFamily="34" charset="0"/>
      <p:italic r:id="rId52"/>
    </p:embeddedFont>
    <p:embeddedFont>
      <p:font typeface="Bebas Neue" panose="020B0604020202020204" charset="0"/>
      <p:regular r:id="rId53"/>
    </p:embeddedFont>
    <p:embeddedFont>
      <p:font typeface=".VnVogue" panose="020B7200000000000000" pitchFamily="34" charset="0"/>
      <p:regular r:id="rId54"/>
    </p:embeddedFont>
    <p:embeddedFont>
      <p:font typeface="#9Slide03 Arima Madurai Black" panose="00000A00000000000000" pitchFamily="2" charset="0"/>
      <p:bold r:id="rId55"/>
    </p:embeddedFont>
    <p:embeddedFont>
      <p:font typeface="UVF Cider Script" panose="020B0604020202020204" charset="0"/>
      <p:regular r:id="rId56"/>
    </p:embeddedFont>
  </p:embeddedFontLst>
  <p:custDataLst>
    <p:tags r:id="rId5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35">
          <p15:clr>
            <a:srgbClr val="9AA0A6"/>
          </p15:clr>
        </p15:guide>
        <p15:guide id="2" orient="horz" pos="795">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CCECFF"/>
    <a:srgbClr val="FFFFFF"/>
    <a:srgbClr val="F5F9F6"/>
    <a:srgbClr val="FEF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DADC08-4E2B-4DD7-9218-740CFC1F4DA3}">
  <a:tblStyle styleId="{BDDADC08-4E2B-4DD7-9218-740CFC1F4DA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25" autoAdjust="0"/>
    <p:restoredTop sz="94660"/>
  </p:normalViewPr>
  <p:slideViewPr>
    <p:cSldViewPr snapToGrid="0">
      <p:cViewPr varScale="1">
        <p:scale>
          <a:sx n="93" d="100"/>
          <a:sy n="93" d="100"/>
        </p:scale>
        <p:origin x="690" y="66"/>
      </p:cViewPr>
      <p:guideLst>
        <p:guide orient="horz" pos="1935"/>
        <p:guide orient="horz" pos="79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251563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eb71e308d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eb71e308d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8928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6</a:t>
            </a:fld>
            <a:endParaRPr lang="zh-CN" altLang="en-US"/>
          </a:p>
        </p:txBody>
      </p:sp>
    </p:spTree>
    <p:extLst>
      <p:ext uri="{BB962C8B-B14F-4D97-AF65-F5344CB8AC3E}">
        <p14:creationId xmlns:p14="http://schemas.microsoft.com/office/powerpoint/2010/main" val="1886184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22</a:t>
            </a:fld>
            <a:endParaRPr lang="zh-CN" altLang="en-US"/>
          </a:p>
        </p:txBody>
      </p:sp>
    </p:spTree>
    <p:extLst>
      <p:ext uri="{BB962C8B-B14F-4D97-AF65-F5344CB8AC3E}">
        <p14:creationId xmlns:p14="http://schemas.microsoft.com/office/powerpoint/2010/main" val="422334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spTree>
      <p:nvGrpSpPr>
        <p:cNvPr id="1" name="Shape 65"/>
        <p:cNvGrpSpPr/>
        <p:nvPr/>
      </p:nvGrpSpPr>
      <p:grpSpPr>
        <a:xfrm>
          <a:off x="0" y="0"/>
          <a:ext cx="0" cy="0"/>
          <a:chOff x="0" y="0"/>
          <a:chExt cx="0" cy="0"/>
        </a:xfrm>
      </p:grpSpPr>
      <p:grpSp>
        <p:nvGrpSpPr>
          <p:cNvPr id="66" name="Google Shape;66;p5"/>
          <p:cNvGrpSpPr/>
          <p:nvPr/>
        </p:nvGrpSpPr>
        <p:grpSpPr>
          <a:xfrm>
            <a:off x="0" y="-15338"/>
            <a:ext cx="9154800" cy="5355429"/>
            <a:chOff x="0" y="-15338"/>
            <a:chExt cx="9154800" cy="5355429"/>
          </a:xfrm>
        </p:grpSpPr>
        <p:sp>
          <p:nvSpPr>
            <p:cNvPr id="67" name="Google Shape;67;p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5"/>
          <p:cNvSpPr/>
          <p:nvPr/>
        </p:nvSpPr>
        <p:spPr>
          <a:xfrm flipH="1">
            <a:off x="715000" y="388500"/>
            <a:ext cx="7713900" cy="5193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txBox="1">
            <a:spLocks noGrp="1"/>
          </p:cNvSpPr>
          <p:nvPr>
            <p:ph type="subTitle" idx="1"/>
          </p:nvPr>
        </p:nvSpPr>
        <p:spPr>
          <a:xfrm>
            <a:off x="1677350" y="2534225"/>
            <a:ext cx="2134500" cy="71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2000" b="1">
                <a:latin typeface="Fredoka One"/>
                <a:ea typeface="Fredoka One"/>
                <a:cs typeface="Fredoka One"/>
                <a:sym typeface="Fredoka One"/>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82" name="Google Shape;82;p5"/>
          <p:cNvSpPr txBox="1">
            <a:spLocks noGrp="1"/>
          </p:cNvSpPr>
          <p:nvPr>
            <p:ph type="subTitle" idx="2"/>
          </p:nvPr>
        </p:nvSpPr>
        <p:spPr>
          <a:xfrm>
            <a:off x="5332150" y="2534225"/>
            <a:ext cx="2134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000" b="1">
                <a:latin typeface="Fredoka One"/>
                <a:ea typeface="Fredoka One"/>
                <a:cs typeface="Fredoka One"/>
                <a:sym typeface="Fredoka On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83" name="Google Shape;83;p5"/>
          <p:cNvSpPr txBox="1">
            <a:spLocks noGrp="1"/>
          </p:cNvSpPr>
          <p:nvPr>
            <p:ph type="subTitle" idx="3"/>
          </p:nvPr>
        </p:nvSpPr>
        <p:spPr>
          <a:xfrm>
            <a:off x="1677350" y="3128483"/>
            <a:ext cx="2134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5"/>
          <p:cNvSpPr txBox="1">
            <a:spLocks noGrp="1"/>
          </p:cNvSpPr>
          <p:nvPr>
            <p:ph type="subTitle" idx="4"/>
          </p:nvPr>
        </p:nvSpPr>
        <p:spPr>
          <a:xfrm>
            <a:off x="5332150" y="3128483"/>
            <a:ext cx="2134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5"/>
          <p:cNvSpPr txBox="1">
            <a:spLocks noGrp="1"/>
          </p:cNvSpPr>
          <p:nvPr>
            <p:ph type="title"/>
          </p:nvPr>
        </p:nvSpPr>
        <p:spPr>
          <a:xfrm>
            <a:off x="720000" y="377790"/>
            <a:ext cx="7704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25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733695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2826618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912614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543714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4192846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Numbers and text">
  <p:cSld name="BLANK_1_1_1_1_1_1">
    <p:spTree>
      <p:nvGrpSpPr>
        <p:cNvPr id="1" name="Shape 402"/>
        <p:cNvGrpSpPr/>
        <p:nvPr/>
      </p:nvGrpSpPr>
      <p:grpSpPr>
        <a:xfrm>
          <a:off x="0" y="0"/>
          <a:ext cx="0" cy="0"/>
          <a:chOff x="0" y="0"/>
          <a:chExt cx="0" cy="0"/>
        </a:xfrm>
      </p:grpSpPr>
      <p:grpSp>
        <p:nvGrpSpPr>
          <p:cNvPr id="403" name="Google Shape;403;p22"/>
          <p:cNvGrpSpPr/>
          <p:nvPr/>
        </p:nvGrpSpPr>
        <p:grpSpPr>
          <a:xfrm>
            <a:off x="0" y="-15338"/>
            <a:ext cx="9154800" cy="5355429"/>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22"/>
          <p:cNvSpPr txBox="1">
            <a:spLocks noGrp="1"/>
          </p:cNvSpPr>
          <p:nvPr>
            <p:ph type="title" hasCustomPrompt="1"/>
          </p:nvPr>
        </p:nvSpPr>
        <p:spPr>
          <a:xfrm>
            <a:off x="715100" y="1442391"/>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18" name="Google Shape;418;p22"/>
          <p:cNvSpPr txBox="1">
            <a:spLocks noGrp="1"/>
          </p:cNvSpPr>
          <p:nvPr>
            <p:ph type="subTitle" idx="1"/>
          </p:nvPr>
        </p:nvSpPr>
        <p:spPr>
          <a:xfrm>
            <a:off x="715100" y="2224619"/>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5074600" y="1442384"/>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20" name="Google Shape;420;p22"/>
          <p:cNvSpPr txBox="1">
            <a:spLocks noGrp="1"/>
          </p:cNvSpPr>
          <p:nvPr>
            <p:ph type="subTitle" idx="3"/>
          </p:nvPr>
        </p:nvSpPr>
        <p:spPr>
          <a:xfrm>
            <a:off x="5074600" y="2224611"/>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2894850" y="2854689"/>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22" name="Google Shape;422;p22"/>
          <p:cNvSpPr txBox="1">
            <a:spLocks noGrp="1"/>
          </p:cNvSpPr>
          <p:nvPr>
            <p:ph type="subTitle" idx="5"/>
          </p:nvPr>
        </p:nvSpPr>
        <p:spPr>
          <a:xfrm>
            <a:off x="2894850" y="3636916"/>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p:cSld name="BLANK_1_1_1_1_1_1_1">
    <p:spTree>
      <p:nvGrpSpPr>
        <p:cNvPr id="1" name="Shape 441"/>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1">
  <p:cSld name="BLANK_1_1_1_1_1_1_1_1">
    <p:spTree>
      <p:nvGrpSpPr>
        <p:cNvPr id="1" name="Shape 442"/>
        <p:cNvGrpSpPr/>
        <p:nvPr/>
      </p:nvGrpSpPr>
      <p:grpSpPr>
        <a:xfrm>
          <a:off x="0" y="0"/>
          <a:ext cx="0" cy="0"/>
          <a:chOff x="0" y="0"/>
          <a:chExt cx="0" cy="0"/>
        </a:xfrm>
      </p:grpSpPr>
      <p:grpSp>
        <p:nvGrpSpPr>
          <p:cNvPr id="443" name="Google Shape;443;p25"/>
          <p:cNvGrpSpPr/>
          <p:nvPr/>
        </p:nvGrpSpPr>
        <p:grpSpPr>
          <a:xfrm>
            <a:off x="0" y="-15338"/>
            <a:ext cx="9154800" cy="5355429"/>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843967C-B335-47C3-AC13-CD1CF22B4454}"/>
              </a:ext>
            </a:extLst>
          </p:cNvPr>
          <p:cNvSpPr>
            <a:spLocks noGrp="1"/>
          </p:cNvSpPr>
          <p:nvPr>
            <p:ph type="dt" sz="half" idx="10"/>
          </p:nvPr>
        </p:nvSpPr>
        <p:spPr/>
        <p:txBody>
          <a:bodyPr/>
          <a:lstStyle/>
          <a:p>
            <a:fld id="{926DD501-C1E9-434C-B6E4-A350938FDFAA}" type="datetimeFigureOut">
              <a:rPr lang="en-US" smtClean="0"/>
              <a:t>21-Jan-22</a:t>
            </a:fld>
            <a:endParaRPr lang="en-US"/>
          </a:p>
        </p:txBody>
      </p:sp>
      <p:sp>
        <p:nvSpPr>
          <p:cNvPr id="5" name="Chỗ dành sẵn cho Chân trang 4">
            <a:extLst>
              <a:ext uri="{FF2B5EF4-FFF2-40B4-BE49-F238E27FC236}">
                <a16:creationId xmlns:a16="http://schemas.microsoft.com/office/drawing/2014/main" xmlns=""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1660924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843967C-B335-47C3-AC13-CD1CF22B4454}"/>
              </a:ext>
            </a:extLst>
          </p:cNvPr>
          <p:cNvSpPr>
            <a:spLocks noGrp="1"/>
          </p:cNvSpPr>
          <p:nvPr>
            <p:ph type="dt" sz="half" idx="10"/>
          </p:nvPr>
        </p:nvSpPr>
        <p:spPr/>
        <p:txBody>
          <a:bodyPr/>
          <a:lstStyle/>
          <a:p>
            <a:fld id="{926DD501-C1E9-434C-B6E4-A350938FDFAA}" type="datetimeFigureOut">
              <a:rPr lang="en-US" smtClean="0"/>
              <a:t>21-Jan-22</a:t>
            </a:fld>
            <a:endParaRPr lang="en-US"/>
          </a:p>
        </p:txBody>
      </p:sp>
      <p:sp>
        <p:nvSpPr>
          <p:cNvPr id="5" name="Chỗ dành sẵn cho Chân trang 4">
            <a:extLst>
              <a:ext uri="{FF2B5EF4-FFF2-40B4-BE49-F238E27FC236}">
                <a16:creationId xmlns:a16="http://schemas.microsoft.com/office/drawing/2014/main" xmlns=""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060907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86"/>
        <p:cNvGrpSpPr/>
        <p:nvPr/>
      </p:nvGrpSpPr>
      <p:grpSpPr>
        <a:xfrm>
          <a:off x="0" y="0"/>
          <a:ext cx="0" cy="0"/>
          <a:chOff x="0" y="0"/>
          <a:chExt cx="0" cy="0"/>
        </a:xfrm>
      </p:grpSpPr>
      <p:grpSp>
        <p:nvGrpSpPr>
          <p:cNvPr id="87" name="Google Shape;87;p6"/>
          <p:cNvGrpSpPr/>
          <p:nvPr/>
        </p:nvGrpSpPr>
        <p:grpSpPr>
          <a:xfrm>
            <a:off x="0" y="-15338"/>
            <a:ext cx="9154800" cy="5355429"/>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6"/>
          <p:cNvSpPr/>
          <p:nvPr/>
        </p:nvSpPr>
        <p:spPr>
          <a:xfrm flipH="1">
            <a:off x="715000" y="388500"/>
            <a:ext cx="7713900" cy="5193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txBox="1">
            <a:spLocks noGrp="1"/>
          </p:cNvSpPr>
          <p:nvPr>
            <p:ph type="title"/>
          </p:nvPr>
        </p:nvSpPr>
        <p:spPr>
          <a:xfrm>
            <a:off x="720000" y="377790"/>
            <a:ext cx="7704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25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cSld name="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843967C-B335-47C3-AC13-CD1CF22B4454}"/>
              </a:ext>
            </a:extLst>
          </p:cNvPr>
          <p:cNvSpPr>
            <a:spLocks noGrp="1"/>
          </p:cNvSpPr>
          <p:nvPr>
            <p:ph type="dt" sz="half" idx="10"/>
          </p:nvPr>
        </p:nvSpPr>
        <p:spPr/>
        <p:txBody>
          <a:bodyPr/>
          <a:lstStyle/>
          <a:p>
            <a:fld id="{926DD501-C1E9-434C-B6E4-A350938FDFAA}" type="datetimeFigureOut">
              <a:rPr lang="en-US" smtClean="0"/>
              <a:t>21-Jan-22</a:t>
            </a:fld>
            <a:endParaRPr lang="en-US"/>
          </a:p>
        </p:txBody>
      </p:sp>
      <p:sp>
        <p:nvSpPr>
          <p:cNvPr id="5" name="Chỗ dành sẵn cho Chân trang 4">
            <a:extLst>
              <a:ext uri="{FF2B5EF4-FFF2-40B4-BE49-F238E27FC236}">
                <a16:creationId xmlns:a16="http://schemas.microsoft.com/office/drawing/2014/main" xmlns=""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513548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843967C-B335-47C3-AC13-CD1CF22B4454}"/>
              </a:ext>
            </a:extLst>
          </p:cNvPr>
          <p:cNvSpPr>
            <a:spLocks noGrp="1"/>
          </p:cNvSpPr>
          <p:nvPr>
            <p:ph type="dt" sz="half" idx="10"/>
          </p:nvPr>
        </p:nvSpPr>
        <p:spPr/>
        <p:txBody>
          <a:bodyPr/>
          <a:lstStyle/>
          <a:p>
            <a:fld id="{926DD501-C1E9-434C-B6E4-A350938FDFAA}" type="datetimeFigureOut">
              <a:rPr lang="en-US" smtClean="0"/>
              <a:t>21-Jan-22</a:t>
            </a:fld>
            <a:endParaRPr lang="en-US"/>
          </a:p>
        </p:txBody>
      </p:sp>
      <p:sp>
        <p:nvSpPr>
          <p:cNvPr id="5" name="Chỗ dành sẵn cho Chân trang 4">
            <a:extLst>
              <a:ext uri="{FF2B5EF4-FFF2-40B4-BE49-F238E27FC236}">
                <a16:creationId xmlns:a16="http://schemas.microsoft.com/office/drawing/2014/main" xmlns=""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458197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cSld name="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843967C-B335-47C3-AC13-CD1CF22B4454}"/>
              </a:ext>
            </a:extLst>
          </p:cNvPr>
          <p:cNvSpPr>
            <a:spLocks noGrp="1"/>
          </p:cNvSpPr>
          <p:nvPr>
            <p:ph type="dt" sz="half" idx="10"/>
          </p:nvPr>
        </p:nvSpPr>
        <p:spPr/>
        <p:txBody>
          <a:bodyPr/>
          <a:lstStyle/>
          <a:p>
            <a:fld id="{926DD501-C1E9-434C-B6E4-A350938FDFAA}" type="datetimeFigureOut">
              <a:rPr lang="en-US" smtClean="0"/>
              <a:t>21-Jan-22</a:t>
            </a:fld>
            <a:endParaRPr lang="en-US"/>
          </a:p>
        </p:txBody>
      </p:sp>
      <p:sp>
        <p:nvSpPr>
          <p:cNvPr id="5" name="Chỗ dành sẵn cho Chân trang 4">
            <a:extLst>
              <a:ext uri="{FF2B5EF4-FFF2-40B4-BE49-F238E27FC236}">
                <a16:creationId xmlns:a16="http://schemas.microsoft.com/office/drawing/2014/main" xmlns=""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1320945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843967C-B335-47C3-AC13-CD1CF22B4454}"/>
              </a:ext>
            </a:extLst>
          </p:cNvPr>
          <p:cNvSpPr>
            <a:spLocks noGrp="1"/>
          </p:cNvSpPr>
          <p:nvPr>
            <p:ph type="dt" sz="half" idx="10"/>
          </p:nvPr>
        </p:nvSpPr>
        <p:spPr/>
        <p:txBody>
          <a:bodyPr/>
          <a:lstStyle/>
          <a:p>
            <a:fld id="{926DD501-C1E9-434C-B6E4-A350938FDFAA}" type="datetimeFigureOut">
              <a:rPr lang="en-US" smtClean="0"/>
              <a:t>21-Jan-22</a:t>
            </a:fld>
            <a:endParaRPr lang="en-US"/>
          </a:p>
        </p:txBody>
      </p:sp>
      <p:sp>
        <p:nvSpPr>
          <p:cNvPr id="5" name="Chỗ dành sẵn cho Chân trang 4">
            <a:extLst>
              <a:ext uri="{FF2B5EF4-FFF2-40B4-BE49-F238E27FC236}">
                <a16:creationId xmlns:a16="http://schemas.microsoft.com/office/drawing/2014/main" xmlns=""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938152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cSld name="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843967C-B335-47C3-AC13-CD1CF22B4454}"/>
              </a:ext>
            </a:extLst>
          </p:cNvPr>
          <p:cNvSpPr>
            <a:spLocks noGrp="1"/>
          </p:cNvSpPr>
          <p:nvPr>
            <p:ph type="dt" sz="half" idx="10"/>
          </p:nvPr>
        </p:nvSpPr>
        <p:spPr/>
        <p:txBody>
          <a:bodyPr/>
          <a:lstStyle/>
          <a:p>
            <a:fld id="{926DD501-C1E9-434C-B6E4-A350938FDFAA}" type="datetimeFigureOut">
              <a:rPr lang="en-US" smtClean="0"/>
              <a:t>21-Jan-22</a:t>
            </a:fld>
            <a:endParaRPr lang="en-US"/>
          </a:p>
        </p:txBody>
      </p:sp>
      <p:sp>
        <p:nvSpPr>
          <p:cNvPr id="5" name="Chỗ dành sẵn cho Chân trang 4">
            <a:extLst>
              <a:ext uri="{FF2B5EF4-FFF2-40B4-BE49-F238E27FC236}">
                <a16:creationId xmlns:a16="http://schemas.microsoft.com/office/drawing/2014/main" xmlns=""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3237292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cSld name="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843967C-B335-47C3-AC13-CD1CF22B4454}"/>
              </a:ext>
            </a:extLst>
          </p:cNvPr>
          <p:cNvSpPr>
            <a:spLocks noGrp="1"/>
          </p:cNvSpPr>
          <p:nvPr>
            <p:ph type="dt" sz="half" idx="10"/>
          </p:nvPr>
        </p:nvSpPr>
        <p:spPr/>
        <p:txBody>
          <a:bodyPr/>
          <a:lstStyle/>
          <a:p>
            <a:fld id="{926DD501-C1E9-434C-B6E4-A350938FDFAA}" type="datetimeFigureOut">
              <a:rPr lang="en-US" smtClean="0"/>
              <a:t>21-Jan-22</a:t>
            </a:fld>
            <a:endParaRPr lang="en-US"/>
          </a:p>
        </p:txBody>
      </p:sp>
      <p:sp>
        <p:nvSpPr>
          <p:cNvPr id="5" name="Chỗ dành sẵn cho Chân trang 4">
            <a:extLst>
              <a:ext uri="{FF2B5EF4-FFF2-40B4-BE49-F238E27FC236}">
                <a16:creationId xmlns:a16="http://schemas.microsoft.com/office/drawing/2014/main" xmlns=""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3583666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3011317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619566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2385366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158600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7"/>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2595566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858694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162886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871434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866930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020134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472951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8" r:id="rId3"/>
    <p:sldLayoutId id="2147483693" r:id="rId4"/>
    <p:sldLayoutId id="2147483691" r:id="rId5"/>
    <p:sldLayoutId id="2147483690" r:id="rId6"/>
    <p:sldLayoutId id="2147483689" r:id="rId7"/>
    <p:sldLayoutId id="2147483688" r:id="rId8"/>
    <p:sldLayoutId id="2147483687" r:id="rId9"/>
    <p:sldLayoutId id="2147483686" r:id="rId10"/>
    <p:sldLayoutId id="2147483685" r:id="rId11"/>
    <p:sldLayoutId id="2147483684" r:id="rId12"/>
    <p:sldLayoutId id="2147483683" r:id="rId13"/>
    <p:sldLayoutId id="2147483682" r:id="rId14"/>
    <p:sldLayoutId id="2147483668" r:id="rId15"/>
    <p:sldLayoutId id="2147483670" r:id="rId16"/>
    <p:sldLayoutId id="2147483671" r:id="rId17"/>
    <p:sldLayoutId id="2147483675" r:id="rId18"/>
    <p:sldLayoutId id="2147483698" r:id="rId19"/>
    <p:sldLayoutId id="2147483695" r:id="rId20"/>
    <p:sldLayoutId id="2147483694" r:id="rId21"/>
    <p:sldLayoutId id="2147483680" r:id="rId22"/>
    <p:sldLayoutId id="2147483679" r:id="rId23"/>
    <p:sldLayoutId id="2147483678" r:id="rId24"/>
    <p:sldLayoutId id="2147483677" r:id="rId25"/>
    <p:sldLayoutId id="2147483676" r:id="rId26"/>
    <p:sldLayoutId id="2147483697" r:id="rId27"/>
    <p:sldLayoutId id="2147483696" r:id="rId28"/>
    <p:sldLayoutId id="2147483692" r:id="rId29"/>
    <p:sldLayoutId id="2147483681"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16.png"/><Relationship Id="rId4" Type="http://schemas.microsoft.com/office/2007/relationships/hdphoto" Target="../media/hdphoto12.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jpeg"/><Relationship Id="rId7" Type="http://schemas.microsoft.com/office/2007/relationships/hdphoto" Target="../media/hdphoto13.wdp"/><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7.xml"/><Relationship Id="rId6" Type="http://schemas.microsoft.com/office/2007/relationships/hdphoto" Target="../media/hdphoto13.wdp"/><Relationship Id="rId5" Type="http://schemas.openxmlformats.org/officeDocument/2006/relationships/image" Target="../media/image29.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6.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5.png"/><Relationship Id="rId7" Type="http://schemas.microsoft.com/office/2007/relationships/hdphoto" Target="../media/hdphoto11.wdp"/><Relationship Id="rId2" Type="http://schemas.openxmlformats.org/officeDocument/2006/relationships/image" Target="../media/image14.jpeg"/><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microsoft.com/office/2007/relationships/hdphoto" Target="../media/hdphoto14.wdp"/></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3.png"/><Relationship Id="rId5" Type="http://schemas.microsoft.com/office/2007/relationships/hdphoto" Target="../media/hdphoto10.wdp"/><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6.xml"/><Relationship Id="rId1" Type="http://schemas.openxmlformats.org/officeDocument/2006/relationships/tags" Target="../tags/tag1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2.png"/><Relationship Id="rId5" Type="http://schemas.microsoft.com/office/2007/relationships/hdphoto" Target="../media/hdphoto9.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1.wdp"/><Relationship Id="rId2" Type="http://schemas.openxmlformats.org/officeDocument/2006/relationships/image" Target="../media/image14.jpeg"/><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24.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737"/>
        <p:cNvGrpSpPr/>
        <p:nvPr/>
      </p:nvGrpSpPr>
      <p:grpSpPr>
        <a:xfrm>
          <a:off x="0" y="0"/>
          <a:ext cx="0" cy="0"/>
          <a:chOff x="0" y="0"/>
          <a:chExt cx="0" cy="0"/>
        </a:xfrm>
      </p:grpSpPr>
      <p:pic>
        <p:nvPicPr>
          <p:cNvPr id="2050" name="Picture 2" descr="Hand painted watercolor pastel sky background Free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38" y="-32350"/>
            <a:ext cx="9182537" cy="51758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912904" y="457199"/>
            <a:ext cx="3857697" cy="3857697"/>
          </a:xfrm>
          <a:prstGeom prst="rect">
            <a:avLst/>
          </a:prstGeom>
        </p:spPr>
      </p:pic>
      <p:sp>
        <p:nvSpPr>
          <p:cNvPr id="8" name="TextBox 7"/>
          <p:cNvSpPr txBox="1"/>
          <p:nvPr/>
        </p:nvSpPr>
        <p:spPr>
          <a:xfrm>
            <a:off x="276906" y="567526"/>
            <a:ext cx="4873818" cy="3416320"/>
          </a:xfrm>
          <a:prstGeom prst="rect">
            <a:avLst/>
          </a:prstGeom>
          <a:noFill/>
        </p:spPr>
        <p:txBody>
          <a:bodyPr wrap="square" rtlCol="0">
            <a:spAutoFit/>
          </a:bodyPr>
          <a:lstStyle/>
          <a:p>
            <a:pPr algn="ctr"/>
            <a:r>
              <a:rPr lang="vi-VN" sz="7200" b="1" dirty="0">
                <a:solidFill>
                  <a:schemeClr val="bg1">
                    <a:lumMod val="50000"/>
                  </a:schemeClr>
                </a:solidFill>
                <a:latin typeface="UVF Chikita" panose="02000505000000020002" pitchFamily="2" charset="0"/>
              </a:rPr>
              <a:t>Happy </a:t>
            </a:r>
          </a:p>
          <a:p>
            <a:pPr algn="ctr"/>
            <a:r>
              <a:rPr lang="vi-VN" sz="7200" b="1" dirty="0">
                <a:solidFill>
                  <a:schemeClr val="bg1">
                    <a:lumMod val="50000"/>
                  </a:schemeClr>
                </a:solidFill>
                <a:latin typeface="UVF Chikita" panose="02000505000000020002" pitchFamily="2" charset="0"/>
              </a:rPr>
              <a:t>Teacher’s Day</a:t>
            </a:r>
            <a:endParaRPr lang="en-US" sz="7200" b="1" dirty="0">
              <a:solidFill>
                <a:schemeClr val="bg1">
                  <a:lumMod val="50000"/>
                </a:schemeClr>
              </a:solidFill>
              <a:latin typeface="UVF Chikita" panose="02000505000000020002" pitchFamily="2" charset="0"/>
            </a:endParaRPr>
          </a:p>
        </p:txBody>
      </p:sp>
      <p:sp>
        <p:nvSpPr>
          <p:cNvPr id="9" name="TextBox 8"/>
          <p:cNvSpPr txBox="1"/>
          <p:nvPr/>
        </p:nvSpPr>
        <p:spPr>
          <a:xfrm>
            <a:off x="3563863" y="3417669"/>
            <a:ext cx="5075855" cy="1569660"/>
          </a:xfrm>
          <a:prstGeom prst="rect">
            <a:avLst/>
          </a:prstGeom>
          <a:noFill/>
        </p:spPr>
        <p:txBody>
          <a:bodyPr wrap="square" rtlCol="0">
            <a:spAutoFit/>
          </a:bodyPr>
          <a:lstStyle/>
          <a:p>
            <a:pPr algn="ctr"/>
            <a:r>
              <a:rPr lang="vi-VN" sz="9600" i="1" dirty="0">
                <a:solidFill>
                  <a:schemeClr val="bg1">
                    <a:lumMod val="50000"/>
                  </a:schemeClr>
                </a:solidFill>
                <a:latin typeface="Aroly" pitchFamily="2" charset="0"/>
              </a:rPr>
              <a:t>20/11</a:t>
            </a:r>
            <a:endParaRPr lang="en-US" sz="9600" i="1" dirty="0">
              <a:solidFill>
                <a:schemeClr val="bg1">
                  <a:lumMod val="50000"/>
                </a:schemeClr>
              </a:solidFill>
              <a:latin typeface="Aroly" pitchFamily="2" charset="0"/>
            </a:endParaRPr>
          </a:p>
        </p:txBody>
      </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2343106" y="-414989"/>
            <a:ext cx="2891273" cy="2891273"/>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3032840" y="2161448"/>
            <a:ext cx="2891273" cy="2891273"/>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9744" b="100000" l="0" r="100000">
                        <a14:backgroundMark x1="91374" y1="52716" x2="98882" y2="90415"/>
                        <a14:backgroundMark x1="80511" y1="65815" x2="93291" y2="76198"/>
                        <a14:backgroundMark x1="94569" y1="77796" x2="96486" y2="98882"/>
                        <a14:backgroundMark x1="91693" y1="90895" x2="90575" y2="99201"/>
                      </a14:backgroundRemoval>
                    </a14:imgEffect>
                  </a14:imgLayer>
                </a14:imgProps>
              </a:ext>
            </a:extLst>
          </a:blip>
          <a:stretch>
            <a:fillRect/>
          </a:stretch>
        </p:blipFill>
        <p:spPr>
          <a:xfrm>
            <a:off x="-43444" y="2571497"/>
            <a:ext cx="2572003" cy="2572003"/>
          </a:xfrm>
          <a:prstGeom prst="rect">
            <a:avLst/>
          </a:prstGeom>
          <a:noFill/>
          <a:effectLst>
            <a:outerShdw blurRad="50800" dist="50800" dir="5400000" sx="1000" sy="1000" algn="ctr" rotWithShape="0">
              <a:srgbClr val="000000"/>
            </a:outerShdw>
          </a:effectLst>
        </p:spPr>
      </p:pic>
      <p:pic>
        <p:nvPicPr>
          <p:cNvPr id="14" name="Picture 13"/>
          <p:cNvPicPr>
            <a:picLocks noChangeAspect="1"/>
          </p:cNvPicPr>
          <p:nvPr/>
        </p:nvPicPr>
        <p:blipFill>
          <a:blip r:embed="rId10">
            <a:extLst>
              <a:ext uri="{BEBA8EAE-BF5A-486C-A8C5-ECC9F3942E4B}">
                <a14:imgProps xmlns:a14="http://schemas.microsoft.com/office/drawing/2010/main">
                  <a14:imgLayer r:embed="rId11">
                    <a14:imgEffect>
                      <a14:backgroundRemoval t="5036" b="100000" l="0" r="100000">
                        <a14:foregroundMark x1="27955" y1="54676" x2="29872" y2="54676"/>
                        <a14:backgroundMark x1="15335" y1="25420" x2="20288" y2="29976"/>
                        <a14:backgroundMark x1="34026" y1="9113" x2="43770" y2="9353"/>
                        <a14:backgroundMark x1="47284" y1="12470" x2="43131" y2="20624"/>
                        <a14:backgroundMark x1="53994" y1="13429" x2="55911" y2="18465"/>
                        <a14:backgroundMark x1="40096" y1="38849" x2="46486" y2="34053"/>
                        <a14:backgroundMark x1="29393" y1="64029" x2="32109" y2="58753"/>
                        <a14:backgroundMark x1="68530" y1="51799" x2="68371" y2="46043"/>
                        <a14:backgroundMark x1="70767" y1="38369" x2="72684" y2="32614"/>
                        <a14:backgroundMark x1="66454" y1="17266" x2="69010" y2="17746"/>
                        <a14:backgroundMark x1="81629" y1="18465" x2="84824" y2="17746"/>
                        <a14:backgroundMark x1="86422" y1="21343" x2="86422" y2="24460"/>
                        <a14:backgroundMark x1="33227" y1="55156" x2="40256" y2="46523"/>
                        <a14:backgroundMark x1="20927" y1="37650" x2="22684" y2="39329"/>
                        <a14:backgroundMark x1="55112" y1="22062" x2="57668" y2="21583"/>
                        <a14:backgroundMark x1="75559" y1="42206" x2="75559" y2="39568"/>
                        <a14:backgroundMark x1="58147" y1="41247" x2="58147" y2="43645"/>
                        <a14:backgroundMark x1="59744" y1="20384" x2="60703" y2="20863"/>
                        <a14:backgroundMark x1="28275" y1="29017" x2="28275" y2="26859"/>
                        <a14:backgroundMark x1="23163" y1="62350" x2="24121" y2="60671"/>
                        <a14:backgroundMark x1="21406" y1="67146" x2="19808" y2="70983"/>
                        <a14:backgroundMark x1="42971" y1="23981" x2="44728" y2="23741"/>
                      </a14:backgroundRemoval>
                    </a14:imgEffect>
                  </a14:imgLayer>
                </a14:imgProps>
              </a:ext>
            </a:extLst>
          </a:blip>
          <a:stretch>
            <a:fillRect/>
          </a:stretch>
        </p:blipFill>
        <p:spPr>
          <a:xfrm>
            <a:off x="5671807" y="-157420"/>
            <a:ext cx="3548948" cy="2633704"/>
          </a:xfrm>
          <a:prstGeom prst="rect">
            <a:avLst/>
          </a:prstGeom>
        </p:spPr>
      </p:pic>
      <p:sp>
        <p:nvSpPr>
          <p:cNvPr id="11" name="TextBox 5"/>
          <p:cNvSpPr txBox="1"/>
          <p:nvPr/>
        </p:nvSpPr>
        <p:spPr>
          <a:xfrm>
            <a:off x="1840900" y="22264"/>
            <a:ext cx="5605381" cy="707886"/>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smtClean="0">
                <a:effectLst>
                  <a:outerShdw blurRad="38100" dist="38100" dir="2700000" algn="tl">
                    <a:srgbClr val="000000">
                      <a:alpha val="43137"/>
                    </a:srgbClr>
                  </a:outerShdw>
                </a:effectLst>
                <a:latin typeface="#9Slide03 AmpleSoft Bold" panose="02000000000000000000" pitchFamily="2" charset="0"/>
              </a:rPr>
              <a:t>PHÒNG GIÁO DỤC VÀ ĐÀO TẠO QUẬN LONG BIÊN</a:t>
            </a:r>
          </a:p>
          <a:p>
            <a:pPr algn="ctr"/>
            <a:r>
              <a:rPr lang="en-US" sz="2000" dirty="0" smtClean="0">
                <a:effectLst>
                  <a:outerShdw blurRad="38100" dist="38100" dir="2700000" algn="tl">
                    <a:srgbClr val="000000">
                      <a:alpha val="43137"/>
                    </a:srgbClr>
                  </a:outerShdw>
                </a:effectLst>
                <a:latin typeface="#9Slide03 AmpleSoft Bold" panose="02000000000000000000" pitchFamily="2" charset="0"/>
              </a:rPr>
              <a:t>TRƯỜNG TIỂU HỌC PHÚC LỢI</a:t>
            </a:r>
            <a:endParaRPr lang="en-US" sz="2000" dirty="0">
              <a:effectLst>
                <a:outerShdw blurRad="38100" dist="38100" dir="2700000" algn="tl">
                  <a:srgbClr val="000000">
                    <a:alpha val="43137"/>
                  </a:srgbClr>
                </a:outerShdw>
              </a:effectLst>
              <a:latin typeface="#9Slide03 AmpleSoft Bold" panose="02000000000000000000"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0" r="100000">
                        <a14:foregroundMark x1="26800" y1="94400" x2="34350" y2="78900"/>
                        <a14:foregroundMark x1="27500" y1="85100" x2="26100" y2="91300"/>
                        <a14:foregroundMark x1="31250" y1="83050" x2="48100" y2="85450"/>
                        <a14:foregroundMark x1="53950" y1="83050" x2="72850" y2="87150"/>
                        <a14:foregroundMark x1="77650" y1="82350" x2="75950" y2="98850"/>
                        <a14:backgroundMark x1="40200" y1="37000" x2="90050" y2="40100"/>
                        <a14:backgroundMark x1="46400" y1="51450" x2="78000" y2="43850"/>
                        <a14:backgroundMark x1="68400" y1="52450" x2="75250" y2="51750"/>
                      </a14:backgroundRemoval>
                    </a14:imgEffect>
                  </a14:imgLayer>
                </a14:imgProps>
              </a:ext>
            </a:extLst>
          </a:blip>
          <a:srcRect l="1" t="45927" r="-6186"/>
          <a:stretch/>
        </p:blipFill>
        <p:spPr>
          <a:xfrm>
            <a:off x="-235821" y="3676260"/>
            <a:ext cx="2881267" cy="1467239"/>
          </a:xfrm>
          <a:prstGeom prst="rect">
            <a:avLst/>
          </a:prstGeom>
        </p:spPr>
      </p:pic>
      <p:pic>
        <p:nvPicPr>
          <p:cNvPr id="7"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grpSp>
        <p:nvGrpSpPr>
          <p:cNvPr id="19" name="Group 18"/>
          <p:cNvGrpSpPr/>
          <p:nvPr/>
        </p:nvGrpSpPr>
        <p:grpSpPr>
          <a:xfrm>
            <a:off x="2822511" y="1859902"/>
            <a:ext cx="6160231" cy="885032"/>
            <a:chOff x="2822511" y="1841240"/>
            <a:chExt cx="6160231" cy="743650"/>
          </a:xfrm>
        </p:grpSpPr>
        <p:sp>
          <p:nvSpPr>
            <p:cNvPr id="26" name="Google Shape;634;p33"/>
            <p:cNvSpPr/>
            <p:nvPr/>
          </p:nvSpPr>
          <p:spPr>
            <a:xfrm flipH="1">
              <a:off x="2822511" y="1841240"/>
              <a:ext cx="5907163" cy="703001"/>
            </a:xfrm>
            <a:prstGeom prst="roundRect">
              <a:avLst>
                <a:gd name="adj" fmla="val 11401"/>
              </a:avLst>
            </a:prstGeom>
            <a:solidFill>
              <a:srgbClr val="FFFFFF"/>
            </a:solidFill>
            <a:ln w="19050"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36;p33"/>
            <p:cNvSpPr txBox="1">
              <a:spLocks/>
            </p:cNvSpPr>
            <p:nvPr/>
          </p:nvSpPr>
          <p:spPr>
            <a:xfrm>
              <a:off x="3100404" y="1873580"/>
              <a:ext cx="5882338" cy="711310"/>
            </a:xfrm>
            <a:prstGeom prst="rect">
              <a:avLst/>
            </a:prstGeom>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vi-VN" sz="2800" dirty="0">
                  <a:solidFill>
                    <a:srgbClr val="002060"/>
                  </a:solidFill>
                  <a:latin typeface="Calibri" panose="020F0502020204030204" pitchFamily="34" charset="0"/>
                  <a:cs typeface="Calibri" panose="020F0502020204030204" pitchFamily="34" charset="0"/>
                </a:rPr>
                <a:t>Chúc mừng các thầy, cô giáo nhân Ngày Nhà giáo Việt Nam 20/11.</a:t>
              </a:r>
            </a:p>
          </p:txBody>
        </p:sp>
      </p:grpSp>
      <p:grpSp>
        <p:nvGrpSpPr>
          <p:cNvPr id="31" name="Group 30"/>
          <p:cNvGrpSpPr/>
          <p:nvPr/>
        </p:nvGrpSpPr>
        <p:grpSpPr>
          <a:xfrm>
            <a:off x="1791478" y="3285986"/>
            <a:ext cx="6442907" cy="760679"/>
            <a:chOff x="2220503" y="3285986"/>
            <a:chExt cx="6013882" cy="760679"/>
          </a:xfrm>
        </p:grpSpPr>
        <p:sp>
          <p:nvSpPr>
            <p:cNvPr id="27" name="Google Shape;634;p33"/>
            <p:cNvSpPr/>
            <p:nvPr/>
          </p:nvSpPr>
          <p:spPr>
            <a:xfrm flipH="1">
              <a:off x="2294564" y="3285986"/>
              <a:ext cx="5939821" cy="685631"/>
            </a:xfrm>
            <a:prstGeom prst="roundRect">
              <a:avLst>
                <a:gd name="adj" fmla="val 11401"/>
              </a:avLst>
            </a:prstGeom>
            <a:solidFill>
              <a:srgbClr val="FFFFFF"/>
            </a:solidFill>
            <a:ln w="19050"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36;p33"/>
            <p:cNvSpPr txBox="1">
              <a:spLocks/>
            </p:cNvSpPr>
            <p:nvPr/>
          </p:nvSpPr>
          <p:spPr>
            <a:xfrm>
              <a:off x="2220503" y="3335355"/>
              <a:ext cx="4797000" cy="711310"/>
            </a:xfrm>
            <a:prstGeom prst="rect">
              <a:avLst/>
            </a:prstGeom>
            <a:noFill/>
            <a:ln>
              <a:noFill/>
            </a:ln>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Englebert"/>
                <a:buNone/>
                <a:defRPr sz="1800" b="0" i="0" u="none" strike="noStrike" cap="none">
                  <a:solidFill>
                    <a:schemeClr val="dk1"/>
                  </a:solidFill>
                  <a:latin typeface="Englebert"/>
                  <a:ea typeface="Englebert"/>
                  <a:cs typeface="Englebert"/>
                  <a:sym typeface="Englebert"/>
                </a:defRPr>
              </a:lvl1pPr>
              <a:lvl2pPr marL="914400" marR="0" lvl="1"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2pPr>
              <a:lvl3pPr marL="1371600" marR="0" lvl="2"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3pPr>
              <a:lvl4pPr marL="1828800" marR="0" lvl="3"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4pPr>
              <a:lvl5pPr marL="2286000" marR="0" lvl="4"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5pPr>
              <a:lvl6pPr marL="2743200" marR="0" lvl="5"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6pPr>
              <a:lvl7pPr marL="3200400" marR="0" lvl="6"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7pPr>
              <a:lvl8pPr marL="3657600" marR="0" lvl="7"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8pPr>
              <a:lvl9pPr marL="4114800" marR="0" lvl="8" indent="-317500" algn="ctr" rtl="0">
                <a:lnSpc>
                  <a:spcPct val="100000"/>
                </a:lnSpc>
                <a:spcBef>
                  <a:spcPts val="1600"/>
                </a:spcBef>
                <a:spcAft>
                  <a:spcPts val="160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9pPr>
            </a:lstStyle>
            <a:p>
              <a:pPr marL="0" indent="0">
                <a:spcAft>
                  <a:spcPts val="1600"/>
                </a:spcAft>
              </a:pPr>
              <a:r>
                <a:rPr lang="vi-VN" sz="2800" dirty="0">
                  <a:solidFill>
                    <a:srgbClr val="002060"/>
                  </a:solidFill>
                  <a:latin typeface="Calibri" panose="020F0502020204030204" pitchFamily="34" charset="0"/>
                  <a:cs typeface="Calibri" panose="020F0502020204030204" pitchFamily="34" charset="0"/>
                </a:rPr>
                <a:t>Bày tỏ lòng biết ơn với thầy cô.</a:t>
              </a:r>
            </a:p>
          </p:txBody>
        </p:sp>
      </p:grpSp>
      <p:grpSp>
        <p:nvGrpSpPr>
          <p:cNvPr id="6" name="组合 5">
            <a:extLst>
              <a:ext uri="{FF2B5EF4-FFF2-40B4-BE49-F238E27FC236}">
                <a16:creationId xmlns:a16="http://schemas.microsoft.com/office/drawing/2014/main" xmlns="" id="{1CC3B222-2A11-46B8-8337-335628A3C66B}"/>
              </a:ext>
            </a:extLst>
          </p:cNvPr>
          <p:cNvGrpSpPr/>
          <p:nvPr/>
        </p:nvGrpSpPr>
        <p:grpSpPr>
          <a:xfrm>
            <a:off x="709376" y="1766192"/>
            <a:ext cx="2557312" cy="911703"/>
            <a:chOff x="920951" y="1348695"/>
            <a:chExt cx="3409749" cy="1150769"/>
          </a:xfrm>
        </p:grpSpPr>
        <p:sp>
          <p:nvSpPr>
            <p:cNvPr id="2" name="箭头: 五边形 1">
              <a:extLst>
                <a:ext uri="{FF2B5EF4-FFF2-40B4-BE49-F238E27FC236}">
                  <a16:creationId xmlns:a16="http://schemas.microsoft.com/office/drawing/2014/main" xmlns="" id="{EEE2DF61-52C2-4E88-9E98-E46170A773F4}"/>
                </a:ext>
              </a:extLst>
            </p:cNvPr>
            <p:cNvSpPr/>
            <p:nvPr/>
          </p:nvSpPr>
          <p:spPr>
            <a:xfrm>
              <a:off x="1052395" y="1481084"/>
              <a:ext cx="3278305" cy="1018380"/>
            </a:xfrm>
            <a:prstGeom prst="homePlate">
              <a:avLst/>
            </a:prstGeom>
            <a:solidFill>
              <a:srgbClr val="2E9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VnVogue" panose="020B7200000000000000" pitchFamily="34" charset="0"/>
              </a:endParaRPr>
            </a:p>
          </p:txBody>
        </p:sp>
        <p:pic>
          <p:nvPicPr>
            <p:cNvPr id="5" name="图片 4">
              <a:extLst>
                <a:ext uri="{FF2B5EF4-FFF2-40B4-BE49-F238E27FC236}">
                  <a16:creationId xmlns:a16="http://schemas.microsoft.com/office/drawing/2014/main" xmlns="" id="{EF413923-F984-402F-A893-339C2774E4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951" y="1348695"/>
              <a:ext cx="1041212" cy="1041212"/>
            </a:xfrm>
            <a:prstGeom prst="rect">
              <a:avLst/>
            </a:prstGeom>
          </p:spPr>
        </p:pic>
        <p:sp>
          <p:nvSpPr>
            <p:cNvPr id="12" name="文本框 11">
              <a:extLst>
                <a:ext uri="{FF2B5EF4-FFF2-40B4-BE49-F238E27FC236}">
                  <a16:creationId xmlns:a16="http://schemas.microsoft.com/office/drawing/2014/main" xmlns="" id="{0AE886AD-39B1-4CF7-B936-38BA435E9F15}"/>
                </a:ext>
              </a:extLst>
            </p:cNvPr>
            <p:cNvSpPr txBox="1"/>
            <p:nvPr/>
          </p:nvSpPr>
          <p:spPr>
            <a:xfrm>
              <a:off x="1896776" y="1676446"/>
              <a:ext cx="2237093" cy="697626"/>
            </a:xfrm>
            <a:prstGeom prst="rect">
              <a:avLst/>
            </a:prstGeom>
            <a:noFill/>
          </p:spPr>
          <p:txBody>
            <a:bodyPr wrap="square" rtlCol="0">
              <a:spAutoFit/>
            </a:bodyPr>
            <a:lstStyle/>
            <a:p>
              <a:r>
                <a:rPr lang="vi-VN" altLang="zh-CN" sz="2800" b="1" dirty="0">
                  <a:solidFill>
                    <a:schemeClr val="bg1"/>
                  </a:solidFill>
                  <a:latin typeface="Dancing Script" pitchFamily="2" charset="0"/>
                  <a:ea typeface="字魂95号-手刻宋" panose="00000500000000000000" pitchFamily="2" charset="-122"/>
                </a:rPr>
                <a:t>Mục đích 1</a:t>
              </a:r>
              <a:endParaRPr lang="zh-CN" altLang="en-US" sz="2800" b="1" dirty="0">
                <a:solidFill>
                  <a:schemeClr val="bg1"/>
                </a:solidFill>
                <a:latin typeface="Dancing Script" pitchFamily="2" charset="0"/>
                <a:ea typeface="字魂95号-手刻宋" panose="00000500000000000000" pitchFamily="2" charset="-122"/>
              </a:endParaRPr>
            </a:p>
          </p:txBody>
        </p:sp>
      </p:grpSp>
      <p:grpSp>
        <p:nvGrpSpPr>
          <p:cNvPr id="14" name="组合 13">
            <a:extLst>
              <a:ext uri="{FF2B5EF4-FFF2-40B4-BE49-F238E27FC236}">
                <a16:creationId xmlns:a16="http://schemas.microsoft.com/office/drawing/2014/main" xmlns="" id="{4C5FE1B5-5A3A-454F-9D8E-B38ACAD5B1BA}"/>
              </a:ext>
            </a:extLst>
          </p:cNvPr>
          <p:cNvGrpSpPr/>
          <p:nvPr/>
        </p:nvGrpSpPr>
        <p:grpSpPr>
          <a:xfrm flipH="1">
            <a:off x="6516050" y="3138299"/>
            <a:ext cx="2557312" cy="833318"/>
            <a:chOff x="920951" y="1348695"/>
            <a:chExt cx="3409749" cy="1111091"/>
          </a:xfrm>
        </p:grpSpPr>
        <p:sp>
          <p:nvSpPr>
            <p:cNvPr id="15" name="箭头: 五边形 14">
              <a:extLst>
                <a:ext uri="{FF2B5EF4-FFF2-40B4-BE49-F238E27FC236}">
                  <a16:creationId xmlns:a16="http://schemas.microsoft.com/office/drawing/2014/main" xmlns="" id="{38CA4B7B-78B9-47D2-8E26-F5546C21A3D0}"/>
                </a:ext>
              </a:extLst>
            </p:cNvPr>
            <p:cNvSpPr/>
            <p:nvPr/>
          </p:nvSpPr>
          <p:spPr>
            <a:xfrm>
              <a:off x="1052395" y="1545610"/>
              <a:ext cx="3278305" cy="914176"/>
            </a:xfrm>
            <a:prstGeom prst="homePlate">
              <a:avLst/>
            </a:prstGeom>
            <a:solidFill>
              <a:srgbClr val="2E9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VnVogue" panose="020B7200000000000000" pitchFamily="34" charset="0"/>
              </a:endParaRPr>
            </a:p>
          </p:txBody>
        </p:sp>
        <p:pic>
          <p:nvPicPr>
            <p:cNvPr id="16" name="图片 15">
              <a:extLst>
                <a:ext uri="{FF2B5EF4-FFF2-40B4-BE49-F238E27FC236}">
                  <a16:creationId xmlns:a16="http://schemas.microsoft.com/office/drawing/2014/main" xmlns="" id="{40CDA48A-9044-4B81-AADE-3F49418F68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951" y="1348695"/>
              <a:ext cx="1041212" cy="1041212"/>
            </a:xfrm>
            <a:prstGeom prst="rect">
              <a:avLst/>
            </a:prstGeom>
          </p:spPr>
        </p:pic>
        <p:sp>
          <p:nvSpPr>
            <p:cNvPr id="17" name="文本框 16">
              <a:extLst>
                <a:ext uri="{FF2B5EF4-FFF2-40B4-BE49-F238E27FC236}">
                  <a16:creationId xmlns:a16="http://schemas.microsoft.com/office/drawing/2014/main" xmlns="" id="{465302B1-F70E-49AF-B83E-4EE57EE8E06D}"/>
                </a:ext>
              </a:extLst>
            </p:cNvPr>
            <p:cNvSpPr txBox="1"/>
            <p:nvPr/>
          </p:nvSpPr>
          <p:spPr>
            <a:xfrm>
              <a:off x="1891351" y="1653884"/>
              <a:ext cx="2379049" cy="697627"/>
            </a:xfrm>
            <a:prstGeom prst="rect">
              <a:avLst/>
            </a:prstGeom>
            <a:noFill/>
          </p:spPr>
          <p:txBody>
            <a:bodyPr wrap="square" rtlCol="0">
              <a:spAutoFit/>
            </a:bodyPr>
            <a:lstStyle/>
            <a:p>
              <a:r>
                <a:rPr lang="vi-VN" altLang="zh-CN" sz="2800" b="1" dirty="0">
                  <a:solidFill>
                    <a:schemeClr val="bg1"/>
                  </a:solidFill>
                  <a:latin typeface="Dancing Script" pitchFamily="2" charset="0"/>
                  <a:ea typeface="字魂95号-手刻宋" panose="00000500000000000000" pitchFamily="2" charset="-122"/>
                </a:rPr>
                <a:t>Mục đích 2</a:t>
              </a:r>
              <a:endParaRPr lang="zh-CN" altLang="en-US" sz="2800" b="1" dirty="0">
                <a:solidFill>
                  <a:schemeClr val="bg1"/>
                </a:solidFill>
                <a:latin typeface="Dancing Script" pitchFamily="2" charset="0"/>
                <a:ea typeface="字魂95号-手刻宋" panose="00000500000000000000" pitchFamily="2" charset="-122"/>
              </a:endParaRPr>
            </a:p>
          </p:txBody>
        </p:sp>
      </p:grpSp>
      <p:grpSp>
        <p:nvGrpSpPr>
          <p:cNvPr id="4" name="Group 3"/>
          <p:cNvGrpSpPr/>
          <p:nvPr/>
        </p:nvGrpSpPr>
        <p:grpSpPr>
          <a:xfrm>
            <a:off x="-58068" y="222804"/>
            <a:ext cx="8292453" cy="1056361"/>
            <a:chOff x="392621" y="27875"/>
            <a:chExt cx="6974115" cy="1056361"/>
          </a:xfrm>
        </p:grpSpPr>
        <p:sp>
          <p:nvSpPr>
            <p:cNvPr id="22" name="TextBox 21"/>
            <p:cNvSpPr txBox="1"/>
            <p:nvPr/>
          </p:nvSpPr>
          <p:spPr>
            <a:xfrm>
              <a:off x="1277212" y="130129"/>
              <a:ext cx="6089524"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a. Các bạn trong lớp tổ chức buổi liên hoan văn nghệ nhằm mục đích gì?</a:t>
              </a:r>
              <a:endParaRPr lang="en-US" sz="2800" b="1" dirty="0">
                <a:latin typeface="Cambria" panose="02040503050406030204" pitchFamily="18" charset="0"/>
                <a:ea typeface="Cambria" panose="02040503050406030204" pitchFamily="18" charset="0"/>
              </a:endParaRPr>
            </a:p>
          </p:txBody>
        </p:sp>
        <p:pic>
          <p:nvPicPr>
            <p:cNvPr id="29"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621" y="27875"/>
              <a:ext cx="884591" cy="918529"/>
            </a:xfrm>
            <a:prstGeom prst="rect">
              <a:avLst/>
            </a:prstGeom>
          </p:spPr>
        </p:pic>
      </p:grpSp>
    </p:spTree>
    <p:custDataLst>
      <p:tags r:id="rId1"/>
    </p:custDataLst>
    <p:extLst>
      <p:ext uri="{BB962C8B-B14F-4D97-AF65-F5344CB8AC3E}">
        <p14:creationId xmlns:p14="http://schemas.microsoft.com/office/powerpoint/2010/main" val="2179206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1+#ppt_w/2"/>
                                          </p:val>
                                        </p:tav>
                                        <p:tav tm="100000">
                                          <p:val>
                                            <p:strVal val="#ppt_x"/>
                                          </p:val>
                                        </p:tav>
                                      </p:tavLst>
                                    </p:anim>
                                    <p:anim calcmode="lin" valueType="num">
                                      <p:cBhvr additive="base">
                                        <p:cTn id="26"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pic>
        <p:nvPicPr>
          <p:cNvPr id="32" name="图片 29"/>
          <p:cNvPicPr>
            <a:picLocks noChangeAspect="1"/>
          </p:cNvPicPr>
          <p:nvPr/>
        </p:nvPicPr>
        <p:blipFill rotWithShape="1">
          <a:blip r:embed="rId4">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grpSp>
        <p:nvGrpSpPr>
          <p:cNvPr id="13" name="Group 12"/>
          <p:cNvGrpSpPr/>
          <p:nvPr/>
        </p:nvGrpSpPr>
        <p:grpSpPr>
          <a:xfrm>
            <a:off x="725870" y="1627453"/>
            <a:ext cx="8173617" cy="1888593"/>
            <a:chOff x="447869" y="2202024"/>
            <a:chExt cx="8173617" cy="1632858"/>
          </a:xfrm>
        </p:grpSpPr>
        <p:sp>
          <p:nvSpPr>
            <p:cNvPr id="36" name="Google Shape;636;p33"/>
            <p:cNvSpPr txBox="1">
              <a:spLocks/>
            </p:cNvSpPr>
            <p:nvPr/>
          </p:nvSpPr>
          <p:spPr>
            <a:xfrm>
              <a:off x="574179" y="2278546"/>
              <a:ext cx="8014996" cy="1410528"/>
            </a:xfrm>
            <a:prstGeom prst="rect">
              <a:avLst/>
            </a:prstGeom>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vi-VN" sz="2800" dirty="0">
                <a:solidFill>
                  <a:srgbClr val="002060"/>
                </a:solidFill>
                <a:latin typeface="Calibri" panose="020F0502020204030204" pitchFamily="34" charset="0"/>
                <a:cs typeface="Calibri" panose="020F0502020204030204" pitchFamily="34" charset="0"/>
              </a:endParaRPr>
            </a:p>
            <a:p>
              <a:pPr algn="just"/>
              <a:r>
                <a:rPr lang="vi-VN" sz="3200" dirty="0">
                  <a:solidFill>
                    <a:srgbClr val="002060"/>
                  </a:solidFill>
                  <a:latin typeface="Calibri" panose="020F0502020204030204" pitchFamily="34" charset="0"/>
                  <a:cs typeface="Calibri" panose="020F0502020204030204" pitchFamily="34" charset="0"/>
                </a:rPr>
                <a:t>- Chúc mừng các thầy, cô giáo nhân Ngày Nhà giáo Việt Nam 20/11.</a:t>
              </a:r>
            </a:p>
            <a:p>
              <a:pPr algn="just"/>
              <a:r>
                <a:rPr lang="vi-VN" sz="3200" dirty="0">
                  <a:solidFill>
                    <a:srgbClr val="002060"/>
                  </a:solidFill>
                  <a:latin typeface="Calibri" panose="020F0502020204030204" pitchFamily="34" charset="0"/>
                  <a:cs typeface="Calibri" panose="020F0502020204030204" pitchFamily="34" charset="0"/>
                </a:rPr>
                <a:t>- Bày tỏ lòng biết ơn với thầy cô.</a:t>
              </a:r>
            </a:p>
            <a:p>
              <a:pPr marL="457200" indent="-457200" algn="just">
                <a:buFontTx/>
                <a:buChar char="-"/>
              </a:pPr>
              <a:endParaRPr lang="vi-VN" sz="2800" dirty="0">
                <a:solidFill>
                  <a:srgbClr val="002060"/>
                </a:solidFill>
                <a:latin typeface="Calibri" panose="020F0502020204030204" pitchFamily="34" charset="0"/>
                <a:cs typeface="Calibri" panose="020F0502020204030204" pitchFamily="34" charset="0"/>
              </a:endParaRPr>
            </a:p>
          </p:txBody>
        </p:sp>
        <p:sp>
          <p:nvSpPr>
            <p:cNvPr id="11" name="Rounded Rectangle 10"/>
            <p:cNvSpPr/>
            <p:nvPr/>
          </p:nvSpPr>
          <p:spPr>
            <a:xfrm>
              <a:off x="447869" y="2202024"/>
              <a:ext cx="8173617" cy="1632858"/>
            </a:xfrm>
            <a:prstGeom prst="roundRect">
              <a:avLst/>
            </a:prstGeom>
            <a:no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28" name="Rectangle 27"/>
          <p:cNvSpPr/>
          <p:nvPr/>
        </p:nvSpPr>
        <p:spPr>
          <a:xfrm>
            <a:off x="3239163" y="633845"/>
            <a:ext cx="2305439" cy="754374"/>
          </a:xfrm>
          <a:prstGeom prst="rect">
            <a:avLst/>
          </a:prstGeom>
        </p:spPr>
        <p:txBody>
          <a:bodyPr wrap="none">
            <a:spAutoFit/>
          </a:bodyPr>
          <a:lstStyle/>
          <a:p>
            <a:pPr algn="just" eaLnBrk="1" hangingPunct="1">
              <a:lnSpc>
                <a:spcPct val="130000"/>
              </a:lnSpc>
              <a:spcBef>
                <a:spcPct val="0"/>
              </a:spcBef>
              <a:buFontTx/>
              <a:buNone/>
            </a:pPr>
            <a:r>
              <a:rPr lang="vi-VN" altLang="en-US" sz="3600" b="1" dirty="0">
                <a:solidFill>
                  <a:srgbClr val="FF0000"/>
                </a:solidFill>
                <a:latin typeface="Calibri" panose="020F0502020204030204" pitchFamily="34" charset="0"/>
                <a:cs typeface="Calibri" panose="020F0502020204030204" pitchFamily="34" charset="0"/>
              </a:rPr>
              <a:t>I. Mục đích</a:t>
            </a:r>
            <a:endParaRPr lang="en-US" altLang="en-US" sz="3600" b="1" dirty="0">
              <a:solidFill>
                <a:srgbClr val="FF0000"/>
              </a:solidFill>
              <a:latin typeface="Calibri" panose="020F0502020204030204" pitchFamily="34" charset="0"/>
              <a:cs typeface="Calibri" panose="020F0502020204030204" pitchFamily="34" charset="0"/>
            </a:endParaRPr>
          </a:p>
        </p:txBody>
      </p:sp>
      <p:pic>
        <p:nvPicPr>
          <p:cNvPr id="41" name="图片 16"/>
          <p:cNvPicPr>
            <a:picLocks noChangeAspect="1"/>
          </p:cNvPicPr>
          <p:nvPr/>
        </p:nvPicPr>
        <p:blipFill rotWithShape="1">
          <a:blip r:embed="rId5" cstate="print">
            <a:extLst>
              <a:ext uri="{28A0092B-C50C-407E-A947-70E740481C1C}">
                <a14:useLocalDpi xmlns:a14="http://schemas.microsoft.com/office/drawing/2010/main" val="0"/>
              </a:ext>
            </a:extLst>
          </a:blip>
          <a:srcRect t="22718"/>
          <a:stretch>
            <a:fillRect/>
          </a:stretch>
        </p:blipFill>
        <p:spPr>
          <a:xfrm>
            <a:off x="-358686" y="-216568"/>
            <a:ext cx="2433680" cy="2204404"/>
          </a:xfrm>
          <a:prstGeom prst="rect">
            <a:avLst/>
          </a:prstGeom>
        </p:spPr>
      </p:pic>
    </p:spTree>
    <p:custDataLst>
      <p:tags r:id="rId1"/>
    </p:custDataLst>
    <p:extLst>
      <p:ext uri="{BB962C8B-B14F-4D97-AF65-F5344CB8AC3E}">
        <p14:creationId xmlns:p14="http://schemas.microsoft.com/office/powerpoint/2010/main" val="182115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srcRect l="10927" t="9401" r="34920" b="12063"/>
          <a:stretch/>
        </p:blipFill>
        <p:spPr>
          <a:xfrm>
            <a:off x="53457" y="1409700"/>
            <a:ext cx="3695992" cy="3015152"/>
          </a:xfrm>
          <a:prstGeom prst="rect">
            <a:avLst/>
          </a:prstGeom>
        </p:spPr>
      </p:pic>
      <p:pic>
        <p:nvPicPr>
          <p:cNvPr id="3" name="图片 2">
            <a:extLst>
              <a:ext uri="{FF2B5EF4-FFF2-40B4-BE49-F238E27FC236}">
                <a16:creationId xmlns:a16="http://schemas.microsoft.com/office/drawing/2014/main" xmlns=""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0" y="4073414"/>
            <a:ext cx="1266825" cy="1070086"/>
          </a:xfrm>
          <a:prstGeom prst="rect">
            <a:avLst/>
          </a:prstGeom>
        </p:spPr>
      </p:pic>
      <p:pic>
        <p:nvPicPr>
          <p:cNvPr id="7"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248525" y="-25497"/>
            <a:ext cx="1962150" cy="1409700"/>
          </a:xfrm>
          <a:prstGeom prst="rect">
            <a:avLst/>
          </a:prstGeom>
        </p:spPr>
      </p:pic>
      <p:sp>
        <p:nvSpPr>
          <p:cNvPr id="26" name="Text Box 8">
            <a:extLst>
              <a:ext uri="{FF2B5EF4-FFF2-40B4-BE49-F238E27FC236}">
                <a16:creationId xmlns:a16="http://schemas.microsoft.com/office/drawing/2014/main" xmlns="" id="{1CFE96C0-D09C-4A85-A81A-67AE366A9370}"/>
              </a:ext>
            </a:extLst>
          </p:cNvPr>
          <p:cNvSpPr txBox="1">
            <a:spLocks noChangeArrowheads="1"/>
          </p:cNvSpPr>
          <p:nvPr/>
        </p:nvSpPr>
        <p:spPr bwMode="auto">
          <a:xfrm>
            <a:off x="849086" y="275125"/>
            <a:ext cx="7380514" cy="115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30000"/>
              </a:lnSpc>
              <a:spcBef>
                <a:spcPct val="0"/>
              </a:spcBef>
              <a:buFontTx/>
              <a:buNone/>
            </a:pPr>
            <a:r>
              <a:rPr lang="en-US" altLang="en-US" sz="2800" b="1" dirty="0">
                <a:solidFill>
                  <a:schemeClr val="accent6">
                    <a:lumMod val="10000"/>
                  </a:schemeClr>
                </a:solidFill>
                <a:latin typeface="Cambria" panose="02040503050406030204" pitchFamily="18" charset="0"/>
                <a:ea typeface="Cambria" panose="02040503050406030204" pitchFamily="18" charset="0"/>
              </a:rPr>
              <a:t>b)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Để</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tổ</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chức</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buổi</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liên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hoan</a:t>
            </a:r>
            <a:r>
              <a:rPr lang="vi-VN" altLang="en-US" sz="2800" b="1" dirty="0">
                <a:solidFill>
                  <a:schemeClr val="accent6">
                    <a:lumMod val="10000"/>
                  </a:schemeClr>
                </a:solidFill>
                <a:latin typeface="Cambria" panose="02040503050406030204" pitchFamily="18" charset="0"/>
                <a:ea typeface="Cambria" panose="02040503050406030204" pitchFamily="18" charset="0"/>
              </a:rPr>
              <a:t>,</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cần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làm</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những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việc</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gì</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p>
        </p:txBody>
      </p:sp>
      <p:sp>
        <p:nvSpPr>
          <p:cNvPr id="27" name="Rectangle 26"/>
          <p:cNvSpPr/>
          <p:nvPr/>
        </p:nvSpPr>
        <p:spPr>
          <a:xfrm>
            <a:off x="4188317" y="1074910"/>
            <a:ext cx="2382964" cy="584775"/>
          </a:xfrm>
          <a:prstGeom prst="rect">
            <a:avLst/>
          </a:prstGeom>
        </p:spPr>
        <p:txBody>
          <a:bodyPr wrap="square">
            <a:spAutoFit/>
          </a:bodyPr>
          <a:lstStyle/>
          <a:p>
            <a:r>
              <a:rPr lang="vi-VN" altLang="en-US" sz="3200" b="1" dirty="0">
                <a:solidFill>
                  <a:srgbClr val="0070C0"/>
                </a:solidFill>
                <a:latin typeface="Cambria" panose="02040503050406030204" pitchFamily="18" charset="0"/>
                <a:ea typeface="Cambria" panose="02040503050406030204" pitchFamily="18" charset="0"/>
              </a:rPr>
              <a:t>Chuẩn bị:</a:t>
            </a:r>
            <a:endParaRPr lang="en-US" sz="3200" b="1" dirty="0">
              <a:solidFill>
                <a:srgbClr val="0070C0"/>
              </a:solidFill>
              <a:latin typeface="Cambria" panose="02040503050406030204" pitchFamily="18" charset="0"/>
              <a:ea typeface="Cambria" panose="02040503050406030204" pitchFamily="18" charset="0"/>
            </a:endParaRPr>
          </a:p>
        </p:txBody>
      </p:sp>
      <p:grpSp>
        <p:nvGrpSpPr>
          <p:cNvPr id="6" name="Group 5"/>
          <p:cNvGrpSpPr/>
          <p:nvPr/>
        </p:nvGrpSpPr>
        <p:grpSpPr>
          <a:xfrm>
            <a:off x="3401008" y="1842589"/>
            <a:ext cx="6026212" cy="685631"/>
            <a:chOff x="3401008" y="1842589"/>
            <a:chExt cx="6026212" cy="685631"/>
          </a:xfrm>
        </p:grpSpPr>
        <p:sp>
          <p:nvSpPr>
            <p:cNvPr id="31" name="Google Shape;634;p33"/>
            <p:cNvSpPr/>
            <p:nvPr/>
          </p:nvSpPr>
          <p:spPr>
            <a:xfrm flipH="1">
              <a:off x="3401008" y="1842589"/>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Rectangle 27"/>
            <p:cNvSpPr/>
            <p:nvPr/>
          </p:nvSpPr>
          <p:spPr>
            <a:xfrm>
              <a:off x="3723578" y="1842589"/>
              <a:ext cx="5703642" cy="553998"/>
            </a:xfrm>
            <a:prstGeom prst="rect">
              <a:avLst/>
            </a:prstGeom>
          </p:spPr>
          <p:txBody>
            <a:bodyPr wrap="square">
              <a:spAutoFit/>
            </a:bodyPr>
            <a:lstStyle/>
            <a:p>
              <a:pPr algn="just">
                <a:spcBef>
                  <a:spcPct val="0"/>
                </a:spcBef>
              </a:pPr>
              <a:r>
                <a:rPr lang="vi-VN" altLang="en-US" sz="3000" dirty="0" err="1">
                  <a:solidFill>
                    <a:srgbClr val="002060"/>
                  </a:solidFill>
                  <a:latin typeface="Calibri" panose="020F0502020204030204" pitchFamily="34" charset="0"/>
                  <a:cs typeface="Calibri" panose="020F0502020204030204" pitchFamily="34" charset="0"/>
                </a:rPr>
                <a:t>B</a:t>
              </a:r>
              <a:r>
                <a:rPr lang="en-US" altLang="en-US" sz="3000" dirty="0" err="1">
                  <a:solidFill>
                    <a:srgbClr val="002060"/>
                  </a:solidFill>
                  <a:latin typeface="Calibri" panose="020F0502020204030204" pitchFamily="34" charset="0"/>
                  <a:cs typeface="Calibri" panose="020F0502020204030204" pitchFamily="34" charset="0"/>
                </a:rPr>
                <a:t>ánh</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kẹo</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hoa</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quả</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chén</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đĩa</a:t>
              </a:r>
              <a:r>
                <a:rPr lang="vi-VN" altLang="en-US" sz="3000" dirty="0">
                  <a:solidFill>
                    <a:srgbClr val="002060"/>
                  </a:solidFill>
                  <a:latin typeface="Calibri" panose="020F0502020204030204" pitchFamily="34" charset="0"/>
                  <a:cs typeface="Calibri" panose="020F0502020204030204" pitchFamily="34" charset="0"/>
                </a:rPr>
                <a:t>,...</a:t>
              </a:r>
              <a:endParaRPr lang="en-US" altLang="en-US" sz="3000" dirty="0">
                <a:solidFill>
                  <a:srgbClr val="002060"/>
                </a:solidFill>
                <a:latin typeface="Calibri" panose="020F0502020204030204" pitchFamily="34" charset="0"/>
                <a:cs typeface="Calibri" panose="020F0502020204030204" pitchFamily="34" charset="0"/>
              </a:endParaRPr>
            </a:p>
          </p:txBody>
        </p:sp>
      </p:grpSp>
      <p:grpSp>
        <p:nvGrpSpPr>
          <p:cNvPr id="36" name="Group 35"/>
          <p:cNvGrpSpPr/>
          <p:nvPr/>
        </p:nvGrpSpPr>
        <p:grpSpPr>
          <a:xfrm>
            <a:off x="3401007" y="2748754"/>
            <a:ext cx="5435081" cy="685631"/>
            <a:chOff x="3401007" y="2748754"/>
            <a:chExt cx="5435081" cy="685631"/>
          </a:xfrm>
        </p:grpSpPr>
        <p:sp>
          <p:nvSpPr>
            <p:cNvPr id="33" name="Google Shape;634;p33"/>
            <p:cNvSpPr/>
            <p:nvPr/>
          </p:nvSpPr>
          <p:spPr>
            <a:xfrm flipH="1">
              <a:off x="3401007" y="2748754"/>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Rectangle 28"/>
            <p:cNvSpPr/>
            <p:nvPr/>
          </p:nvSpPr>
          <p:spPr>
            <a:xfrm>
              <a:off x="3627063" y="2780590"/>
              <a:ext cx="4005378" cy="553998"/>
            </a:xfrm>
            <a:prstGeom prst="rect">
              <a:avLst/>
            </a:prstGeom>
          </p:spPr>
          <p:txBody>
            <a:bodyPr wrap="square">
              <a:spAutoFit/>
            </a:bodyPr>
            <a:lstStyle/>
            <a:p>
              <a:pPr algn="just">
                <a:spcBef>
                  <a:spcPct val="0"/>
                </a:spcBef>
              </a:pPr>
              <a:r>
                <a:rPr lang="en-US" altLang="en-US" sz="3000" dirty="0">
                  <a:solidFill>
                    <a:srgbClr val="002060"/>
                  </a:solidFill>
                  <a:latin typeface="Calibri" panose="020F0502020204030204" pitchFamily="34" charset="0"/>
                  <a:cs typeface="Calibri" panose="020F0502020204030204" pitchFamily="34" charset="0"/>
                </a:rPr>
                <a:t> </a:t>
              </a:r>
              <a:r>
                <a:rPr lang="vi-VN" altLang="en-US" sz="3000" dirty="0" err="1">
                  <a:solidFill>
                    <a:srgbClr val="002060"/>
                  </a:solidFill>
                  <a:latin typeface="Calibri" panose="020F0502020204030204" pitchFamily="34" charset="0"/>
                  <a:cs typeface="Calibri" panose="020F0502020204030204" pitchFamily="34" charset="0"/>
                </a:rPr>
                <a:t>L</a:t>
              </a:r>
              <a:r>
                <a:rPr lang="en-US" altLang="en-US" sz="3000" dirty="0" err="1">
                  <a:solidFill>
                    <a:srgbClr val="002060"/>
                  </a:solidFill>
                  <a:latin typeface="Calibri" panose="020F0502020204030204" pitchFamily="34" charset="0"/>
                  <a:cs typeface="Calibri" panose="020F0502020204030204" pitchFamily="34" charset="0"/>
                </a:rPr>
                <a:t>àm</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báo</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tường</a:t>
              </a:r>
              <a:r>
                <a:rPr lang="vi-VN" altLang="en-US" sz="3000" dirty="0">
                  <a:solidFill>
                    <a:srgbClr val="002060"/>
                  </a:solidFill>
                  <a:latin typeface="Calibri" panose="020F0502020204030204" pitchFamily="34" charset="0"/>
                  <a:cs typeface="Calibri" panose="020F0502020204030204" pitchFamily="34" charset="0"/>
                </a:rPr>
                <a:t>.</a:t>
              </a:r>
              <a:r>
                <a:rPr lang="en-US" altLang="en-US" sz="3000" dirty="0">
                  <a:solidFill>
                    <a:srgbClr val="002060"/>
                  </a:solidFill>
                  <a:latin typeface="Calibri" panose="020F0502020204030204" pitchFamily="34" charset="0"/>
                  <a:cs typeface="Calibri" panose="020F0502020204030204" pitchFamily="34" charset="0"/>
                </a:rPr>
                <a:t> </a:t>
              </a:r>
            </a:p>
          </p:txBody>
        </p:sp>
      </p:grpSp>
      <p:grpSp>
        <p:nvGrpSpPr>
          <p:cNvPr id="37" name="Group 36"/>
          <p:cNvGrpSpPr/>
          <p:nvPr/>
        </p:nvGrpSpPr>
        <p:grpSpPr>
          <a:xfrm>
            <a:off x="3401007" y="3654919"/>
            <a:ext cx="6000343" cy="685631"/>
            <a:chOff x="3401006" y="3563290"/>
            <a:chExt cx="6000343" cy="685631"/>
          </a:xfrm>
        </p:grpSpPr>
        <p:sp>
          <p:nvSpPr>
            <p:cNvPr id="32" name="Google Shape;634;p33"/>
            <p:cNvSpPr/>
            <p:nvPr/>
          </p:nvSpPr>
          <p:spPr>
            <a:xfrm flipH="1">
              <a:off x="3401006" y="3563290"/>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Rectangle 29"/>
            <p:cNvSpPr/>
            <p:nvPr/>
          </p:nvSpPr>
          <p:spPr>
            <a:xfrm>
              <a:off x="3723578" y="3578136"/>
              <a:ext cx="5677771" cy="553998"/>
            </a:xfrm>
            <a:prstGeom prst="rect">
              <a:avLst/>
            </a:prstGeom>
          </p:spPr>
          <p:txBody>
            <a:bodyPr wrap="square">
              <a:spAutoFit/>
            </a:bodyPr>
            <a:lstStyle/>
            <a:p>
              <a:pPr algn="just">
                <a:spcBef>
                  <a:spcPct val="0"/>
                </a:spcBef>
              </a:pPr>
              <a:r>
                <a:rPr lang="vi-VN" altLang="en-US" sz="3000" dirty="0">
                  <a:solidFill>
                    <a:srgbClr val="002060"/>
                  </a:solidFill>
                  <a:latin typeface="Calibri" panose="020F0502020204030204" pitchFamily="34" charset="0"/>
                  <a:cs typeface="Calibri" panose="020F0502020204030204" pitchFamily="34" charset="0"/>
                </a:rPr>
                <a:t>C</a:t>
              </a:r>
              <a:r>
                <a:rPr lang="en-US" altLang="en-US" sz="3000" dirty="0" err="1">
                  <a:solidFill>
                    <a:srgbClr val="002060"/>
                  </a:solidFill>
                  <a:latin typeface="Calibri" panose="020F0502020204030204" pitchFamily="34" charset="0"/>
                  <a:cs typeface="Calibri" panose="020F0502020204030204" pitchFamily="34" charset="0"/>
                </a:rPr>
                <a:t>hương</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trình</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văn</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nghệ</a:t>
              </a:r>
              <a:r>
                <a:rPr lang="en-US" altLang="en-US" sz="3000" dirty="0">
                  <a:solidFill>
                    <a:srgbClr val="002060"/>
                  </a:solidFill>
                  <a:latin typeface="Calibri" panose="020F0502020204030204" pitchFamily="34" charset="0"/>
                  <a:cs typeface="Calibri" panose="020F0502020204030204" pitchFamily="34" charset="0"/>
                </a:rPr>
                <a:t>.</a:t>
              </a:r>
            </a:p>
          </p:txBody>
        </p:sp>
      </p:grpSp>
      <p:pic>
        <p:nvPicPr>
          <p:cNvPr id="35"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57" y="0"/>
            <a:ext cx="884591" cy="918529"/>
          </a:xfrm>
          <a:prstGeom prst="rect">
            <a:avLst/>
          </a:prstGeom>
        </p:spPr>
      </p:pic>
    </p:spTree>
    <p:custDataLst>
      <p:tags r:id="rId1"/>
    </p:custDataLst>
    <p:extLst>
      <p:ext uri="{BB962C8B-B14F-4D97-AF65-F5344CB8AC3E}">
        <p14:creationId xmlns:p14="http://schemas.microsoft.com/office/powerpoint/2010/main" val="153254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52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anim calcmode="lin" valueType="num">
                                      <p:cBhvr>
                                        <p:cTn id="20" dur="500" fill="hold"/>
                                        <p:tgtEl>
                                          <p:spTgt spid="6"/>
                                        </p:tgtEl>
                                        <p:attrNameLst>
                                          <p:attrName>ppt_x</p:attrName>
                                        </p:attrNameLst>
                                      </p:cBhvr>
                                      <p:tavLst>
                                        <p:tav tm="0">
                                          <p:val>
                                            <p:fltVal val="0.5"/>
                                          </p:val>
                                        </p:tav>
                                        <p:tav tm="100000">
                                          <p:val>
                                            <p:strVal val="#ppt_x"/>
                                          </p:val>
                                        </p:tav>
                                      </p:tavLst>
                                    </p:anim>
                                    <p:anim calcmode="lin" valueType="num">
                                      <p:cBhvr>
                                        <p:cTn id="21"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500" fill="hold"/>
                                        <p:tgtEl>
                                          <p:spTgt spid="36"/>
                                        </p:tgtEl>
                                        <p:attrNameLst>
                                          <p:attrName>ppt_w</p:attrName>
                                        </p:attrNameLst>
                                      </p:cBhvr>
                                      <p:tavLst>
                                        <p:tav tm="0">
                                          <p:val>
                                            <p:fltVal val="0"/>
                                          </p:val>
                                        </p:tav>
                                        <p:tav tm="100000">
                                          <p:val>
                                            <p:strVal val="#ppt_w"/>
                                          </p:val>
                                        </p:tav>
                                      </p:tavLst>
                                    </p:anim>
                                    <p:anim calcmode="lin" valueType="num">
                                      <p:cBhvr>
                                        <p:cTn id="27" dur="500" fill="hold"/>
                                        <p:tgtEl>
                                          <p:spTgt spid="36"/>
                                        </p:tgtEl>
                                        <p:attrNameLst>
                                          <p:attrName>ppt_h</p:attrName>
                                        </p:attrNameLst>
                                      </p:cBhvr>
                                      <p:tavLst>
                                        <p:tav tm="0">
                                          <p:val>
                                            <p:fltVal val="0"/>
                                          </p:val>
                                        </p:tav>
                                        <p:tav tm="100000">
                                          <p:val>
                                            <p:strVal val="#ppt_h"/>
                                          </p:val>
                                        </p:tav>
                                      </p:tavLst>
                                    </p:anim>
                                    <p:animEffect transition="in" filter="fade">
                                      <p:cBhvr>
                                        <p:cTn id="28" dur="500"/>
                                        <p:tgtEl>
                                          <p:spTgt spid="36"/>
                                        </p:tgtEl>
                                      </p:cBhvr>
                                    </p:animEffect>
                                    <p:anim calcmode="lin" valueType="num">
                                      <p:cBhvr>
                                        <p:cTn id="29" dur="500" fill="hold"/>
                                        <p:tgtEl>
                                          <p:spTgt spid="36"/>
                                        </p:tgtEl>
                                        <p:attrNameLst>
                                          <p:attrName>ppt_x</p:attrName>
                                        </p:attrNameLst>
                                      </p:cBhvr>
                                      <p:tavLst>
                                        <p:tav tm="0">
                                          <p:val>
                                            <p:fltVal val="0.5"/>
                                          </p:val>
                                        </p:tav>
                                        <p:tav tm="100000">
                                          <p:val>
                                            <p:strVal val="#ppt_x"/>
                                          </p:val>
                                        </p:tav>
                                      </p:tavLst>
                                    </p:anim>
                                    <p:anim calcmode="lin" valueType="num">
                                      <p:cBhvr>
                                        <p:cTn id="30" dur="500" fill="hold"/>
                                        <p:tgtEl>
                                          <p:spTgt spid="36"/>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Effect transition="in" filter="fade">
                                      <p:cBhvr>
                                        <p:cTn id="37" dur="500"/>
                                        <p:tgtEl>
                                          <p:spTgt spid="37"/>
                                        </p:tgtEl>
                                      </p:cBhvr>
                                    </p:animEffect>
                                    <p:anim calcmode="lin" valueType="num">
                                      <p:cBhvr>
                                        <p:cTn id="38" dur="500" fill="hold"/>
                                        <p:tgtEl>
                                          <p:spTgt spid="37"/>
                                        </p:tgtEl>
                                        <p:attrNameLst>
                                          <p:attrName>ppt_x</p:attrName>
                                        </p:attrNameLst>
                                      </p:cBhvr>
                                      <p:tavLst>
                                        <p:tav tm="0">
                                          <p:val>
                                            <p:fltVal val="0.5"/>
                                          </p:val>
                                        </p:tav>
                                        <p:tav tm="100000">
                                          <p:val>
                                            <p:strVal val="#ppt_x"/>
                                          </p:val>
                                        </p:tav>
                                      </p:tavLst>
                                    </p:anim>
                                    <p:anim calcmode="lin" valueType="num">
                                      <p:cBhvr>
                                        <p:cTn id="39" dur="500" fill="hold"/>
                                        <p:tgtEl>
                                          <p:spTgt spid="3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xmlns=""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307517" y="181120"/>
            <a:ext cx="8652766"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sp>
        <p:nvSpPr>
          <p:cNvPr id="12" name="Rectangle 11"/>
          <p:cNvSpPr/>
          <p:nvPr/>
        </p:nvSpPr>
        <p:spPr>
          <a:xfrm>
            <a:off x="894731" y="181120"/>
            <a:ext cx="7037504" cy="594073"/>
          </a:xfrm>
          <a:prstGeom prst="rect">
            <a:avLst/>
          </a:prstGeom>
        </p:spPr>
        <p:txBody>
          <a:bodyPr wrap="none">
            <a:spAutoFit/>
          </a:bodyPr>
          <a:lstStyle/>
          <a:p>
            <a:pPr algn="just" eaLnBrk="1" hangingPunct="1">
              <a:lnSpc>
                <a:spcPct val="130000"/>
              </a:lnSpc>
              <a:spcBef>
                <a:spcPct val="0"/>
              </a:spcBef>
              <a:buFontTx/>
              <a:buNone/>
            </a:pPr>
            <a:r>
              <a:rPr lang="vi-VN" altLang="en-US" sz="2800" b="1" dirty="0">
                <a:solidFill>
                  <a:schemeClr val="accent6">
                    <a:lumMod val="10000"/>
                  </a:schemeClr>
                </a:solidFill>
                <a:latin typeface="Cambria" panose="02040503050406030204" pitchFamily="18" charset="0"/>
                <a:ea typeface="Cambria" panose="02040503050406030204" pitchFamily="18" charset="0"/>
              </a:rPr>
              <a:t>b)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Lớp</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trưởng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đã</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phân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công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như</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thế</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nào</a:t>
            </a:r>
            <a:r>
              <a:rPr lang="en-US" altLang="en-US" sz="2800" b="1" dirty="0">
                <a:solidFill>
                  <a:schemeClr val="accent6">
                    <a:lumMod val="10000"/>
                  </a:schemeClr>
                </a:solidFill>
                <a:latin typeface="Cambria" panose="02040503050406030204" pitchFamily="18" charset="0"/>
                <a:ea typeface="Cambria" panose="02040503050406030204" pitchFamily="18" charset="0"/>
              </a:rPr>
              <a:t>?</a:t>
            </a:r>
          </a:p>
        </p:txBody>
      </p:sp>
      <p:sp>
        <p:nvSpPr>
          <p:cNvPr id="13" name="Rectangle 12"/>
          <p:cNvSpPr/>
          <p:nvPr/>
        </p:nvSpPr>
        <p:spPr>
          <a:xfrm>
            <a:off x="395189" y="1015524"/>
            <a:ext cx="8653561" cy="412421"/>
          </a:xfrm>
          <a:prstGeom prst="rect">
            <a:avLst/>
          </a:prstGeom>
        </p:spPr>
        <p:txBody>
          <a:bodyPr wrap="square">
            <a:spAutoFit/>
          </a:bodyPr>
          <a:lstStyle/>
          <a:p>
            <a:pPr algn="just" eaLnBrk="1" hangingPunct="1">
              <a:lnSpc>
                <a:spcPct val="80000"/>
              </a:lnSpc>
              <a:spcBef>
                <a:spcPct val="20000"/>
              </a:spcBef>
              <a:buClr>
                <a:schemeClr val="bg2"/>
              </a:buClr>
              <a:buSzPct val="75000"/>
            </a:pPr>
            <a:r>
              <a:rPr lang="vi-VN" altLang="en-US" sz="2600" b="1" dirty="0">
                <a:solidFill>
                  <a:srgbClr val="002060"/>
                </a:solidFill>
                <a:latin typeface="Calibri" panose="020F0502020204030204" pitchFamily="34" charset="0"/>
                <a:cs typeface="Calibri" panose="020F0502020204030204" pitchFamily="34" charset="0"/>
              </a:rPr>
              <a:t>- B</a:t>
            </a:r>
            <a:r>
              <a:rPr lang="en-US" altLang="en-US" sz="2600" b="1" dirty="0" err="1">
                <a:solidFill>
                  <a:srgbClr val="002060"/>
                </a:solidFill>
                <a:latin typeface="Calibri" panose="020F0502020204030204" pitchFamily="34" charset="0"/>
                <a:cs typeface="Calibri" panose="020F0502020204030204" pitchFamily="34" charset="0"/>
              </a:rPr>
              <a:t>ánh</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kẹo</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hoa</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quả</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chén</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đĩa</a:t>
            </a:r>
            <a:r>
              <a:rPr lang="vi-VN" altLang="en-US" sz="2600" b="1"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Tâm</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Phượng</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và</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các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bạn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nữ</a:t>
            </a:r>
            <a:r>
              <a:rPr lang="en-US" altLang="en-US" sz="2600" dirty="0">
                <a:solidFill>
                  <a:srgbClr val="002060"/>
                </a:solidFill>
                <a:latin typeface="Calibri" panose="020F0502020204030204" pitchFamily="34" charset="0"/>
                <a:cs typeface="Calibri" panose="020F0502020204030204" pitchFamily="34" charset="0"/>
              </a:rPr>
              <a:t>.</a:t>
            </a:r>
          </a:p>
        </p:txBody>
      </p:sp>
      <p:grpSp>
        <p:nvGrpSpPr>
          <p:cNvPr id="14" name="Group 13"/>
          <p:cNvGrpSpPr/>
          <p:nvPr/>
        </p:nvGrpSpPr>
        <p:grpSpPr>
          <a:xfrm>
            <a:off x="6964233" y="3538809"/>
            <a:ext cx="1097416" cy="1325664"/>
            <a:chOff x="7222405" y="3638789"/>
            <a:chExt cx="813900" cy="1325664"/>
          </a:xfrm>
        </p:grpSpPr>
        <p:grpSp>
          <p:nvGrpSpPr>
            <p:cNvPr id="15" name="Google Shape;1793;p50"/>
            <p:cNvGrpSpPr/>
            <p:nvPr/>
          </p:nvGrpSpPr>
          <p:grpSpPr>
            <a:xfrm rot="851596">
              <a:off x="7251887" y="3638789"/>
              <a:ext cx="596487" cy="1314379"/>
              <a:chOff x="882257" y="2943102"/>
              <a:chExt cx="596470" cy="1314343"/>
            </a:xfrm>
          </p:grpSpPr>
          <p:sp>
            <p:nvSpPr>
              <p:cNvPr id="31" name="Google Shape;1794;p50"/>
              <p:cNvSpPr/>
              <p:nvPr/>
            </p:nvSpPr>
            <p:spPr>
              <a:xfrm>
                <a:off x="893269" y="3805777"/>
                <a:ext cx="375904" cy="448679"/>
              </a:xfrm>
              <a:custGeom>
                <a:avLst/>
                <a:gdLst/>
                <a:ahLst/>
                <a:cxnLst/>
                <a:rect l="l" t="t" r="r" b="b"/>
                <a:pathLst>
                  <a:path w="5031" h="6005" extrusionOk="0">
                    <a:moveTo>
                      <a:pt x="2420" y="1"/>
                    </a:moveTo>
                    <a:cubicBezTo>
                      <a:pt x="1653" y="1"/>
                      <a:pt x="160" y="450"/>
                      <a:pt x="239" y="797"/>
                    </a:cubicBezTo>
                    <a:cubicBezTo>
                      <a:pt x="287" y="969"/>
                      <a:pt x="522" y="1006"/>
                      <a:pt x="716" y="1006"/>
                    </a:cubicBezTo>
                    <a:cubicBezTo>
                      <a:pt x="864" y="1006"/>
                      <a:pt x="988" y="985"/>
                      <a:pt x="988" y="985"/>
                    </a:cubicBezTo>
                    <a:lnTo>
                      <a:pt x="1175" y="1754"/>
                    </a:lnTo>
                    <a:cubicBezTo>
                      <a:pt x="1175" y="1754"/>
                      <a:pt x="0" y="2834"/>
                      <a:pt x="146" y="4217"/>
                    </a:cubicBezTo>
                    <a:cubicBezTo>
                      <a:pt x="302" y="5609"/>
                      <a:pt x="561" y="5900"/>
                      <a:pt x="561" y="5900"/>
                    </a:cubicBezTo>
                    <a:cubicBezTo>
                      <a:pt x="561" y="5900"/>
                      <a:pt x="870" y="6004"/>
                      <a:pt x="1486" y="6004"/>
                    </a:cubicBezTo>
                    <a:cubicBezTo>
                      <a:pt x="1843" y="6004"/>
                      <a:pt x="2304" y="5969"/>
                      <a:pt x="2869" y="5859"/>
                    </a:cubicBezTo>
                    <a:cubicBezTo>
                      <a:pt x="4469" y="5536"/>
                      <a:pt x="4937" y="4830"/>
                      <a:pt x="4937" y="4830"/>
                    </a:cubicBezTo>
                    <a:cubicBezTo>
                      <a:pt x="4937" y="4830"/>
                      <a:pt x="5030" y="4456"/>
                      <a:pt x="4531" y="3146"/>
                    </a:cubicBezTo>
                    <a:cubicBezTo>
                      <a:pt x="4022" y="1847"/>
                      <a:pt x="2484" y="1442"/>
                      <a:pt x="2484" y="1442"/>
                    </a:cubicBezTo>
                    <a:lnTo>
                      <a:pt x="2297" y="662"/>
                    </a:lnTo>
                    <a:cubicBezTo>
                      <a:pt x="2297" y="662"/>
                      <a:pt x="2941" y="465"/>
                      <a:pt x="2858" y="153"/>
                    </a:cubicBezTo>
                    <a:cubicBezTo>
                      <a:pt x="2833" y="46"/>
                      <a:pt x="2663" y="1"/>
                      <a:pt x="242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2" name="Google Shape;1795;p50"/>
              <p:cNvSpPr/>
              <p:nvPr/>
            </p:nvSpPr>
            <p:spPr>
              <a:xfrm>
                <a:off x="898724" y="3803311"/>
                <a:ext cx="365742" cy="454133"/>
              </a:xfrm>
              <a:custGeom>
                <a:avLst/>
                <a:gdLst/>
                <a:ahLst/>
                <a:cxnLst/>
                <a:rect l="l" t="t" r="r" b="b"/>
                <a:pathLst>
                  <a:path w="4895" h="6078" extrusionOk="0">
                    <a:moveTo>
                      <a:pt x="2363" y="1"/>
                    </a:moveTo>
                    <a:cubicBezTo>
                      <a:pt x="2224" y="1"/>
                      <a:pt x="2086" y="16"/>
                      <a:pt x="1954" y="30"/>
                    </a:cubicBezTo>
                    <a:cubicBezTo>
                      <a:pt x="1767" y="51"/>
                      <a:pt x="1580" y="82"/>
                      <a:pt x="1393" y="134"/>
                    </a:cubicBezTo>
                    <a:cubicBezTo>
                      <a:pt x="1206" y="176"/>
                      <a:pt x="1018" y="228"/>
                      <a:pt x="831" y="290"/>
                    </a:cubicBezTo>
                    <a:cubicBezTo>
                      <a:pt x="655" y="352"/>
                      <a:pt x="478" y="425"/>
                      <a:pt x="301" y="539"/>
                    </a:cubicBezTo>
                    <a:cubicBezTo>
                      <a:pt x="270" y="560"/>
                      <a:pt x="229" y="591"/>
                      <a:pt x="187" y="633"/>
                    </a:cubicBezTo>
                    <a:cubicBezTo>
                      <a:pt x="156" y="675"/>
                      <a:pt x="114" y="727"/>
                      <a:pt x="114" y="799"/>
                    </a:cubicBezTo>
                    <a:cubicBezTo>
                      <a:pt x="114" y="934"/>
                      <a:pt x="229" y="1018"/>
                      <a:pt x="322" y="1049"/>
                    </a:cubicBezTo>
                    <a:cubicBezTo>
                      <a:pt x="432" y="1087"/>
                      <a:pt x="539" y="1099"/>
                      <a:pt x="645" y="1099"/>
                    </a:cubicBezTo>
                    <a:cubicBezTo>
                      <a:pt x="719" y="1099"/>
                      <a:pt x="793" y="1093"/>
                      <a:pt x="866" y="1086"/>
                    </a:cubicBezTo>
                    <a:lnTo>
                      <a:pt x="866" y="1086"/>
                    </a:lnTo>
                    <a:lnTo>
                      <a:pt x="1031" y="1773"/>
                    </a:lnTo>
                    <a:lnTo>
                      <a:pt x="1031" y="1773"/>
                    </a:lnTo>
                    <a:cubicBezTo>
                      <a:pt x="764" y="2036"/>
                      <a:pt x="544" y="2328"/>
                      <a:pt x="364" y="2660"/>
                    </a:cubicBezTo>
                    <a:cubicBezTo>
                      <a:pt x="187" y="2992"/>
                      <a:pt x="62" y="3356"/>
                      <a:pt x="21" y="3740"/>
                    </a:cubicBezTo>
                    <a:cubicBezTo>
                      <a:pt x="0" y="3938"/>
                      <a:pt x="0" y="4125"/>
                      <a:pt x="21" y="4322"/>
                    </a:cubicBezTo>
                    <a:cubicBezTo>
                      <a:pt x="52" y="4509"/>
                      <a:pt x="73" y="4696"/>
                      <a:pt x="104" y="4873"/>
                    </a:cubicBezTo>
                    <a:cubicBezTo>
                      <a:pt x="135" y="5060"/>
                      <a:pt x="177" y="5247"/>
                      <a:pt x="229" y="5434"/>
                    </a:cubicBezTo>
                    <a:cubicBezTo>
                      <a:pt x="260" y="5528"/>
                      <a:pt x="281" y="5611"/>
                      <a:pt x="322" y="5705"/>
                    </a:cubicBezTo>
                    <a:cubicBezTo>
                      <a:pt x="353" y="5798"/>
                      <a:pt x="385" y="5881"/>
                      <a:pt x="457" y="5964"/>
                    </a:cubicBezTo>
                    <a:lnTo>
                      <a:pt x="457" y="5975"/>
                    </a:lnTo>
                    <a:lnTo>
                      <a:pt x="478" y="5985"/>
                    </a:lnTo>
                    <a:cubicBezTo>
                      <a:pt x="758" y="6053"/>
                      <a:pt x="1044" y="6077"/>
                      <a:pt x="1331" y="6077"/>
                    </a:cubicBezTo>
                    <a:cubicBezTo>
                      <a:pt x="1438" y="6077"/>
                      <a:pt x="1545" y="6074"/>
                      <a:pt x="1652" y="6068"/>
                    </a:cubicBezTo>
                    <a:cubicBezTo>
                      <a:pt x="2047" y="6047"/>
                      <a:pt x="2432" y="5985"/>
                      <a:pt x="2816" y="5912"/>
                    </a:cubicBezTo>
                    <a:cubicBezTo>
                      <a:pt x="3191" y="5829"/>
                      <a:pt x="3575" y="5715"/>
                      <a:pt x="3928" y="5549"/>
                    </a:cubicBezTo>
                    <a:cubicBezTo>
                      <a:pt x="4282" y="5382"/>
                      <a:pt x="4625" y="5185"/>
                      <a:pt x="4874" y="4873"/>
                    </a:cubicBezTo>
                    <a:cubicBezTo>
                      <a:pt x="4895" y="4717"/>
                      <a:pt x="4864" y="4572"/>
                      <a:pt x="4843" y="4437"/>
                    </a:cubicBezTo>
                    <a:cubicBezTo>
                      <a:pt x="4812" y="4291"/>
                      <a:pt x="4781" y="4146"/>
                      <a:pt x="4739" y="4011"/>
                    </a:cubicBezTo>
                    <a:lnTo>
                      <a:pt x="4739" y="4011"/>
                    </a:lnTo>
                    <a:cubicBezTo>
                      <a:pt x="4770" y="4146"/>
                      <a:pt x="4812" y="4291"/>
                      <a:pt x="4833" y="4437"/>
                    </a:cubicBezTo>
                    <a:cubicBezTo>
                      <a:pt x="4853" y="4582"/>
                      <a:pt x="4874" y="4728"/>
                      <a:pt x="4864" y="4863"/>
                    </a:cubicBezTo>
                    <a:cubicBezTo>
                      <a:pt x="4614" y="5164"/>
                      <a:pt x="4271" y="5372"/>
                      <a:pt x="3918" y="5528"/>
                    </a:cubicBezTo>
                    <a:cubicBezTo>
                      <a:pt x="3565" y="5684"/>
                      <a:pt x="3180" y="5788"/>
                      <a:pt x="2806" y="5860"/>
                    </a:cubicBezTo>
                    <a:cubicBezTo>
                      <a:pt x="2421" y="5933"/>
                      <a:pt x="2037" y="5985"/>
                      <a:pt x="1652" y="5996"/>
                    </a:cubicBezTo>
                    <a:cubicBezTo>
                      <a:pt x="1580" y="5997"/>
                      <a:pt x="1507" y="5999"/>
                      <a:pt x="1434" y="5999"/>
                    </a:cubicBezTo>
                    <a:cubicBezTo>
                      <a:pt x="1120" y="5999"/>
                      <a:pt x="801" y="5976"/>
                      <a:pt x="508" y="5894"/>
                    </a:cubicBezTo>
                    <a:lnTo>
                      <a:pt x="508" y="5894"/>
                    </a:lnTo>
                    <a:cubicBezTo>
                      <a:pt x="470" y="5833"/>
                      <a:pt x="434" y="5749"/>
                      <a:pt x="405" y="5673"/>
                    </a:cubicBezTo>
                    <a:cubicBezTo>
                      <a:pt x="374" y="5580"/>
                      <a:pt x="353" y="5497"/>
                      <a:pt x="333" y="5403"/>
                    </a:cubicBezTo>
                    <a:cubicBezTo>
                      <a:pt x="281" y="5226"/>
                      <a:pt x="249" y="5039"/>
                      <a:pt x="218" y="4863"/>
                    </a:cubicBezTo>
                    <a:cubicBezTo>
                      <a:pt x="187" y="4676"/>
                      <a:pt x="166" y="4489"/>
                      <a:pt x="146" y="4302"/>
                    </a:cubicBezTo>
                    <a:cubicBezTo>
                      <a:pt x="114" y="4125"/>
                      <a:pt x="114" y="3938"/>
                      <a:pt x="135" y="3761"/>
                    </a:cubicBezTo>
                    <a:cubicBezTo>
                      <a:pt x="177" y="3387"/>
                      <a:pt x="301" y="3044"/>
                      <a:pt x="478" y="2712"/>
                    </a:cubicBezTo>
                    <a:cubicBezTo>
                      <a:pt x="655" y="2400"/>
                      <a:pt x="883" y="2088"/>
                      <a:pt x="1143" y="1839"/>
                    </a:cubicBezTo>
                    <a:lnTo>
                      <a:pt x="1164" y="1807"/>
                    </a:lnTo>
                    <a:lnTo>
                      <a:pt x="1164" y="1776"/>
                    </a:lnTo>
                    <a:lnTo>
                      <a:pt x="967" y="1007"/>
                    </a:lnTo>
                    <a:lnTo>
                      <a:pt x="956" y="955"/>
                    </a:lnTo>
                    <a:lnTo>
                      <a:pt x="904" y="966"/>
                    </a:lnTo>
                    <a:cubicBezTo>
                      <a:pt x="822" y="975"/>
                      <a:pt x="736" y="983"/>
                      <a:pt x="650" y="983"/>
                    </a:cubicBezTo>
                    <a:cubicBezTo>
                      <a:pt x="551" y="983"/>
                      <a:pt x="453" y="973"/>
                      <a:pt x="364" y="945"/>
                    </a:cubicBezTo>
                    <a:cubicBezTo>
                      <a:pt x="322" y="934"/>
                      <a:pt x="291" y="914"/>
                      <a:pt x="260" y="882"/>
                    </a:cubicBezTo>
                    <a:cubicBezTo>
                      <a:pt x="239" y="862"/>
                      <a:pt x="218" y="820"/>
                      <a:pt x="218" y="799"/>
                    </a:cubicBezTo>
                    <a:cubicBezTo>
                      <a:pt x="218" y="747"/>
                      <a:pt x="291" y="675"/>
                      <a:pt x="364" y="623"/>
                    </a:cubicBezTo>
                    <a:cubicBezTo>
                      <a:pt x="520" y="519"/>
                      <a:pt x="696" y="446"/>
                      <a:pt x="863" y="373"/>
                    </a:cubicBezTo>
                    <a:cubicBezTo>
                      <a:pt x="1039" y="311"/>
                      <a:pt x="1226" y="259"/>
                      <a:pt x="1403" y="207"/>
                    </a:cubicBezTo>
                    <a:cubicBezTo>
                      <a:pt x="1590" y="165"/>
                      <a:pt x="1777" y="124"/>
                      <a:pt x="1964" y="93"/>
                    </a:cubicBezTo>
                    <a:cubicBezTo>
                      <a:pt x="2096" y="78"/>
                      <a:pt x="2229" y="63"/>
                      <a:pt x="2361" y="63"/>
                    </a:cubicBezTo>
                    <a:cubicBezTo>
                      <a:pt x="2416" y="63"/>
                      <a:pt x="2471" y="66"/>
                      <a:pt x="2525" y="72"/>
                    </a:cubicBezTo>
                    <a:cubicBezTo>
                      <a:pt x="2609" y="82"/>
                      <a:pt x="2712" y="103"/>
                      <a:pt x="2754" y="176"/>
                    </a:cubicBezTo>
                    <a:cubicBezTo>
                      <a:pt x="2775" y="207"/>
                      <a:pt x="2775" y="249"/>
                      <a:pt x="2764" y="290"/>
                    </a:cubicBezTo>
                    <a:cubicBezTo>
                      <a:pt x="2754" y="332"/>
                      <a:pt x="2723" y="373"/>
                      <a:pt x="2692" y="404"/>
                    </a:cubicBezTo>
                    <a:cubicBezTo>
                      <a:pt x="2567" y="539"/>
                      <a:pt x="2390" y="612"/>
                      <a:pt x="2214" y="685"/>
                    </a:cubicBezTo>
                    <a:lnTo>
                      <a:pt x="2203" y="685"/>
                    </a:lnTo>
                    <a:lnTo>
                      <a:pt x="2203" y="706"/>
                    </a:lnTo>
                    <a:lnTo>
                      <a:pt x="2401" y="1475"/>
                    </a:lnTo>
                    <a:lnTo>
                      <a:pt x="2411" y="1485"/>
                    </a:lnTo>
                    <a:cubicBezTo>
                      <a:pt x="2629" y="1548"/>
                      <a:pt x="2837" y="1631"/>
                      <a:pt x="3045" y="1735"/>
                    </a:cubicBezTo>
                    <a:cubicBezTo>
                      <a:pt x="3242" y="1839"/>
                      <a:pt x="3440" y="1963"/>
                      <a:pt x="3627" y="2109"/>
                    </a:cubicBezTo>
                    <a:cubicBezTo>
                      <a:pt x="3980" y="2389"/>
                      <a:pt x="4282" y="2753"/>
                      <a:pt x="4458" y="3179"/>
                    </a:cubicBezTo>
                    <a:cubicBezTo>
                      <a:pt x="4292" y="2753"/>
                      <a:pt x="3991" y="2379"/>
                      <a:pt x="3627" y="2098"/>
                    </a:cubicBezTo>
                    <a:cubicBezTo>
                      <a:pt x="3450" y="1953"/>
                      <a:pt x="3253" y="1828"/>
                      <a:pt x="3045" y="1724"/>
                    </a:cubicBezTo>
                    <a:cubicBezTo>
                      <a:pt x="2850" y="1622"/>
                      <a:pt x="2635" y="1529"/>
                      <a:pt x="2420" y="1457"/>
                    </a:cubicBezTo>
                    <a:lnTo>
                      <a:pt x="2420" y="1457"/>
                    </a:lnTo>
                    <a:lnTo>
                      <a:pt x="2238" y="711"/>
                    </a:lnTo>
                    <a:lnTo>
                      <a:pt x="2238" y="711"/>
                    </a:lnTo>
                    <a:cubicBezTo>
                      <a:pt x="2420" y="650"/>
                      <a:pt x="2591" y="577"/>
                      <a:pt x="2733" y="436"/>
                    </a:cubicBezTo>
                    <a:cubicBezTo>
                      <a:pt x="2796" y="363"/>
                      <a:pt x="2848" y="249"/>
                      <a:pt x="2806" y="145"/>
                    </a:cubicBezTo>
                    <a:cubicBezTo>
                      <a:pt x="2775" y="93"/>
                      <a:pt x="2723" y="61"/>
                      <a:pt x="2681" y="51"/>
                    </a:cubicBezTo>
                    <a:cubicBezTo>
                      <a:pt x="2629" y="30"/>
                      <a:pt x="2577" y="20"/>
                      <a:pt x="2536" y="9"/>
                    </a:cubicBezTo>
                    <a:cubicBezTo>
                      <a:pt x="2478" y="3"/>
                      <a:pt x="2420" y="1"/>
                      <a:pt x="236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3" name="Google Shape;1796;p50"/>
              <p:cNvSpPr/>
              <p:nvPr/>
            </p:nvSpPr>
            <p:spPr>
              <a:xfrm>
                <a:off x="906793" y="4025375"/>
                <a:ext cx="352293" cy="218773"/>
              </a:xfrm>
              <a:custGeom>
                <a:avLst/>
                <a:gdLst/>
                <a:ahLst/>
                <a:cxnLst/>
                <a:rect l="l" t="t" r="r" b="b"/>
                <a:pathLst>
                  <a:path w="4715" h="2928" extrusionOk="0">
                    <a:moveTo>
                      <a:pt x="2526" y="0"/>
                    </a:moveTo>
                    <a:cubicBezTo>
                      <a:pt x="1316" y="0"/>
                      <a:pt x="1" y="559"/>
                      <a:pt x="173" y="1797"/>
                    </a:cubicBezTo>
                    <a:cubicBezTo>
                      <a:pt x="308" y="2701"/>
                      <a:pt x="474" y="2826"/>
                      <a:pt x="474" y="2826"/>
                    </a:cubicBezTo>
                    <a:cubicBezTo>
                      <a:pt x="474" y="2826"/>
                      <a:pt x="754" y="2928"/>
                      <a:pt x="1322" y="2928"/>
                    </a:cubicBezTo>
                    <a:cubicBezTo>
                      <a:pt x="1663" y="2928"/>
                      <a:pt x="2107" y="2891"/>
                      <a:pt x="2656" y="2774"/>
                    </a:cubicBezTo>
                    <a:cubicBezTo>
                      <a:pt x="4184" y="2442"/>
                      <a:pt x="4631" y="1860"/>
                      <a:pt x="4631" y="1860"/>
                    </a:cubicBezTo>
                    <a:cubicBezTo>
                      <a:pt x="4631" y="1860"/>
                      <a:pt x="4714" y="1610"/>
                      <a:pt x="4361" y="768"/>
                    </a:cubicBezTo>
                    <a:cubicBezTo>
                      <a:pt x="4156" y="270"/>
                      <a:pt x="3367" y="0"/>
                      <a:pt x="252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4" name="Google Shape;1797;p50"/>
              <p:cNvSpPr/>
              <p:nvPr/>
            </p:nvSpPr>
            <p:spPr>
              <a:xfrm>
                <a:off x="928162" y="3816163"/>
                <a:ext cx="160867" cy="42738"/>
              </a:xfrm>
              <a:custGeom>
                <a:avLst/>
                <a:gdLst/>
                <a:ahLst/>
                <a:cxnLst/>
                <a:rect l="l" t="t" r="r" b="b"/>
                <a:pathLst>
                  <a:path w="2153" h="572" extrusionOk="0">
                    <a:moveTo>
                      <a:pt x="1863" y="0"/>
                    </a:moveTo>
                    <a:cubicBezTo>
                      <a:pt x="1657" y="0"/>
                      <a:pt x="1355" y="26"/>
                      <a:pt x="1030" y="108"/>
                    </a:cubicBezTo>
                    <a:cubicBezTo>
                      <a:pt x="448" y="253"/>
                      <a:pt x="1" y="503"/>
                      <a:pt x="22" y="555"/>
                    </a:cubicBezTo>
                    <a:cubicBezTo>
                      <a:pt x="22" y="565"/>
                      <a:pt x="75" y="572"/>
                      <a:pt x="168" y="572"/>
                    </a:cubicBezTo>
                    <a:cubicBezTo>
                      <a:pt x="360" y="572"/>
                      <a:pt x="720" y="542"/>
                      <a:pt x="1113" y="451"/>
                    </a:cubicBezTo>
                    <a:cubicBezTo>
                      <a:pt x="1695" y="305"/>
                      <a:pt x="2152" y="97"/>
                      <a:pt x="2131" y="35"/>
                    </a:cubicBezTo>
                    <a:cubicBezTo>
                      <a:pt x="2127" y="17"/>
                      <a:pt x="2025" y="0"/>
                      <a:pt x="186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5" name="Google Shape;1798;p50"/>
              <p:cNvSpPr/>
              <p:nvPr/>
            </p:nvSpPr>
            <p:spPr>
              <a:xfrm>
                <a:off x="1048533" y="3860695"/>
                <a:ext cx="197329" cy="309181"/>
              </a:xfrm>
              <a:custGeom>
                <a:avLst/>
                <a:gdLst/>
                <a:ahLst/>
                <a:cxnLst/>
                <a:rect l="l" t="t" r="r" b="b"/>
                <a:pathLst>
                  <a:path w="2641" h="4138" extrusionOk="0">
                    <a:moveTo>
                      <a:pt x="1" y="0"/>
                    </a:moveTo>
                    <a:lnTo>
                      <a:pt x="188" y="832"/>
                    </a:lnTo>
                    <a:cubicBezTo>
                      <a:pt x="188" y="832"/>
                      <a:pt x="188" y="842"/>
                      <a:pt x="198" y="842"/>
                    </a:cubicBezTo>
                    <a:cubicBezTo>
                      <a:pt x="531" y="946"/>
                      <a:pt x="832" y="1123"/>
                      <a:pt x="1102" y="1330"/>
                    </a:cubicBezTo>
                    <a:cubicBezTo>
                      <a:pt x="1237" y="1434"/>
                      <a:pt x="1373" y="1549"/>
                      <a:pt x="1487" y="1673"/>
                    </a:cubicBezTo>
                    <a:cubicBezTo>
                      <a:pt x="1601" y="1798"/>
                      <a:pt x="1705" y="1933"/>
                      <a:pt x="1799" y="2079"/>
                    </a:cubicBezTo>
                    <a:cubicBezTo>
                      <a:pt x="1986" y="2370"/>
                      <a:pt x="2131" y="2681"/>
                      <a:pt x="2214" y="3004"/>
                    </a:cubicBezTo>
                    <a:cubicBezTo>
                      <a:pt x="2318" y="3336"/>
                      <a:pt x="2360" y="3669"/>
                      <a:pt x="2370" y="4012"/>
                    </a:cubicBezTo>
                    <a:cubicBezTo>
                      <a:pt x="2370" y="4012"/>
                      <a:pt x="2370" y="4012"/>
                      <a:pt x="2370" y="4022"/>
                    </a:cubicBezTo>
                    <a:cubicBezTo>
                      <a:pt x="2380" y="4088"/>
                      <a:pt x="2433" y="4138"/>
                      <a:pt x="2497" y="4138"/>
                    </a:cubicBezTo>
                    <a:cubicBezTo>
                      <a:pt x="2503" y="4138"/>
                      <a:pt x="2510" y="4137"/>
                      <a:pt x="2516" y="4136"/>
                    </a:cubicBezTo>
                    <a:cubicBezTo>
                      <a:pt x="2588" y="4136"/>
                      <a:pt x="2640" y="4074"/>
                      <a:pt x="2630" y="4001"/>
                    </a:cubicBezTo>
                    <a:cubicBezTo>
                      <a:pt x="2599" y="3637"/>
                      <a:pt x="2537" y="3284"/>
                      <a:pt x="2412" y="2941"/>
                    </a:cubicBezTo>
                    <a:cubicBezTo>
                      <a:pt x="2298" y="2609"/>
                      <a:pt x="2131" y="2286"/>
                      <a:pt x="1923" y="1995"/>
                    </a:cubicBezTo>
                    <a:cubicBezTo>
                      <a:pt x="1819" y="1850"/>
                      <a:pt x="1705" y="1715"/>
                      <a:pt x="1580" y="1590"/>
                    </a:cubicBezTo>
                    <a:cubicBezTo>
                      <a:pt x="1445" y="1455"/>
                      <a:pt x="1310" y="1351"/>
                      <a:pt x="1165" y="1247"/>
                    </a:cubicBezTo>
                    <a:cubicBezTo>
                      <a:pt x="878" y="1053"/>
                      <a:pt x="571" y="889"/>
                      <a:pt x="225" y="804"/>
                    </a:cubicBezTo>
                    <a:lnTo>
                      <a:pt x="225" y="804"/>
                    </a:lnTo>
                    <a:lnTo>
                      <a:pt x="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 name="Google Shape;1799;p50"/>
              <p:cNvSpPr/>
              <p:nvPr/>
            </p:nvSpPr>
            <p:spPr>
              <a:xfrm>
                <a:off x="882257" y="2943102"/>
                <a:ext cx="596470" cy="875988"/>
              </a:xfrm>
              <a:custGeom>
                <a:avLst/>
                <a:gdLst/>
                <a:ahLst/>
                <a:cxnLst/>
                <a:rect l="l" t="t" r="r" b="b"/>
                <a:pathLst>
                  <a:path w="7983" h="11724" extrusionOk="0">
                    <a:moveTo>
                      <a:pt x="7542" y="0"/>
                    </a:moveTo>
                    <a:cubicBezTo>
                      <a:pt x="7540" y="0"/>
                      <a:pt x="7537" y="0"/>
                      <a:pt x="7535" y="1"/>
                    </a:cubicBezTo>
                    <a:cubicBezTo>
                      <a:pt x="6537" y="53"/>
                      <a:pt x="4365" y="1965"/>
                      <a:pt x="4365" y="1965"/>
                    </a:cubicBezTo>
                    <a:lnTo>
                      <a:pt x="4448" y="1601"/>
                    </a:lnTo>
                    <a:lnTo>
                      <a:pt x="4448" y="1601"/>
                    </a:lnTo>
                    <a:cubicBezTo>
                      <a:pt x="3793" y="1892"/>
                      <a:pt x="3118" y="3503"/>
                      <a:pt x="3118" y="3503"/>
                    </a:cubicBezTo>
                    <a:lnTo>
                      <a:pt x="3066" y="3129"/>
                    </a:lnTo>
                    <a:cubicBezTo>
                      <a:pt x="2255" y="3399"/>
                      <a:pt x="1507" y="5945"/>
                      <a:pt x="1455" y="6984"/>
                    </a:cubicBezTo>
                    <a:cubicBezTo>
                      <a:pt x="1449" y="7051"/>
                      <a:pt x="1470" y="7234"/>
                      <a:pt x="1435" y="7234"/>
                    </a:cubicBezTo>
                    <a:cubicBezTo>
                      <a:pt x="1404" y="7234"/>
                      <a:pt x="1329" y="7092"/>
                      <a:pt x="1154" y="6600"/>
                    </a:cubicBezTo>
                    <a:lnTo>
                      <a:pt x="1154" y="6600"/>
                    </a:lnTo>
                    <a:cubicBezTo>
                      <a:pt x="0" y="8034"/>
                      <a:pt x="1673" y="11723"/>
                      <a:pt x="1673" y="11723"/>
                    </a:cubicBezTo>
                    <a:cubicBezTo>
                      <a:pt x="1673" y="11723"/>
                      <a:pt x="3918" y="9790"/>
                      <a:pt x="4292" y="8574"/>
                    </a:cubicBezTo>
                    <a:lnTo>
                      <a:pt x="4292" y="8574"/>
                    </a:lnTo>
                    <a:cubicBezTo>
                      <a:pt x="4053" y="8730"/>
                      <a:pt x="3939" y="8761"/>
                      <a:pt x="3939" y="8761"/>
                    </a:cubicBezTo>
                    <a:cubicBezTo>
                      <a:pt x="3939" y="8761"/>
                      <a:pt x="5165" y="7317"/>
                      <a:pt x="5217" y="6600"/>
                    </a:cubicBezTo>
                    <a:lnTo>
                      <a:pt x="5217" y="6600"/>
                    </a:lnTo>
                    <a:cubicBezTo>
                      <a:pt x="5089" y="6672"/>
                      <a:pt x="4863" y="6731"/>
                      <a:pt x="4751" y="6731"/>
                    </a:cubicBezTo>
                    <a:cubicBezTo>
                      <a:pt x="4717" y="6731"/>
                      <a:pt x="4694" y="6726"/>
                      <a:pt x="4687" y="6714"/>
                    </a:cubicBezTo>
                    <a:cubicBezTo>
                      <a:pt x="5051" y="6506"/>
                      <a:pt x="5737" y="5914"/>
                      <a:pt x="6163" y="4137"/>
                    </a:cubicBezTo>
                    <a:lnTo>
                      <a:pt x="6163" y="4137"/>
                    </a:lnTo>
                    <a:cubicBezTo>
                      <a:pt x="5884" y="4222"/>
                      <a:pt x="5792" y="4239"/>
                      <a:pt x="5765" y="4239"/>
                    </a:cubicBezTo>
                    <a:cubicBezTo>
                      <a:pt x="5745" y="4239"/>
                      <a:pt x="5757" y="4230"/>
                      <a:pt x="5757" y="4230"/>
                    </a:cubicBezTo>
                    <a:cubicBezTo>
                      <a:pt x="5757" y="4230"/>
                      <a:pt x="6641" y="3679"/>
                      <a:pt x="6755" y="2630"/>
                    </a:cubicBezTo>
                    <a:lnTo>
                      <a:pt x="6755" y="2630"/>
                    </a:lnTo>
                    <a:cubicBezTo>
                      <a:pt x="6743" y="2631"/>
                      <a:pt x="6732" y="2632"/>
                      <a:pt x="6722" y="2632"/>
                    </a:cubicBezTo>
                    <a:cubicBezTo>
                      <a:pt x="6040" y="2632"/>
                      <a:pt x="7983" y="0"/>
                      <a:pt x="754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7" name="Google Shape;1800;p50"/>
              <p:cNvSpPr/>
              <p:nvPr/>
            </p:nvSpPr>
            <p:spPr>
              <a:xfrm>
                <a:off x="992466" y="2980386"/>
                <a:ext cx="417073" cy="987840"/>
              </a:xfrm>
              <a:custGeom>
                <a:avLst/>
                <a:gdLst/>
                <a:ahLst/>
                <a:cxnLst/>
                <a:rect l="l" t="t" r="r" b="b"/>
                <a:pathLst>
                  <a:path w="5582" h="13221" extrusionOk="0">
                    <a:moveTo>
                      <a:pt x="5581" y="0"/>
                    </a:moveTo>
                    <a:lnTo>
                      <a:pt x="5581" y="0"/>
                    </a:lnTo>
                    <a:cubicBezTo>
                      <a:pt x="4771" y="884"/>
                      <a:pt x="4033" y="1850"/>
                      <a:pt x="3358" y="2848"/>
                    </a:cubicBezTo>
                    <a:cubicBezTo>
                      <a:pt x="2692" y="3846"/>
                      <a:pt x="2090" y="4895"/>
                      <a:pt x="1570" y="5986"/>
                    </a:cubicBezTo>
                    <a:cubicBezTo>
                      <a:pt x="1310" y="6537"/>
                      <a:pt x="1082" y="7098"/>
                      <a:pt x="874" y="7660"/>
                    </a:cubicBezTo>
                    <a:cubicBezTo>
                      <a:pt x="666" y="8231"/>
                      <a:pt x="500" y="8813"/>
                      <a:pt x="354" y="9406"/>
                    </a:cubicBezTo>
                    <a:cubicBezTo>
                      <a:pt x="209" y="9998"/>
                      <a:pt x="115" y="10601"/>
                      <a:pt x="53" y="11203"/>
                    </a:cubicBezTo>
                    <a:cubicBezTo>
                      <a:pt x="1" y="11817"/>
                      <a:pt x="1" y="12430"/>
                      <a:pt x="32" y="13043"/>
                    </a:cubicBezTo>
                    <a:cubicBezTo>
                      <a:pt x="42" y="13150"/>
                      <a:pt x="124" y="13221"/>
                      <a:pt x="229" y="13221"/>
                    </a:cubicBezTo>
                    <a:cubicBezTo>
                      <a:pt x="236" y="13221"/>
                      <a:pt x="243" y="13220"/>
                      <a:pt x="250" y="13220"/>
                    </a:cubicBezTo>
                    <a:cubicBezTo>
                      <a:pt x="354" y="13209"/>
                      <a:pt x="437" y="13116"/>
                      <a:pt x="427" y="13012"/>
                    </a:cubicBezTo>
                    <a:cubicBezTo>
                      <a:pt x="375" y="12419"/>
                      <a:pt x="364" y="11827"/>
                      <a:pt x="396" y="11235"/>
                    </a:cubicBezTo>
                    <a:cubicBezTo>
                      <a:pt x="437" y="10642"/>
                      <a:pt x="520" y="10050"/>
                      <a:pt x="635" y="9468"/>
                    </a:cubicBezTo>
                    <a:cubicBezTo>
                      <a:pt x="759" y="8886"/>
                      <a:pt x="915" y="8314"/>
                      <a:pt x="1102" y="7743"/>
                    </a:cubicBezTo>
                    <a:cubicBezTo>
                      <a:pt x="1289" y="7182"/>
                      <a:pt x="1508" y="6620"/>
                      <a:pt x="1747" y="6070"/>
                    </a:cubicBezTo>
                    <a:cubicBezTo>
                      <a:pt x="2225" y="4978"/>
                      <a:pt x="2796" y="3918"/>
                      <a:pt x="3441" y="2900"/>
                    </a:cubicBezTo>
                    <a:cubicBezTo>
                      <a:pt x="4085" y="1892"/>
                      <a:pt x="4792" y="905"/>
                      <a:pt x="558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16" name="Google Shape;1801;p50"/>
            <p:cNvGrpSpPr/>
            <p:nvPr/>
          </p:nvGrpSpPr>
          <p:grpSpPr>
            <a:xfrm>
              <a:off x="7222405" y="3932553"/>
              <a:ext cx="813900" cy="1031900"/>
              <a:chOff x="754950" y="1303575"/>
              <a:chExt cx="813900" cy="1031900"/>
            </a:xfrm>
          </p:grpSpPr>
          <p:sp>
            <p:nvSpPr>
              <p:cNvPr id="17" name="Google Shape;1802;p50"/>
              <p:cNvSpPr/>
              <p:nvPr/>
            </p:nvSpPr>
            <p:spPr>
              <a:xfrm>
                <a:off x="827300" y="1303575"/>
                <a:ext cx="613800" cy="1031900"/>
              </a:xfrm>
              <a:custGeom>
                <a:avLst/>
                <a:gdLst/>
                <a:ahLst/>
                <a:cxnLst/>
                <a:rect l="l" t="t" r="r" b="b"/>
                <a:pathLst>
                  <a:path w="24552" h="41276" extrusionOk="0">
                    <a:moveTo>
                      <a:pt x="5196" y="6446"/>
                    </a:moveTo>
                    <a:cubicBezTo>
                      <a:pt x="5232" y="6518"/>
                      <a:pt x="5286" y="6609"/>
                      <a:pt x="5322" y="6699"/>
                    </a:cubicBezTo>
                    <a:cubicBezTo>
                      <a:pt x="5431" y="6934"/>
                      <a:pt x="5521" y="7204"/>
                      <a:pt x="5593" y="7475"/>
                    </a:cubicBezTo>
                    <a:cubicBezTo>
                      <a:pt x="5719" y="7872"/>
                      <a:pt x="5810" y="8306"/>
                      <a:pt x="5882" y="8757"/>
                    </a:cubicBezTo>
                    <a:lnTo>
                      <a:pt x="3535" y="9082"/>
                    </a:lnTo>
                    <a:lnTo>
                      <a:pt x="2939" y="9173"/>
                    </a:lnTo>
                    <a:cubicBezTo>
                      <a:pt x="3011" y="9046"/>
                      <a:pt x="3065" y="8920"/>
                      <a:pt x="3101" y="8793"/>
                    </a:cubicBezTo>
                    <a:cubicBezTo>
                      <a:pt x="3318" y="8089"/>
                      <a:pt x="3011" y="7385"/>
                      <a:pt x="2704" y="6916"/>
                    </a:cubicBezTo>
                    <a:lnTo>
                      <a:pt x="5196" y="6446"/>
                    </a:lnTo>
                    <a:close/>
                    <a:moveTo>
                      <a:pt x="9439" y="33403"/>
                    </a:moveTo>
                    <a:cubicBezTo>
                      <a:pt x="9996" y="33403"/>
                      <a:pt x="10678" y="33634"/>
                      <a:pt x="11459" y="34084"/>
                    </a:cubicBezTo>
                    <a:lnTo>
                      <a:pt x="11459" y="34084"/>
                    </a:lnTo>
                    <a:lnTo>
                      <a:pt x="11750" y="35091"/>
                    </a:lnTo>
                    <a:lnTo>
                      <a:pt x="11750" y="35091"/>
                    </a:lnTo>
                    <a:lnTo>
                      <a:pt x="7940" y="35967"/>
                    </a:lnTo>
                    <a:cubicBezTo>
                      <a:pt x="7778" y="35353"/>
                      <a:pt x="7886" y="34270"/>
                      <a:pt x="8500" y="33728"/>
                    </a:cubicBezTo>
                    <a:cubicBezTo>
                      <a:pt x="8753" y="33512"/>
                      <a:pt x="9060" y="33403"/>
                      <a:pt x="9439" y="33403"/>
                    </a:cubicBezTo>
                    <a:close/>
                    <a:moveTo>
                      <a:pt x="18358" y="0"/>
                    </a:moveTo>
                    <a:cubicBezTo>
                      <a:pt x="18214" y="18"/>
                      <a:pt x="17961" y="36"/>
                      <a:pt x="17636" y="90"/>
                    </a:cubicBezTo>
                    <a:cubicBezTo>
                      <a:pt x="15000" y="524"/>
                      <a:pt x="7182" y="2528"/>
                      <a:pt x="3336" y="3521"/>
                    </a:cubicBezTo>
                    <a:cubicBezTo>
                      <a:pt x="2000" y="3864"/>
                      <a:pt x="1151" y="4099"/>
                      <a:pt x="1151" y="4099"/>
                    </a:cubicBezTo>
                    <a:lnTo>
                      <a:pt x="1133" y="4099"/>
                    </a:lnTo>
                    <a:cubicBezTo>
                      <a:pt x="1097" y="4117"/>
                      <a:pt x="1007" y="4153"/>
                      <a:pt x="880" y="4225"/>
                    </a:cubicBezTo>
                    <a:cubicBezTo>
                      <a:pt x="1" y="4700"/>
                      <a:pt x="2035" y="9236"/>
                      <a:pt x="2424" y="9236"/>
                    </a:cubicBezTo>
                    <a:cubicBezTo>
                      <a:pt x="2434" y="9236"/>
                      <a:pt x="2443" y="9233"/>
                      <a:pt x="2451" y="9227"/>
                    </a:cubicBezTo>
                    <a:cubicBezTo>
                      <a:pt x="2560" y="9154"/>
                      <a:pt x="2632" y="9082"/>
                      <a:pt x="2686" y="8992"/>
                    </a:cubicBezTo>
                    <a:cubicBezTo>
                      <a:pt x="2787" y="8844"/>
                      <a:pt x="2852" y="8784"/>
                      <a:pt x="2892" y="8784"/>
                    </a:cubicBezTo>
                    <a:cubicBezTo>
                      <a:pt x="2960" y="8784"/>
                      <a:pt x="2955" y="8957"/>
                      <a:pt x="2921" y="9173"/>
                    </a:cubicBezTo>
                    <a:cubicBezTo>
                      <a:pt x="2921" y="9191"/>
                      <a:pt x="2903" y="9191"/>
                      <a:pt x="2903" y="9209"/>
                    </a:cubicBezTo>
                    <a:cubicBezTo>
                      <a:pt x="2885" y="9353"/>
                      <a:pt x="2849" y="9516"/>
                      <a:pt x="2812" y="9660"/>
                    </a:cubicBezTo>
                    <a:cubicBezTo>
                      <a:pt x="2758" y="9841"/>
                      <a:pt x="2722" y="9985"/>
                      <a:pt x="2704" y="10057"/>
                    </a:cubicBezTo>
                    <a:cubicBezTo>
                      <a:pt x="2704" y="10075"/>
                      <a:pt x="2686" y="10093"/>
                      <a:pt x="2686" y="10093"/>
                    </a:cubicBezTo>
                    <a:lnTo>
                      <a:pt x="3426" y="9949"/>
                    </a:lnTo>
                    <a:lnTo>
                      <a:pt x="3462" y="9949"/>
                    </a:lnTo>
                    <a:lnTo>
                      <a:pt x="5972" y="9498"/>
                    </a:lnTo>
                    <a:lnTo>
                      <a:pt x="6369" y="9425"/>
                    </a:lnTo>
                    <a:cubicBezTo>
                      <a:pt x="6369" y="9425"/>
                      <a:pt x="6369" y="9479"/>
                      <a:pt x="6369" y="9552"/>
                    </a:cubicBezTo>
                    <a:cubicBezTo>
                      <a:pt x="6369" y="10581"/>
                      <a:pt x="6315" y="18038"/>
                      <a:pt x="3950" y="28510"/>
                    </a:cubicBezTo>
                    <a:cubicBezTo>
                      <a:pt x="3300" y="31345"/>
                      <a:pt x="3246" y="33548"/>
                      <a:pt x="3499" y="35281"/>
                    </a:cubicBezTo>
                    <a:cubicBezTo>
                      <a:pt x="3625" y="36057"/>
                      <a:pt x="3805" y="36726"/>
                      <a:pt x="4022" y="37321"/>
                    </a:cubicBezTo>
                    <a:cubicBezTo>
                      <a:pt x="5304" y="40680"/>
                      <a:pt x="8012" y="41276"/>
                      <a:pt x="8012" y="41276"/>
                    </a:cubicBezTo>
                    <a:cubicBezTo>
                      <a:pt x="8012" y="41276"/>
                      <a:pt x="13989" y="40012"/>
                      <a:pt x="16300" y="38170"/>
                    </a:cubicBezTo>
                    <a:cubicBezTo>
                      <a:pt x="20404" y="34908"/>
                      <a:pt x="21893" y="30189"/>
                      <a:pt x="21297" y="30189"/>
                    </a:cubicBezTo>
                    <a:cubicBezTo>
                      <a:pt x="21293" y="30189"/>
                      <a:pt x="21288" y="30189"/>
                      <a:pt x="21283" y="30189"/>
                    </a:cubicBezTo>
                    <a:cubicBezTo>
                      <a:pt x="20995" y="30244"/>
                      <a:pt x="20832" y="30262"/>
                      <a:pt x="20832" y="30262"/>
                    </a:cubicBezTo>
                    <a:cubicBezTo>
                      <a:pt x="20832" y="30262"/>
                      <a:pt x="20796" y="30117"/>
                      <a:pt x="20778" y="29864"/>
                    </a:cubicBezTo>
                    <a:cubicBezTo>
                      <a:pt x="20706" y="29160"/>
                      <a:pt x="20597" y="27535"/>
                      <a:pt x="20904" y="25387"/>
                    </a:cubicBezTo>
                    <a:cubicBezTo>
                      <a:pt x="21735" y="19663"/>
                      <a:pt x="24552" y="10111"/>
                      <a:pt x="23378" y="4135"/>
                    </a:cubicBezTo>
                    <a:cubicBezTo>
                      <a:pt x="23107" y="2690"/>
                      <a:pt x="22132" y="1752"/>
                      <a:pt x="21265" y="1065"/>
                    </a:cubicBezTo>
                    <a:cubicBezTo>
                      <a:pt x="20814" y="722"/>
                      <a:pt x="20363" y="470"/>
                      <a:pt x="19893" y="289"/>
                    </a:cubicBezTo>
                    <a:cubicBezTo>
                      <a:pt x="19496" y="145"/>
                      <a:pt x="19117" y="54"/>
                      <a:pt x="18720" y="18"/>
                    </a:cubicBezTo>
                    <a:cubicBezTo>
                      <a:pt x="18611" y="18"/>
                      <a:pt x="18485" y="0"/>
                      <a:pt x="1835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 name="Google Shape;1803;p50"/>
              <p:cNvSpPr/>
              <p:nvPr/>
            </p:nvSpPr>
            <p:spPr>
              <a:xfrm>
                <a:off x="1043400" y="1487900"/>
                <a:ext cx="324575" cy="91975"/>
              </a:xfrm>
              <a:custGeom>
                <a:avLst/>
                <a:gdLst/>
                <a:ahLst/>
                <a:cxnLst/>
                <a:rect l="l" t="t" r="r" b="b"/>
                <a:pathLst>
                  <a:path w="12983" h="3679" extrusionOk="0">
                    <a:moveTo>
                      <a:pt x="12522" y="1"/>
                    </a:moveTo>
                    <a:cubicBezTo>
                      <a:pt x="12489" y="1"/>
                      <a:pt x="12456" y="4"/>
                      <a:pt x="12423" y="12"/>
                    </a:cubicBezTo>
                    <a:lnTo>
                      <a:pt x="380" y="2847"/>
                    </a:lnTo>
                    <a:cubicBezTo>
                      <a:pt x="145" y="2901"/>
                      <a:pt x="0" y="3136"/>
                      <a:pt x="55" y="3352"/>
                    </a:cubicBezTo>
                    <a:cubicBezTo>
                      <a:pt x="105" y="3555"/>
                      <a:pt x="267" y="3679"/>
                      <a:pt x="465" y="3679"/>
                    </a:cubicBezTo>
                    <a:cubicBezTo>
                      <a:pt x="479" y="3679"/>
                      <a:pt x="492" y="3678"/>
                      <a:pt x="506" y="3677"/>
                    </a:cubicBezTo>
                    <a:lnTo>
                      <a:pt x="560" y="3677"/>
                    </a:lnTo>
                    <a:lnTo>
                      <a:pt x="12621" y="824"/>
                    </a:lnTo>
                    <a:cubicBezTo>
                      <a:pt x="12838" y="770"/>
                      <a:pt x="12982" y="554"/>
                      <a:pt x="12928" y="319"/>
                    </a:cubicBezTo>
                    <a:cubicBezTo>
                      <a:pt x="12882" y="133"/>
                      <a:pt x="12716" y="1"/>
                      <a:pt x="125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9" name="Google Shape;1804;p50"/>
              <p:cNvSpPr/>
              <p:nvPr/>
            </p:nvSpPr>
            <p:spPr>
              <a:xfrm>
                <a:off x="1037975" y="1574575"/>
                <a:ext cx="324575" cy="92425"/>
              </a:xfrm>
              <a:custGeom>
                <a:avLst/>
                <a:gdLst/>
                <a:ahLst/>
                <a:cxnLst/>
                <a:rect l="l" t="t" r="r" b="b"/>
                <a:pathLst>
                  <a:path w="12983" h="3697" extrusionOk="0">
                    <a:moveTo>
                      <a:pt x="12521" y="0"/>
                    </a:moveTo>
                    <a:cubicBezTo>
                      <a:pt x="12489" y="0"/>
                      <a:pt x="12456" y="4"/>
                      <a:pt x="12423" y="12"/>
                    </a:cubicBezTo>
                    <a:lnTo>
                      <a:pt x="380" y="2864"/>
                    </a:lnTo>
                    <a:cubicBezTo>
                      <a:pt x="145" y="2919"/>
                      <a:pt x="1" y="3135"/>
                      <a:pt x="55" y="3370"/>
                    </a:cubicBezTo>
                    <a:cubicBezTo>
                      <a:pt x="106" y="3557"/>
                      <a:pt x="270" y="3697"/>
                      <a:pt x="470" y="3697"/>
                    </a:cubicBezTo>
                    <a:cubicBezTo>
                      <a:pt x="482" y="3697"/>
                      <a:pt x="494" y="3696"/>
                      <a:pt x="506" y="3695"/>
                    </a:cubicBezTo>
                    <a:cubicBezTo>
                      <a:pt x="524" y="3695"/>
                      <a:pt x="542" y="3695"/>
                      <a:pt x="560" y="3677"/>
                    </a:cubicBezTo>
                    <a:lnTo>
                      <a:pt x="12622" y="842"/>
                    </a:lnTo>
                    <a:cubicBezTo>
                      <a:pt x="12838" y="788"/>
                      <a:pt x="12983" y="553"/>
                      <a:pt x="12929" y="337"/>
                    </a:cubicBezTo>
                    <a:cubicBezTo>
                      <a:pt x="12882" y="135"/>
                      <a:pt x="12716" y="0"/>
                      <a:pt x="1252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0" name="Google Shape;1805;p50"/>
              <p:cNvSpPr/>
              <p:nvPr/>
            </p:nvSpPr>
            <p:spPr>
              <a:xfrm>
                <a:off x="1034375" y="1650850"/>
                <a:ext cx="324575" cy="92000"/>
              </a:xfrm>
              <a:custGeom>
                <a:avLst/>
                <a:gdLst/>
                <a:ahLst/>
                <a:cxnLst/>
                <a:rect l="l" t="t" r="r" b="b"/>
                <a:pathLst>
                  <a:path w="12983" h="3680" extrusionOk="0">
                    <a:moveTo>
                      <a:pt x="12522" y="1"/>
                    </a:moveTo>
                    <a:cubicBezTo>
                      <a:pt x="12489" y="1"/>
                      <a:pt x="12456" y="4"/>
                      <a:pt x="12423" y="12"/>
                    </a:cubicBezTo>
                    <a:lnTo>
                      <a:pt x="379" y="2847"/>
                    </a:lnTo>
                    <a:cubicBezTo>
                      <a:pt x="145" y="2901"/>
                      <a:pt x="0" y="3136"/>
                      <a:pt x="54" y="3352"/>
                    </a:cubicBezTo>
                    <a:cubicBezTo>
                      <a:pt x="105" y="3555"/>
                      <a:pt x="267" y="3679"/>
                      <a:pt x="465" y="3679"/>
                    </a:cubicBezTo>
                    <a:cubicBezTo>
                      <a:pt x="479" y="3679"/>
                      <a:pt x="492" y="3679"/>
                      <a:pt x="506" y="3677"/>
                    </a:cubicBezTo>
                    <a:lnTo>
                      <a:pt x="560" y="3677"/>
                    </a:lnTo>
                    <a:lnTo>
                      <a:pt x="12621" y="825"/>
                    </a:lnTo>
                    <a:cubicBezTo>
                      <a:pt x="12838" y="770"/>
                      <a:pt x="12982" y="554"/>
                      <a:pt x="12928" y="319"/>
                    </a:cubicBezTo>
                    <a:cubicBezTo>
                      <a:pt x="12882" y="133"/>
                      <a:pt x="12716" y="1"/>
                      <a:pt x="125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 name="Google Shape;1806;p50"/>
              <p:cNvSpPr/>
              <p:nvPr/>
            </p:nvSpPr>
            <p:spPr>
              <a:xfrm>
                <a:off x="1021725" y="2138650"/>
                <a:ext cx="121900" cy="64125"/>
              </a:xfrm>
              <a:custGeom>
                <a:avLst/>
                <a:gdLst/>
                <a:ahLst/>
                <a:cxnLst/>
                <a:rect l="l" t="t" r="r" b="b"/>
                <a:pathLst>
                  <a:path w="4876" h="2565" extrusionOk="0">
                    <a:moveTo>
                      <a:pt x="1662" y="0"/>
                    </a:moveTo>
                    <a:cubicBezTo>
                      <a:pt x="1283" y="0"/>
                      <a:pt x="976" y="109"/>
                      <a:pt x="723" y="325"/>
                    </a:cubicBezTo>
                    <a:cubicBezTo>
                      <a:pt x="109" y="867"/>
                      <a:pt x="1" y="1950"/>
                      <a:pt x="163" y="2564"/>
                    </a:cubicBezTo>
                    <a:lnTo>
                      <a:pt x="4876" y="1481"/>
                    </a:lnTo>
                    <a:cubicBezTo>
                      <a:pt x="4822" y="1445"/>
                      <a:pt x="4786" y="1409"/>
                      <a:pt x="4731" y="1373"/>
                    </a:cubicBezTo>
                    <a:cubicBezTo>
                      <a:pt x="3504" y="470"/>
                      <a:pt x="2456" y="0"/>
                      <a:pt x="166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 name="Google Shape;1807;p50"/>
              <p:cNvSpPr/>
              <p:nvPr/>
            </p:nvSpPr>
            <p:spPr>
              <a:xfrm>
                <a:off x="1001875" y="1851725"/>
                <a:ext cx="324575" cy="92400"/>
              </a:xfrm>
              <a:custGeom>
                <a:avLst/>
                <a:gdLst/>
                <a:ahLst/>
                <a:cxnLst/>
                <a:rect l="l" t="t" r="r" b="b"/>
                <a:pathLst>
                  <a:path w="12983" h="3696" extrusionOk="0">
                    <a:moveTo>
                      <a:pt x="12516" y="0"/>
                    </a:moveTo>
                    <a:cubicBezTo>
                      <a:pt x="12485" y="0"/>
                      <a:pt x="12454" y="4"/>
                      <a:pt x="12423" y="12"/>
                    </a:cubicBezTo>
                    <a:lnTo>
                      <a:pt x="361" y="2847"/>
                    </a:lnTo>
                    <a:cubicBezTo>
                      <a:pt x="145" y="2901"/>
                      <a:pt x="0" y="3136"/>
                      <a:pt x="54" y="3352"/>
                    </a:cubicBezTo>
                    <a:cubicBezTo>
                      <a:pt x="109" y="3569"/>
                      <a:pt x="289" y="3695"/>
                      <a:pt x="488" y="3695"/>
                    </a:cubicBezTo>
                    <a:cubicBezTo>
                      <a:pt x="524" y="3677"/>
                      <a:pt x="542" y="3677"/>
                      <a:pt x="560" y="3677"/>
                    </a:cubicBezTo>
                    <a:lnTo>
                      <a:pt x="12621" y="842"/>
                    </a:lnTo>
                    <a:cubicBezTo>
                      <a:pt x="12838" y="788"/>
                      <a:pt x="12982" y="554"/>
                      <a:pt x="12928" y="319"/>
                    </a:cubicBezTo>
                    <a:cubicBezTo>
                      <a:pt x="12882" y="133"/>
                      <a:pt x="12703" y="0"/>
                      <a:pt x="1251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 name="Google Shape;1808;p50"/>
              <p:cNvSpPr/>
              <p:nvPr/>
            </p:nvSpPr>
            <p:spPr>
              <a:xfrm>
                <a:off x="985625" y="1938400"/>
                <a:ext cx="324575" cy="92425"/>
              </a:xfrm>
              <a:custGeom>
                <a:avLst/>
                <a:gdLst/>
                <a:ahLst/>
                <a:cxnLst/>
                <a:rect l="l" t="t" r="r" b="b"/>
                <a:pathLst>
                  <a:path w="12983" h="3697" extrusionOk="0">
                    <a:moveTo>
                      <a:pt x="12515" y="0"/>
                    </a:moveTo>
                    <a:cubicBezTo>
                      <a:pt x="12484" y="0"/>
                      <a:pt x="12453" y="4"/>
                      <a:pt x="12423" y="12"/>
                    </a:cubicBezTo>
                    <a:lnTo>
                      <a:pt x="361" y="2864"/>
                    </a:lnTo>
                    <a:cubicBezTo>
                      <a:pt x="145" y="2919"/>
                      <a:pt x="0" y="3135"/>
                      <a:pt x="54" y="3370"/>
                    </a:cubicBezTo>
                    <a:cubicBezTo>
                      <a:pt x="89" y="3557"/>
                      <a:pt x="267" y="3696"/>
                      <a:pt x="454" y="3696"/>
                    </a:cubicBezTo>
                    <a:cubicBezTo>
                      <a:pt x="465" y="3696"/>
                      <a:pt x="477" y="3696"/>
                      <a:pt x="488" y="3695"/>
                    </a:cubicBezTo>
                    <a:lnTo>
                      <a:pt x="560" y="3695"/>
                    </a:lnTo>
                    <a:lnTo>
                      <a:pt x="12603" y="842"/>
                    </a:lnTo>
                    <a:cubicBezTo>
                      <a:pt x="12838" y="788"/>
                      <a:pt x="12982" y="571"/>
                      <a:pt x="12928" y="337"/>
                    </a:cubicBezTo>
                    <a:cubicBezTo>
                      <a:pt x="12882" y="135"/>
                      <a:pt x="12702" y="0"/>
                      <a:pt x="1251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4" name="Google Shape;1809;p50"/>
              <p:cNvSpPr/>
              <p:nvPr/>
            </p:nvSpPr>
            <p:spPr>
              <a:xfrm>
                <a:off x="971175" y="2014675"/>
                <a:ext cx="324575" cy="92400"/>
              </a:xfrm>
              <a:custGeom>
                <a:avLst/>
                <a:gdLst/>
                <a:ahLst/>
                <a:cxnLst/>
                <a:rect l="l" t="t" r="r" b="b"/>
                <a:pathLst>
                  <a:path w="12983" h="3696" extrusionOk="0">
                    <a:moveTo>
                      <a:pt x="12516" y="1"/>
                    </a:moveTo>
                    <a:cubicBezTo>
                      <a:pt x="12485" y="1"/>
                      <a:pt x="12454" y="4"/>
                      <a:pt x="12423" y="12"/>
                    </a:cubicBezTo>
                    <a:lnTo>
                      <a:pt x="362" y="2847"/>
                    </a:lnTo>
                    <a:cubicBezTo>
                      <a:pt x="127" y="2901"/>
                      <a:pt x="1" y="3136"/>
                      <a:pt x="55" y="3352"/>
                    </a:cubicBezTo>
                    <a:cubicBezTo>
                      <a:pt x="91" y="3569"/>
                      <a:pt x="289" y="3695"/>
                      <a:pt x="488" y="3695"/>
                    </a:cubicBezTo>
                    <a:cubicBezTo>
                      <a:pt x="506" y="3677"/>
                      <a:pt x="542" y="3677"/>
                      <a:pt x="560" y="3677"/>
                    </a:cubicBezTo>
                    <a:lnTo>
                      <a:pt x="12603" y="843"/>
                    </a:lnTo>
                    <a:cubicBezTo>
                      <a:pt x="12838" y="788"/>
                      <a:pt x="12983" y="554"/>
                      <a:pt x="12928" y="319"/>
                    </a:cubicBezTo>
                    <a:cubicBezTo>
                      <a:pt x="12882" y="133"/>
                      <a:pt x="12703" y="1"/>
                      <a:pt x="125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 name="Google Shape;1810;p50"/>
              <p:cNvSpPr/>
              <p:nvPr/>
            </p:nvSpPr>
            <p:spPr>
              <a:xfrm>
                <a:off x="754950" y="1402600"/>
                <a:ext cx="213100" cy="166925"/>
              </a:xfrm>
              <a:custGeom>
                <a:avLst/>
                <a:gdLst/>
                <a:ahLst/>
                <a:cxnLst/>
                <a:rect l="l" t="t" r="r" b="b"/>
                <a:pathLst>
                  <a:path w="8524" h="6677" extrusionOk="0">
                    <a:moveTo>
                      <a:pt x="5070" y="0"/>
                    </a:moveTo>
                    <a:cubicBezTo>
                      <a:pt x="4750" y="0"/>
                      <a:pt x="4403" y="42"/>
                      <a:pt x="4027" y="138"/>
                    </a:cubicBezTo>
                    <a:cubicBezTo>
                      <a:pt x="3991" y="156"/>
                      <a:pt x="3901" y="192"/>
                      <a:pt x="3774" y="264"/>
                    </a:cubicBezTo>
                    <a:cubicBezTo>
                      <a:pt x="2872" y="752"/>
                      <a:pt x="1" y="2557"/>
                      <a:pt x="1463" y="5139"/>
                    </a:cubicBezTo>
                    <a:cubicBezTo>
                      <a:pt x="2129" y="6340"/>
                      <a:pt x="3017" y="6677"/>
                      <a:pt x="3798" y="6677"/>
                    </a:cubicBezTo>
                    <a:cubicBezTo>
                      <a:pt x="4754" y="6677"/>
                      <a:pt x="5550" y="6172"/>
                      <a:pt x="5580" y="6132"/>
                    </a:cubicBezTo>
                    <a:cubicBezTo>
                      <a:pt x="5669" y="6001"/>
                      <a:pt x="5731" y="5819"/>
                      <a:pt x="5772" y="5647"/>
                    </a:cubicBezTo>
                    <a:lnTo>
                      <a:pt x="5772" y="5647"/>
                    </a:lnTo>
                    <a:lnTo>
                      <a:pt x="6429" y="5121"/>
                    </a:lnTo>
                    <a:lnTo>
                      <a:pt x="8487" y="3514"/>
                    </a:lnTo>
                    <a:lnTo>
                      <a:pt x="8523" y="3478"/>
                    </a:lnTo>
                    <a:lnTo>
                      <a:pt x="8288" y="2395"/>
                    </a:lnTo>
                    <a:lnTo>
                      <a:pt x="8306" y="2250"/>
                    </a:lnTo>
                    <a:cubicBezTo>
                      <a:pt x="8306" y="2250"/>
                      <a:pt x="7412" y="0"/>
                      <a:pt x="507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9" name="Google Shape;1811;p50"/>
              <p:cNvSpPr/>
              <p:nvPr/>
            </p:nvSpPr>
            <p:spPr>
              <a:xfrm>
                <a:off x="883600" y="1456150"/>
                <a:ext cx="102950" cy="107000"/>
              </a:xfrm>
              <a:custGeom>
                <a:avLst/>
                <a:gdLst/>
                <a:ahLst/>
                <a:cxnLst/>
                <a:rect l="l" t="t" r="r" b="b"/>
                <a:pathLst>
                  <a:path w="4118" h="4280" extrusionOk="0">
                    <a:moveTo>
                      <a:pt x="3088" y="0"/>
                    </a:moveTo>
                    <a:lnTo>
                      <a:pt x="109" y="668"/>
                    </a:lnTo>
                    <a:cubicBezTo>
                      <a:pt x="1427" y="2131"/>
                      <a:pt x="73" y="4153"/>
                      <a:pt x="1" y="4279"/>
                    </a:cubicBezTo>
                    <a:lnTo>
                      <a:pt x="4117" y="3395"/>
                    </a:lnTo>
                    <a:cubicBezTo>
                      <a:pt x="3991" y="2618"/>
                      <a:pt x="3792" y="1282"/>
                      <a:pt x="3522" y="668"/>
                    </a:cubicBezTo>
                    <a:cubicBezTo>
                      <a:pt x="3485" y="578"/>
                      <a:pt x="3124" y="72"/>
                      <a:pt x="308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0" name="Google Shape;1812;p50"/>
              <p:cNvSpPr/>
              <p:nvPr/>
            </p:nvSpPr>
            <p:spPr>
              <a:xfrm>
                <a:off x="1027600" y="2039800"/>
                <a:ext cx="541250" cy="295675"/>
              </a:xfrm>
              <a:custGeom>
                <a:avLst/>
                <a:gdLst/>
                <a:ahLst/>
                <a:cxnLst/>
                <a:rect l="l" t="t" r="r" b="b"/>
                <a:pathLst>
                  <a:path w="21650" h="11827" extrusionOk="0">
                    <a:moveTo>
                      <a:pt x="17478" y="0"/>
                    </a:moveTo>
                    <a:cubicBezTo>
                      <a:pt x="17478" y="0"/>
                      <a:pt x="13687" y="506"/>
                      <a:pt x="12351" y="795"/>
                    </a:cubicBezTo>
                    <a:cubicBezTo>
                      <a:pt x="9335" y="1463"/>
                      <a:pt x="488" y="4279"/>
                      <a:pt x="488" y="4279"/>
                    </a:cubicBezTo>
                    <a:cubicBezTo>
                      <a:pt x="1030" y="4532"/>
                      <a:pt x="3792" y="4803"/>
                      <a:pt x="4496" y="5327"/>
                    </a:cubicBezTo>
                    <a:cubicBezTo>
                      <a:pt x="4821" y="5561"/>
                      <a:pt x="5742" y="7258"/>
                      <a:pt x="5146" y="8468"/>
                    </a:cubicBezTo>
                    <a:cubicBezTo>
                      <a:pt x="4876" y="8992"/>
                      <a:pt x="3792" y="10563"/>
                      <a:pt x="0" y="11827"/>
                    </a:cubicBezTo>
                    <a:lnTo>
                      <a:pt x="20169" y="6843"/>
                    </a:lnTo>
                    <a:cubicBezTo>
                      <a:pt x="21595" y="5579"/>
                      <a:pt x="21649" y="4315"/>
                      <a:pt x="21216" y="2708"/>
                    </a:cubicBezTo>
                    <a:cubicBezTo>
                      <a:pt x="20728" y="867"/>
                      <a:pt x="18652" y="54"/>
                      <a:pt x="18146" y="54"/>
                    </a:cubicBezTo>
                    <a:lnTo>
                      <a:pt x="18128" y="54"/>
                    </a:lnTo>
                    <a:lnTo>
                      <a:pt x="17478" y="0"/>
                    </a:lnTo>
                    <a:close/>
                  </a:path>
                </a:pathLst>
              </a:custGeom>
              <a:solidFill>
                <a:schemeClr val="accent5"/>
              </a:solidFill>
              <a:ln>
                <a:noFill/>
              </a:ln>
            </p:spPr>
            <p:txBody>
              <a:bodyPr spcFirstLastPara="1" wrap="square" lIns="91425" tIns="91425" rIns="91425" bIns="91425" anchor="ctr" anchorCtr="0">
                <a:noAutofit/>
              </a:bodyPr>
              <a:lstStyle/>
              <a:p>
                <a:endParaRPr/>
              </a:p>
            </p:txBody>
          </p:sp>
        </p:grpSp>
      </p:grpSp>
      <p:sp>
        <p:nvSpPr>
          <p:cNvPr id="38" name="Rectangle 37"/>
          <p:cNvSpPr/>
          <p:nvPr/>
        </p:nvSpPr>
        <p:spPr>
          <a:xfrm>
            <a:off x="395189" y="1720929"/>
            <a:ext cx="6858000" cy="420371"/>
          </a:xfrm>
          <a:prstGeom prst="rect">
            <a:avLst/>
          </a:prstGeom>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2600" b="1" dirty="0">
                <a:solidFill>
                  <a:srgbClr val="002060"/>
                </a:solidFill>
                <a:latin typeface="Calibri" panose="020F0502020204030204" pitchFamily="34" charset="0"/>
                <a:cs typeface="Calibri" panose="020F0502020204030204" pitchFamily="34" charset="0"/>
              </a:rPr>
              <a:t>- </a:t>
            </a:r>
            <a:r>
              <a:rPr lang="en-US" altLang="en-US" sz="2600" b="1" dirty="0">
                <a:solidFill>
                  <a:srgbClr val="002060"/>
                </a:solidFill>
                <a:latin typeface="Calibri" panose="020F0502020204030204" pitchFamily="34" charset="0"/>
                <a:cs typeface="Calibri" panose="020F0502020204030204" pitchFamily="34" charset="0"/>
              </a:rPr>
              <a:t>Trang </a:t>
            </a:r>
            <a:r>
              <a:rPr lang="en-US" altLang="en-US" sz="2600" b="1" dirty="0" err="1">
                <a:solidFill>
                  <a:srgbClr val="002060"/>
                </a:solidFill>
                <a:latin typeface="Calibri" panose="020F0502020204030204" pitchFamily="34" charset="0"/>
                <a:cs typeface="Calibri" panose="020F0502020204030204" pitchFamily="34" charset="0"/>
              </a:rPr>
              <a:t>trí</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lớp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học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Trung</a:t>
            </a:r>
            <a:r>
              <a:rPr lang="en-US" altLang="en-US" sz="2600" dirty="0">
                <a:solidFill>
                  <a:srgbClr val="002060"/>
                </a:solidFill>
                <a:latin typeface="Calibri" panose="020F0502020204030204" pitchFamily="34" charset="0"/>
                <a:cs typeface="Calibri" panose="020F0502020204030204" pitchFamily="34" charset="0"/>
              </a:rPr>
              <a:t>, Nam, </a:t>
            </a:r>
            <a:r>
              <a:rPr lang="en-US" altLang="en-US" sz="2600" dirty="0" err="1">
                <a:solidFill>
                  <a:srgbClr val="002060"/>
                </a:solidFill>
                <a:latin typeface="Calibri" panose="020F0502020204030204" pitchFamily="34" charset="0"/>
                <a:cs typeface="Calibri" panose="020F0502020204030204" pitchFamily="34" charset="0"/>
              </a:rPr>
              <a:t>Sơn</a:t>
            </a:r>
            <a:endParaRPr lang="en-US" altLang="en-US" sz="2600" dirty="0">
              <a:solidFill>
                <a:srgbClr val="002060"/>
              </a:solidFill>
              <a:latin typeface="Calibri" panose="020F0502020204030204" pitchFamily="34" charset="0"/>
              <a:cs typeface="Calibri" panose="020F0502020204030204" pitchFamily="34" charset="0"/>
            </a:endParaRPr>
          </a:p>
        </p:txBody>
      </p:sp>
      <p:sp>
        <p:nvSpPr>
          <p:cNvPr id="39" name="Rectangle 38"/>
          <p:cNvSpPr/>
          <p:nvPr/>
        </p:nvSpPr>
        <p:spPr>
          <a:xfrm>
            <a:off x="307517" y="4008185"/>
            <a:ext cx="6858000" cy="820481"/>
          </a:xfrm>
          <a:prstGeom prst="rect">
            <a:avLst/>
          </a:prstGeom>
        </p:spPr>
        <p:txBody>
          <a:bodyPr wrap="square">
            <a:spAutoFit/>
          </a:bodyPr>
          <a:lstStyle/>
          <a:p>
            <a:pPr algn="just">
              <a:lnSpc>
                <a:spcPct val="80000"/>
              </a:lnSpc>
              <a:spcBef>
                <a:spcPct val="20000"/>
              </a:spcBef>
              <a:buClr>
                <a:schemeClr val="bg2"/>
              </a:buClr>
              <a:buSzPct val="75000"/>
            </a:pPr>
            <a:r>
              <a:rPr lang="vi-VN" altLang="en-US" sz="2600" b="1" dirty="0">
                <a:solidFill>
                  <a:srgbClr val="002060"/>
                </a:solidFill>
                <a:latin typeface="Calibri" panose="020F0502020204030204" pitchFamily="34" charset="0"/>
                <a:cs typeface="Calibri" panose="020F0502020204030204" pitchFamily="34" charset="0"/>
              </a:rPr>
              <a:t>- Báo tường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Cả</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lớp</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viết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bài</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vẽ</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hoặc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sưu</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tầm</a:t>
            </a:r>
            <a:r>
              <a:rPr lang="vi-VN" altLang="en-US" sz="2600" dirty="0">
                <a:solidFill>
                  <a:srgbClr val="002060"/>
                </a:solidFill>
                <a:latin typeface="Calibri" panose="020F0502020204030204" pitchFamily="34" charset="0"/>
                <a:cs typeface="Calibri" panose="020F0502020204030204" pitchFamily="34" charset="0"/>
              </a:rPr>
              <a:t>.</a:t>
            </a:r>
            <a:endParaRPr lang="en-US"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Chủ</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bút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Thủy</a:t>
            </a:r>
            <a:r>
              <a:rPr lang="en-US" altLang="en-US" sz="2600" dirty="0">
                <a:solidFill>
                  <a:srgbClr val="002060"/>
                </a:solidFill>
                <a:latin typeface="Calibri" panose="020F0502020204030204" pitchFamily="34" charset="0"/>
                <a:cs typeface="Calibri" panose="020F0502020204030204" pitchFamily="34" charset="0"/>
              </a:rPr>
              <a:t> Minh + ban </a:t>
            </a:r>
            <a:r>
              <a:rPr lang="en-US" altLang="en-US" sz="2600" dirty="0" err="1">
                <a:solidFill>
                  <a:srgbClr val="002060"/>
                </a:solidFill>
                <a:latin typeface="Calibri" panose="020F0502020204030204" pitchFamily="34" charset="0"/>
                <a:cs typeface="Calibri" panose="020F0502020204030204" pitchFamily="34" charset="0"/>
              </a:rPr>
              <a:t>biên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tập</a:t>
            </a:r>
            <a:r>
              <a:rPr lang="en-US" altLang="en-US" sz="2600" dirty="0">
                <a:solidFill>
                  <a:srgbClr val="002060"/>
                </a:solidFill>
                <a:latin typeface="Calibri" panose="020F0502020204030204" pitchFamily="34" charset="0"/>
                <a:cs typeface="Calibri" panose="020F0502020204030204" pitchFamily="34" charset="0"/>
              </a:rPr>
              <a:t>. </a:t>
            </a:r>
          </a:p>
        </p:txBody>
      </p:sp>
      <p:sp>
        <p:nvSpPr>
          <p:cNvPr id="40" name="Rectangle 39"/>
          <p:cNvSpPr/>
          <p:nvPr/>
        </p:nvSpPr>
        <p:spPr>
          <a:xfrm>
            <a:off x="395189" y="2367007"/>
            <a:ext cx="8590627" cy="1612749"/>
          </a:xfrm>
          <a:prstGeom prst="rect">
            <a:avLst/>
          </a:prstGeom>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2600" b="1" dirty="0">
                <a:solidFill>
                  <a:srgbClr val="002060"/>
                </a:solidFill>
                <a:latin typeface="Calibri" panose="020F0502020204030204" pitchFamily="34" charset="0"/>
                <a:cs typeface="Calibri" panose="020F0502020204030204" pitchFamily="34" charset="0"/>
              </a:rPr>
              <a:t>- Văn nghệ: </a:t>
            </a:r>
            <a:r>
              <a:rPr lang="vi-VN" altLang="en-US" sz="2600" dirty="0">
                <a:solidFill>
                  <a:srgbClr val="002060"/>
                </a:solidFill>
                <a:latin typeface="Calibri" panose="020F0502020204030204" pitchFamily="34" charset="0"/>
                <a:cs typeface="Calibri" panose="020F0502020204030204" pitchFamily="34" charset="0"/>
              </a:rPr>
              <a:t>D</a:t>
            </a:r>
            <a:r>
              <a:rPr lang="en-US" altLang="en-US" sz="2600" dirty="0" err="1">
                <a:solidFill>
                  <a:srgbClr val="002060"/>
                </a:solidFill>
                <a:latin typeface="Calibri" panose="020F0502020204030204" pitchFamily="34" charset="0"/>
                <a:cs typeface="Calibri" panose="020F0502020204030204" pitchFamily="34" charset="0"/>
              </a:rPr>
              <a:t>ẫn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chương</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trình</a:t>
            </a: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a:solidFill>
                  <a:srgbClr val="002060"/>
                </a:solidFill>
                <a:latin typeface="Calibri" panose="020F0502020204030204" pitchFamily="34" charset="0"/>
                <a:cs typeface="Calibri" panose="020F0502020204030204" pitchFamily="34" charset="0"/>
              </a:rPr>
              <a:t>Thu </a:t>
            </a:r>
            <a:r>
              <a:rPr lang="en-US" altLang="en-US" sz="2600" dirty="0" err="1">
                <a:solidFill>
                  <a:srgbClr val="002060"/>
                </a:solidFill>
                <a:latin typeface="Calibri" panose="020F0502020204030204" pitchFamily="34" charset="0"/>
                <a:cs typeface="Calibri" panose="020F0502020204030204" pitchFamily="34" charset="0"/>
              </a:rPr>
              <a:t>Hương</a:t>
            </a:r>
            <a:r>
              <a:rPr lang="en-US" altLang="en-US" sz="2600" dirty="0">
                <a:solidFill>
                  <a:srgbClr val="002060"/>
                </a:solidFill>
                <a:latin typeface="Calibri" panose="020F0502020204030204" pitchFamily="34" charset="0"/>
                <a:cs typeface="Calibri" panose="020F0502020204030204" pitchFamily="34" charset="0"/>
              </a:rPr>
              <a:t> </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Kịch</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câm</a:t>
            </a:r>
            <a:r>
              <a:rPr lang="vi-VN" altLang="en-US" sz="2600" dirty="0">
                <a:solidFill>
                  <a:srgbClr val="002060"/>
                </a:solidFill>
                <a:latin typeface="Calibri" panose="020F0502020204030204" pitchFamily="34" charset="0"/>
                <a:cs typeface="Calibri" panose="020F0502020204030204" pitchFamily="34" charset="0"/>
              </a:rPr>
              <a:t>:</a:t>
            </a:r>
            <a:r>
              <a:rPr lang="en-US" altLang="en-US" sz="2600" dirty="0" err="1">
                <a:solidFill>
                  <a:srgbClr val="002060"/>
                </a:solidFill>
                <a:latin typeface="Calibri" panose="020F0502020204030204" pitchFamily="34" charset="0"/>
                <a:cs typeface="Calibri" panose="020F0502020204030204" pitchFamily="34" charset="0"/>
              </a:rPr>
              <a:t>Tuấn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Béo</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Kéo</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đàn</a:t>
            </a:r>
            <a:r>
              <a:rPr lang="vi-VN" altLang="en-US" sz="2600" dirty="0">
                <a:solidFill>
                  <a:srgbClr val="002060"/>
                </a:solidFill>
                <a:latin typeface="Calibri" panose="020F0502020204030204" pitchFamily="34" charset="0"/>
                <a:cs typeface="Calibri" panose="020F0502020204030204" pitchFamily="34" charset="0"/>
              </a:rPr>
              <a: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Huyền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Phương</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Các tiết mục khác…</a:t>
            </a:r>
            <a:endParaRPr lang="en-US" altLang="en-US" sz="2600" dirty="0">
              <a:solidFill>
                <a:srgbClr val="002060"/>
              </a:solidFill>
              <a:latin typeface="Calibri" panose="020F0502020204030204" pitchFamily="34" charset="0"/>
              <a:cs typeface="Calibri" panose="020F0502020204030204" pitchFamily="34" charset="0"/>
            </a:endParaRPr>
          </a:p>
        </p:txBody>
      </p:sp>
      <p:pic>
        <p:nvPicPr>
          <p:cNvPr id="43"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 y="-63233"/>
            <a:ext cx="884591" cy="918529"/>
          </a:xfrm>
          <a:prstGeom prst="rect">
            <a:avLst/>
          </a:prstGeom>
        </p:spPr>
      </p:pic>
      <p:grpSp>
        <p:nvGrpSpPr>
          <p:cNvPr id="5" name="Group 4"/>
          <p:cNvGrpSpPr/>
          <p:nvPr/>
        </p:nvGrpSpPr>
        <p:grpSpPr>
          <a:xfrm>
            <a:off x="7932235" y="-123817"/>
            <a:ext cx="1258009" cy="1298115"/>
            <a:chOff x="7336262" y="-34065"/>
            <a:chExt cx="1258009" cy="1298115"/>
          </a:xfrm>
        </p:grpSpPr>
        <p:pic>
          <p:nvPicPr>
            <p:cNvPr id="41" name="Picture 40"/>
            <p:cNvPicPr>
              <a:picLocks noChangeAspect="1"/>
            </p:cNvPicPr>
            <p:nvPr/>
          </p:nvPicPr>
          <p:blipFill rotWithShape="1">
            <a:blip r:embed="rId6">
              <a:extLst>
                <a:ext uri="{BEBA8EAE-BF5A-486C-A8C5-ECC9F3942E4B}">
                  <a14:imgProps xmlns:a14="http://schemas.microsoft.com/office/drawing/2010/main">
                    <a14:imgLayer r:embed="rId7">
                      <a14:imgEffect>
                        <a14:backgroundRemoval t="29200" b="79200" l="58786" r="78594">
                          <a14:foregroundMark x1="13419" y1="57200" x2="15495" y2="67600"/>
                          <a14:foregroundMark x1="11182" y1="54000" x2="12141" y2="55000"/>
                          <a14:foregroundMark x1="64537" y1="36400" x2="75240" y2="62600"/>
                          <a14:foregroundMark x1="67412" y1="36600" x2="73323" y2="37400"/>
                          <a14:foregroundMark x1="68530" y1="35400" x2="70767" y2="36600"/>
                          <a14:foregroundMark x1="67572" y1="35600" x2="67891" y2="35600"/>
                        </a14:backgroundRemoval>
                      </a14:imgEffect>
                    </a14:imgLayer>
                  </a14:imgProps>
                </a:ext>
              </a:extLst>
            </a:blip>
            <a:srcRect l="59512" t="33527" r="23118" b="36258"/>
            <a:stretch/>
          </p:blipFill>
          <p:spPr>
            <a:xfrm rot="19816431">
              <a:off x="7336262" y="313686"/>
              <a:ext cx="684016" cy="950364"/>
            </a:xfrm>
            <a:prstGeom prst="rect">
              <a:avLst/>
            </a:prstGeom>
          </p:spPr>
        </p:pic>
        <p:pic>
          <p:nvPicPr>
            <p:cNvPr id="2" name="Picture 1"/>
            <p:cNvPicPr>
              <a:picLocks noChangeAspect="1"/>
            </p:cNvPicPr>
            <p:nvPr/>
          </p:nvPicPr>
          <p:blipFill rotWithShape="1">
            <a:blip r:embed="rId8">
              <a:extLst>
                <a:ext uri="{BEBA8EAE-BF5A-486C-A8C5-ECC9F3942E4B}">
                  <a14:imgProps xmlns:a14="http://schemas.microsoft.com/office/drawing/2010/main">
                    <a14:imgLayer r:embed="rId7">
                      <a14:imgEffect>
                        <a14:backgroundRemoval t="16000" b="85400" l="0" r="38339">
                          <a14:foregroundMark x1="13419" y1="57200" x2="15495" y2="67600"/>
                          <a14:foregroundMark x1="11182" y1="54000" x2="12141" y2="55000"/>
                        </a14:backgroundRemoval>
                      </a14:imgEffect>
                    </a14:imgLayer>
                  </a14:imgProps>
                </a:ext>
              </a:extLst>
            </a:blip>
            <a:srcRect l="5837" t="48146" r="76793" b="22858"/>
            <a:stretch/>
          </p:blipFill>
          <p:spPr>
            <a:xfrm>
              <a:off x="7712528" y="-34065"/>
              <a:ext cx="881743" cy="1175657"/>
            </a:xfrm>
            <a:prstGeom prst="rect">
              <a:avLst/>
            </a:prstGeom>
          </p:spPr>
        </p:pic>
      </p:grpSp>
      <p:pic>
        <p:nvPicPr>
          <p:cNvPr id="3" name="Picture 2"/>
          <p:cNvPicPr>
            <a:picLocks noChangeAspect="1"/>
          </p:cNvPicPr>
          <p:nvPr/>
        </p:nvPicPr>
        <p:blipFill>
          <a:blip r:embed="rId9"/>
          <a:stretch>
            <a:fillRect/>
          </a:stretch>
        </p:blipFill>
        <p:spPr>
          <a:xfrm>
            <a:off x="307517" y="2746681"/>
            <a:ext cx="1711426" cy="1096297"/>
          </a:xfrm>
          <a:prstGeom prst="rect">
            <a:avLst/>
          </a:prstGeom>
        </p:spPr>
      </p:pic>
      <p:pic>
        <p:nvPicPr>
          <p:cNvPr id="4" name="Picture 3"/>
          <p:cNvPicPr>
            <a:picLocks noChangeAspect="1"/>
          </p:cNvPicPr>
          <p:nvPr/>
        </p:nvPicPr>
        <p:blipFill>
          <a:blip r:embed="rId10"/>
          <a:stretch>
            <a:fillRect/>
          </a:stretch>
        </p:blipFill>
        <p:spPr>
          <a:xfrm>
            <a:off x="6680718" y="1576329"/>
            <a:ext cx="1925897" cy="1544036"/>
          </a:xfrm>
          <a:prstGeom prst="flowChartPreparation">
            <a:avLst/>
          </a:prstGeom>
        </p:spPr>
      </p:pic>
    </p:spTree>
    <p:custDataLst>
      <p:tags r:id="rId1"/>
    </p:custDataLst>
    <p:extLst>
      <p:ext uri="{BB962C8B-B14F-4D97-AF65-F5344CB8AC3E}">
        <p14:creationId xmlns:p14="http://schemas.microsoft.com/office/powerpoint/2010/main" val="4165728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par>
                                <p:cTn id="32" presetID="16" presetClass="entr" presetSubtype="2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272" y="111886"/>
            <a:ext cx="4288778" cy="4876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4749283" y="111886"/>
            <a:ext cx="4273906" cy="49110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1095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99992" y="111884"/>
            <a:ext cx="4447397" cy="49453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98" name="Picture 2" descr="Mẫu báo tường đẹp nhất cho ngày 20/11 - Ngày nhà giáo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69" y="111884"/>
            <a:ext cx="4086808" cy="49453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3872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xmlns=""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142145" y="103438"/>
            <a:ext cx="8877323" cy="4957554"/>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sp>
        <p:nvSpPr>
          <p:cNvPr id="12" name="Rectangle 11"/>
          <p:cNvSpPr/>
          <p:nvPr/>
        </p:nvSpPr>
        <p:spPr>
          <a:xfrm>
            <a:off x="1145373" y="9448"/>
            <a:ext cx="4121641" cy="680827"/>
          </a:xfrm>
          <a:prstGeom prst="rect">
            <a:avLst/>
          </a:prstGeom>
        </p:spPr>
        <p:txBody>
          <a:bodyPr wrap="none">
            <a:spAutoFit/>
          </a:bodyPr>
          <a:lstStyle/>
          <a:p>
            <a:pPr algn="just" eaLnBrk="1" hangingPunct="1">
              <a:lnSpc>
                <a:spcPct val="130000"/>
              </a:lnSpc>
              <a:spcBef>
                <a:spcPct val="0"/>
              </a:spcBef>
              <a:buFontTx/>
              <a:buNone/>
            </a:pPr>
            <a:r>
              <a:rPr lang="vi-VN" altLang="en-US" sz="3200" b="1" dirty="0">
                <a:solidFill>
                  <a:srgbClr val="FF0000"/>
                </a:solidFill>
                <a:latin typeface="Calibri" panose="020F0502020204030204" pitchFamily="34" charset="0"/>
                <a:cs typeface="Calibri" panose="020F0502020204030204" pitchFamily="34" charset="0"/>
              </a:rPr>
              <a:t>II. Phân công, chuẩn bị:</a:t>
            </a:r>
            <a:endParaRPr lang="en-US" altLang="en-US" sz="3200" b="1" dirty="0">
              <a:solidFill>
                <a:srgbClr val="FF0000"/>
              </a:solidFill>
              <a:latin typeface="Calibri" panose="020F0502020204030204" pitchFamily="34" charset="0"/>
              <a:cs typeface="Calibri" panose="020F0502020204030204" pitchFamily="34" charset="0"/>
            </a:endParaRPr>
          </a:p>
        </p:txBody>
      </p:sp>
      <p:sp>
        <p:nvSpPr>
          <p:cNvPr id="13" name="Rectangle 12"/>
          <p:cNvSpPr/>
          <p:nvPr/>
        </p:nvSpPr>
        <p:spPr>
          <a:xfrm>
            <a:off x="365907" y="1934460"/>
            <a:ext cx="8653561" cy="2980496"/>
          </a:xfrm>
          <a:prstGeom prst="rect">
            <a:avLst/>
          </a:prstGeom>
          <a:solidFill>
            <a:schemeClr val="accent4">
              <a:lumMod val="90000"/>
            </a:schemeClr>
          </a:solidFill>
        </p:spPr>
        <p:txBody>
          <a:bodyPr wrap="square">
            <a:spAutoFit/>
          </a:bodyPr>
          <a:lstStyle/>
          <a:p>
            <a:pPr algn="just" eaLnBrk="1" hangingPunct="1">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B</a:t>
            </a:r>
            <a:r>
              <a:rPr lang="en-US" altLang="en-US" sz="2400" b="1" dirty="0" err="1">
                <a:solidFill>
                  <a:srgbClr val="002060"/>
                </a:solidFill>
                <a:latin typeface="Calibri" panose="020F0502020204030204" pitchFamily="34" charset="0"/>
                <a:cs typeface="Calibri" panose="020F0502020204030204" pitchFamily="34" charset="0"/>
              </a:rPr>
              <a:t>ánh</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kẹo</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hoa</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quả</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chén</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đĩa</a:t>
            </a:r>
            <a:r>
              <a:rPr lang="vi-VN" altLang="en-US" sz="2400" b="1"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Tâm</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Phượng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và</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các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bạn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nữ</a:t>
            </a:r>
            <a:r>
              <a:rPr lang="en-US" altLang="en-US" sz="2400" dirty="0">
                <a:solidFill>
                  <a:srgbClr val="002060"/>
                </a:solidFill>
                <a:latin typeface="Calibri" panose="020F0502020204030204" pitchFamily="34" charset="0"/>
                <a:cs typeface="Calibri" panose="020F0502020204030204" pitchFamily="34" charset="0"/>
              </a:rPr>
              <a:t>.</a:t>
            </a:r>
            <a:endParaRPr lang="vi-VN"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Trang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trí</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lớp</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học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Trung</a:t>
            </a:r>
            <a:r>
              <a:rPr lang="en-US" altLang="en-US" sz="2400" dirty="0">
                <a:solidFill>
                  <a:srgbClr val="002060"/>
                </a:solidFill>
                <a:latin typeface="Calibri" panose="020F0502020204030204" pitchFamily="34" charset="0"/>
                <a:cs typeface="Calibri" panose="020F0502020204030204" pitchFamily="34" charset="0"/>
              </a:rPr>
              <a:t>, Nam, </a:t>
            </a:r>
            <a:r>
              <a:rPr lang="en-US" altLang="en-US" sz="2400" dirty="0" err="1">
                <a:solidFill>
                  <a:srgbClr val="002060"/>
                </a:solidFill>
                <a:latin typeface="Calibri" panose="020F0502020204030204" pitchFamily="34" charset="0"/>
                <a:cs typeface="Calibri" panose="020F0502020204030204" pitchFamily="34" charset="0"/>
              </a:rPr>
              <a:t>Sơn</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b="1" dirty="0">
                <a:solidFill>
                  <a:srgbClr val="002060"/>
                </a:solidFill>
                <a:latin typeface="Calibri" panose="020F0502020204030204" pitchFamily="34" charset="0"/>
                <a:cs typeface="Calibri" panose="020F0502020204030204" pitchFamily="34" charset="0"/>
              </a:rPr>
              <a:t>- Văn nghệ: </a:t>
            </a:r>
            <a:r>
              <a:rPr lang="vi-VN" altLang="en-US" sz="2400" dirty="0">
                <a:solidFill>
                  <a:srgbClr val="002060"/>
                </a:solidFill>
                <a:latin typeface="Calibri" panose="020F0502020204030204" pitchFamily="34" charset="0"/>
                <a:cs typeface="Calibri" panose="020F0502020204030204" pitchFamily="34" charset="0"/>
              </a:rPr>
              <a:t>D</a:t>
            </a:r>
            <a:r>
              <a:rPr lang="en-US" altLang="en-US" sz="2400" dirty="0" err="1">
                <a:solidFill>
                  <a:srgbClr val="002060"/>
                </a:solidFill>
                <a:latin typeface="Calibri" panose="020F0502020204030204" pitchFamily="34" charset="0"/>
                <a:cs typeface="Calibri" panose="020F0502020204030204" pitchFamily="34" charset="0"/>
              </a:rPr>
              <a:t>ẫn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chương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trình</a:t>
            </a: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a:solidFill>
                  <a:srgbClr val="002060"/>
                </a:solidFill>
                <a:latin typeface="Calibri" panose="020F0502020204030204" pitchFamily="34" charset="0"/>
                <a:cs typeface="Calibri" panose="020F0502020204030204" pitchFamily="34" charset="0"/>
              </a:rPr>
              <a:t>Thu </a:t>
            </a:r>
            <a:r>
              <a:rPr lang="en-US" altLang="en-US" sz="2400" dirty="0" err="1">
                <a:solidFill>
                  <a:srgbClr val="002060"/>
                </a:solidFill>
                <a:latin typeface="Calibri" panose="020F0502020204030204" pitchFamily="34" charset="0"/>
                <a:cs typeface="Calibri" panose="020F0502020204030204" pitchFamily="34" charset="0"/>
              </a:rPr>
              <a:t>Hương</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a:solidFill>
                  <a:srgbClr val="002060"/>
                </a:solidFill>
                <a:latin typeface="Calibri" panose="020F0502020204030204" pitchFamily="34" charset="0"/>
                <a:cs typeface="Calibri" panose="020F0502020204030204" pitchFamily="34" charset="0"/>
              </a:rPr>
              <a:t> </a:t>
            </a:r>
            <a:endParaRPr lang="vi-VN"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Kịch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câm</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err="1">
                <a:solidFill>
                  <a:srgbClr val="002060"/>
                </a:solidFill>
                <a:latin typeface="Calibri" panose="020F0502020204030204" pitchFamily="34" charset="0"/>
                <a:cs typeface="Calibri" panose="020F0502020204030204" pitchFamily="34" charset="0"/>
              </a:rPr>
              <a:t>Tuấn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Béo</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Kéo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đàn</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Huyền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Phương</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Các tiết mục khác</a:t>
            </a:r>
            <a:r>
              <a:rPr lang="en-US" altLang="en-US" sz="2400" dirty="0">
                <a:solidFill>
                  <a:srgbClr val="002060"/>
                </a:solidFill>
                <a:latin typeface="Calibri" panose="020F0502020204030204" pitchFamily="34" charset="0"/>
                <a:cs typeface="Calibri" panose="020F0502020204030204" pitchFamily="34" charset="0"/>
              </a:rPr>
              <a:t>..</a:t>
            </a:r>
            <a:r>
              <a:rPr lang="vi-VN" altLang="en-US" sz="2400" dirty="0">
                <a:solidFill>
                  <a:srgbClr val="002060"/>
                </a:solidFill>
                <a:latin typeface="Calibri" panose="020F0502020204030204" pitchFamily="34" charset="0"/>
                <a:cs typeface="Calibri" panose="020F0502020204030204" pitchFamily="34" charset="0"/>
              </a:rPr>
              <a:t>.</a:t>
            </a:r>
            <a:endParaRPr lang="en-US" altLang="en-US" sz="2400" dirty="0">
              <a:solidFill>
                <a:srgbClr val="002060"/>
              </a:solidFill>
              <a:latin typeface="Calibri" panose="020F0502020204030204" pitchFamily="34" charset="0"/>
              <a:cs typeface="Calibri" panose="020F0502020204030204" pitchFamily="34" charset="0"/>
            </a:endParaRPr>
          </a:p>
          <a:p>
            <a:pPr algn="just">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Báo tường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Cả</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lớp</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viết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bài</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vẽ</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hoặc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sưu</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tầm</a:t>
            </a:r>
            <a:r>
              <a:rPr lang="vi-VN" altLang="en-US" sz="2400" dirty="0">
                <a:solidFill>
                  <a:srgbClr val="002060"/>
                </a:solidFill>
                <a:latin typeface="Calibri" panose="020F0502020204030204" pitchFamily="34" charset="0"/>
                <a:cs typeface="Calibri" panose="020F0502020204030204" pitchFamily="34" charset="0"/>
              </a:rPr>
              <a:t>.</a:t>
            </a:r>
            <a:endParaRPr lang="en-US"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Chủ</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bút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Thủy</a:t>
            </a:r>
            <a:r>
              <a:rPr lang="en-US" altLang="en-US" sz="2400" dirty="0">
                <a:solidFill>
                  <a:srgbClr val="002060"/>
                </a:solidFill>
                <a:latin typeface="Calibri" panose="020F0502020204030204" pitchFamily="34" charset="0"/>
                <a:cs typeface="Calibri" panose="020F0502020204030204" pitchFamily="34" charset="0"/>
              </a:rPr>
              <a:t> Minh + ban </a:t>
            </a:r>
            <a:r>
              <a:rPr lang="en-US" altLang="en-US" sz="2400" dirty="0" err="1">
                <a:solidFill>
                  <a:srgbClr val="002060"/>
                </a:solidFill>
                <a:latin typeface="Calibri" panose="020F0502020204030204" pitchFamily="34" charset="0"/>
                <a:cs typeface="Calibri" panose="020F0502020204030204" pitchFamily="34" charset="0"/>
              </a:rPr>
              <a:t>biên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tập</a:t>
            </a:r>
            <a:r>
              <a:rPr lang="en-US" altLang="en-US" sz="2400" dirty="0">
                <a:solidFill>
                  <a:srgbClr val="002060"/>
                </a:solidFill>
                <a:latin typeface="Calibri" panose="020F0502020204030204" pitchFamily="34" charset="0"/>
                <a:cs typeface="Calibri" panose="020F0502020204030204" pitchFamily="34" charset="0"/>
              </a:rPr>
              <a:t>. </a:t>
            </a:r>
          </a:p>
        </p:txBody>
      </p:sp>
      <p:pic>
        <p:nvPicPr>
          <p:cNvPr id="72" name="Picture 71"/>
          <p:cNvPicPr>
            <a:picLocks noChangeAspect="1"/>
          </p:cNvPicPr>
          <p:nvPr/>
        </p:nvPicPr>
        <p:blipFill rotWithShape="1">
          <a:blip r:embed="rId5">
            <a:extLst>
              <a:ext uri="{BEBA8EAE-BF5A-486C-A8C5-ECC9F3942E4B}">
                <a14:imgProps xmlns:a14="http://schemas.microsoft.com/office/drawing/2010/main">
                  <a14:imgLayer r:embed="rId6">
                    <a14:imgEffect>
                      <a14:backgroundRemoval t="16000" b="85400" l="0" r="38339">
                        <a14:foregroundMark x1="13419" y1="57200" x2="15495" y2="67600"/>
                        <a14:foregroundMark x1="11182" y1="54000" x2="12141" y2="55000"/>
                      </a14:backgroundRemoval>
                    </a14:imgEffect>
                  </a14:imgLayer>
                </a14:imgProps>
              </a:ext>
            </a:extLst>
          </a:blip>
          <a:srcRect l="5837" t="48146" r="76793" b="22858"/>
          <a:stretch/>
        </p:blipFill>
        <p:spPr>
          <a:xfrm>
            <a:off x="8315297" y="4008185"/>
            <a:ext cx="881743" cy="1175657"/>
          </a:xfrm>
          <a:prstGeom prst="rect">
            <a:avLst/>
          </a:prstGeom>
        </p:spPr>
      </p:pic>
      <p:sp>
        <p:nvSpPr>
          <p:cNvPr id="76" name="Rectangle 75"/>
          <p:cNvSpPr/>
          <p:nvPr/>
        </p:nvSpPr>
        <p:spPr>
          <a:xfrm>
            <a:off x="4570988" y="610186"/>
            <a:ext cx="4334887" cy="1200329"/>
          </a:xfrm>
          <a:prstGeom prst="rect">
            <a:avLst/>
          </a:prstGeom>
          <a:solidFill>
            <a:schemeClr val="bg2">
              <a:lumMod val="40000"/>
              <a:lumOff val="60000"/>
            </a:schemeClr>
          </a:solidFill>
        </p:spPr>
        <p:txBody>
          <a:bodyPr wrap="square">
            <a:spAutoFit/>
          </a:bodyPr>
          <a:lstStyle/>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B</a:t>
            </a:r>
            <a:r>
              <a:rPr lang="en-US" altLang="en-US" sz="2400" dirty="0" err="1">
                <a:solidFill>
                  <a:srgbClr val="002060"/>
                </a:solidFill>
                <a:latin typeface="Calibri" panose="020F0502020204030204" pitchFamily="34" charset="0"/>
                <a:cs typeface="Calibri" panose="020F0502020204030204" pitchFamily="34" charset="0"/>
              </a:rPr>
              <a:t>ánh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kẹo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hoa</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quả</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chén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đĩa</a:t>
            </a:r>
            <a:r>
              <a:rPr lang="vi-VN" altLang="en-US" sz="2400" dirty="0">
                <a:solidFill>
                  <a:srgbClr val="002060"/>
                </a:solidFill>
                <a:latin typeface="Calibri" panose="020F0502020204030204" pitchFamily="34" charset="0"/>
                <a:cs typeface="Calibri" panose="020F0502020204030204" pitchFamily="34" charset="0"/>
              </a:rPr>
              <a:t>,...</a:t>
            </a:r>
          </a:p>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C</a:t>
            </a:r>
            <a:r>
              <a:rPr lang="en-US" altLang="en-US" sz="2400" dirty="0" err="1">
                <a:solidFill>
                  <a:srgbClr val="002060"/>
                </a:solidFill>
                <a:latin typeface="Calibri" panose="020F0502020204030204" pitchFamily="34" charset="0"/>
                <a:cs typeface="Calibri" panose="020F0502020204030204" pitchFamily="34" charset="0"/>
              </a:rPr>
              <a:t>hương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trình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văn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nghệ</a:t>
            </a:r>
            <a:r>
              <a:rPr lang="en-US" altLang="en-US" sz="2400" dirty="0">
                <a:solidFill>
                  <a:srgbClr val="002060"/>
                </a:solidFill>
                <a:latin typeface="Calibri" panose="020F0502020204030204" pitchFamily="34" charset="0"/>
                <a:cs typeface="Calibri" panose="020F0502020204030204" pitchFamily="34" charset="0"/>
              </a:rPr>
              <a:t>.</a:t>
            </a:r>
          </a:p>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L</a:t>
            </a:r>
            <a:r>
              <a:rPr lang="en-US" altLang="en-US" sz="2400" dirty="0" err="1">
                <a:solidFill>
                  <a:srgbClr val="002060"/>
                </a:solidFill>
                <a:latin typeface="Calibri" panose="020F0502020204030204" pitchFamily="34" charset="0"/>
                <a:cs typeface="Calibri" panose="020F0502020204030204" pitchFamily="34" charset="0"/>
              </a:rPr>
              <a:t>àm</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báo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tường</a:t>
            </a:r>
            <a:endParaRPr lang="en-US" altLang="en-US" sz="2400" dirty="0">
              <a:solidFill>
                <a:srgbClr val="002060"/>
              </a:solidFill>
              <a:latin typeface="Calibri" panose="020F0502020204030204" pitchFamily="34" charset="0"/>
              <a:cs typeface="Calibri" panose="020F0502020204030204" pitchFamily="34" charset="0"/>
            </a:endParaRPr>
          </a:p>
        </p:txBody>
      </p:sp>
      <p:sp>
        <p:nvSpPr>
          <p:cNvPr id="6" name="Pentagon 5"/>
          <p:cNvSpPr/>
          <p:nvPr/>
        </p:nvSpPr>
        <p:spPr>
          <a:xfrm>
            <a:off x="1024467" y="809536"/>
            <a:ext cx="2800350" cy="819150"/>
          </a:xfrm>
          <a:prstGeom prst="homePlate">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sz="2800" dirty="0">
                <a:solidFill>
                  <a:srgbClr val="FFFFFF"/>
                </a:solidFill>
              </a:rPr>
              <a:t>Chuẩn bị</a:t>
            </a:r>
            <a:endParaRPr lang="en-US" sz="2800" dirty="0">
              <a:solidFill>
                <a:srgbClr val="FFFFFF"/>
              </a:solidFill>
            </a:endParaRPr>
          </a:p>
        </p:txBody>
      </p:sp>
      <p:sp>
        <p:nvSpPr>
          <p:cNvPr id="83" name="Pentagon 82"/>
          <p:cNvSpPr/>
          <p:nvPr/>
        </p:nvSpPr>
        <p:spPr>
          <a:xfrm flipH="1">
            <a:off x="5901267" y="3148693"/>
            <a:ext cx="2800350" cy="819150"/>
          </a:xfrm>
          <a:prstGeom prst="homePlate">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sz="2800" dirty="0">
                <a:solidFill>
                  <a:srgbClr val="FFFFFF"/>
                </a:solidFill>
              </a:rPr>
              <a:t>Phân công</a:t>
            </a:r>
            <a:endParaRPr lang="en-US" sz="2800" dirty="0">
              <a:solidFill>
                <a:srgbClr val="FFFFFF"/>
              </a:solidFill>
            </a:endParaRPr>
          </a:p>
        </p:txBody>
      </p:sp>
      <p:pic>
        <p:nvPicPr>
          <p:cNvPr id="84" name="图片 16"/>
          <p:cNvPicPr>
            <a:picLocks noChangeAspect="1"/>
          </p:cNvPicPr>
          <p:nvPr/>
        </p:nvPicPr>
        <p:blipFill rotWithShape="1">
          <a:blip r:embed="rId7" cstate="print">
            <a:extLst>
              <a:ext uri="{28A0092B-C50C-407E-A947-70E740481C1C}">
                <a14:useLocalDpi xmlns:a14="http://schemas.microsoft.com/office/drawing/2010/main" val="0"/>
              </a:ext>
            </a:extLst>
          </a:blip>
          <a:srcRect t="22718" r="10821" b="12187"/>
          <a:stretch/>
        </p:blipFill>
        <p:spPr>
          <a:xfrm>
            <a:off x="-565458" y="0"/>
            <a:ext cx="2170323" cy="1856792"/>
          </a:xfrm>
          <a:prstGeom prst="rect">
            <a:avLst/>
          </a:prstGeom>
        </p:spPr>
      </p:pic>
    </p:spTree>
    <p:custDataLst>
      <p:tags r:id="rId1"/>
    </p:custDataLst>
    <p:extLst>
      <p:ext uri="{BB962C8B-B14F-4D97-AF65-F5344CB8AC3E}">
        <p14:creationId xmlns:p14="http://schemas.microsoft.com/office/powerpoint/2010/main" val="73836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3106" y="509361"/>
            <a:ext cx="7412607" cy="437043"/>
          </a:xfrm>
          <a:prstGeom prst="rect">
            <a:avLst/>
          </a:prstGeom>
        </p:spPr>
        <p:txBody>
          <a:bodyPr wrap="non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c.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Hãy</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thuật</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diễn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biến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buổi</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liên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hoan</a:t>
            </a:r>
            <a:r>
              <a:rPr lang="vi-VN"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2800" b="1" dirty="0">
              <a:solidFill>
                <a:schemeClr val="accent6">
                  <a:lumMod val="10000"/>
                </a:schemeClr>
              </a:solidFill>
              <a:latin typeface="Cambria" panose="02040503050406030204" pitchFamily="18" charset="0"/>
              <a:ea typeface="Cambria" panose="02040503050406030204" pitchFamily="18" charset="0"/>
            </a:endParaRPr>
          </a:p>
        </p:txBody>
      </p:sp>
      <p:sp>
        <p:nvSpPr>
          <p:cNvPr id="3" name="Rectangle 2"/>
          <p:cNvSpPr/>
          <p:nvPr/>
        </p:nvSpPr>
        <p:spPr>
          <a:xfrm>
            <a:off x="834916" y="1089252"/>
            <a:ext cx="7728469" cy="2513893"/>
          </a:xfrm>
          <a:prstGeom prst="rect">
            <a:avLst/>
          </a:prstGeom>
          <a:solidFill>
            <a:srgbClr val="FFFFFF"/>
          </a:solidFill>
        </p:spPr>
        <p:txBody>
          <a:bodyPr wrap="square">
            <a:spAutoFit/>
          </a:bodyPr>
          <a:lstStyle/>
          <a:p>
            <a:pPr algn="just" eaLnBrk="1" hangingPunct="1">
              <a:lnSpc>
                <a:spcPct val="80000"/>
              </a:lnSpc>
              <a:spcBef>
                <a:spcPts val="1200"/>
              </a:spcBef>
              <a:spcAft>
                <a:spcPts val="1200"/>
              </a:spcAft>
              <a:buClr>
                <a:schemeClr val="bg2"/>
              </a:buClr>
              <a:buSzPct val="75000"/>
              <a:buFont typeface="Arial" panose="020B0604020202020204" pitchFamily="34" charset="0"/>
              <a:buNone/>
            </a:pPr>
            <a:r>
              <a:rPr lang="vi-VN"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Mở</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đầu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là</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trình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văn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nghệ</a:t>
            </a:r>
            <a:r>
              <a:rPr lang="en-US" altLang="en-US" sz="2800" dirty="0">
                <a:solidFill>
                  <a:srgbClr val="002060"/>
                </a:solidFill>
                <a:latin typeface="Calibri" panose="020F0502020204030204" pitchFamily="34" charset="0"/>
                <a:cs typeface="Calibri" panose="020F0502020204030204" pitchFamily="34" charset="0"/>
              </a:rPr>
              <a:t>. Thu </a:t>
            </a:r>
            <a:r>
              <a:rPr lang="en-US" altLang="en-US" sz="2800" dirty="0" err="1">
                <a:solidFill>
                  <a:srgbClr val="002060"/>
                </a:solidFill>
                <a:latin typeface="Calibri" panose="020F0502020204030204" pitchFamily="34" charset="0"/>
                <a:cs typeface="Calibri" panose="020F0502020204030204" pitchFamily="34" charset="0"/>
              </a:rPr>
              <a:t>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dẫn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trình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Tuấn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Béo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diễn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kịch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câm</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Huyền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Phương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kéo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đàn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Cuối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cùng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thầy</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chủ</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nhiệm</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phát</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khen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báo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tường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của</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lớp</a:t>
            </a:r>
            <a:r>
              <a:rPr lang="en-US" altLang="en-US" sz="2800" dirty="0">
                <a:solidFill>
                  <a:srgbClr val="002060"/>
                </a:solidFill>
                <a:latin typeface="Calibri" panose="020F0502020204030204" pitchFamily="34" charset="0"/>
                <a:cs typeface="Calibri" panose="020F0502020204030204" pitchFamily="34" charset="0"/>
              </a:rPr>
              <a:t> hay, </a:t>
            </a:r>
            <a:r>
              <a:rPr lang="en-US" altLang="en-US" sz="2800" dirty="0" err="1">
                <a:solidFill>
                  <a:srgbClr val="002060"/>
                </a:solidFill>
                <a:latin typeface="Calibri" panose="020F0502020204030204" pitchFamily="34" charset="0"/>
                <a:cs typeface="Calibri" panose="020F0502020204030204" pitchFamily="34" charset="0"/>
              </a:rPr>
              <a:t>khen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các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tiết</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mục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diễn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tự</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nhiên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buổi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liên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hoan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tổ</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chức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đáo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Cả</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lớp</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ai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cũng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hài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lòng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thấy</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gắn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bó</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với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nhau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hơn</a:t>
            </a:r>
            <a:r>
              <a:rPr lang="en-US" altLang="en-US" sz="2800" dirty="0">
                <a:solidFill>
                  <a:srgbClr val="002060"/>
                </a:solidFill>
                <a:latin typeface="Calibri" panose="020F0502020204030204" pitchFamily="34" charset="0"/>
                <a:cs typeface="Calibri" panose="020F0502020204030204" pitchFamily="34" charset="0"/>
              </a:rPr>
              <a:t>.</a:t>
            </a:r>
          </a:p>
        </p:txBody>
      </p:sp>
      <p:pic>
        <p:nvPicPr>
          <p:cNvPr id="8"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pic>
        <p:nvPicPr>
          <p:cNvPr id="9"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81" y="0"/>
            <a:ext cx="884591" cy="918529"/>
          </a:xfrm>
          <a:prstGeom prst="rect">
            <a:avLst/>
          </a:prstGeom>
        </p:spPr>
      </p:pic>
      <p:grpSp>
        <p:nvGrpSpPr>
          <p:cNvPr id="13" name="Group 12"/>
          <p:cNvGrpSpPr/>
          <p:nvPr/>
        </p:nvGrpSpPr>
        <p:grpSpPr>
          <a:xfrm>
            <a:off x="-1" y="4001016"/>
            <a:ext cx="9140500" cy="1142484"/>
            <a:chOff x="-1" y="3686795"/>
            <a:chExt cx="9140500" cy="1456705"/>
          </a:xfrm>
        </p:grpSpPr>
        <p:pic>
          <p:nvPicPr>
            <p:cNvPr id="7" name="图片 2">
              <a:extLst>
                <a:ext uri="{FF2B5EF4-FFF2-40B4-BE49-F238E27FC236}">
                  <a16:creationId xmlns:a16="http://schemas.microsoft.com/office/drawing/2014/main" xmlns=""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1" y="3716719"/>
              <a:ext cx="2967135" cy="1426781"/>
            </a:xfrm>
            <a:prstGeom prst="rect">
              <a:avLst/>
            </a:prstGeom>
          </p:spPr>
        </p:pic>
        <p:pic>
          <p:nvPicPr>
            <p:cNvPr id="10" name="图片 2">
              <a:extLst>
                <a:ext uri="{FF2B5EF4-FFF2-40B4-BE49-F238E27FC236}">
                  <a16:creationId xmlns:a16="http://schemas.microsoft.com/office/drawing/2014/main" xmlns=""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flipH="1">
              <a:off x="1412030" y="3686795"/>
              <a:ext cx="3803781" cy="1426781"/>
            </a:xfrm>
            <a:prstGeom prst="rect">
              <a:avLst/>
            </a:prstGeom>
          </p:spPr>
        </p:pic>
        <p:pic>
          <p:nvPicPr>
            <p:cNvPr id="11" name="图片 2">
              <a:extLst>
                <a:ext uri="{FF2B5EF4-FFF2-40B4-BE49-F238E27FC236}">
                  <a16:creationId xmlns:a16="http://schemas.microsoft.com/office/drawing/2014/main" xmlns=""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5215811" y="3701757"/>
              <a:ext cx="3128867" cy="1426781"/>
            </a:xfrm>
            <a:prstGeom prst="rect">
              <a:avLst/>
            </a:prstGeom>
          </p:spPr>
        </p:pic>
        <p:pic>
          <p:nvPicPr>
            <p:cNvPr id="12" name="图片 2">
              <a:extLst>
                <a:ext uri="{FF2B5EF4-FFF2-40B4-BE49-F238E27FC236}">
                  <a16:creationId xmlns:a16="http://schemas.microsoft.com/office/drawing/2014/main" xmlns=""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flipH="1">
              <a:off x="5458407" y="3709238"/>
              <a:ext cx="3682092" cy="1426781"/>
            </a:xfrm>
            <a:prstGeom prst="rect">
              <a:avLst/>
            </a:prstGeom>
          </p:spPr>
        </p:pic>
      </p:grpSp>
    </p:spTree>
    <p:extLst>
      <p:ext uri="{BB962C8B-B14F-4D97-AF65-F5344CB8AC3E}">
        <p14:creationId xmlns:p14="http://schemas.microsoft.com/office/powerpoint/2010/main" val="360056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pic>
        <p:nvPicPr>
          <p:cNvPr id="32" name="图片 29"/>
          <p:cNvPicPr>
            <a:picLocks noChangeAspect="1"/>
          </p:cNvPicPr>
          <p:nvPr/>
        </p:nvPicPr>
        <p:blipFill rotWithShape="1">
          <a:blip r:embed="rId4">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sp>
        <p:nvSpPr>
          <p:cNvPr id="9" name="Rectangle 8"/>
          <p:cNvSpPr/>
          <p:nvPr/>
        </p:nvSpPr>
        <p:spPr>
          <a:xfrm>
            <a:off x="2433680" y="93313"/>
            <a:ext cx="4790094" cy="754374"/>
          </a:xfrm>
          <a:prstGeom prst="rect">
            <a:avLst/>
          </a:prstGeom>
        </p:spPr>
        <p:txBody>
          <a:bodyPr wrap="none">
            <a:spAutoFit/>
          </a:bodyPr>
          <a:lstStyle/>
          <a:p>
            <a:pPr algn="just" eaLnBrk="1" hangingPunct="1">
              <a:lnSpc>
                <a:spcPct val="130000"/>
              </a:lnSpc>
              <a:spcBef>
                <a:spcPct val="0"/>
              </a:spcBef>
              <a:buFontTx/>
              <a:buNone/>
            </a:pPr>
            <a:r>
              <a:rPr lang="vi-VN" altLang="en-US" sz="3600" b="1" dirty="0">
                <a:solidFill>
                  <a:srgbClr val="FF0000"/>
                </a:solidFill>
                <a:latin typeface="Calibri" panose="020F0502020204030204" pitchFamily="34" charset="0"/>
                <a:cs typeface="Calibri" panose="020F0502020204030204" pitchFamily="34" charset="0"/>
              </a:rPr>
              <a:t>III. Chương trình cụ thể:</a:t>
            </a:r>
            <a:endParaRPr lang="en-US" altLang="en-US" sz="3600" b="1" dirty="0">
              <a:solidFill>
                <a:srgbClr val="FF0000"/>
              </a:solidFill>
              <a:latin typeface="Calibri" panose="020F0502020204030204" pitchFamily="34" charset="0"/>
              <a:cs typeface="Calibri" panose="020F0502020204030204" pitchFamily="34" charset="0"/>
            </a:endParaRPr>
          </a:p>
        </p:txBody>
      </p:sp>
      <p:pic>
        <p:nvPicPr>
          <p:cNvPr id="10" name="图片 16"/>
          <p:cNvPicPr>
            <a:picLocks noChangeAspect="1"/>
          </p:cNvPicPr>
          <p:nvPr/>
        </p:nvPicPr>
        <p:blipFill rotWithShape="1">
          <a:blip r:embed="rId5" cstate="print">
            <a:extLst>
              <a:ext uri="{28A0092B-C50C-407E-A947-70E740481C1C}">
                <a14:useLocalDpi xmlns:a14="http://schemas.microsoft.com/office/drawing/2010/main" val="0"/>
              </a:ext>
            </a:extLst>
          </a:blip>
          <a:srcRect t="22718"/>
          <a:stretch>
            <a:fillRect/>
          </a:stretch>
        </p:blipFill>
        <p:spPr>
          <a:xfrm>
            <a:off x="0" y="0"/>
            <a:ext cx="2433680" cy="2204404"/>
          </a:xfrm>
          <a:prstGeom prst="rect">
            <a:avLst/>
          </a:prstGeom>
        </p:spPr>
      </p:pic>
      <p:sp>
        <p:nvSpPr>
          <p:cNvPr id="11" name="Rectangle 10"/>
          <p:cNvSpPr/>
          <p:nvPr/>
        </p:nvSpPr>
        <p:spPr>
          <a:xfrm>
            <a:off x="1096840" y="970540"/>
            <a:ext cx="7728469" cy="3253839"/>
          </a:xfrm>
          <a:prstGeom prst="rect">
            <a:avLst/>
          </a:prstGeom>
          <a:solidFill>
            <a:srgbClr val="FFFFFF"/>
          </a:solidFill>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Mở</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đầu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là</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trình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văn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nghệ</a:t>
            </a:r>
            <a:r>
              <a:rPr lang="en-US" altLang="en-US" sz="3200" dirty="0">
                <a:solidFill>
                  <a:srgbClr val="002060"/>
                </a:solidFill>
                <a:latin typeface="Calibri" panose="020F0502020204030204" pitchFamily="34" charset="0"/>
                <a:cs typeface="Calibri" panose="020F0502020204030204" pitchFamily="34" charset="0"/>
              </a:rPr>
              <a:t>. Thu </a:t>
            </a:r>
            <a:r>
              <a:rPr lang="en-US" altLang="en-US" sz="3200" dirty="0" err="1">
                <a:solidFill>
                  <a:srgbClr val="002060"/>
                </a:solidFill>
                <a:latin typeface="Calibri" panose="020F0502020204030204" pitchFamily="34" charset="0"/>
                <a:cs typeface="Calibri" panose="020F0502020204030204" pitchFamily="34" charset="0"/>
              </a:rPr>
              <a:t>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dẫn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trình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Tuấn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Béo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diễn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kịch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câm</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Huyền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Phương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kéo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đàn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Cuối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cùng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thầy</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chủ</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nhiệm</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phát</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khen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báo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tường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của</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lớp</a:t>
            </a:r>
            <a:r>
              <a:rPr lang="en-US" altLang="en-US" sz="3200" dirty="0">
                <a:solidFill>
                  <a:srgbClr val="002060"/>
                </a:solidFill>
                <a:latin typeface="Calibri" panose="020F0502020204030204" pitchFamily="34" charset="0"/>
                <a:cs typeface="Calibri" panose="020F0502020204030204" pitchFamily="34" charset="0"/>
              </a:rPr>
              <a:t> hay, </a:t>
            </a:r>
            <a:r>
              <a:rPr lang="en-US" altLang="en-US" sz="3200" dirty="0" err="1">
                <a:solidFill>
                  <a:srgbClr val="002060"/>
                </a:solidFill>
                <a:latin typeface="Calibri" panose="020F0502020204030204" pitchFamily="34" charset="0"/>
                <a:cs typeface="Calibri" panose="020F0502020204030204" pitchFamily="34" charset="0"/>
              </a:rPr>
              <a:t>khen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các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tiết</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mục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diễn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tự</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nhiên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buổi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liên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hoan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tổ</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chức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đáo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Cả</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lớp</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ai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cũng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hài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lòng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thấy</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gắn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bó</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với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nhau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hơn</a:t>
            </a:r>
            <a:r>
              <a:rPr lang="en-US" altLang="en-US" sz="3200" dirty="0">
                <a:solidFill>
                  <a:srgbClr val="002060"/>
                </a:solidFill>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379394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oogle Shape;978;p31">
            <a:extLst>
              <a:ext uri="{FF2B5EF4-FFF2-40B4-BE49-F238E27FC236}">
                <a16:creationId xmlns:a16="http://schemas.microsoft.com/office/drawing/2014/main" xmlns="" id="{52667FB6-BDFE-4714-BE4F-A1286BE4C42E}"/>
              </a:ext>
            </a:extLst>
          </p:cNvPr>
          <p:cNvPicPr preferRelativeResize="0"/>
          <p:nvPr/>
        </p:nvPicPr>
        <p:blipFill rotWithShape="1">
          <a:blip r:embed="rId2">
            <a:alphaModFix/>
          </a:blip>
          <a:srcRect/>
          <a:stretch/>
        </p:blipFill>
        <p:spPr>
          <a:xfrm>
            <a:off x="-19127" y="-465565"/>
            <a:ext cx="9096452" cy="5847190"/>
          </a:xfrm>
          <a:prstGeom prst="rect">
            <a:avLst/>
          </a:prstGeom>
          <a:noFill/>
          <a:ln>
            <a:noFill/>
          </a:ln>
        </p:spPr>
      </p:pic>
      <p:pic>
        <p:nvPicPr>
          <p:cNvPr id="25" name="图片 2">
            <a:extLst>
              <a:ext uri="{FF2B5EF4-FFF2-40B4-BE49-F238E27FC236}">
                <a16:creationId xmlns:a16="http://schemas.microsoft.com/office/drawing/2014/main" xmlns=""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19127" y="3071981"/>
            <a:ext cx="2435755" cy="2057480"/>
          </a:xfrm>
          <a:prstGeom prst="rect">
            <a:avLst/>
          </a:prstGeom>
        </p:spPr>
      </p:pic>
      <p:sp>
        <p:nvSpPr>
          <p:cNvPr id="2" name="Rectangle 1"/>
          <p:cNvSpPr/>
          <p:nvPr/>
        </p:nvSpPr>
        <p:spPr>
          <a:xfrm>
            <a:off x="720671" y="1294477"/>
            <a:ext cx="7702658" cy="2554545"/>
          </a:xfrm>
          <a:prstGeom prst="rect">
            <a:avLst/>
          </a:prstGeom>
        </p:spPr>
        <p:txBody>
          <a:bodyPr wrap="square">
            <a:spAutoFit/>
          </a:bodyPr>
          <a:lstStyle/>
          <a:p>
            <a:pPr algn="ctr" eaLnBrk="1" hangingPunct="1">
              <a:buFontTx/>
              <a:buNone/>
            </a:pPr>
            <a:r>
              <a:rPr lang="vi-VN" altLang="en-US" sz="3200" dirty="0">
                <a:solidFill>
                  <a:srgbClr val="002060"/>
                </a:solidFill>
                <a:latin typeface="Cambria" panose="02040503050406030204" pitchFamily="18" charset="0"/>
                <a:ea typeface="Cambria" panose="02040503050406030204" pitchFamily="18" charset="0"/>
              </a:rPr>
              <a:t>Để đạt kết quả của buổi liên hoan tốt đẹp như trong m</a:t>
            </a:r>
            <a:r>
              <a:rPr lang="en-US" altLang="en-US" sz="3200" dirty="0" err="1">
                <a:solidFill>
                  <a:srgbClr val="002060"/>
                </a:solidFill>
                <a:latin typeface="Cambria" panose="02040503050406030204" pitchFamily="18" charset="0"/>
                <a:ea typeface="Cambria" panose="02040503050406030204" pitchFamily="18" charset="0"/>
              </a:rPr>
              <a:t>ẩu</a:t>
            </a:r>
            <a:r>
              <a:rPr lang="vi-VN" altLang="en-US" sz="3200" dirty="0">
                <a:solidFill>
                  <a:srgbClr val="002060"/>
                </a:solidFill>
                <a:latin typeface="Cambria" panose="02040503050406030204" pitchFamily="18" charset="0"/>
                <a:ea typeface="Cambria" panose="02040503050406030204" pitchFamily="18" charset="0"/>
              </a:rPr>
              <a:t> chuyện “</a:t>
            </a:r>
            <a:r>
              <a:rPr lang="vi-VN" altLang="en-US" sz="3200" i="1" dirty="0">
                <a:solidFill>
                  <a:srgbClr val="002060"/>
                </a:solidFill>
                <a:latin typeface="Cambria" panose="02040503050406030204" pitchFamily="18" charset="0"/>
                <a:ea typeface="Cambria" panose="02040503050406030204" pitchFamily="18" charset="0"/>
              </a:rPr>
              <a:t>Một buổi sinh hoạt tập thể ”</a:t>
            </a:r>
            <a:r>
              <a:rPr lang="vi-VN" altLang="en-US" sz="3200" dirty="0">
                <a:solidFill>
                  <a:srgbClr val="002060"/>
                </a:solidFill>
                <a:latin typeface="Cambria" panose="02040503050406030204" pitchFamily="18" charset="0"/>
                <a:ea typeface="Cambria" panose="02040503050406030204" pitchFamily="18" charset="0"/>
              </a:rPr>
              <a:t>, lớp trưởng Thủy Minh đã cùng các bạn lập một chương trình hoạt động rất </a:t>
            </a:r>
          </a:p>
          <a:p>
            <a:pPr algn="ctr" eaLnBrk="1" hangingPunct="1">
              <a:buFontTx/>
              <a:buNone/>
            </a:pPr>
            <a:r>
              <a:rPr lang="vi-VN" altLang="en-US" sz="3200" dirty="0">
                <a:solidFill>
                  <a:srgbClr val="002060"/>
                </a:solidFill>
                <a:latin typeface="Cambria" panose="02040503050406030204" pitchFamily="18" charset="0"/>
                <a:ea typeface="Cambria" panose="02040503050406030204" pitchFamily="18" charset="0"/>
              </a:rPr>
              <a:t>cụ thể, khoa học và hợp lí. </a:t>
            </a:r>
            <a:endParaRPr lang="en-US" altLang="en-US" sz="3200" dirty="0">
              <a:solidFill>
                <a:srgbClr val="002060"/>
              </a:solidFill>
              <a:latin typeface="Cambria" panose="02040503050406030204" pitchFamily="18" charset="0"/>
              <a:ea typeface="Cambria" panose="02040503050406030204" pitchFamily="18" charset="0"/>
            </a:endParaRPr>
          </a:p>
        </p:txBody>
      </p:sp>
      <p:pic>
        <p:nvPicPr>
          <p:cNvPr id="26"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65943"/>
            <a:ext cx="2616200" cy="1879600"/>
          </a:xfrm>
          <a:prstGeom prst="rect">
            <a:avLst/>
          </a:prstGeom>
        </p:spPr>
      </p:pic>
    </p:spTree>
    <p:extLst>
      <p:ext uri="{BB962C8B-B14F-4D97-AF65-F5344CB8AC3E}">
        <p14:creationId xmlns:p14="http://schemas.microsoft.com/office/powerpoint/2010/main" val="2852898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90000"/>
          </a:schemeClr>
        </a:solidFill>
        <a:effectLst/>
      </p:bgPr>
    </p:bg>
    <p:spTree>
      <p:nvGrpSpPr>
        <p:cNvPr id="1" name=""/>
        <p:cNvGrpSpPr/>
        <p:nvPr/>
      </p:nvGrpSpPr>
      <p:grpSpPr>
        <a:xfrm>
          <a:off x="0" y="0"/>
          <a:ext cx="0" cy="0"/>
          <a:chOff x="0" y="0"/>
          <a:chExt cx="0" cy="0"/>
        </a:xfrm>
      </p:grpSpPr>
      <p:sp>
        <p:nvSpPr>
          <p:cNvPr id="18" name="Hình thang 17">
            <a:extLst>
              <a:ext uri="{FF2B5EF4-FFF2-40B4-BE49-F238E27FC236}">
                <a16:creationId xmlns:a16="http://schemas.microsoft.com/office/drawing/2014/main" xmlns="" id="{22B8D135-AEE6-41B0-8C8E-3602159B0B3A}"/>
              </a:ext>
            </a:extLst>
          </p:cNvPr>
          <p:cNvSpPr/>
          <p:nvPr/>
        </p:nvSpPr>
        <p:spPr>
          <a:xfrm>
            <a:off x="0" y="4629150"/>
            <a:ext cx="9144000" cy="514350"/>
          </a:xfrm>
          <a:prstGeom prst="trapezoid">
            <a:avLst>
              <a:gd name="adj" fmla="val 6574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latin typeface="VNI-Hobo" pitchFamily="2" charset="0"/>
            </a:endParaRPr>
          </a:p>
        </p:txBody>
      </p:sp>
      <p:sp>
        <p:nvSpPr>
          <p:cNvPr id="13" name="Hình chữ nhật 12">
            <a:extLst>
              <a:ext uri="{FF2B5EF4-FFF2-40B4-BE49-F238E27FC236}">
                <a16:creationId xmlns:a16="http://schemas.microsoft.com/office/drawing/2014/main" xmlns="" id="{D308F0E5-94E3-4D0A-9D7D-90D47B4CB3A5}"/>
              </a:ext>
            </a:extLst>
          </p:cNvPr>
          <p:cNvSpPr/>
          <p:nvPr/>
        </p:nvSpPr>
        <p:spPr>
          <a:xfrm>
            <a:off x="430257" y="252414"/>
            <a:ext cx="8248650" cy="3733800"/>
          </a:xfrm>
          <a:prstGeom prst="rect">
            <a:avLst/>
          </a:prstGeom>
          <a:solidFill>
            <a:srgbClr val="007635"/>
          </a:solidFill>
          <a:ln w="76200">
            <a:solidFill>
              <a:srgbClr val="FEF8FA"/>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VNI-Hobo" pitchFamily="2" charset="0"/>
            </a:endParaRPr>
          </a:p>
        </p:txBody>
      </p:sp>
      <p:sp>
        <p:nvSpPr>
          <p:cNvPr id="16" name="Bong bóng Lời nói: Hình chữ nhật với Góc Tròn 10">
            <a:extLst>
              <a:ext uri="{FF2B5EF4-FFF2-40B4-BE49-F238E27FC236}">
                <a16:creationId xmlns:a16="http://schemas.microsoft.com/office/drawing/2014/main" xmlns="" id="{5654C8DD-297F-4B91-9240-CF598D59200C}"/>
              </a:ext>
            </a:extLst>
          </p:cNvPr>
          <p:cNvSpPr/>
          <p:nvPr/>
        </p:nvSpPr>
        <p:spPr>
          <a:xfrm flipH="1">
            <a:off x="5445443" y="2319884"/>
            <a:ext cx="3321699" cy="791290"/>
          </a:xfrm>
          <a:prstGeom prst="wedgeRoundRectCallout">
            <a:avLst>
              <a:gd name="adj1" fmla="val -7199"/>
              <a:gd name="adj2" fmla="val 68336"/>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Arima Madurai Black" panose="00000A00000000000000" pitchFamily="2" charset="0"/>
                <a:cs typeface="#9Slide03 Arima Madurai Black" panose="00000A00000000000000" pitchFamily="2" charset="0"/>
              </a:rPr>
              <a:t>Ngày </a:t>
            </a:r>
            <a:r>
              <a:rPr lang="vi-VN" sz="2800" b="1" dirty="0">
                <a:solidFill>
                  <a:srgbClr val="002060"/>
                </a:solidFill>
                <a:latin typeface="#9Slide03 Arima Madurai Black" panose="00000A00000000000000" pitchFamily="2" charset="0"/>
                <a:cs typeface="#9Slide03 Arima Madurai Black" panose="00000A00000000000000" pitchFamily="2" charset="0"/>
              </a:rPr>
              <a:t>20/11</a:t>
            </a:r>
            <a:r>
              <a:rPr lang="vi-VN" sz="3200" b="1" dirty="0">
                <a:solidFill>
                  <a:srgbClr val="002060"/>
                </a:solidFill>
                <a:latin typeface="#9Slide03 Arima Madurai Black" panose="00000A00000000000000" pitchFamily="2" charset="0"/>
                <a:cs typeface="#9Slide03 Arima Madurai Black" panose="00000A00000000000000" pitchFamily="2" charset="0"/>
              </a:rPr>
              <a:t> ạ!</a:t>
            </a:r>
            <a:endParaRPr lang="en-US" sz="3200" b="1"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14" name="Bong bóng Lời nói: Hình chữ nhật với Góc Tròn 10">
            <a:extLst>
              <a:ext uri="{FF2B5EF4-FFF2-40B4-BE49-F238E27FC236}">
                <a16:creationId xmlns:a16="http://schemas.microsoft.com/office/drawing/2014/main" xmlns="" id="{5654C8DD-297F-4B91-9240-CF598D59200C}"/>
              </a:ext>
            </a:extLst>
          </p:cNvPr>
          <p:cNvSpPr/>
          <p:nvPr/>
        </p:nvSpPr>
        <p:spPr>
          <a:xfrm flipH="1">
            <a:off x="1075374" y="435840"/>
            <a:ext cx="6030918" cy="1353768"/>
          </a:xfrm>
          <a:prstGeom prst="wedgeRoundRectCallout">
            <a:avLst>
              <a:gd name="adj1" fmla="val 40596"/>
              <a:gd name="adj2" fmla="val 69547"/>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9Slide03 Arima Madurai Black" panose="00000A00000000000000" pitchFamily="2" charset="0"/>
                <a:cs typeface="#9Slide03 Arima Madurai Black" panose="00000A00000000000000" pitchFamily="2" charset="0"/>
              </a:rPr>
              <a:t>Các em có biết, trong tháng 11 có ngày lễ nào không?</a:t>
            </a:r>
            <a:endParaRPr lang="en-US" sz="3600" b="1"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9592" b="99041" l="9744" r="92332">
                        <a14:backgroundMark x1="51597" y1="11031" x2="55911" y2="78177"/>
                      </a14:backgroundRemoval>
                    </a14:imgEffect>
                  </a14:imgLayer>
                </a14:imgProps>
              </a:ext>
            </a:extLst>
          </a:blip>
          <a:srcRect l="6654" t="15557" r="52660" b="6922"/>
          <a:stretch/>
        </p:blipFill>
        <p:spPr>
          <a:xfrm>
            <a:off x="4655324" y="3340444"/>
            <a:ext cx="1589394" cy="2017307"/>
          </a:xfrm>
          <a:prstGeom prst="rect">
            <a:avLst/>
          </a:prstGeom>
        </p:spPr>
      </p:pic>
      <p:pic>
        <p:nvPicPr>
          <p:cNvPr id="20" name="Picture 19"/>
          <p:cNvPicPr>
            <a:picLocks noChangeAspect="1"/>
          </p:cNvPicPr>
          <p:nvPr/>
        </p:nvPicPr>
        <p:blipFill rotWithShape="1">
          <a:blip r:embed="rId4">
            <a:extLst>
              <a:ext uri="{BEBA8EAE-BF5A-486C-A8C5-ECC9F3942E4B}">
                <a14:imgProps xmlns:a14="http://schemas.microsoft.com/office/drawing/2010/main">
                  <a14:imgLayer r:embed="rId3">
                    <a14:imgEffect>
                      <a14:backgroundRemoval t="9353" b="95204" l="59744" r="92173">
                        <a14:foregroundMark x1="73323" y1="91847" x2="74601" y2="92086"/>
                        <a14:foregroundMark x1="77796" y1="92326" x2="79073" y2="92326"/>
                        <a14:backgroundMark x1="51597" y1="11031" x2="55911" y2="78177"/>
                      </a14:backgroundRemoval>
                    </a14:imgEffect>
                  </a14:imgLayer>
                </a14:imgProps>
              </a:ext>
            </a:extLst>
          </a:blip>
          <a:srcRect l="58608" t="14617" r="1646" b="3536"/>
          <a:stretch/>
        </p:blipFill>
        <p:spPr>
          <a:xfrm>
            <a:off x="6147214" y="3164159"/>
            <a:ext cx="1599151" cy="2193592"/>
          </a:xfrm>
          <a:prstGeom prst="rect">
            <a:avLst/>
          </a:prstGeom>
        </p:spPr>
      </p:pic>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backgroundRemoval t="11342" b="96326" l="47604" r="97764"/>
                    </a14:imgEffect>
                  </a14:imgLayer>
                </a14:imgProps>
              </a:ext>
            </a:extLst>
          </a:blip>
          <a:stretch>
            <a:fillRect/>
          </a:stretch>
        </p:blipFill>
        <p:spPr>
          <a:xfrm flipH="1">
            <a:off x="387016" y="1647748"/>
            <a:ext cx="3627499" cy="3627499"/>
          </a:xfrm>
          <a:prstGeom prst="rect">
            <a:avLst/>
          </a:prstGeom>
        </p:spPr>
      </p:pic>
      <p:pic>
        <p:nvPicPr>
          <p:cNvPr id="1026" name="Picture 2" descr="Trồng cây xanh trang trí trong chậu và trồng cây, trang trí nhà tự nhiên và rừng rậm đô thị"/>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585" b="87540" l="4200" r="17300"/>
                    </a14:imgEffect>
                  </a14:imgLayer>
                </a14:imgProps>
              </a:ext>
              <a:ext uri="{28A0092B-C50C-407E-A947-70E740481C1C}">
                <a14:useLocalDpi xmlns:a14="http://schemas.microsoft.com/office/drawing/2010/main" val="0"/>
              </a:ext>
            </a:extLst>
          </a:blip>
          <a:srcRect l="3786" r="82794" b="21160"/>
          <a:stretch/>
        </p:blipFill>
        <p:spPr bwMode="auto">
          <a:xfrm>
            <a:off x="7668945" y="2614611"/>
            <a:ext cx="1278294" cy="235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19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图片 6"/>
          <p:cNvPicPr>
            <a:picLocks noChangeAspect="1"/>
          </p:cNvPicPr>
          <p:nvPr/>
        </p:nvPicPr>
        <p:blipFill rotWithShape="1">
          <a:blip r:embed="rId3" cstate="print">
            <a:extLst>
              <a:ext uri="{28A0092B-C50C-407E-A947-70E740481C1C}">
                <a14:useLocalDpi xmlns:a14="http://schemas.microsoft.com/office/drawing/2010/main" val="0"/>
              </a:ext>
            </a:extLst>
          </a:blip>
          <a:srcRect t="61421" b="609"/>
          <a:stretch>
            <a:fillRect/>
          </a:stretch>
        </p:blipFill>
        <p:spPr>
          <a:xfrm>
            <a:off x="11921" y="55176"/>
            <a:ext cx="9131202" cy="5110934"/>
          </a:xfrm>
          <a:prstGeom prst="rect">
            <a:avLst/>
          </a:prstGeom>
        </p:spPr>
      </p:pic>
      <p:pic>
        <p:nvPicPr>
          <p:cNvPr id="3" name="图片 2">
            <a:extLst>
              <a:ext uri="{FF2B5EF4-FFF2-40B4-BE49-F238E27FC236}">
                <a16:creationId xmlns:a16="http://schemas.microsoft.com/office/drawing/2014/main" xmlns=""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0" y="2826321"/>
            <a:ext cx="2743200" cy="2317179"/>
          </a:xfrm>
          <a:prstGeom prst="rect">
            <a:avLst/>
          </a:prstGeom>
        </p:spPr>
      </p:pic>
      <p:pic>
        <p:nvPicPr>
          <p:cNvPr id="7"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grpSp>
        <p:nvGrpSpPr>
          <p:cNvPr id="2" name="Group 1"/>
          <p:cNvGrpSpPr/>
          <p:nvPr/>
        </p:nvGrpSpPr>
        <p:grpSpPr>
          <a:xfrm>
            <a:off x="345233" y="133252"/>
            <a:ext cx="5967413" cy="2352675"/>
            <a:chOff x="290712" y="420104"/>
            <a:chExt cx="5967413" cy="2352675"/>
          </a:xfrm>
        </p:grpSpPr>
        <p:sp>
          <p:nvSpPr>
            <p:cNvPr id="5" name="思想气泡: 云 4">
              <a:extLst>
                <a:ext uri="{FF2B5EF4-FFF2-40B4-BE49-F238E27FC236}">
                  <a16:creationId xmlns:a16="http://schemas.microsoft.com/office/drawing/2014/main" xmlns="" id="{F76DCBCE-ED8C-4E76-B6F5-2DF0C33F1B29}"/>
                </a:ext>
              </a:extLst>
            </p:cNvPr>
            <p:cNvSpPr/>
            <p:nvPr/>
          </p:nvSpPr>
          <p:spPr>
            <a:xfrm>
              <a:off x="290712" y="420104"/>
              <a:ext cx="5967413" cy="2352675"/>
            </a:xfrm>
            <a:prstGeom prst="cloudCallout">
              <a:avLst>
                <a:gd name="adj1" fmla="val 51309"/>
                <a:gd name="adj2" fmla="val 67200"/>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0" name="Rectangle 5"/>
            <p:cNvSpPr>
              <a:spLocks noChangeArrowheads="1"/>
            </p:cNvSpPr>
            <p:nvPr/>
          </p:nvSpPr>
          <p:spPr bwMode="auto">
            <a:xfrm>
              <a:off x="902693" y="857236"/>
              <a:ext cx="47434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b="1" dirty="0">
                  <a:solidFill>
                    <a:srgbClr val="002060"/>
                  </a:solidFill>
                  <a:latin typeface="UVF Lobster12" panose="02000506000000020003" pitchFamily="2" charset="0"/>
                  <a:cs typeface="Times New Roman" panose="02020603050405020304" pitchFamily="18" charset="0"/>
                </a:rPr>
                <a:t>   </a:t>
              </a:r>
              <a:r>
                <a:rPr lang="en-US" altLang="en-US" b="1" dirty="0">
                  <a:solidFill>
                    <a:srgbClr val="002060"/>
                  </a:solidFill>
                  <a:latin typeface="UVF Lobster12" panose="02000506000000020003" pitchFamily="2" charset="0"/>
                  <a:cs typeface="Times New Roman" panose="02020603050405020304" pitchFamily="18" charset="0"/>
                </a:rPr>
                <a:t>Theo </a:t>
              </a:r>
              <a:r>
                <a:rPr lang="en-US" altLang="en-US" b="1" dirty="0" err="1">
                  <a:solidFill>
                    <a:srgbClr val="002060"/>
                  </a:solidFill>
                  <a:latin typeface="UVF Lobster12" panose="02000506000000020003" pitchFamily="2" charset="0"/>
                  <a:cs typeface="Times New Roman" panose="02020603050405020304" pitchFamily="18" charset="0"/>
                </a:rPr>
                <a:t>em</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một</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chương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trình</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hoạt</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động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gồm</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có</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mấy</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phần</a:t>
              </a:r>
              <a:r>
                <a:rPr lang="vi-VN" altLang="en-US" b="1" dirty="0">
                  <a:solidFill>
                    <a:srgbClr val="002060"/>
                  </a:solidFill>
                  <a:latin typeface="UVF Lobster12" panose="02000506000000020003" pitchFamily="2" charset="0"/>
                  <a:cs typeface="Times New Roman" panose="02020603050405020304" pitchFamily="18" charset="0"/>
                </a:rPr>
                <a:t>?</a:t>
              </a:r>
            </a:p>
            <a:p>
              <a:pPr algn="just" eaLnBrk="1" hangingPunct="1">
                <a:lnSpc>
                  <a:spcPct val="100000"/>
                </a:lnSpc>
                <a:spcBef>
                  <a:spcPct val="0"/>
                </a:spcBef>
                <a:buFontTx/>
                <a:buNone/>
              </a:pPr>
              <a:r>
                <a:rPr lang="vi-VN" altLang="en-US" b="1" dirty="0">
                  <a:solidFill>
                    <a:srgbClr val="002060"/>
                  </a:solidFill>
                  <a:latin typeface="UVF Lobster12" panose="02000506000000020003" pitchFamily="2" charset="0"/>
                  <a:cs typeface="Times New Roman" panose="02020603050405020304" pitchFamily="18" charset="0"/>
                </a:rPr>
                <a:t>Đ</a:t>
              </a:r>
              <a:r>
                <a:rPr lang="en-US" altLang="en-US" b="1" dirty="0">
                  <a:solidFill>
                    <a:srgbClr val="002060"/>
                  </a:solidFill>
                  <a:latin typeface="UVF Lobster12" panose="02000506000000020003" pitchFamily="2" charset="0"/>
                  <a:cs typeface="Times New Roman" panose="02020603050405020304" pitchFamily="18" charset="0"/>
                </a:rPr>
                <a:t>ó </a:t>
              </a:r>
              <a:r>
                <a:rPr lang="en-US" altLang="en-US" b="1" dirty="0" err="1">
                  <a:solidFill>
                    <a:srgbClr val="002060"/>
                  </a:solidFill>
                  <a:latin typeface="UVF Lobster12" panose="02000506000000020003" pitchFamily="2" charset="0"/>
                  <a:cs typeface="Times New Roman" panose="02020603050405020304" pitchFamily="18" charset="0"/>
                </a:rPr>
                <a:t>là</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những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phần</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nào</a:t>
              </a:r>
              <a:r>
                <a:rPr lang="en-US" altLang="en-US" b="1" dirty="0">
                  <a:solidFill>
                    <a:srgbClr val="002060"/>
                  </a:solidFill>
                  <a:latin typeface="UVF Lobster12" panose="02000506000000020003" pitchFamily="2" charset="0"/>
                  <a:cs typeface="Times New Roman" panose="02020603050405020304" pitchFamily="18" charset="0"/>
                </a:rPr>
                <a:t>?</a:t>
              </a:r>
            </a:p>
          </p:txBody>
        </p:sp>
      </p:grpSp>
      <p:pic>
        <p:nvPicPr>
          <p:cNvPr id="21" name="图片 3">
            <a:extLst>
              <a:ext uri="{FF2B5EF4-FFF2-40B4-BE49-F238E27FC236}">
                <a16:creationId xmlns:a16="http://schemas.microsoft.com/office/drawing/2014/main" xmlns="" id="{E94D762B-E234-4D67-BCE5-D813DB5A9D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9665" y="1309590"/>
            <a:ext cx="4005160" cy="4005160"/>
          </a:xfrm>
          <a:prstGeom prst="rect">
            <a:avLst/>
          </a:prstGeom>
        </p:spPr>
      </p:pic>
    </p:spTree>
    <p:custDataLst>
      <p:tags r:id="rId1"/>
    </p:custDataLst>
    <p:extLst>
      <p:ext uri="{BB962C8B-B14F-4D97-AF65-F5344CB8AC3E}">
        <p14:creationId xmlns:p14="http://schemas.microsoft.com/office/powerpoint/2010/main" val="2600730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32609"/>
          <a:stretch>
            <a:fillRect/>
          </a:stretch>
        </p:blipFill>
        <p:spPr>
          <a:xfrm>
            <a:off x="0" y="4422284"/>
            <a:ext cx="9144000" cy="721215"/>
          </a:xfrm>
          <a:prstGeom prst="rect">
            <a:avLst/>
          </a:prstGeom>
        </p:spPr>
      </p:pic>
      <p:pic>
        <p:nvPicPr>
          <p:cNvPr id="7" name="图片 12"/>
          <p:cNvPicPr>
            <a:picLocks noChangeAspect="1"/>
          </p:cNvPicPr>
          <p:nvPr/>
        </p:nvPicPr>
        <p:blipFill rotWithShape="1">
          <a:blip r:embed="rId3" cstate="print">
            <a:extLst>
              <a:ext uri="{28A0092B-C50C-407E-A947-70E740481C1C}">
                <a14:useLocalDpi xmlns:a14="http://schemas.microsoft.com/office/drawing/2010/main" val="0"/>
              </a:ext>
            </a:extLst>
          </a:blip>
          <a:srcRect t="22718"/>
          <a:stretch>
            <a:fillRect/>
          </a:stretch>
        </p:blipFill>
        <p:spPr>
          <a:xfrm>
            <a:off x="7690886" y="0"/>
            <a:ext cx="2527357" cy="2472885"/>
          </a:xfrm>
          <a:prstGeom prst="rect">
            <a:avLst/>
          </a:prstGeom>
        </p:spPr>
      </p:pic>
      <p:pic>
        <p:nvPicPr>
          <p:cNvPr id="8"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747231" y="1209442"/>
            <a:ext cx="1046931" cy="1004722"/>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1626803" y="2509918"/>
            <a:ext cx="1046931" cy="1004722"/>
          </a:xfrm>
          <a:prstGeom prst="rect">
            <a:avLst/>
          </a:prstGeom>
        </p:spPr>
      </p:pic>
      <p:pic>
        <p:nvPicPr>
          <p:cNvPr id="10"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2825741" y="3597141"/>
            <a:ext cx="1046931" cy="1004722"/>
          </a:xfrm>
          <a:prstGeom prst="rect">
            <a:avLst/>
          </a:prstGeom>
        </p:spPr>
      </p:pic>
      <p:sp>
        <p:nvSpPr>
          <p:cNvPr id="20" name="Rectangle 5"/>
          <p:cNvSpPr>
            <a:spLocks noChangeArrowheads="1"/>
          </p:cNvSpPr>
          <p:nvPr/>
        </p:nvSpPr>
        <p:spPr bwMode="auto">
          <a:xfrm>
            <a:off x="2200275" y="1438303"/>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   I. Mục đích</a:t>
            </a:r>
            <a:endParaRPr lang="en-US" altLang="en-US" sz="3600" b="1" dirty="0">
              <a:solidFill>
                <a:srgbClr val="002060"/>
              </a:solidFill>
              <a:cs typeface="Calibri" panose="020F0502020204030204" pitchFamily="34" charset="0"/>
            </a:endParaRPr>
          </a:p>
        </p:txBody>
      </p:sp>
      <p:sp>
        <p:nvSpPr>
          <p:cNvPr id="21" name="Rectangle 5"/>
          <p:cNvSpPr>
            <a:spLocks noChangeArrowheads="1"/>
          </p:cNvSpPr>
          <p:nvPr/>
        </p:nvSpPr>
        <p:spPr bwMode="auto">
          <a:xfrm>
            <a:off x="3063982" y="2582638"/>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II. Phân công chuẩn bị </a:t>
            </a:r>
            <a:endParaRPr lang="en-US" altLang="en-US" sz="3600" b="1" dirty="0">
              <a:solidFill>
                <a:srgbClr val="002060"/>
              </a:solidFill>
              <a:cs typeface="Calibri" panose="020F0502020204030204" pitchFamily="34" charset="0"/>
            </a:endParaRPr>
          </a:p>
        </p:txBody>
      </p:sp>
      <p:sp>
        <p:nvSpPr>
          <p:cNvPr id="22" name="Rectangle 5"/>
          <p:cNvSpPr>
            <a:spLocks noChangeArrowheads="1"/>
          </p:cNvSpPr>
          <p:nvPr/>
        </p:nvSpPr>
        <p:spPr bwMode="auto">
          <a:xfrm>
            <a:off x="4211114" y="3775954"/>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III. Chương trình cụ thể</a:t>
            </a:r>
            <a:endParaRPr lang="en-US" altLang="en-US" sz="3600" b="1" dirty="0">
              <a:solidFill>
                <a:srgbClr val="002060"/>
              </a:solidFill>
              <a:cs typeface="Calibri" panose="020F0502020204030204" pitchFamily="34" charset="0"/>
            </a:endParaRPr>
          </a:p>
        </p:txBody>
      </p:sp>
      <p:sp>
        <p:nvSpPr>
          <p:cNvPr id="24" name="Rectangle 23"/>
          <p:cNvSpPr/>
          <p:nvPr/>
        </p:nvSpPr>
        <p:spPr>
          <a:xfrm>
            <a:off x="385011" y="115150"/>
            <a:ext cx="7728004" cy="1077218"/>
          </a:xfrm>
          <a:prstGeom prst="rect">
            <a:avLst/>
          </a:prstGeom>
        </p:spPr>
        <p:txBody>
          <a:bodyPr wrap="square">
            <a:spAutoFit/>
          </a:bodyPr>
          <a:lstStyle/>
          <a:p>
            <a:pPr algn="just"/>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ột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chương</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trình</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hoạt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động</a:t>
            </a:r>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thường có  </a:t>
            </a:r>
          </a:p>
          <a:p>
            <a:pPr algn="just"/>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cấu tạo 3 phần:</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780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ppt_y</p:attrName>
                                        </p:attrNameLst>
                                      </p:cBhvr>
                                      <p:tavLst>
                                        <p:tav tm="0">
                                          <p:val>
                                            <p:strVal val="#ppt_y+#ppt_h*1.125000"/>
                                          </p:val>
                                        </p:tav>
                                        <p:tav tm="100000">
                                          <p:val>
                                            <p:strVal val="#ppt_y"/>
                                          </p:val>
                                        </p:tav>
                                      </p:tavLst>
                                    </p:anim>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ppt_h*1.125000"/>
                                          </p:val>
                                        </p:tav>
                                        <p:tav tm="100000">
                                          <p:val>
                                            <p:strVal val="#ppt_y"/>
                                          </p:val>
                                        </p:tav>
                                      </p:tavLst>
                                    </p:anim>
                                    <p:animEffect transition="in" filter="wipe(up)">
                                      <p:cBhvr>
                                        <p:cTn id="18" dur="500"/>
                                        <p:tgtEl>
                                          <p:spTgt spid="9"/>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p:tgtEl>
                                          <p:spTgt spid="21"/>
                                        </p:tgtEl>
                                        <p:attrNameLst>
                                          <p:attrName>ppt_y</p:attrName>
                                        </p:attrNameLst>
                                      </p:cBhvr>
                                      <p:tavLst>
                                        <p:tav tm="0">
                                          <p:val>
                                            <p:strVal val="#ppt_y+#ppt_h*1.125000"/>
                                          </p:val>
                                        </p:tav>
                                        <p:tav tm="100000">
                                          <p:val>
                                            <p:strVal val="#ppt_y"/>
                                          </p:val>
                                        </p:tav>
                                      </p:tavLst>
                                    </p:anim>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up)">
                                      <p:cBhvr>
                                        <p:cTn id="28" dur="500"/>
                                        <p:tgtEl>
                                          <p:spTgt spid="10"/>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up)">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93"/>
          <p:cNvSpPr/>
          <p:nvPr/>
        </p:nvSpPr>
        <p:spPr>
          <a:xfrm rot="10800000">
            <a:off x="8122424" y="3699316"/>
            <a:ext cx="287993"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6" name="图片 29"/>
          <p:cNvPicPr>
            <a:picLocks noChangeAspect="1"/>
          </p:cNvPicPr>
          <p:nvPr/>
        </p:nvPicPr>
        <p:blipFill rotWithShape="1">
          <a:blip r:embed="rId3">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t="22718"/>
          <a:stretch>
            <a:fillRect/>
          </a:stretch>
        </p:blipFill>
        <p:spPr>
          <a:xfrm>
            <a:off x="-47317" y="-31529"/>
            <a:ext cx="2433680" cy="2204404"/>
          </a:xfrm>
          <a:prstGeom prst="rect">
            <a:avLst/>
          </a:prstGeom>
        </p:spPr>
      </p:pic>
      <p:pic>
        <p:nvPicPr>
          <p:cNvPr id="19" name="图片 17"/>
          <p:cNvPicPr>
            <a:picLocks noChangeAspect="1"/>
          </p:cNvPicPr>
          <p:nvPr/>
        </p:nvPicPr>
        <p:blipFill rotWithShape="1">
          <a:blip r:embed="rId5">
            <a:extLst>
              <a:ext uri="{28A0092B-C50C-407E-A947-70E740481C1C}">
                <a14:useLocalDpi xmlns:a14="http://schemas.microsoft.com/office/drawing/2010/main" val="0"/>
              </a:ext>
            </a:extLst>
          </a:blip>
          <a:srcRect l="20023" b="67764"/>
          <a:stretch>
            <a:fillRect/>
          </a:stretch>
        </p:blipFill>
        <p:spPr>
          <a:xfrm flipV="1">
            <a:off x="5063490" y="-1"/>
            <a:ext cx="4108028" cy="1655811"/>
          </a:xfrm>
          <a:prstGeom prst="rect">
            <a:avLst/>
          </a:prstGeom>
        </p:spPr>
      </p:pic>
      <p:grpSp>
        <p:nvGrpSpPr>
          <p:cNvPr id="3" name="Group 2"/>
          <p:cNvGrpSpPr/>
          <p:nvPr/>
        </p:nvGrpSpPr>
        <p:grpSpPr>
          <a:xfrm>
            <a:off x="1054795" y="1408369"/>
            <a:ext cx="1484382" cy="1610054"/>
            <a:chOff x="2328847" y="1712819"/>
            <a:chExt cx="1113949" cy="1107482"/>
          </a:xfrm>
        </p:grpSpPr>
        <p:sp>
          <p:nvSpPr>
            <p:cNvPr id="11" name="Freeform 5"/>
            <p:cNvSpPr/>
            <p:nvPr/>
          </p:nvSpPr>
          <p:spPr bwMode="auto">
            <a:xfrm>
              <a:off x="2767932" y="2234749"/>
              <a:ext cx="674864" cy="5855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ln>
            <a:effectLst/>
          </p:spPr>
          <p:txBody>
            <a:bodyPr vert="horz" wrap="square" lIns="91412" tIns="45706" rIns="91412" bIns="45706" numCol="1" anchor="t" anchorCtr="0" compatLnSpc="1"/>
            <a:lstStyle/>
            <a:p>
              <a:endParaRPr lang="zh-CN" altLang="en-US" sz="1800">
                <a:solidFill>
                  <a:schemeClr val="bg1"/>
                </a:solidFill>
              </a:endParaRPr>
            </a:p>
          </p:txBody>
        </p:sp>
        <p:pic>
          <p:nvPicPr>
            <p:cNvPr id="20"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8847" y="1712819"/>
              <a:ext cx="884591" cy="918529"/>
            </a:xfrm>
            <a:prstGeom prst="rect">
              <a:avLst/>
            </a:prstGeom>
          </p:spPr>
        </p:pic>
      </p:grpSp>
      <p:sp>
        <p:nvSpPr>
          <p:cNvPr id="2" name="Rectangle 1"/>
          <p:cNvSpPr/>
          <p:nvPr/>
        </p:nvSpPr>
        <p:spPr>
          <a:xfrm>
            <a:off x="2539177" y="1819314"/>
            <a:ext cx="5155184" cy="1446550"/>
          </a:xfrm>
          <a:prstGeom prst="rect">
            <a:avLst/>
          </a:prstGeom>
        </p:spPr>
        <p:txBody>
          <a:bodyPr wrap="square">
            <a:spAutoFit/>
          </a:bodyPr>
          <a:lstStyle/>
          <a:p>
            <a:pPr algn="ctr"/>
            <a:r>
              <a:rPr lang="vi-VN" altLang="zh-CN" sz="8800" dirty="0">
                <a:solidFill>
                  <a:srgbClr val="002060"/>
                </a:solidFill>
                <a:latin typeface="UVN Banh Mi" pitchFamily="2" charset="0"/>
              </a:rPr>
              <a:t>VẬN DỤNG</a:t>
            </a:r>
            <a:endParaRPr lang="zh-CN" altLang="en-US" sz="8800" dirty="0">
              <a:solidFill>
                <a:srgbClr val="002060"/>
              </a:solidFill>
              <a:latin typeface="UVN Banh Mi" pitchFamily="2" charset="0"/>
            </a:endParaRPr>
          </a:p>
        </p:txBody>
      </p:sp>
    </p:spTree>
    <p:extLst>
      <p:ext uri="{BB962C8B-B14F-4D97-AF65-F5344CB8AC3E}">
        <p14:creationId xmlns:p14="http://schemas.microsoft.com/office/powerpoint/2010/main" val="3280238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xmlns=""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47" name="Google Shape;601;p32"/>
          <p:cNvSpPr/>
          <p:nvPr/>
        </p:nvSpPr>
        <p:spPr>
          <a:xfrm flipH="1">
            <a:off x="306452" y="601697"/>
            <a:ext cx="8548709" cy="3681413"/>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p:txBody>
      </p:sp>
      <p:cxnSp>
        <p:nvCxnSpPr>
          <p:cNvPr id="49" name="Straight Connector 48"/>
          <p:cNvCxnSpPr/>
          <p:nvPr/>
        </p:nvCxnSpPr>
        <p:spPr>
          <a:xfrm flipV="1">
            <a:off x="4067175" y="2039333"/>
            <a:ext cx="4430630" cy="225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51587" y="1504986"/>
            <a:ext cx="5330113" cy="114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17383" y="329978"/>
            <a:ext cx="1726845" cy="584775"/>
          </a:xfrm>
          <a:prstGeom prst="rect">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vi-VN" sz="3200" dirty="0">
                <a:solidFill>
                  <a:srgbClr val="FFFFFF"/>
                </a:solidFill>
                <a:latin typeface="itim" panose="00000500000000000000" pitchFamily="2" charset="-34"/>
                <a:cs typeface="itim" panose="00000500000000000000" pitchFamily="2" charset="-34"/>
              </a:rPr>
              <a:t>Bài 2:</a:t>
            </a:r>
            <a:endParaRPr lang="en-US" sz="3200" dirty="0">
              <a:solidFill>
                <a:srgbClr val="FFFFFF"/>
              </a:solidFill>
              <a:latin typeface="itim" panose="00000500000000000000" pitchFamily="2" charset="-34"/>
              <a:cs typeface="itim" panose="00000500000000000000" pitchFamily="2" charset="-34"/>
            </a:endParaRPr>
          </a:p>
        </p:txBody>
      </p:sp>
      <p:sp>
        <p:nvSpPr>
          <p:cNvPr id="13" name="TextBox 12"/>
          <p:cNvSpPr txBox="1"/>
          <p:nvPr/>
        </p:nvSpPr>
        <p:spPr>
          <a:xfrm>
            <a:off x="520326" y="959552"/>
            <a:ext cx="7977479" cy="2862322"/>
          </a:xfrm>
          <a:prstGeom prst="rect">
            <a:avLst/>
          </a:prstGeom>
          <a:noFill/>
        </p:spPr>
        <p:txBody>
          <a:bodyPr wrap="square" rtlCol="0">
            <a:spAutoFit/>
          </a:bodyPr>
          <a:lstStyle/>
          <a:p>
            <a:pPr algn="just"/>
            <a:r>
              <a:rPr lang="vi-VN" sz="3600" dirty="0">
                <a:latin typeface="itim" panose="00000500000000000000" pitchFamily="2" charset="-34"/>
                <a:ea typeface="Segoe UI Black" panose="020B0A02040204020203" pitchFamily="34" charset="0"/>
                <a:cs typeface="itim" panose="00000500000000000000" pitchFamily="2" charset="-34"/>
              </a:rPr>
              <a:t>Giả sử em là lớp trưởng trong câu chuyện trên, em hãy lập chương trình hoạt động của lớp để tổ chức buổi liên hoan văn nghệ chào mừng Ngày Nhà giáo Việt Nam 20-11.</a:t>
            </a:r>
            <a:endParaRPr lang="en-US" sz="3600" dirty="0">
              <a:latin typeface="itim" panose="00000500000000000000" pitchFamily="2" charset="-34"/>
              <a:ea typeface="Segoe UI Black" panose="020B0A02040204020203" pitchFamily="34" charset="0"/>
              <a:cs typeface="itim" panose="00000500000000000000" pitchFamily="2" charset="-34"/>
            </a:endParaRPr>
          </a:p>
        </p:txBody>
      </p:sp>
      <p:cxnSp>
        <p:nvCxnSpPr>
          <p:cNvPr id="17" name="Straight Connector 16"/>
          <p:cNvCxnSpPr/>
          <p:nvPr/>
        </p:nvCxnSpPr>
        <p:spPr>
          <a:xfrm flipV="1">
            <a:off x="663211" y="2604512"/>
            <a:ext cx="7747364" cy="97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51587" y="3162044"/>
            <a:ext cx="7758988" cy="217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63211" y="3736149"/>
            <a:ext cx="3956414"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3215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circle(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circle(in)">
                                      <p:cBhvr>
                                        <p:cTn id="12" dur="2000"/>
                                        <p:tgtEl>
                                          <p:spTgt spid="49"/>
                                        </p:tgtEl>
                                      </p:cBhvr>
                                    </p:animEffec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par>
                                <p:cTn id="19" presetID="6" presetClass="entr" presetSubtype="16"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xmlns=""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14" name="Google Shape;601;p32"/>
          <p:cNvSpPr/>
          <p:nvPr/>
        </p:nvSpPr>
        <p:spPr>
          <a:xfrm flipH="1">
            <a:off x="323850" y="209549"/>
            <a:ext cx="8548709"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pic>
        <p:nvPicPr>
          <p:cNvPr id="7"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3" name="Rectangle 2"/>
          <p:cNvSpPr/>
          <p:nvPr/>
        </p:nvSpPr>
        <p:spPr>
          <a:xfrm>
            <a:off x="704851" y="449357"/>
            <a:ext cx="7839074" cy="3970318"/>
          </a:xfrm>
          <a:prstGeom prst="rect">
            <a:avLst/>
          </a:prstGeom>
        </p:spPr>
        <p:txBody>
          <a:bodyPr wrap="square">
            <a:spAutoFit/>
          </a:bodyPr>
          <a:lstStyle/>
          <a:p>
            <a:pPr algn="ctr" eaLnBrk="1" hangingPunct="1">
              <a:spcBef>
                <a:spcPct val="50000"/>
              </a:spcBef>
              <a:defRPr/>
            </a:pPr>
            <a:r>
              <a:rPr lang="en-US" sz="3600" dirty="0" err="1">
                <a:solidFill>
                  <a:srgbClr val="FF0000"/>
                </a:solidFill>
                <a:latin typeface="Dancing Script" pitchFamily="2" charset="0"/>
              </a:rPr>
              <a:t>Gợi</a:t>
            </a:r>
            <a:r>
              <a:rPr lang="en-US" sz="3600" dirty="0">
                <a:solidFill>
                  <a:srgbClr val="FF0000"/>
                </a:solidFill>
                <a:latin typeface="Dancing Script" pitchFamily="2" charset="0"/>
              </a:rPr>
              <a:t> ý:</a:t>
            </a:r>
          </a:p>
          <a:p>
            <a:pPr algn="ctr" eaLnBrk="1" hangingPunct="1">
              <a:spcBef>
                <a:spcPct val="50000"/>
              </a:spcBef>
              <a:defRPr/>
            </a:pPr>
            <a:r>
              <a:rPr lang="en-US" sz="3600" b="1" dirty="0" err="1">
                <a:solidFill>
                  <a:schemeClr val="accent6">
                    <a:lumMod val="25000"/>
                  </a:schemeClr>
                </a:solidFill>
                <a:latin typeface="Dancing Script" pitchFamily="2" charset="0"/>
              </a:rPr>
              <a:t>Chương</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trình</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liên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hoan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văn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nghệ</a:t>
            </a:r>
            <a:endParaRPr lang="en-US" sz="3600" b="1" dirty="0">
              <a:solidFill>
                <a:schemeClr val="accent6">
                  <a:lumMod val="25000"/>
                </a:schemeClr>
              </a:solidFill>
              <a:latin typeface="Dancing Script" pitchFamily="2" charset="0"/>
            </a:endParaRPr>
          </a:p>
          <a:p>
            <a:pPr algn="ctr" eaLnBrk="1" hangingPunct="1">
              <a:spcBef>
                <a:spcPct val="50000"/>
              </a:spcBef>
              <a:defRPr/>
            </a:pPr>
            <a:r>
              <a:rPr lang="vi-VN" sz="3600" b="1" dirty="0">
                <a:solidFill>
                  <a:schemeClr val="accent6">
                    <a:lumMod val="25000"/>
                  </a:schemeClr>
                </a:solidFill>
                <a:latin typeface="Dancing Script" pitchFamily="2" charset="0"/>
              </a:rPr>
              <a:t>c</a:t>
            </a:r>
            <a:r>
              <a:rPr lang="en-US" sz="3600" b="1" dirty="0" err="1">
                <a:solidFill>
                  <a:schemeClr val="accent6">
                    <a:lumMod val="25000"/>
                  </a:schemeClr>
                </a:solidFill>
                <a:latin typeface="Dancing Script" pitchFamily="2" charset="0"/>
              </a:rPr>
              <a:t>hào</a:t>
            </a:r>
            <a:r>
              <a:rPr lang="en-US" sz="3600" b="1" dirty="0">
                <a:solidFill>
                  <a:schemeClr val="accent6">
                    <a:lumMod val="25000"/>
                  </a:schemeClr>
                </a:solidFill>
                <a:latin typeface="Dancing Script" pitchFamily="2" charset="0"/>
              </a:rPr>
              <a:t> </a:t>
            </a:r>
            <a:r>
              <a:rPr lang="vi-VN" sz="3600" b="1" dirty="0">
                <a:solidFill>
                  <a:schemeClr val="accent6">
                    <a:lumMod val="25000"/>
                  </a:schemeClr>
                </a:solidFill>
                <a:latin typeface="Dancing Script" pitchFamily="2" charset="0"/>
              </a:rPr>
              <a:t>mừng Ngày Nhà giáo Việt Nam 20-11</a:t>
            </a:r>
            <a:endParaRPr lang="en-US" sz="3600" b="1" dirty="0">
              <a:solidFill>
                <a:schemeClr val="accent6">
                  <a:lumMod val="25000"/>
                </a:schemeClr>
              </a:solidFill>
              <a:latin typeface="Dancing Script" pitchFamily="2" charset="0"/>
            </a:endParaRPr>
          </a:p>
          <a:p>
            <a:pPr>
              <a:spcBef>
                <a:spcPct val="50000"/>
              </a:spcBef>
              <a:defRPr/>
            </a:pPr>
            <a:r>
              <a:rPr lang="vi-VN" sz="2400" dirty="0">
                <a:solidFill>
                  <a:schemeClr val="accent5">
                    <a:lumMod val="25000"/>
                  </a:schemeClr>
                </a:solidFill>
              </a:rPr>
              <a:t>I. </a:t>
            </a:r>
            <a:r>
              <a:rPr lang="en-US" sz="2400" dirty="0" err="1">
                <a:solidFill>
                  <a:schemeClr val="accent5">
                    <a:lumMod val="25000"/>
                  </a:schemeClr>
                </a:solidFill>
              </a:rPr>
              <a:t>Mục</a:t>
            </a:r>
            <a:r>
              <a:rPr lang="en-US" sz="2400" dirty="0">
                <a:solidFill>
                  <a:schemeClr val="accent5">
                    <a:lumMod val="25000"/>
                  </a:schemeClr>
                </a:solidFill>
              </a:rPr>
              <a:t> </a:t>
            </a:r>
            <a:r>
              <a:rPr lang="en-US" sz="2400" dirty="0" err="1">
                <a:solidFill>
                  <a:schemeClr val="accent5">
                    <a:lumMod val="25000"/>
                  </a:schemeClr>
                </a:solidFill>
              </a:rPr>
              <a:t>đích</a:t>
            </a:r>
            <a:endParaRPr lang="en-US" sz="2400" dirty="0">
              <a:solidFill>
                <a:schemeClr val="accent5">
                  <a:lumMod val="25000"/>
                </a:schemeClr>
              </a:solidFill>
            </a:endParaRPr>
          </a:p>
          <a:p>
            <a:pPr>
              <a:spcBef>
                <a:spcPct val="50000"/>
              </a:spcBef>
              <a:defRPr/>
            </a:pPr>
            <a:r>
              <a:rPr lang="vi-VN" sz="2400" dirty="0">
                <a:solidFill>
                  <a:schemeClr val="accent5">
                    <a:lumMod val="25000"/>
                  </a:schemeClr>
                </a:solidFill>
              </a:rPr>
              <a:t>II. </a:t>
            </a:r>
            <a:r>
              <a:rPr lang="en-US" sz="2400" dirty="0" err="1">
                <a:solidFill>
                  <a:schemeClr val="accent5">
                    <a:lumMod val="25000"/>
                  </a:schemeClr>
                </a:solidFill>
              </a:rPr>
              <a:t>Phân</a:t>
            </a:r>
            <a:r>
              <a:rPr lang="en-US" sz="2400" dirty="0">
                <a:solidFill>
                  <a:schemeClr val="accent5">
                    <a:lumMod val="25000"/>
                  </a:schemeClr>
                </a:solidFill>
              </a:rPr>
              <a:t> </a:t>
            </a:r>
            <a:r>
              <a:rPr lang="en-US" sz="2400" dirty="0" err="1">
                <a:solidFill>
                  <a:schemeClr val="accent5">
                    <a:lumMod val="25000"/>
                  </a:schemeClr>
                </a:solidFill>
              </a:rPr>
              <a:t>công</a:t>
            </a:r>
            <a:r>
              <a:rPr lang="en-US" sz="2400" dirty="0">
                <a:solidFill>
                  <a:schemeClr val="accent5">
                    <a:lumMod val="25000"/>
                  </a:schemeClr>
                </a:solidFill>
              </a:rPr>
              <a:t> </a:t>
            </a:r>
            <a:r>
              <a:rPr lang="en-US" sz="2400" dirty="0" err="1">
                <a:solidFill>
                  <a:schemeClr val="accent5">
                    <a:lumMod val="25000"/>
                  </a:schemeClr>
                </a:solidFill>
              </a:rPr>
              <a:t>chuẩn</a:t>
            </a:r>
            <a:r>
              <a:rPr lang="en-US" sz="2400" dirty="0">
                <a:solidFill>
                  <a:schemeClr val="accent5">
                    <a:lumMod val="25000"/>
                  </a:schemeClr>
                </a:solidFill>
              </a:rPr>
              <a:t> </a:t>
            </a:r>
            <a:r>
              <a:rPr lang="en-US" sz="2400" dirty="0" err="1">
                <a:solidFill>
                  <a:schemeClr val="accent5">
                    <a:lumMod val="25000"/>
                  </a:schemeClr>
                </a:solidFill>
              </a:rPr>
              <a:t>bị</a:t>
            </a:r>
            <a:endParaRPr lang="en-US" sz="2400" dirty="0">
              <a:solidFill>
                <a:schemeClr val="accent5">
                  <a:lumMod val="25000"/>
                </a:schemeClr>
              </a:solidFill>
            </a:endParaRPr>
          </a:p>
          <a:p>
            <a:pPr>
              <a:spcBef>
                <a:spcPct val="50000"/>
              </a:spcBef>
              <a:defRPr/>
            </a:pPr>
            <a:r>
              <a:rPr lang="vi-VN" sz="2400" dirty="0">
                <a:solidFill>
                  <a:schemeClr val="accent5">
                    <a:lumMod val="25000"/>
                  </a:schemeClr>
                </a:solidFill>
              </a:rPr>
              <a:t>III. </a:t>
            </a:r>
            <a:r>
              <a:rPr lang="en-US" sz="2400" dirty="0" err="1">
                <a:solidFill>
                  <a:schemeClr val="accent5">
                    <a:lumMod val="25000"/>
                  </a:schemeClr>
                </a:solidFill>
              </a:rPr>
              <a:t>Chương</a:t>
            </a:r>
            <a:r>
              <a:rPr lang="en-US" sz="2400" dirty="0">
                <a:solidFill>
                  <a:schemeClr val="accent5">
                    <a:lumMod val="25000"/>
                  </a:schemeClr>
                </a:solidFill>
              </a:rPr>
              <a:t> </a:t>
            </a:r>
            <a:r>
              <a:rPr lang="en-US" sz="2400" dirty="0" err="1">
                <a:solidFill>
                  <a:schemeClr val="accent5">
                    <a:lumMod val="25000"/>
                  </a:schemeClr>
                </a:solidFill>
              </a:rPr>
              <a:t>trình</a:t>
            </a:r>
            <a:r>
              <a:rPr lang="en-US" sz="2400" dirty="0">
                <a:solidFill>
                  <a:schemeClr val="accent5">
                    <a:lumMod val="25000"/>
                  </a:schemeClr>
                </a:solidFill>
              </a:rPr>
              <a:t> </a:t>
            </a:r>
            <a:r>
              <a:rPr lang="en-US" sz="2400" dirty="0" err="1">
                <a:solidFill>
                  <a:schemeClr val="accent5">
                    <a:lumMod val="25000"/>
                  </a:schemeClr>
                </a:solidFill>
              </a:rPr>
              <a:t>cụ</a:t>
            </a:r>
            <a:r>
              <a:rPr lang="en-US" sz="2400" dirty="0">
                <a:solidFill>
                  <a:schemeClr val="accent5">
                    <a:lumMod val="25000"/>
                  </a:schemeClr>
                </a:solidFill>
              </a:rPr>
              <a:t> </a:t>
            </a:r>
            <a:r>
              <a:rPr lang="en-US" sz="2400" dirty="0" err="1">
                <a:solidFill>
                  <a:schemeClr val="accent5">
                    <a:lumMod val="25000"/>
                  </a:schemeClr>
                </a:solidFill>
              </a:rPr>
              <a:t>thể</a:t>
            </a:r>
            <a:endParaRPr lang="en-US" sz="2400" dirty="0">
              <a:solidFill>
                <a:schemeClr val="accent5">
                  <a:lumMod val="25000"/>
                </a:schemeClr>
              </a:solidFill>
            </a:endParaRPr>
          </a:p>
        </p:txBody>
      </p:sp>
    </p:spTree>
    <p:custDataLst>
      <p:tags r:id="rId1"/>
    </p:custDataLst>
    <p:extLst>
      <p:ext uri="{BB962C8B-B14F-4D97-AF65-F5344CB8AC3E}">
        <p14:creationId xmlns:p14="http://schemas.microsoft.com/office/powerpoint/2010/main" val="1352529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
            <a:extLst>
              <a:ext uri="{FF2B5EF4-FFF2-40B4-BE49-F238E27FC236}">
                <a16:creationId xmlns:a16="http://schemas.microsoft.com/office/drawing/2014/main" xmlns="" id="{48489C2B-397D-4D9E-91F5-5697538EFE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592" r="73125" b="-1"/>
          <a:stretch/>
        </p:blipFill>
        <p:spPr>
          <a:xfrm>
            <a:off x="-19127" y="3071981"/>
            <a:ext cx="2435755" cy="2057480"/>
          </a:xfrm>
          <a:prstGeom prst="rect">
            <a:avLst/>
          </a:prstGeom>
        </p:spPr>
      </p:pic>
      <p:sp>
        <p:nvSpPr>
          <p:cNvPr id="2" name="Rectangle 1"/>
          <p:cNvSpPr/>
          <p:nvPr/>
        </p:nvSpPr>
        <p:spPr>
          <a:xfrm>
            <a:off x="0" y="77659"/>
            <a:ext cx="7827784" cy="523220"/>
          </a:xfrm>
          <a:prstGeom prst="rect">
            <a:avLst/>
          </a:prstGeom>
        </p:spPr>
        <p:txBody>
          <a:bodyPr wrap="none">
            <a:spAutoFit/>
          </a:bodyPr>
          <a:lstStyle/>
          <a:p>
            <a:pPr algn="just" eaLnBrk="1" hangingPunct="1">
              <a:spcBef>
                <a:spcPct val="50000"/>
              </a:spcBef>
              <a:buFontTx/>
              <a:buNone/>
            </a:pPr>
            <a:r>
              <a:rPr lang="en-US" altLang="en-US" sz="2800" b="1" dirty="0" err="1">
                <a:solidFill>
                  <a:srgbClr val="FF0000"/>
                </a:solidFill>
                <a:latin typeface="Cambria" panose="02040503050406030204" pitchFamily="18" charset="0"/>
                <a:ea typeface="Cambria" panose="02040503050406030204" pitchFamily="18" charset="0"/>
              </a:rPr>
              <a:t>Tiêu</a:t>
            </a:r>
            <a:r>
              <a:rPr lang="en-US" altLang="en-US" sz="2800" b="1" dirty="0">
                <a:solidFill>
                  <a:srgbClr val="FF0000"/>
                </a:solidFill>
                <a:latin typeface="Cambria" panose="02040503050406030204" pitchFamily="18" charset="0"/>
                <a:ea typeface="Cambria" panose="02040503050406030204" pitchFamily="18" charset="0"/>
              </a:rPr>
              <a:t> c</a:t>
            </a:r>
            <a:r>
              <a:rPr lang="vi-VN" altLang="en-US" sz="2800" b="1" dirty="0">
                <a:solidFill>
                  <a:srgbClr val="FF0000"/>
                </a:solidFill>
                <a:latin typeface="Cambria" panose="02040503050406030204" pitchFamily="18" charset="0"/>
                <a:ea typeface="Cambria" panose="02040503050406030204" pitchFamily="18" charset="0"/>
              </a:rPr>
              <a:t>hí </a:t>
            </a:r>
            <a:r>
              <a:rPr lang="en-US" altLang="en-US" sz="2800" b="1" dirty="0" err="1">
                <a:solidFill>
                  <a:srgbClr val="FF0000"/>
                </a:solidFill>
                <a:latin typeface="Cambria" panose="02040503050406030204" pitchFamily="18" charset="0"/>
                <a:ea typeface="Cambria" panose="02040503050406030204" pitchFamily="18" charset="0"/>
              </a:rPr>
              <a:t>đánh</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giá</a:t>
            </a:r>
            <a:r>
              <a:rPr lang="en-US" altLang="en-US" sz="2800" b="1" dirty="0">
                <a:solidFill>
                  <a:srgbClr val="FF0000"/>
                </a:solidFill>
                <a:latin typeface="Cambria" panose="02040503050406030204" pitchFamily="18" charset="0"/>
                <a:ea typeface="Cambria" panose="02040503050406030204" pitchFamily="18" charset="0"/>
              </a:rPr>
              <a:t> </a:t>
            </a:r>
            <a:r>
              <a:rPr lang="vi-VN" altLang="en-US" sz="2800" b="1" dirty="0">
                <a:solidFill>
                  <a:srgbClr val="FF0000"/>
                </a:solidFill>
                <a:latin typeface="Cambria" panose="02040503050406030204" pitchFamily="18" charset="0"/>
                <a:ea typeface="Cambria" panose="02040503050406030204" pitchFamily="18" charset="0"/>
              </a:rPr>
              <a:t>một </a:t>
            </a:r>
            <a:r>
              <a:rPr lang="en-US" altLang="en-US" sz="2800" b="1" dirty="0" err="1">
                <a:solidFill>
                  <a:srgbClr val="FF0000"/>
                </a:solidFill>
                <a:latin typeface="Cambria" panose="02040503050406030204" pitchFamily="18" charset="0"/>
                <a:ea typeface="Cambria" panose="02040503050406030204" pitchFamily="18" charset="0"/>
              </a:rPr>
              <a:t>chương</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trình</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hoạt</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động</a:t>
            </a:r>
            <a:r>
              <a:rPr lang="en-US" altLang="en-US" sz="2800" b="1" dirty="0">
                <a:solidFill>
                  <a:srgbClr val="FF0000"/>
                </a:solidFill>
                <a:latin typeface="Cambria" panose="02040503050406030204" pitchFamily="18" charset="0"/>
                <a:ea typeface="Cambria" panose="02040503050406030204" pitchFamily="18" charset="0"/>
              </a:rPr>
              <a:t>:</a:t>
            </a:r>
          </a:p>
        </p:txBody>
      </p:sp>
      <p:grpSp>
        <p:nvGrpSpPr>
          <p:cNvPr id="12" name="Group 11"/>
          <p:cNvGrpSpPr/>
          <p:nvPr/>
        </p:nvGrpSpPr>
        <p:grpSpPr>
          <a:xfrm>
            <a:off x="1315616" y="1016515"/>
            <a:ext cx="7408505" cy="655365"/>
            <a:chOff x="1315616" y="1016515"/>
            <a:chExt cx="7408505" cy="655365"/>
          </a:xfrm>
          <a:solidFill>
            <a:srgbClr val="CCFF99"/>
          </a:solidFill>
        </p:grpSpPr>
        <p:sp>
          <p:nvSpPr>
            <p:cNvPr id="4" name="Rounded Rectangle 3"/>
            <p:cNvSpPr/>
            <p:nvPr/>
          </p:nvSpPr>
          <p:spPr>
            <a:xfrm>
              <a:off x="1315616" y="1016515"/>
              <a:ext cx="7408505" cy="655365"/>
            </a:xfrm>
            <a:prstGeom prst="round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Rectangle 4"/>
            <p:cNvSpPr/>
            <p:nvPr/>
          </p:nvSpPr>
          <p:spPr>
            <a:xfrm>
              <a:off x="1521157" y="1085470"/>
              <a:ext cx="7202963" cy="523220"/>
            </a:xfrm>
            <a:prstGeom prst="rect">
              <a:avLst/>
            </a:prstGeom>
            <a:grpFill/>
          </p:spPr>
          <p:txBody>
            <a:bodyPr wrap="square">
              <a:spAutoFit/>
            </a:bodyPr>
            <a:lstStyle/>
            <a:p>
              <a:pPr algn="just" eaLnBrk="1" hangingPunct="1">
                <a:spcBef>
                  <a:spcPct val="50000"/>
                </a:spcBef>
              </a:pPr>
              <a:r>
                <a:rPr lang="vi-VN" altLang="en-US" sz="2800" dirty="0">
                  <a:latin typeface="Calibri" panose="020F0502020204030204" pitchFamily="34" charset="0"/>
                  <a:cs typeface="Calibri" panose="020F0502020204030204" pitchFamily="34" charset="0"/>
                </a:rPr>
                <a:t>Chương trình đã có đầy đủ bố cục 3 phần chưa?</a:t>
              </a:r>
              <a:endParaRPr lang="en-US" altLang="en-US" sz="2800" dirty="0">
                <a:latin typeface="Calibri" panose="020F0502020204030204" pitchFamily="34" charset="0"/>
                <a:cs typeface="Calibri" panose="020F0502020204030204" pitchFamily="34" charset="0"/>
              </a:endParaRPr>
            </a:p>
          </p:txBody>
        </p:sp>
      </p:grpSp>
      <p:grpSp>
        <p:nvGrpSpPr>
          <p:cNvPr id="15" name="Group 14"/>
          <p:cNvGrpSpPr/>
          <p:nvPr/>
        </p:nvGrpSpPr>
        <p:grpSpPr>
          <a:xfrm>
            <a:off x="1315616" y="1973566"/>
            <a:ext cx="7408505" cy="673446"/>
            <a:chOff x="1315616" y="1973566"/>
            <a:chExt cx="7408505" cy="673446"/>
          </a:xfrm>
        </p:grpSpPr>
        <p:sp>
          <p:nvSpPr>
            <p:cNvPr id="13" name="Rounded Rectangle 12"/>
            <p:cNvSpPr/>
            <p:nvPr/>
          </p:nvSpPr>
          <p:spPr>
            <a:xfrm>
              <a:off x="1315616" y="1973566"/>
              <a:ext cx="7408505" cy="673446"/>
            </a:xfrm>
            <a:prstGeom prst="roundRect">
              <a:avLst/>
            </a:prstGeom>
            <a:solidFill>
              <a:schemeClr val="accent4">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p:cNvSpPr/>
            <p:nvPr/>
          </p:nvSpPr>
          <p:spPr>
            <a:xfrm>
              <a:off x="1521158" y="2048679"/>
              <a:ext cx="6951306" cy="523220"/>
            </a:xfrm>
            <a:prstGeom prst="rect">
              <a:avLst/>
            </a:prstGeom>
          </p:spPr>
          <p:txBody>
            <a:bodyPr wrap="square">
              <a:spAutoFit/>
            </a:bodyPr>
            <a:lstStyle/>
            <a:p>
              <a:pPr algn="just" eaLnBrk="1" hangingPunct="1">
                <a:spcBef>
                  <a:spcPct val="50000"/>
                </a:spcBef>
              </a:pP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Mục</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đích</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đã</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rõ</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ràng</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chưa?</a:t>
              </a:r>
              <a:endParaRPr lang="en-US" altLang="en-US" sz="2800" dirty="0">
                <a:latin typeface="Calibri" panose="020F0502020204030204" pitchFamily="34" charset="0"/>
                <a:cs typeface="Calibri" panose="020F0502020204030204" pitchFamily="34" charset="0"/>
              </a:endParaRPr>
            </a:p>
          </p:txBody>
        </p:sp>
      </p:grpSp>
      <p:grpSp>
        <p:nvGrpSpPr>
          <p:cNvPr id="16" name="Group 15"/>
          <p:cNvGrpSpPr/>
          <p:nvPr/>
        </p:nvGrpSpPr>
        <p:grpSpPr>
          <a:xfrm>
            <a:off x="1315616" y="2895472"/>
            <a:ext cx="7408505" cy="673446"/>
            <a:chOff x="1315616" y="2895472"/>
            <a:chExt cx="7408505" cy="673446"/>
          </a:xfrm>
        </p:grpSpPr>
        <p:sp>
          <p:nvSpPr>
            <p:cNvPr id="19" name="Rounded Rectangle 18"/>
            <p:cNvSpPr/>
            <p:nvPr/>
          </p:nvSpPr>
          <p:spPr>
            <a:xfrm>
              <a:off x="1315616" y="2895472"/>
              <a:ext cx="7408505" cy="673446"/>
            </a:xfrm>
            <a:prstGeom prst="roundRect">
              <a:avLst/>
            </a:prstGeom>
            <a:solidFill>
              <a:schemeClr val="bg2">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6"/>
            <p:cNvSpPr/>
            <p:nvPr/>
          </p:nvSpPr>
          <p:spPr>
            <a:xfrm>
              <a:off x="1628192" y="2970585"/>
              <a:ext cx="6951306" cy="523220"/>
            </a:xfrm>
            <a:prstGeom prst="rect">
              <a:avLst/>
            </a:prstGeom>
          </p:spPr>
          <p:txBody>
            <a:bodyPr wrap="square">
              <a:spAutoFit/>
            </a:bodyPr>
            <a:lstStyle/>
            <a:p>
              <a:pPr algn="just" eaLnBrk="1" hangingPunct="1">
                <a:spcBef>
                  <a:spcPct val="50000"/>
                </a:spcBef>
              </a:pPr>
              <a:r>
                <a:rPr lang="en-US" altLang="en-US" sz="2800" dirty="0" err="1">
                  <a:latin typeface="Calibri" panose="020F0502020204030204" pitchFamily="34" charset="0"/>
                  <a:cs typeface="Calibri" panose="020F0502020204030204" pitchFamily="34" charset="0"/>
                </a:rPr>
                <a:t>Phân</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công, chuẩn bị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có</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cụ</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thể</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không</a:t>
              </a:r>
              <a:r>
                <a:rPr lang="vi-VN" altLang="en-US" sz="2800" dirty="0">
                  <a:latin typeface="Calibri" panose="020F0502020204030204" pitchFamily="34" charset="0"/>
                  <a:cs typeface="Calibri" panose="020F0502020204030204" pitchFamily="34" charset="0"/>
                </a:rPr>
                <a:t>?</a:t>
              </a:r>
              <a:endParaRPr lang="en-US" altLang="en-US" sz="2800" dirty="0">
                <a:latin typeface="Calibri" panose="020F0502020204030204" pitchFamily="34" charset="0"/>
                <a:cs typeface="Calibri" panose="020F0502020204030204" pitchFamily="34" charset="0"/>
              </a:endParaRPr>
            </a:p>
          </p:txBody>
        </p:sp>
      </p:grpSp>
      <p:grpSp>
        <p:nvGrpSpPr>
          <p:cNvPr id="17" name="Group 16"/>
          <p:cNvGrpSpPr/>
          <p:nvPr/>
        </p:nvGrpSpPr>
        <p:grpSpPr>
          <a:xfrm>
            <a:off x="1315616" y="3851408"/>
            <a:ext cx="7408505" cy="995563"/>
            <a:chOff x="1296954" y="3702839"/>
            <a:chExt cx="7408505" cy="995563"/>
          </a:xfrm>
          <a:solidFill>
            <a:srgbClr val="CCECFF"/>
          </a:solidFill>
        </p:grpSpPr>
        <p:sp>
          <p:nvSpPr>
            <p:cNvPr id="20" name="Rounded Rectangle 19"/>
            <p:cNvSpPr/>
            <p:nvPr/>
          </p:nvSpPr>
          <p:spPr>
            <a:xfrm>
              <a:off x="1296954" y="3702839"/>
              <a:ext cx="7408505" cy="995563"/>
            </a:xfrm>
            <a:prstGeom prst="round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p:cNvSpPr/>
            <p:nvPr/>
          </p:nvSpPr>
          <p:spPr>
            <a:xfrm>
              <a:off x="1521158" y="3744295"/>
              <a:ext cx="6951306" cy="954107"/>
            </a:xfrm>
            <a:prstGeom prst="rect">
              <a:avLst/>
            </a:prstGeom>
            <a:grpFill/>
          </p:spPr>
          <p:txBody>
            <a:bodyPr wrap="square">
              <a:spAutoFit/>
            </a:bodyPr>
            <a:lstStyle/>
            <a:p>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Chương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trình</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cụ</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thể</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có</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hợp</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lý</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phù</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hợp</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với</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phần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phân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công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chuẩn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bị</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không</a:t>
              </a:r>
              <a:r>
                <a:rPr lang="en-US" altLang="en-US" sz="2800" dirty="0">
                  <a:latin typeface="Calibri" panose="020F0502020204030204" pitchFamily="34" charset="0"/>
                  <a:cs typeface="Calibri" panose="020F0502020204030204" pitchFamily="34" charset="0"/>
                </a:rPr>
                <a:t> ?</a:t>
              </a:r>
              <a:endParaRPr lang="en-US" sz="2800" dirty="0">
                <a:latin typeface="Calibri" panose="020F0502020204030204" pitchFamily="34" charset="0"/>
                <a:cs typeface="Calibri" panose="020F0502020204030204" pitchFamily="34" charset="0"/>
              </a:endParaRPr>
            </a:p>
          </p:txBody>
        </p:sp>
      </p:grpSp>
      <p:sp>
        <p:nvSpPr>
          <p:cNvPr id="9" name="Oval 8"/>
          <p:cNvSpPr/>
          <p:nvPr/>
        </p:nvSpPr>
        <p:spPr>
          <a:xfrm>
            <a:off x="774575" y="970905"/>
            <a:ext cx="746583" cy="746583"/>
          </a:xfrm>
          <a:prstGeom prst="ellipse">
            <a:avLst/>
          </a:prstGeom>
          <a:solidFill>
            <a:srgbClr val="CCFF99"/>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1</a:t>
            </a:r>
            <a:endParaRPr lang="en-US" sz="2400" b="1" dirty="0">
              <a:solidFill>
                <a:srgbClr val="002060"/>
              </a:solidFill>
            </a:endParaRPr>
          </a:p>
        </p:txBody>
      </p:sp>
      <p:sp>
        <p:nvSpPr>
          <p:cNvPr id="22" name="Oval 21"/>
          <p:cNvSpPr/>
          <p:nvPr/>
        </p:nvSpPr>
        <p:spPr>
          <a:xfrm>
            <a:off x="825424" y="1902667"/>
            <a:ext cx="746583" cy="746583"/>
          </a:xfrm>
          <a:prstGeom prst="ellipse">
            <a:avLst/>
          </a:prstGeom>
          <a:solidFill>
            <a:schemeClr val="accent4">
              <a:lumMod val="75000"/>
            </a:schemeClr>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2</a:t>
            </a:r>
            <a:endParaRPr lang="en-US" sz="2400" b="1" dirty="0">
              <a:solidFill>
                <a:srgbClr val="002060"/>
              </a:solidFill>
            </a:endParaRPr>
          </a:p>
        </p:txBody>
      </p:sp>
      <p:sp>
        <p:nvSpPr>
          <p:cNvPr id="23" name="Oval 22"/>
          <p:cNvSpPr/>
          <p:nvPr/>
        </p:nvSpPr>
        <p:spPr>
          <a:xfrm>
            <a:off x="802835" y="2858903"/>
            <a:ext cx="746583" cy="746583"/>
          </a:xfrm>
          <a:prstGeom prst="ellipse">
            <a:avLst/>
          </a:prstGeom>
          <a:solidFill>
            <a:schemeClr val="bg2">
              <a:lumMod val="60000"/>
              <a:lumOff val="40000"/>
            </a:schemeClr>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3</a:t>
            </a:r>
            <a:endParaRPr lang="en-US" sz="2400" b="1" dirty="0">
              <a:solidFill>
                <a:srgbClr val="002060"/>
              </a:solidFill>
            </a:endParaRPr>
          </a:p>
        </p:txBody>
      </p:sp>
      <p:sp>
        <p:nvSpPr>
          <p:cNvPr id="24" name="Oval 23"/>
          <p:cNvSpPr/>
          <p:nvPr/>
        </p:nvSpPr>
        <p:spPr>
          <a:xfrm>
            <a:off x="681135" y="4000277"/>
            <a:ext cx="746583" cy="746583"/>
          </a:xfrm>
          <a:prstGeom prst="ellipse">
            <a:avLst/>
          </a:prstGeom>
          <a:solidFill>
            <a:srgbClr val="CCECFF"/>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4</a:t>
            </a:r>
            <a:endParaRPr lang="en-US" sz="2400" b="1" dirty="0">
              <a:solidFill>
                <a:srgbClr val="002060"/>
              </a:solidFill>
            </a:endParaRPr>
          </a:p>
        </p:txBody>
      </p:sp>
      <p:pic>
        <p:nvPicPr>
          <p:cNvPr id="26"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521649" y="-23578"/>
            <a:ext cx="2616200" cy="1879600"/>
          </a:xfrm>
          <a:prstGeom prst="rect">
            <a:avLst/>
          </a:prstGeom>
        </p:spPr>
      </p:pic>
    </p:spTree>
    <p:extLst>
      <p:ext uri="{BB962C8B-B14F-4D97-AF65-F5344CB8AC3E}">
        <p14:creationId xmlns:p14="http://schemas.microsoft.com/office/powerpoint/2010/main" val="18370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 fill="hold"/>
                                        <p:tgtEl>
                                          <p:spTgt spid="9"/>
                                        </p:tgtEl>
                                        <p:attrNameLst>
                                          <p:attrName>ppt_x</p:attrName>
                                        </p:attrNameLst>
                                      </p:cBhvr>
                                      <p:tavLst>
                                        <p:tav tm="0">
                                          <p:val>
                                            <p:strVal val="0-#ppt_w/2"/>
                                          </p:val>
                                        </p:tav>
                                        <p:tav tm="100000">
                                          <p:val>
                                            <p:strVal val="#ppt_x"/>
                                          </p:val>
                                        </p:tav>
                                      </p:tavLst>
                                    </p:anim>
                                    <p:anim calcmode="lin" valueType="num">
                                      <p:cBhvr additive="base">
                                        <p:cTn id="8" dur="1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0-#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 fill="hold"/>
                                        <p:tgtEl>
                                          <p:spTgt spid="22"/>
                                        </p:tgtEl>
                                        <p:attrNameLst>
                                          <p:attrName>ppt_x</p:attrName>
                                        </p:attrNameLst>
                                      </p:cBhvr>
                                      <p:tavLst>
                                        <p:tav tm="0">
                                          <p:val>
                                            <p:strVal val="0-#ppt_w/2"/>
                                          </p:val>
                                        </p:tav>
                                        <p:tav tm="100000">
                                          <p:val>
                                            <p:strVal val="#ppt_x"/>
                                          </p:val>
                                        </p:tav>
                                      </p:tavLst>
                                    </p:anim>
                                    <p:anim calcmode="lin" valueType="num">
                                      <p:cBhvr additive="base">
                                        <p:cTn id="18" dur="10" fill="hold"/>
                                        <p:tgtEl>
                                          <p:spTgt spid="2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750" fill="hold"/>
                                        <p:tgtEl>
                                          <p:spTgt spid="15"/>
                                        </p:tgtEl>
                                        <p:attrNameLst>
                                          <p:attrName>ppt_x</p:attrName>
                                        </p:attrNameLst>
                                      </p:cBhvr>
                                      <p:tavLst>
                                        <p:tav tm="0">
                                          <p:val>
                                            <p:strVal val="0-#ppt_w/2"/>
                                          </p:val>
                                        </p:tav>
                                        <p:tav tm="100000">
                                          <p:val>
                                            <p:strVal val="#ppt_x"/>
                                          </p:val>
                                        </p:tav>
                                      </p:tavLst>
                                    </p:anim>
                                    <p:anim calcmode="lin" valueType="num">
                                      <p:cBhvr additive="base">
                                        <p:cTn id="22"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10" fill="hold"/>
                                        <p:tgtEl>
                                          <p:spTgt spid="23"/>
                                        </p:tgtEl>
                                        <p:attrNameLst>
                                          <p:attrName>ppt_x</p:attrName>
                                        </p:attrNameLst>
                                      </p:cBhvr>
                                      <p:tavLst>
                                        <p:tav tm="0">
                                          <p:val>
                                            <p:strVal val="0-#ppt_w/2"/>
                                          </p:val>
                                        </p:tav>
                                        <p:tav tm="100000">
                                          <p:val>
                                            <p:strVal val="#ppt_x"/>
                                          </p:val>
                                        </p:tav>
                                      </p:tavLst>
                                    </p:anim>
                                    <p:anim calcmode="lin" valueType="num">
                                      <p:cBhvr additive="base">
                                        <p:cTn id="28" dur="1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10" fill="hold"/>
                                        <p:tgtEl>
                                          <p:spTgt spid="24"/>
                                        </p:tgtEl>
                                        <p:attrNameLst>
                                          <p:attrName>ppt_x</p:attrName>
                                        </p:attrNameLst>
                                      </p:cBhvr>
                                      <p:tavLst>
                                        <p:tav tm="0">
                                          <p:val>
                                            <p:strVal val="0-#ppt_w/2"/>
                                          </p:val>
                                        </p:tav>
                                        <p:tav tm="100000">
                                          <p:val>
                                            <p:strVal val="#ppt_x"/>
                                          </p:val>
                                        </p:tav>
                                      </p:tavLst>
                                    </p:anim>
                                    <p:anim calcmode="lin" valueType="num">
                                      <p:cBhvr additive="base">
                                        <p:cTn id="38" dur="10" fill="hold"/>
                                        <p:tgtEl>
                                          <p:spTgt spid="24"/>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750" fill="hold"/>
                                        <p:tgtEl>
                                          <p:spTgt spid="17"/>
                                        </p:tgtEl>
                                        <p:attrNameLst>
                                          <p:attrName>ppt_x</p:attrName>
                                        </p:attrNameLst>
                                      </p:cBhvr>
                                      <p:tavLst>
                                        <p:tav tm="0">
                                          <p:val>
                                            <p:strVal val="0-#ppt_w/2"/>
                                          </p:val>
                                        </p:tav>
                                        <p:tav tm="100000">
                                          <p:val>
                                            <p:strVal val="#ppt_x"/>
                                          </p:val>
                                        </p:tav>
                                      </p:tavLst>
                                    </p:anim>
                                    <p:anim calcmode="lin" valueType="num">
                                      <p:cBhvr additive="base">
                                        <p:cTn id="42"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P spid="23"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xmlns=""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8" name="Google Shape;601;p32"/>
          <p:cNvSpPr/>
          <p:nvPr/>
        </p:nvSpPr>
        <p:spPr>
          <a:xfrm flipH="1">
            <a:off x="323850" y="209549"/>
            <a:ext cx="8548709"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sp>
        <p:nvSpPr>
          <p:cNvPr id="6" name="Rectangle 5"/>
          <p:cNvSpPr/>
          <p:nvPr/>
        </p:nvSpPr>
        <p:spPr>
          <a:xfrm>
            <a:off x="555561" y="158621"/>
            <a:ext cx="8316998" cy="5109091"/>
          </a:xfrm>
          <a:prstGeom prst="rect">
            <a:avLst/>
          </a:prstGeom>
        </p:spPr>
        <p:txBody>
          <a:bodyPr wrap="square">
            <a:spAutoFit/>
          </a:bodyPr>
          <a:lstStyle/>
          <a:p>
            <a:pPr algn="ctr" eaLnBrk="1" hangingPunct="1">
              <a:defRPr/>
            </a:pPr>
            <a:r>
              <a:rPr lang="en-US" sz="2800" b="1" dirty="0" err="1">
                <a:solidFill>
                  <a:schemeClr val="accent6">
                    <a:lumMod val="25000"/>
                  </a:schemeClr>
                </a:solidFill>
                <a:latin typeface="Dancing Script" pitchFamily="2" charset="0"/>
              </a:rPr>
              <a:t>Chương</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trình</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liên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hoan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văn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nghệ</a:t>
            </a:r>
            <a:endParaRPr lang="en-US" sz="2800" b="1" dirty="0">
              <a:solidFill>
                <a:schemeClr val="accent6">
                  <a:lumMod val="25000"/>
                </a:schemeClr>
              </a:solidFill>
              <a:latin typeface="Dancing Script" pitchFamily="2" charset="0"/>
            </a:endParaRPr>
          </a:p>
          <a:p>
            <a:pPr algn="ctr" eaLnBrk="1" hangingPunct="1">
              <a:defRPr/>
            </a:pPr>
            <a:r>
              <a:rPr lang="vi-VN" sz="2800" b="1" dirty="0">
                <a:solidFill>
                  <a:schemeClr val="accent6">
                    <a:lumMod val="25000"/>
                  </a:schemeClr>
                </a:solidFill>
                <a:latin typeface="Dancing Script" pitchFamily="2" charset="0"/>
              </a:rPr>
              <a:t>c</a:t>
            </a:r>
            <a:r>
              <a:rPr lang="en-US" sz="2800" b="1" dirty="0" err="1">
                <a:solidFill>
                  <a:schemeClr val="accent6">
                    <a:lumMod val="25000"/>
                  </a:schemeClr>
                </a:solidFill>
                <a:latin typeface="Dancing Script" pitchFamily="2" charset="0"/>
              </a:rPr>
              <a:t>hào</a:t>
            </a:r>
            <a:r>
              <a:rPr lang="en-US" sz="2800" b="1" dirty="0">
                <a:solidFill>
                  <a:schemeClr val="accent6">
                    <a:lumMod val="25000"/>
                  </a:schemeClr>
                </a:solidFill>
                <a:latin typeface="Dancing Script" pitchFamily="2" charset="0"/>
              </a:rPr>
              <a:t> </a:t>
            </a:r>
            <a:r>
              <a:rPr lang="vi-VN" sz="2800" b="1" dirty="0">
                <a:solidFill>
                  <a:schemeClr val="accent6">
                    <a:lumMod val="25000"/>
                  </a:schemeClr>
                </a:solidFill>
                <a:latin typeface="Dancing Script" pitchFamily="2" charset="0"/>
              </a:rPr>
              <a:t>mừng Ngày Nhà giáo Việt Nam 20-11</a:t>
            </a:r>
            <a:endParaRPr lang="en-US" sz="2800" b="1" dirty="0">
              <a:solidFill>
                <a:schemeClr val="accent6">
                  <a:lumMod val="25000"/>
                </a:schemeClr>
              </a:solidFill>
              <a:latin typeface="Dancing Script" pitchFamily="2" charset="0"/>
            </a:endParaRPr>
          </a:p>
          <a:p>
            <a:pPr>
              <a:defRPr/>
            </a:pPr>
            <a:r>
              <a:rPr lang="vi-VN" sz="1800" b="1" dirty="0">
                <a:solidFill>
                  <a:schemeClr val="bg1">
                    <a:lumMod val="10000"/>
                  </a:schemeClr>
                </a:solidFill>
                <a:latin typeface="+mn-lt"/>
                <a:cs typeface="Calibri" panose="020F0502020204030204" pitchFamily="34" charset="0"/>
              </a:rPr>
              <a:t>I. </a:t>
            </a:r>
            <a:r>
              <a:rPr lang="en-US" sz="1800" b="1" dirty="0" err="1">
                <a:solidFill>
                  <a:schemeClr val="bg1">
                    <a:lumMod val="10000"/>
                  </a:schemeClr>
                </a:solidFill>
                <a:latin typeface="+mn-lt"/>
                <a:cs typeface="Calibri" panose="020F0502020204030204" pitchFamily="34" charset="0"/>
              </a:rPr>
              <a:t>Mục</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đích</a:t>
            </a:r>
            <a:r>
              <a:rPr lang="en-US" sz="1800" b="1" dirty="0">
                <a:solidFill>
                  <a:schemeClr val="bg1">
                    <a:lumMod val="10000"/>
                  </a:schemeClr>
                </a:solidFill>
                <a:latin typeface="+mn-lt"/>
                <a:cs typeface="Calibri" panose="020F0502020204030204" pitchFamily="34" charset="0"/>
              </a:rPr>
              <a:t>:</a:t>
            </a:r>
            <a:endParaRPr lang="vi-VN" sz="1800" b="1" dirty="0">
              <a:solidFill>
                <a:schemeClr val="bg1">
                  <a:lumMod val="10000"/>
                </a:schemeClr>
              </a:solidFill>
              <a:latin typeface="+mn-lt"/>
              <a:cs typeface="Calibri" panose="020F0502020204030204" pitchFamily="34" charset="0"/>
            </a:endParaRPr>
          </a:p>
          <a:p>
            <a:pPr>
              <a:defRPr/>
            </a:pPr>
            <a:r>
              <a:rPr lang="vi-VN" sz="1800" dirty="0">
                <a:solidFill>
                  <a:schemeClr val="bg1">
                    <a:lumMod val="10000"/>
                  </a:schemeClr>
                </a:solidFill>
                <a:latin typeface="+mn-lt"/>
                <a:cs typeface="Calibri" panose="020F0502020204030204" pitchFamily="34" charset="0"/>
              </a:rPr>
              <a:t>Chúc mừng và bày tỏ lòng biết ơn thầy, cô nhân ngày Nhà giáo Việt Nam 20-11.</a:t>
            </a:r>
            <a:endParaRPr lang="en-US" sz="1800" dirty="0">
              <a:solidFill>
                <a:schemeClr val="bg1">
                  <a:lumMod val="10000"/>
                </a:schemeClr>
              </a:solidFill>
              <a:latin typeface="+mn-lt"/>
              <a:cs typeface="Calibri" panose="020F0502020204030204" pitchFamily="34" charset="0"/>
            </a:endParaRPr>
          </a:p>
          <a:p>
            <a:pPr>
              <a:defRPr/>
            </a:pPr>
            <a:r>
              <a:rPr lang="vi-VN" sz="1800" b="1" dirty="0">
                <a:solidFill>
                  <a:schemeClr val="bg1">
                    <a:lumMod val="10000"/>
                  </a:schemeClr>
                </a:solidFill>
                <a:latin typeface="+mn-lt"/>
                <a:cs typeface="Calibri" panose="020F0502020204030204" pitchFamily="34" charset="0"/>
              </a:rPr>
              <a:t>II. </a:t>
            </a:r>
            <a:r>
              <a:rPr lang="en-US" sz="1800" b="1" dirty="0" err="1">
                <a:solidFill>
                  <a:schemeClr val="bg1">
                    <a:lumMod val="10000"/>
                  </a:schemeClr>
                </a:solidFill>
                <a:latin typeface="+mn-lt"/>
                <a:cs typeface="Calibri" panose="020F0502020204030204" pitchFamily="34" charset="0"/>
              </a:rPr>
              <a:t>Phân</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công</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chuẩn</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bị</a:t>
            </a:r>
            <a:r>
              <a:rPr lang="en-US" sz="1800" b="1" dirty="0">
                <a:solidFill>
                  <a:schemeClr val="bg1">
                    <a:lumMod val="10000"/>
                  </a:schemeClr>
                </a:solidFill>
                <a:latin typeface="+mn-lt"/>
                <a:cs typeface="Calibri" panose="020F0502020204030204" pitchFamily="34" charset="0"/>
              </a:rPr>
              <a:t>:</a:t>
            </a:r>
            <a:endParaRPr lang="vi-VN" sz="1800" b="1" dirty="0">
              <a:solidFill>
                <a:schemeClr val="bg1">
                  <a:lumMod val="10000"/>
                </a:schemeClr>
              </a:solidFill>
              <a:latin typeface="+mn-lt"/>
              <a:cs typeface="Calibri" panose="020F0502020204030204" pitchFamily="34" charset="0"/>
            </a:endParaRPr>
          </a:p>
          <a:p>
            <a:pPr>
              <a:defRPr/>
            </a:pPr>
            <a:r>
              <a:rPr lang="vi-VN" sz="1800" dirty="0">
                <a:solidFill>
                  <a:schemeClr val="bg1">
                    <a:lumMod val="10000"/>
                  </a:schemeClr>
                </a:solidFill>
                <a:latin typeface="+mn-lt"/>
                <a:cs typeface="Calibri" panose="020F0502020204030204" pitchFamily="34" charset="0"/>
              </a:rPr>
              <a:t>1. Bánh kẹo, hoa quả, chén đĩa,...: Tâm, Phượng</a:t>
            </a:r>
          </a:p>
          <a:p>
            <a:pPr>
              <a:defRPr/>
            </a:pPr>
            <a:r>
              <a:rPr lang="vi-VN" sz="1800" dirty="0">
                <a:solidFill>
                  <a:schemeClr val="bg1">
                    <a:lumMod val="10000"/>
                  </a:schemeClr>
                </a:solidFill>
                <a:latin typeface="+mn-lt"/>
                <a:cs typeface="Calibri" panose="020F0502020204030204" pitchFamily="34" charset="0"/>
              </a:rPr>
              <a:t>2. Trang trí: Trung, Nam, Sơn</a:t>
            </a:r>
          </a:p>
          <a:p>
            <a:pPr>
              <a:defRPr/>
            </a:pPr>
            <a:r>
              <a:rPr lang="vi-VN" sz="1800" dirty="0">
                <a:solidFill>
                  <a:schemeClr val="bg1">
                    <a:lumMod val="10000"/>
                  </a:schemeClr>
                </a:solidFill>
                <a:latin typeface="+mn-lt"/>
                <a:cs typeface="Calibri" panose="020F0502020204030204" pitchFamily="34" charset="0"/>
              </a:rPr>
              <a:t>3. Báo tường: Thủy Minh và ban biên tập.</a:t>
            </a:r>
          </a:p>
          <a:p>
            <a:pPr>
              <a:defRPr/>
            </a:pPr>
            <a:r>
              <a:rPr lang="vi-VN" sz="1800" dirty="0">
                <a:solidFill>
                  <a:schemeClr val="bg1">
                    <a:lumMod val="10000"/>
                  </a:schemeClr>
                </a:solidFill>
                <a:latin typeface="+mn-lt"/>
                <a:cs typeface="Calibri" panose="020F0502020204030204" pitchFamily="34" charset="0"/>
              </a:rPr>
              <a:t>4. Tiết mục văn nghệ:</a:t>
            </a:r>
          </a:p>
          <a:p>
            <a:pPr>
              <a:defRPr/>
            </a:pPr>
            <a:r>
              <a:rPr lang="en-US" sz="1800" dirty="0">
                <a:solidFill>
                  <a:schemeClr val="bg1">
                    <a:lumMod val="10000"/>
                  </a:schemeClr>
                </a:solidFill>
                <a:latin typeface="+mn-lt"/>
                <a:cs typeface="Calibri" panose="020F0502020204030204" pitchFamily="34" charset="0"/>
              </a:rPr>
              <a:t>	</a:t>
            </a:r>
            <a:r>
              <a:rPr lang="vi-VN" sz="1800" dirty="0">
                <a:solidFill>
                  <a:schemeClr val="bg1">
                    <a:lumMod val="10000"/>
                  </a:schemeClr>
                </a:solidFill>
                <a:latin typeface="+mn-lt"/>
                <a:cs typeface="Calibri" panose="020F0502020204030204" pitchFamily="34" charset="0"/>
              </a:rPr>
              <a:t>- Dẫn chương trình: Thu Hương</a:t>
            </a:r>
          </a:p>
          <a:p>
            <a:pPr>
              <a:defRPr/>
            </a:pPr>
            <a:r>
              <a:rPr lang="en-US" sz="1800" dirty="0">
                <a:solidFill>
                  <a:schemeClr val="bg1">
                    <a:lumMod val="10000"/>
                  </a:schemeClr>
                </a:solidFill>
                <a:latin typeface="+mn-lt"/>
                <a:cs typeface="Calibri" panose="020F0502020204030204" pitchFamily="34" charset="0"/>
              </a:rPr>
              <a:t>	</a:t>
            </a:r>
            <a:r>
              <a:rPr lang="vi-VN" sz="1800" dirty="0">
                <a:solidFill>
                  <a:schemeClr val="bg1">
                    <a:lumMod val="10000"/>
                  </a:schemeClr>
                </a:solidFill>
                <a:latin typeface="+mn-lt"/>
                <a:cs typeface="Calibri" panose="020F0502020204030204" pitchFamily="34" charset="0"/>
              </a:rPr>
              <a:t>- Kịch câm: Tuấn Béo</a:t>
            </a:r>
          </a:p>
          <a:p>
            <a:pPr>
              <a:defRPr/>
            </a:pPr>
            <a:r>
              <a:rPr lang="en-US" sz="1800" dirty="0">
                <a:solidFill>
                  <a:schemeClr val="bg1">
                    <a:lumMod val="10000"/>
                  </a:schemeClr>
                </a:solidFill>
                <a:latin typeface="+mn-lt"/>
                <a:cs typeface="Calibri" panose="020F0502020204030204" pitchFamily="34" charset="0"/>
              </a:rPr>
              <a:t>	</a:t>
            </a:r>
            <a:r>
              <a:rPr lang="vi-VN" sz="1800" dirty="0">
                <a:solidFill>
                  <a:schemeClr val="bg1">
                    <a:lumMod val="10000"/>
                  </a:schemeClr>
                </a:solidFill>
                <a:latin typeface="+mn-lt"/>
                <a:cs typeface="Calibri" panose="020F0502020204030204" pitchFamily="34" charset="0"/>
              </a:rPr>
              <a:t>- Kéo đàn: Huyền Phương</a:t>
            </a:r>
          </a:p>
          <a:p>
            <a:r>
              <a:rPr lang="en-US" sz="1800" dirty="0">
                <a:latin typeface="+mn-lt"/>
                <a:cs typeface="Calibri" panose="020F0502020204030204" pitchFamily="34" charset="0"/>
              </a:rPr>
              <a:t>	- </a:t>
            </a:r>
            <a:r>
              <a:rPr lang="en-US" sz="1800" dirty="0" err="1">
                <a:latin typeface="+mn-lt"/>
                <a:cs typeface="Calibri" panose="020F0502020204030204" pitchFamily="34" charset="0"/>
              </a:rPr>
              <a:t>Múa</a:t>
            </a:r>
            <a:r>
              <a:rPr lang="en-US" sz="1800" dirty="0">
                <a:latin typeface="+mn-lt"/>
                <a:cs typeface="Calibri" panose="020F0502020204030204" pitchFamily="34" charset="0"/>
              </a:rPr>
              <a:t>: </a:t>
            </a:r>
            <a:r>
              <a:rPr lang="en-US" sz="1800" dirty="0" err="1">
                <a:latin typeface="+mn-lt"/>
                <a:cs typeface="Calibri" panose="020F0502020204030204" pitchFamily="34" charset="0"/>
              </a:rPr>
              <a:t>tổ</a:t>
            </a:r>
            <a:r>
              <a:rPr lang="en-US" sz="1800" dirty="0">
                <a:latin typeface="+mn-lt"/>
                <a:cs typeface="Calibri" panose="020F0502020204030204" pitchFamily="34" charset="0"/>
              </a:rPr>
              <a:t> 2</a:t>
            </a:r>
          </a:p>
          <a:p>
            <a:r>
              <a:rPr lang="en-US" sz="1800" dirty="0">
                <a:latin typeface="+mn-lt"/>
                <a:cs typeface="Calibri" panose="020F0502020204030204" pitchFamily="34" charset="0"/>
              </a:rPr>
              <a:t>	- Tam ca </a:t>
            </a:r>
            <a:r>
              <a:rPr lang="en-US" sz="1800" dirty="0" err="1">
                <a:latin typeface="+mn-lt"/>
                <a:cs typeface="Calibri" panose="020F0502020204030204" pitchFamily="34" charset="0"/>
              </a:rPr>
              <a:t>nữ</a:t>
            </a:r>
            <a:r>
              <a:rPr lang="en-US" sz="1800" dirty="0">
                <a:latin typeface="+mn-lt"/>
                <a:cs typeface="Calibri" panose="020F0502020204030204" pitchFamily="34" charset="0"/>
              </a:rPr>
              <a:t>: Mai, </a:t>
            </a:r>
            <a:r>
              <a:rPr lang="en-US" sz="1800" dirty="0" err="1">
                <a:latin typeface="+mn-lt"/>
                <a:cs typeface="Calibri" panose="020F0502020204030204" pitchFamily="34" charset="0"/>
              </a:rPr>
              <a:t>Huệ</a:t>
            </a:r>
            <a:r>
              <a:rPr lang="en-US" sz="1800" dirty="0">
                <a:latin typeface="+mn-lt"/>
                <a:cs typeface="Calibri" panose="020F0502020204030204" pitchFamily="34" charset="0"/>
              </a:rPr>
              <a:t>, Linh</a:t>
            </a:r>
          </a:p>
          <a:p>
            <a:r>
              <a:rPr lang="en-US" sz="1800" dirty="0">
                <a:latin typeface="+mn-lt"/>
                <a:cs typeface="Calibri" panose="020F0502020204030204" pitchFamily="34" charset="0"/>
              </a:rPr>
              <a:t>	- </a:t>
            </a:r>
            <a:r>
              <a:rPr lang="en-US" sz="1800" dirty="0" err="1">
                <a:latin typeface="+mn-lt"/>
                <a:cs typeface="Calibri" panose="020F0502020204030204" pitchFamily="34" charset="0"/>
              </a:rPr>
              <a:t>Hoạt</a:t>
            </a:r>
            <a:r>
              <a:rPr lang="en-US" sz="1800" dirty="0">
                <a:latin typeface="+mn-lt"/>
                <a:cs typeface="Calibri" panose="020F0502020204030204" pitchFamily="34" charset="0"/>
              </a:rPr>
              <a:t> </a:t>
            </a:r>
            <a:r>
              <a:rPr lang="en-US" sz="1800" dirty="0" err="1">
                <a:latin typeface="+mn-lt"/>
                <a:cs typeface="Calibri" panose="020F0502020204030204" pitchFamily="34" charset="0"/>
              </a:rPr>
              <a:t>cảnh</a:t>
            </a:r>
            <a:r>
              <a:rPr lang="en-US" sz="1800" dirty="0">
                <a:latin typeface="+mn-lt"/>
                <a:cs typeface="Calibri" panose="020F0502020204030204" pitchFamily="34" charset="0"/>
              </a:rPr>
              <a:t> </a:t>
            </a:r>
            <a:r>
              <a:rPr lang="en-US" sz="1800" dirty="0" err="1">
                <a:latin typeface="+mn-lt"/>
                <a:cs typeface="Calibri" panose="020F0502020204030204" pitchFamily="34" charset="0"/>
              </a:rPr>
              <a:t>kịch</a:t>
            </a:r>
            <a:r>
              <a:rPr lang="en-US" sz="1800" dirty="0">
                <a:latin typeface="+mn-lt"/>
                <a:cs typeface="Calibri" panose="020F0502020204030204" pitchFamily="34" charset="0"/>
              </a:rPr>
              <a:t>: </a:t>
            </a:r>
            <a:r>
              <a:rPr lang="en-US" sz="1800" dirty="0" err="1">
                <a:latin typeface="+mn-lt"/>
                <a:cs typeface="Calibri" panose="020F0502020204030204" pitchFamily="34" charset="0"/>
              </a:rPr>
              <a:t>Lòng</a:t>
            </a:r>
            <a:r>
              <a:rPr lang="en-US" sz="1800" dirty="0">
                <a:latin typeface="+mn-lt"/>
                <a:cs typeface="Calibri" panose="020F0502020204030204" pitchFamily="34" charset="0"/>
              </a:rPr>
              <a:t> </a:t>
            </a:r>
            <a:r>
              <a:rPr lang="en-US" sz="1800" dirty="0" err="1">
                <a:latin typeface="+mn-lt"/>
                <a:cs typeface="Calibri" panose="020F0502020204030204" pitchFamily="34" charset="0"/>
              </a:rPr>
              <a:t>dân</a:t>
            </a:r>
            <a:r>
              <a:rPr lang="en-US" sz="1800" dirty="0">
                <a:latin typeface="+mn-lt"/>
                <a:cs typeface="Calibri" panose="020F0502020204030204" pitchFamily="34" charset="0"/>
              </a:rPr>
              <a:t> (</a:t>
            </a:r>
            <a:r>
              <a:rPr lang="en-US" sz="1800" dirty="0" err="1">
                <a:latin typeface="+mn-lt"/>
                <a:cs typeface="Calibri" panose="020F0502020204030204" pitchFamily="34" charset="0"/>
              </a:rPr>
              <a:t>tổ</a:t>
            </a:r>
            <a:r>
              <a:rPr lang="en-US" sz="1800" dirty="0">
                <a:latin typeface="+mn-lt"/>
                <a:cs typeface="Calibri" panose="020F0502020204030204" pitchFamily="34" charset="0"/>
              </a:rPr>
              <a:t> 4)</a:t>
            </a:r>
          </a:p>
          <a:p>
            <a:r>
              <a:rPr lang="en-US" sz="1800" dirty="0">
                <a:latin typeface="+mn-lt"/>
                <a:cs typeface="Calibri" panose="020F0502020204030204" pitchFamily="34" charset="0"/>
              </a:rPr>
              <a:t>5. </a:t>
            </a:r>
            <a:r>
              <a:rPr lang="en-US" sz="1800" dirty="0" err="1">
                <a:latin typeface="+mn-lt"/>
                <a:cs typeface="Calibri" panose="020F0502020204030204" pitchFamily="34" charset="0"/>
              </a:rPr>
              <a:t>Dọn</a:t>
            </a:r>
            <a:r>
              <a:rPr lang="en-US" sz="1800" dirty="0">
                <a:latin typeface="+mn-lt"/>
                <a:cs typeface="Calibri" panose="020F0502020204030204" pitchFamily="34" charset="0"/>
              </a:rPr>
              <a:t> </a:t>
            </a:r>
            <a:r>
              <a:rPr lang="en-US" sz="1800" dirty="0" err="1">
                <a:latin typeface="+mn-lt"/>
                <a:cs typeface="Calibri" panose="020F0502020204030204" pitchFamily="34" charset="0"/>
              </a:rPr>
              <a:t>lớp</a:t>
            </a:r>
            <a:r>
              <a:rPr lang="en-US" sz="1800" dirty="0">
                <a:latin typeface="+mn-lt"/>
                <a:cs typeface="Calibri" panose="020F0502020204030204" pitchFamily="34" charset="0"/>
              </a:rPr>
              <a:t> </a:t>
            </a:r>
            <a:r>
              <a:rPr lang="en-US" sz="1800" dirty="0" err="1">
                <a:latin typeface="+mn-lt"/>
                <a:cs typeface="Calibri" panose="020F0502020204030204" pitchFamily="34" charset="0"/>
              </a:rPr>
              <a:t>sau</a:t>
            </a:r>
            <a:r>
              <a:rPr lang="en-US" sz="1800" dirty="0">
                <a:latin typeface="+mn-lt"/>
                <a:cs typeface="Calibri" panose="020F0502020204030204" pitchFamily="34" charset="0"/>
              </a:rPr>
              <a:t> </a:t>
            </a:r>
            <a:r>
              <a:rPr lang="en-US" sz="1800" dirty="0" err="1">
                <a:latin typeface="+mn-lt"/>
                <a:cs typeface="Calibri" panose="020F0502020204030204" pitchFamily="34" charset="0"/>
              </a:rPr>
              <a:t>buổi</a:t>
            </a:r>
            <a:r>
              <a:rPr lang="en-US" sz="1800" dirty="0">
                <a:latin typeface="+mn-lt"/>
                <a:cs typeface="Calibri" panose="020F0502020204030204" pitchFamily="34" charset="0"/>
              </a:rPr>
              <a:t> </a:t>
            </a:r>
            <a:r>
              <a:rPr lang="en-US" sz="1800" dirty="0" err="1">
                <a:latin typeface="+mn-lt"/>
                <a:cs typeface="Calibri" panose="020F0502020204030204" pitchFamily="34" charset="0"/>
              </a:rPr>
              <a:t>lễ</a:t>
            </a:r>
            <a:r>
              <a:rPr lang="en-US" sz="1800" dirty="0">
                <a:latin typeface="+mn-lt"/>
                <a:cs typeface="Calibri" panose="020F0502020204030204" pitchFamily="34" charset="0"/>
              </a:rPr>
              <a:t>: </a:t>
            </a:r>
            <a:r>
              <a:rPr lang="en-US" sz="1800" dirty="0" err="1">
                <a:latin typeface="+mn-lt"/>
                <a:cs typeface="Calibri" panose="020F0502020204030204" pitchFamily="34" charset="0"/>
              </a:rPr>
              <a:t>cả</a:t>
            </a:r>
            <a:r>
              <a:rPr lang="en-US" sz="1800" dirty="0">
                <a:latin typeface="+mn-lt"/>
                <a:cs typeface="Calibri" panose="020F0502020204030204" pitchFamily="34" charset="0"/>
              </a:rPr>
              <a:t> </a:t>
            </a:r>
            <a:r>
              <a:rPr lang="en-US" sz="1800" dirty="0" err="1">
                <a:latin typeface="+mn-lt"/>
                <a:cs typeface="Calibri" panose="020F0502020204030204" pitchFamily="34" charset="0"/>
              </a:rPr>
              <a:t>lớp</a:t>
            </a:r>
            <a:endParaRPr lang="en-US" sz="1800" dirty="0">
              <a:latin typeface="+mn-lt"/>
              <a:cs typeface="Calibri" panose="020F0502020204030204" pitchFamily="34" charset="0"/>
            </a:endParaRPr>
          </a:p>
          <a:p>
            <a:endParaRPr lang="en-US" sz="1800" dirty="0">
              <a:solidFill>
                <a:schemeClr val="bg1">
                  <a:lumMod val="10000"/>
                </a:schemeClr>
              </a:solidFill>
            </a:endParaRPr>
          </a:p>
        </p:txBody>
      </p:sp>
    </p:spTree>
    <p:extLst>
      <p:ext uri="{BB962C8B-B14F-4D97-AF65-F5344CB8AC3E}">
        <p14:creationId xmlns:p14="http://schemas.microsoft.com/office/powerpoint/2010/main" val="2044958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
            <a:extLst>
              <a:ext uri="{FF2B5EF4-FFF2-40B4-BE49-F238E27FC236}">
                <a16:creationId xmlns:a16="http://schemas.microsoft.com/office/drawing/2014/main" xmlns=""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7" name="Google Shape;601;p32"/>
          <p:cNvSpPr/>
          <p:nvPr/>
        </p:nvSpPr>
        <p:spPr>
          <a:xfrm flipH="1">
            <a:off x="323850" y="209549"/>
            <a:ext cx="8548709"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Aft>
                <a:spcPts val="0"/>
              </a:spcAft>
              <a:buNone/>
            </a:pPr>
            <a:endParaRPr dirty="0"/>
          </a:p>
        </p:txBody>
      </p:sp>
      <p:sp>
        <p:nvSpPr>
          <p:cNvPr id="5" name="Rectangle 4"/>
          <p:cNvSpPr/>
          <p:nvPr/>
        </p:nvSpPr>
        <p:spPr>
          <a:xfrm>
            <a:off x="639537" y="188100"/>
            <a:ext cx="7839074" cy="4647426"/>
          </a:xfrm>
          <a:prstGeom prst="rect">
            <a:avLst/>
          </a:prstGeom>
        </p:spPr>
        <p:txBody>
          <a:bodyPr wrap="square">
            <a:spAutoFit/>
          </a:bodyPr>
          <a:lstStyle/>
          <a:p>
            <a:pPr algn="ctr" eaLnBrk="1" hangingPunct="1">
              <a:defRPr/>
            </a:pPr>
            <a:r>
              <a:rPr lang="en-US" sz="2800" b="1" dirty="0" err="1">
                <a:solidFill>
                  <a:schemeClr val="accent6">
                    <a:lumMod val="25000"/>
                  </a:schemeClr>
                </a:solidFill>
                <a:latin typeface="Dancing Script" pitchFamily="2" charset="0"/>
              </a:rPr>
              <a:t>Chương</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trình</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liên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hoan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văn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nghệ</a:t>
            </a:r>
            <a:endParaRPr lang="en-US" sz="2800" b="1" dirty="0">
              <a:solidFill>
                <a:schemeClr val="accent6">
                  <a:lumMod val="25000"/>
                </a:schemeClr>
              </a:solidFill>
              <a:latin typeface="Dancing Script" pitchFamily="2" charset="0"/>
            </a:endParaRPr>
          </a:p>
          <a:p>
            <a:pPr algn="ctr" eaLnBrk="1" hangingPunct="1">
              <a:defRPr/>
            </a:pPr>
            <a:r>
              <a:rPr lang="vi-VN" sz="2800" b="1" dirty="0">
                <a:solidFill>
                  <a:schemeClr val="accent6">
                    <a:lumMod val="25000"/>
                  </a:schemeClr>
                </a:solidFill>
                <a:latin typeface="Dancing Script" pitchFamily="2" charset="0"/>
              </a:rPr>
              <a:t>c</a:t>
            </a:r>
            <a:r>
              <a:rPr lang="en-US" sz="2800" b="1" dirty="0" err="1">
                <a:solidFill>
                  <a:schemeClr val="accent6">
                    <a:lumMod val="25000"/>
                  </a:schemeClr>
                </a:solidFill>
                <a:latin typeface="Dancing Script" pitchFamily="2" charset="0"/>
              </a:rPr>
              <a:t>hào</a:t>
            </a:r>
            <a:r>
              <a:rPr lang="en-US" sz="2800" b="1" dirty="0">
                <a:solidFill>
                  <a:schemeClr val="accent6">
                    <a:lumMod val="25000"/>
                  </a:schemeClr>
                </a:solidFill>
                <a:latin typeface="Dancing Script" pitchFamily="2" charset="0"/>
              </a:rPr>
              <a:t> </a:t>
            </a:r>
            <a:r>
              <a:rPr lang="vi-VN" sz="2800" b="1" dirty="0">
                <a:solidFill>
                  <a:schemeClr val="accent6">
                    <a:lumMod val="25000"/>
                  </a:schemeClr>
                </a:solidFill>
                <a:latin typeface="Dancing Script" pitchFamily="2" charset="0"/>
              </a:rPr>
              <a:t>mừng Ngày Nhà giáo Việt Nam 20-11</a:t>
            </a:r>
            <a:endParaRPr lang="en-US" sz="2800" b="1" dirty="0">
              <a:solidFill>
                <a:schemeClr val="accent6">
                  <a:lumMod val="25000"/>
                </a:schemeClr>
              </a:solidFill>
              <a:latin typeface="Dancing Script" pitchFamily="2" charset="0"/>
            </a:endParaRPr>
          </a:p>
          <a:p>
            <a:pPr>
              <a:defRPr/>
            </a:pPr>
            <a:r>
              <a:rPr lang="vi-VN" sz="2000" b="1" dirty="0">
                <a:solidFill>
                  <a:schemeClr val="bg1">
                    <a:lumMod val="10000"/>
                  </a:schemeClr>
                </a:solidFill>
              </a:rPr>
              <a:t>III. </a:t>
            </a:r>
            <a:r>
              <a:rPr lang="en-US" sz="2000" b="1" dirty="0" err="1">
                <a:solidFill>
                  <a:schemeClr val="bg1">
                    <a:lumMod val="10000"/>
                  </a:schemeClr>
                </a:solidFill>
              </a:rPr>
              <a:t>Chương</a:t>
            </a:r>
            <a:r>
              <a:rPr lang="en-US" sz="2000" b="1" dirty="0">
                <a:solidFill>
                  <a:schemeClr val="bg1">
                    <a:lumMod val="10000"/>
                  </a:schemeClr>
                </a:solidFill>
              </a:rPr>
              <a:t> </a:t>
            </a:r>
            <a:r>
              <a:rPr lang="en-US" sz="2000" b="1" dirty="0" err="1">
                <a:solidFill>
                  <a:schemeClr val="bg1">
                    <a:lumMod val="10000"/>
                  </a:schemeClr>
                </a:solidFill>
              </a:rPr>
              <a:t>trình</a:t>
            </a:r>
            <a:r>
              <a:rPr lang="en-US" sz="2000" b="1" dirty="0">
                <a:solidFill>
                  <a:schemeClr val="bg1">
                    <a:lumMod val="10000"/>
                  </a:schemeClr>
                </a:solidFill>
              </a:rPr>
              <a:t> </a:t>
            </a:r>
            <a:r>
              <a:rPr lang="en-US" sz="2000" b="1" dirty="0" err="1">
                <a:solidFill>
                  <a:schemeClr val="bg1">
                    <a:lumMod val="10000"/>
                  </a:schemeClr>
                </a:solidFill>
              </a:rPr>
              <a:t>cụ</a:t>
            </a:r>
            <a:r>
              <a:rPr lang="en-US" sz="2000" b="1" dirty="0">
                <a:solidFill>
                  <a:schemeClr val="bg1">
                    <a:lumMod val="10000"/>
                  </a:schemeClr>
                </a:solidFill>
              </a:rPr>
              <a:t> </a:t>
            </a:r>
            <a:r>
              <a:rPr lang="en-US" sz="2000" b="1" dirty="0" err="1">
                <a:solidFill>
                  <a:schemeClr val="bg1">
                    <a:lumMod val="10000"/>
                  </a:schemeClr>
                </a:solidFill>
              </a:rPr>
              <a:t>thể</a:t>
            </a:r>
            <a:r>
              <a:rPr lang="en-US" sz="2000" b="1" dirty="0">
                <a:solidFill>
                  <a:schemeClr val="bg1">
                    <a:lumMod val="10000"/>
                  </a:schemeClr>
                </a:solidFill>
              </a:rPr>
              <a:t>:</a:t>
            </a:r>
            <a:endParaRPr lang="vi-VN" sz="2000" b="1" dirty="0">
              <a:solidFill>
                <a:schemeClr val="bg1">
                  <a:lumMod val="10000"/>
                </a:schemeClr>
              </a:solidFill>
            </a:endParaRPr>
          </a:p>
          <a:p>
            <a:pPr>
              <a:defRPr/>
            </a:pPr>
            <a:r>
              <a:rPr lang="vi-VN" sz="2000" dirty="0">
                <a:solidFill>
                  <a:schemeClr val="bg1">
                    <a:lumMod val="10000"/>
                  </a:schemeClr>
                </a:solidFill>
                <a:latin typeface="Arial" panose="020B0604020202020204" pitchFamily="34" charset="0"/>
                <a:cs typeface="Arial" panose="020B0604020202020204" pitchFamily="34" charset="0"/>
              </a:rPr>
              <a:t>1. Phát biểu chúc mừng và tặng hoa thầy cô: Thủy Minh</a:t>
            </a:r>
          </a:p>
          <a:p>
            <a:pPr>
              <a:defRPr/>
            </a:pPr>
            <a:r>
              <a:rPr lang="vi-VN" sz="2000" dirty="0">
                <a:solidFill>
                  <a:schemeClr val="bg1">
                    <a:lumMod val="10000"/>
                  </a:schemeClr>
                </a:solidFill>
                <a:latin typeface="Arial" panose="020B0604020202020204" pitchFamily="34" charset="0"/>
                <a:cs typeface="Arial" panose="020B0604020202020204" pitchFamily="34" charset="0"/>
              </a:rPr>
              <a:t>2. Giới thiệu báo tường: Dũng</a:t>
            </a:r>
          </a:p>
          <a:p>
            <a:pPr>
              <a:defRPr/>
            </a:pPr>
            <a:r>
              <a:rPr lang="vi-VN" sz="2000" dirty="0">
                <a:solidFill>
                  <a:schemeClr val="bg1">
                    <a:lumMod val="10000"/>
                  </a:schemeClr>
                </a:solidFill>
                <a:latin typeface="Arial" panose="020B0604020202020204" pitchFamily="34" charset="0"/>
                <a:cs typeface="Arial" panose="020B0604020202020204" pitchFamily="34" charset="0"/>
              </a:rPr>
              <a:t>3. Liên hoan văn nghệ - ăn bánh ngọt, uống nước</a:t>
            </a:r>
          </a:p>
          <a:p>
            <a:pPr>
              <a:defRPr/>
            </a:pPr>
            <a:r>
              <a:rPr lang="vi-VN" sz="2000" dirty="0">
                <a:solidFill>
                  <a:schemeClr val="bg1">
                    <a:lumMod val="10000"/>
                  </a:schemeClr>
                </a:solidFill>
                <a:latin typeface="Arial" panose="020B0604020202020204" pitchFamily="34" charset="0"/>
                <a:cs typeface="Arial" panose="020B0604020202020204" pitchFamily="34" charset="0"/>
              </a:rPr>
              <a:t>- Giới thiệu chương trình văn nghệ: Thu Hương</a:t>
            </a:r>
          </a:p>
          <a:p>
            <a:pPr>
              <a:defRPr/>
            </a:pPr>
            <a:r>
              <a:rPr lang="vi-VN" sz="2000" dirty="0">
                <a:solidFill>
                  <a:schemeClr val="bg1">
                    <a:lumMod val="10000"/>
                  </a:schemeClr>
                </a:solidFill>
                <a:latin typeface="Arial" panose="020B0604020202020204" pitchFamily="34" charset="0"/>
                <a:cs typeface="Arial" panose="020B0604020202020204" pitchFamily="34" charset="0"/>
              </a:rPr>
              <a:t>- Biểu diễn:</a:t>
            </a:r>
          </a:p>
          <a:p>
            <a:pPr lvl="2">
              <a:defRPr/>
            </a:pPr>
            <a:r>
              <a:rPr lang="en-US" sz="2000" dirty="0">
                <a:solidFill>
                  <a:schemeClr val="bg1">
                    <a:lumMod val="10000"/>
                  </a:schemeClr>
                </a:solidFill>
                <a:latin typeface="Arial" panose="020B0604020202020204" pitchFamily="34" charset="0"/>
                <a:cs typeface="Arial" panose="020B0604020202020204" pitchFamily="34" charset="0"/>
              </a:rPr>
              <a:t>	</a:t>
            </a:r>
            <a:r>
              <a:rPr lang="vi-VN" sz="2000" dirty="0">
                <a:solidFill>
                  <a:schemeClr val="bg1">
                    <a:lumMod val="10000"/>
                  </a:schemeClr>
                </a:solidFill>
                <a:latin typeface="Arial" panose="020B0604020202020204" pitchFamily="34" charset="0"/>
                <a:cs typeface="Arial" panose="020B0604020202020204" pitchFamily="34" charset="0"/>
              </a:rPr>
              <a:t>+ Kịch câm</a:t>
            </a:r>
          </a:p>
          <a:p>
            <a:pPr lvl="2">
              <a:defRPr/>
            </a:pPr>
            <a:r>
              <a:rPr lang="en-US" sz="2000" dirty="0">
                <a:solidFill>
                  <a:schemeClr val="bg1">
                    <a:lumMod val="10000"/>
                  </a:schemeClr>
                </a:solidFill>
                <a:latin typeface="Arial" panose="020B0604020202020204" pitchFamily="34" charset="0"/>
                <a:cs typeface="Arial" panose="020B0604020202020204" pitchFamily="34" charset="0"/>
              </a:rPr>
              <a:t>	</a:t>
            </a:r>
            <a:r>
              <a:rPr lang="vi-VN" sz="2000" dirty="0">
                <a:solidFill>
                  <a:schemeClr val="bg1">
                    <a:lumMod val="10000"/>
                  </a:schemeClr>
                </a:solidFill>
                <a:latin typeface="Arial" panose="020B0604020202020204" pitchFamily="34" charset="0"/>
                <a:cs typeface="Arial" panose="020B0604020202020204" pitchFamily="34" charset="0"/>
              </a:rPr>
              <a:t>+ Kéo đàn vi-ô-lông</a:t>
            </a:r>
          </a:p>
          <a:p>
            <a:pPr lvl="2"/>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Múa</a:t>
            </a:r>
            <a:endParaRPr lang="en-US" sz="2000" dirty="0">
              <a:latin typeface="Arial" panose="020B0604020202020204" pitchFamily="34" charset="0"/>
              <a:cs typeface="Arial" panose="020B0604020202020204" pitchFamily="34" charset="0"/>
            </a:endParaRPr>
          </a:p>
          <a:p>
            <a:pPr lvl="2"/>
            <a:r>
              <a:rPr lang="en-US" sz="2000" dirty="0">
                <a:latin typeface="Arial" panose="020B0604020202020204" pitchFamily="34" charset="0"/>
                <a:cs typeface="Arial" panose="020B0604020202020204" pitchFamily="34" charset="0"/>
              </a:rPr>
              <a:t>	+ Tam ca </a:t>
            </a:r>
            <a:r>
              <a:rPr lang="en-US" sz="2000" dirty="0" err="1">
                <a:latin typeface="Arial" panose="020B0604020202020204" pitchFamily="34" charset="0"/>
                <a:cs typeface="Arial" panose="020B0604020202020204" pitchFamily="34" charset="0"/>
              </a:rPr>
              <a:t>nữ</a:t>
            </a:r>
            <a:endParaRPr lang="en-US" sz="2000" dirty="0">
              <a:latin typeface="Arial" panose="020B0604020202020204" pitchFamily="34" charset="0"/>
              <a:cs typeface="Arial" panose="020B0604020202020204" pitchFamily="34" charset="0"/>
            </a:endParaRPr>
          </a:p>
          <a:p>
            <a:pPr lvl="2"/>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Hoạt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cảnh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kịch</a:t>
            </a:r>
            <a:endParaRPr lang="en-US" sz="2000" dirty="0">
              <a:latin typeface="Arial" panose="020B0604020202020204" pitchFamily="34" charset="0"/>
              <a:cs typeface="Arial" panose="020B0604020202020204" pitchFamily="34" charset="0"/>
            </a:endParaRPr>
          </a:p>
          <a:p>
            <a:r>
              <a:rPr lang="vi-VN" sz="2000" dirty="0">
                <a:solidFill>
                  <a:schemeClr val="bg1">
                    <a:lumMod val="10000"/>
                  </a:schemeClr>
                </a:solidFill>
                <a:latin typeface="Arial" panose="020B0604020202020204" pitchFamily="34" charset="0"/>
                <a:cs typeface="Arial" panose="020B0604020202020204" pitchFamily="34" charset="0"/>
              </a:rPr>
              <a:t>4. Kết thúc: Cô chủ nhiệm phát biểu.</a:t>
            </a:r>
          </a:p>
        </p:txBody>
      </p:sp>
    </p:spTree>
    <p:extLst>
      <p:ext uri="{BB962C8B-B14F-4D97-AF65-F5344CB8AC3E}">
        <p14:creationId xmlns:p14="http://schemas.microsoft.com/office/powerpoint/2010/main" val="1301814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6"/>
          <p:cNvPicPr>
            <a:picLocks noChangeAspect="1"/>
          </p:cNvPicPr>
          <p:nvPr/>
        </p:nvPicPr>
        <p:blipFill rotWithShape="1">
          <a:blip r:embed="rId2" cstate="print">
            <a:extLst>
              <a:ext uri="{28A0092B-C50C-407E-A947-70E740481C1C}">
                <a14:useLocalDpi xmlns:a14="http://schemas.microsoft.com/office/drawing/2010/main" val="0"/>
              </a:ext>
            </a:extLst>
          </a:blip>
          <a:srcRect t="61421" b="609"/>
          <a:stretch>
            <a:fillRect/>
          </a:stretch>
        </p:blipFill>
        <p:spPr>
          <a:xfrm>
            <a:off x="0" y="0"/>
            <a:ext cx="9131202" cy="5143500"/>
          </a:xfrm>
          <a:prstGeom prst="rect">
            <a:avLst/>
          </a:prstGeom>
        </p:spPr>
      </p:pic>
      <p:pic>
        <p:nvPicPr>
          <p:cNvPr id="5" name="图片 2">
            <a:extLst>
              <a:ext uri="{FF2B5EF4-FFF2-40B4-BE49-F238E27FC236}">
                <a16:creationId xmlns:a16="http://schemas.microsoft.com/office/drawing/2014/main" xmlns=""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0" y="3716719"/>
            <a:ext cx="1689100" cy="1426781"/>
          </a:xfrm>
          <a:prstGeom prst="rect">
            <a:avLst/>
          </a:prstGeom>
        </p:spPr>
      </p:pic>
      <p:pic>
        <p:nvPicPr>
          <p:cNvPr id="6"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grpSp>
        <p:nvGrpSpPr>
          <p:cNvPr id="21" name="Group 20"/>
          <p:cNvGrpSpPr/>
          <p:nvPr/>
        </p:nvGrpSpPr>
        <p:grpSpPr>
          <a:xfrm>
            <a:off x="191974" y="3364612"/>
            <a:ext cx="8742799" cy="1118954"/>
            <a:chOff x="671127" y="2884420"/>
            <a:chExt cx="8038173" cy="1361009"/>
          </a:xfrm>
        </p:grpSpPr>
        <p:grpSp>
          <p:nvGrpSpPr>
            <p:cNvPr id="2" name="Group 1"/>
            <p:cNvGrpSpPr/>
            <p:nvPr/>
          </p:nvGrpSpPr>
          <p:grpSpPr>
            <a:xfrm>
              <a:off x="1477466" y="2884420"/>
              <a:ext cx="7231834" cy="1361009"/>
              <a:chOff x="1712141" y="3538754"/>
              <a:chExt cx="7231834" cy="1480921"/>
            </a:xfrm>
          </p:grpSpPr>
          <p:sp>
            <p:nvSpPr>
              <p:cNvPr id="16" name="Google Shape;634;p33"/>
              <p:cNvSpPr/>
              <p:nvPr/>
            </p:nvSpPr>
            <p:spPr>
              <a:xfrm flipH="1">
                <a:off x="1712141" y="3538754"/>
                <a:ext cx="7231834" cy="1480921"/>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19" name="TextBox 18"/>
              <p:cNvSpPr txBox="1"/>
              <p:nvPr/>
            </p:nvSpPr>
            <p:spPr>
              <a:xfrm>
                <a:off x="2094325" y="3546913"/>
                <a:ext cx="6582859" cy="1262748"/>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Rèn luyện khả năng tổ chức, tác phong làm việc khoa học, tinh thần đoà</a:t>
                </a:r>
                <a:r>
                  <a:rPr lang="en-US" sz="2800" dirty="0">
                    <a:latin typeface="Calibri" panose="020F0502020204030204" pitchFamily="34" charset="0"/>
                    <a:cs typeface="Calibri" panose="020F0502020204030204" pitchFamily="34" charset="0"/>
                  </a:rPr>
                  <a:t>n</a:t>
                </a:r>
                <a:r>
                  <a:rPr lang="vi-VN" sz="2800" dirty="0">
                    <a:latin typeface="Calibri" panose="020F0502020204030204" pitchFamily="34" charset="0"/>
                    <a:cs typeface="Calibri" panose="020F0502020204030204" pitchFamily="34" charset="0"/>
                  </a:rPr>
                  <a:t> kết trong tập thể lớp.</a:t>
                </a:r>
                <a:endParaRPr lang="en-US" sz="2800" dirty="0">
                  <a:latin typeface="Calibri" panose="020F0502020204030204" pitchFamily="34" charset="0"/>
                  <a:cs typeface="Calibri" panose="020F0502020204030204" pitchFamily="34" charset="0"/>
                </a:endParaRPr>
              </a:p>
            </p:txBody>
          </p:sp>
        </p:grpSp>
        <p:grpSp>
          <p:nvGrpSpPr>
            <p:cNvPr id="10" name="组合 11">
              <a:extLst>
                <a:ext uri="{FF2B5EF4-FFF2-40B4-BE49-F238E27FC236}">
                  <a16:creationId xmlns:a16="http://schemas.microsoft.com/office/drawing/2014/main" xmlns="" id="{025AA048-38F5-4740-9D96-FA2F30C277A2}"/>
                </a:ext>
              </a:extLst>
            </p:cNvPr>
            <p:cNvGrpSpPr/>
            <p:nvPr/>
          </p:nvGrpSpPr>
          <p:grpSpPr>
            <a:xfrm>
              <a:off x="671127" y="3012085"/>
              <a:ext cx="1064554" cy="1105678"/>
              <a:chOff x="1240636" y="1496368"/>
              <a:chExt cx="1734456" cy="1734456"/>
            </a:xfrm>
          </p:grpSpPr>
          <p:sp>
            <p:nvSpPr>
              <p:cNvPr id="11" name="椭圆 12">
                <a:extLst>
                  <a:ext uri="{FF2B5EF4-FFF2-40B4-BE49-F238E27FC236}">
                    <a16:creationId xmlns:a16="http://schemas.microsoft.com/office/drawing/2014/main" xmlns="" id="{B48C4FE0-647B-4E2C-9E4E-2FB131BCE552}"/>
                  </a:ext>
                </a:extLst>
              </p:cNvPr>
              <p:cNvSpPr/>
              <p:nvPr/>
            </p:nvSpPr>
            <p:spPr>
              <a:xfrm>
                <a:off x="1240636" y="1496368"/>
                <a:ext cx="1734456" cy="1734456"/>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3">
                <a:extLst>
                  <a:ext uri="{FF2B5EF4-FFF2-40B4-BE49-F238E27FC236}">
                    <a16:creationId xmlns:a16="http://schemas.microsoft.com/office/drawing/2014/main" xmlns="" id="{AE048083-D1A3-422B-9637-643E53FD7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3662" y="1624484"/>
                <a:ext cx="1478224" cy="1478225"/>
              </a:xfrm>
              <a:prstGeom prst="rect">
                <a:avLst/>
              </a:prstGeom>
            </p:spPr>
          </p:pic>
        </p:grpSp>
      </p:grpSp>
      <p:grpSp>
        <p:nvGrpSpPr>
          <p:cNvPr id="4" name="Group 3"/>
          <p:cNvGrpSpPr/>
          <p:nvPr/>
        </p:nvGrpSpPr>
        <p:grpSpPr>
          <a:xfrm>
            <a:off x="202187" y="1243974"/>
            <a:ext cx="8732586" cy="1841350"/>
            <a:chOff x="1132769" y="1408794"/>
            <a:chExt cx="7343313" cy="2174989"/>
          </a:xfrm>
        </p:grpSpPr>
        <p:grpSp>
          <p:nvGrpSpPr>
            <p:cNvPr id="3" name="Group 2"/>
            <p:cNvGrpSpPr/>
            <p:nvPr/>
          </p:nvGrpSpPr>
          <p:grpSpPr>
            <a:xfrm>
              <a:off x="1859550" y="1408794"/>
              <a:ext cx="6616532" cy="2174989"/>
              <a:chOff x="1859550" y="1408794"/>
              <a:chExt cx="6616532" cy="2174989"/>
            </a:xfrm>
          </p:grpSpPr>
          <p:sp>
            <p:nvSpPr>
              <p:cNvPr id="17" name="Google Shape;634;p33"/>
              <p:cNvSpPr/>
              <p:nvPr/>
            </p:nvSpPr>
            <p:spPr>
              <a:xfrm flipH="1">
                <a:off x="1859550" y="1408794"/>
                <a:ext cx="6616532" cy="2174989"/>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TextBox 19"/>
              <p:cNvSpPr txBox="1"/>
              <p:nvPr/>
            </p:nvSpPr>
            <p:spPr>
              <a:xfrm>
                <a:off x="2279713" y="1438877"/>
                <a:ext cx="6030016" cy="2144906"/>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Biết lập chương trình hoạt động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buổi</a:t>
                </a:r>
                <a:r>
                  <a:rPr lang="vi-VN" sz="2800" dirty="0">
                    <a:latin typeface="Calibri" panose="020F0502020204030204" pitchFamily="34" charset="0"/>
                    <a:cs typeface="Calibri" panose="020F0502020204030204" pitchFamily="34" charset="0"/>
                  </a:rPr>
                  <a:t> liên hoan văn nghệ chào mừng Ngày Nhà giáo Việt Nam 20/11 nói riêng và lập chương trình hoạt động nói chung.</a:t>
                </a:r>
                <a:endParaRPr lang="en-US" sz="2800" dirty="0">
                  <a:latin typeface="Calibri" panose="020F0502020204030204" pitchFamily="34" charset="0"/>
                  <a:cs typeface="Calibri" panose="020F0502020204030204" pitchFamily="34" charset="0"/>
                </a:endParaRPr>
              </a:p>
            </p:txBody>
          </p:sp>
        </p:grpSp>
        <p:grpSp>
          <p:nvGrpSpPr>
            <p:cNvPr id="13" name="组合 14">
              <a:extLst>
                <a:ext uri="{FF2B5EF4-FFF2-40B4-BE49-F238E27FC236}">
                  <a16:creationId xmlns:a16="http://schemas.microsoft.com/office/drawing/2014/main" xmlns="" id="{1CF89CD5-0935-4326-98EA-0633D3540D75}"/>
                </a:ext>
              </a:extLst>
            </p:cNvPr>
            <p:cNvGrpSpPr/>
            <p:nvPr/>
          </p:nvGrpSpPr>
          <p:grpSpPr>
            <a:xfrm>
              <a:off x="1132769" y="1824056"/>
              <a:ext cx="916312" cy="1230828"/>
              <a:chOff x="3982852" y="2146321"/>
              <a:chExt cx="1492928" cy="1930777"/>
            </a:xfrm>
          </p:grpSpPr>
          <p:sp>
            <p:nvSpPr>
              <p:cNvPr id="14" name="椭圆 15">
                <a:extLst>
                  <a:ext uri="{FF2B5EF4-FFF2-40B4-BE49-F238E27FC236}">
                    <a16:creationId xmlns:a16="http://schemas.microsoft.com/office/drawing/2014/main" xmlns="" id="{F1780A1E-C8AF-4EAC-B6AE-154DC95CD4AF}"/>
                  </a:ext>
                </a:extLst>
              </p:cNvPr>
              <p:cNvSpPr/>
              <p:nvPr/>
            </p:nvSpPr>
            <p:spPr>
              <a:xfrm>
                <a:off x="3997276" y="2146321"/>
                <a:ext cx="1478504" cy="1930777"/>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pic>
            <p:nvPicPr>
              <p:cNvPr id="15" name="图片 16">
                <a:extLst>
                  <a:ext uri="{FF2B5EF4-FFF2-40B4-BE49-F238E27FC236}">
                    <a16:creationId xmlns:a16="http://schemas.microsoft.com/office/drawing/2014/main" xmlns="" id="{88BCF486-CB05-48FE-A05D-B46DC8AFE3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82852" y="2304841"/>
                <a:ext cx="1478224" cy="1478225"/>
              </a:xfrm>
              <a:prstGeom prst="rect">
                <a:avLst/>
              </a:prstGeom>
            </p:spPr>
          </p:pic>
        </p:grpSp>
      </p:grpSp>
      <p:pic>
        <p:nvPicPr>
          <p:cNvPr id="22" name="Picture 21"/>
          <p:cNvPicPr>
            <a:picLocks noChangeAspect="1"/>
          </p:cNvPicPr>
          <p:nvPr/>
        </p:nvPicPr>
        <p:blipFill rotWithShape="1">
          <a:blip r:embed="rId8">
            <a:extLst>
              <a:ext uri="{BEBA8EAE-BF5A-486C-A8C5-ECC9F3942E4B}">
                <a14:imgProps xmlns:a14="http://schemas.microsoft.com/office/drawing/2010/main">
                  <a14:imgLayer r:embed="rId9">
                    <a14:imgEffect>
                      <a14:backgroundRemoval t="9804" b="48739" l="48562" r="75399"/>
                    </a14:imgEffect>
                  </a14:imgLayer>
                </a14:imgProps>
              </a:ext>
            </a:extLst>
          </a:blip>
          <a:srcRect l="48797" t="964" r="22336" b="50000"/>
          <a:stretch/>
        </p:blipFill>
        <p:spPr>
          <a:xfrm>
            <a:off x="8175046" y="2212608"/>
            <a:ext cx="1181769" cy="1144838"/>
          </a:xfrm>
          <a:prstGeom prst="rect">
            <a:avLst/>
          </a:prstGeom>
        </p:spPr>
      </p:pic>
      <p:pic>
        <p:nvPicPr>
          <p:cNvPr id="24" name="Picture 23"/>
          <p:cNvPicPr>
            <a:picLocks noChangeAspect="1"/>
          </p:cNvPicPr>
          <p:nvPr/>
        </p:nvPicPr>
        <p:blipFill rotWithShape="1">
          <a:blip r:embed="rId8">
            <a:extLst>
              <a:ext uri="{BEBA8EAE-BF5A-486C-A8C5-ECC9F3942E4B}">
                <a14:imgProps xmlns:a14="http://schemas.microsoft.com/office/drawing/2010/main">
                  <a14:imgLayer r:embed="rId9">
                    <a14:imgEffect>
                      <a14:backgroundRemoval t="9804" b="48739" l="48562" r="75399"/>
                    </a14:imgEffect>
                  </a14:imgLayer>
                </a14:imgProps>
              </a:ext>
            </a:extLst>
          </a:blip>
          <a:srcRect l="48797" t="964" r="22336" b="50000"/>
          <a:stretch/>
        </p:blipFill>
        <p:spPr>
          <a:xfrm>
            <a:off x="8168690" y="3905914"/>
            <a:ext cx="1181769" cy="1144838"/>
          </a:xfrm>
          <a:prstGeom prst="rect">
            <a:avLst/>
          </a:prstGeom>
        </p:spPr>
      </p:pic>
      <p:sp>
        <p:nvSpPr>
          <p:cNvPr id="25" name="TextBox 24"/>
          <p:cNvSpPr txBox="1"/>
          <p:nvPr/>
        </p:nvSpPr>
        <p:spPr>
          <a:xfrm>
            <a:off x="1306741" y="-14335"/>
            <a:ext cx="5834557" cy="1107996"/>
          </a:xfrm>
          <a:prstGeom prst="rect">
            <a:avLst/>
          </a:prstGeom>
          <a:noFill/>
        </p:spPr>
        <p:txBody>
          <a:bodyPr wrap="square" rtlCol="0">
            <a:spAutoFit/>
          </a:bodyPr>
          <a:lstStyle/>
          <a:p>
            <a:pPr lvl="1" algn="ctr"/>
            <a:r>
              <a:rPr lang="vi-VN" sz="6600" b="1" dirty="0">
                <a:solidFill>
                  <a:srgbClr val="00B050"/>
                </a:solidFill>
                <a:latin typeface="#9Slide05 Shaqila" pitchFamily="2" charset="0"/>
                <a:ea typeface="Cambria" panose="02040503050406030204" pitchFamily="18" charset="0"/>
              </a:rPr>
              <a:t>Đánh giá mục tiêu</a:t>
            </a:r>
            <a:endParaRPr lang="en-US" sz="6600" b="1" dirty="0">
              <a:solidFill>
                <a:srgbClr val="00B050"/>
              </a:solidFill>
              <a:latin typeface="#9Slide05 Shaqila" pitchFamily="2" charset="0"/>
              <a:ea typeface="Cambria" panose="02040503050406030204" pitchFamily="18" charset="0"/>
            </a:endParaRPr>
          </a:p>
        </p:txBody>
      </p:sp>
    </p:spTree>
    <p:extLst>
      <p:ext uri="{BB962C8B-B14F-4D97-AF65-F5344CB8AC3E}">
        <p14:creationId xmlns:p14="http://schemas.microsoft.com/office/powerpoint/2010/main" val="496696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contrast="20000"/>
                    </a14:imgEffect>
                  </a14:imgLayer>
                </a14:imgProps>
              </a:ext>
            </a:extLst>
          </a:blip>
          <a:stretch>
            <a:fillRect/>
          </a:stretch>
        </p:blipFill>
        <p:spPr>
          <a:xfrm flipV="1">
            <a:off x="0" y="38100"/>
            <a:ext cx="9144000" cy="5048250"/>
          </a:xfrm>
          <a:prstGeom prst="rect">
            <a:avLst/>
          </a:prstGeom>
          <a:gradFill>
            <a:gsLst>
              <a:gs pos="21000">
                <a:schemeClr val="accent1">
                  <a:lumMod val="5000"/>
                  <a:lumOff val="95000"/>
                </a:schemeClr>
              </a:gs>
              <a:gs pos="74000">
                <a:schemeClr val="accent1">
                  <a:lumMod val="45000"/>
                  <a:lumOff val="55000"/>
                </a:schemeClr>
              </a:gs>
              <a:gs pos="100000">
                <a:schemeClr val="accent1">
                  <a:lumMod val="30000"/>
                  <a:lumOff val="70000"/>
                </a:schemeClr>
              </a:gs>
            </a:gsLst>
            <a:lin ang="5400000" scaled="1"/>
          </a:gradFill>
        </p:spPr>
      </p:pic>
      <p:sp>
        <p:nvSpPr>
          <p:cNvPr id="6" name="Google Shape;468;p28"/>
          <p:cNvSpPr/>
          <p:nvPr/>
        </p:nvSpPr>
        <p:spPr>
          <a:xfrm>
            <a:off x="2000250" y="593975"/>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7" name="Google Shape;469;p28"/>
          <p:cNvSpPr/>
          <p:nvPr/>
        </p:nvSpPr>
        <p:spPr>
          <a:xfrm>
            <a:off x="6115051" y="613025"/>
            <a:ext cx="1083071" cy="666245"/>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9" name="TextBox 8"/>
          <p:cNvSpPr txBox="1"/>
          <p:nvPr/>
        </p:nvSpPr>
        <p:spPr>
          <a:xfrm>
            <a:off x="2401268" y="268307"/>
            <a:ext cx="4322729" cy="1200329"/>
          </a:xfrm>
          <a:prstGeom prst="rect">
            <a:avLst/>
          </a:prstGeom>
          <a:noFill/>
        </p:spPr>
        <p:txBody>
          <a:bodyPr wrap="square" rtlCol="0">
            <a:spAutoFit/>
          </a:bodyPr>
          <a:lstStyle/>
          <a:p>
            <a:pPr algn="ctr"/>
            <a:r>
              <a:rPr lang="vi-VN" sz="7200" dirty="0">
                <a:solidFill>
                  <a:srgbClr val="C00000"/>
                </a:solidFill>
                <a:latin typeface="#9Slide05 Shaqila" pitchFamily="2" charset="0"/>
              </a:rPr>
              <a:t>Dặn dò</a:t>
            </a:r>
            <a:endParaRPr lang="en-US" sz="7200" dirty="0">
              <a:solidFill>
                <a:srgbClr val="C00000"/>
              </a:solidFill>
              <a:latin typeface="#9Slide05 Shaqila" pitchFamily="2" charset="0"/>
            </a:endParaRPr>
          </a:p>
        </p:txBody>
      </p:sp>
      <p:sp>
        <p:nvSpPr>
          <p:cNvPr id="10" name="TextBox 9"/>
          <p:cNvSpPr txBox="1"/>
          <p:nvPr/>
        </p:nvSpPr>
        <p:spPr>
          <a:xfrm>
            <a:off x="402424" y="1473216"/>
            <a:ext cx="8121644" cy="2585323"/>
          </a:xfrm>
          <a:prstGeom prst="rect">
            <a:avLst/>
          </a:prstGeom>
          <a:noFill/>
        </p:spPr>
        <p:txBody>
          <a:bodyPr wrap="square" rtlCol="0">
            <a:spAutoFit/>
          </a:bodyPr>
          <a:lstStyle/>
          <a:p>
            <a:pPr algn="ctr"/>
            <a:r>
              <a:rPr lang="vi-VN" sz="5400" dirty="0">
                <a:latin typeface="#9Slide05 Shaqila" pitchFamily="2" charset="0"/>
              </a:rPr>
              <a:t>- Hoàn thành bài tập 2.</a:t>
            </a:r>
          </a:p>
          <a:p>
            <a:pPr algn="ctr"/>
            <a:r>
              <a:rPr lang="vi-VN" sz="5400" dirty="0">
                <a:latin typeface="#9Slide05 Shaqila" pitchFamily="2" charset="0"/>
              </a:rPr>
              <a:t>- Chuẩn bị bài:  </a:t>
            </a:r>
            <a:r>
              <a:rPr lang="vi-VN" sz="5400" dirty="0">
                <a:solidFill>
                  <a:srgbClr val="0070C0"/>
                </a:solidFill>
                <a:latin typeface="#9Slide05 Shaqila" pitchFamily="2" charset="0"/>
              </a:rPr>
              <a:t>Lập chương trình hoạt động </a:t>
            </a:r>
            <a:r>
              <a:rPr lang="vi-VN" sz="5400" dirty="0">
                <a:latin typeface="#9Slide05 Shaqila" pitchFamily="2" charset="0"/>
              </a:rPr>
              <a:t>trang 32</a:t>
            </a:r>
          </a:p>
        </p:txBody>
      </p:sp>
      <p:pic>
        <p:nvPicPr>
          <p:cNvPr id="16" name="Picture 15"/>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6286201" y="-458487"/>
            <a:ext cx="2891273" cy="2891273"/>
          </a:xfrm>
          <a:prstGeom prst="rect">
            <a:avLst/>
          </a:prstGeom>
        </p:spPr>
      </p:pic>
      <p:pic>
        <p:nvPicPr>
          <p:cNvPr id="11"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2895600" cy="1654055"/>
          </a:xfrm>
          <a:prstGeom prst="rect">
            <a:avLst/>
          </a:prstGeom>
        </p:spPr>
      </p:pic>
      <p:pic>
        <p:nvPicPr>
          <p:cNvPr id="13" name="图片 5"/>
          <p:cNvPicPr>
            <a:picLocks noChangeAspect="1"/>
          </p:cNvPicPr>
          <p:nvPr/>
        </p:nvPicPr>
        <p:blipFill rotWithShape="1">
          <a:blip r:embed="rId7">
            <a:extLst>
              <a:ext uri="{28A0092B-C50C-407E-A947-70E740481C1C}">
                <a14:useLocalDpi xmlns:a14="http://schemas.microsoft.com/office/drawing/2010/main" val="0"/>
              </a:ext>
            </a:extLst>
          </a:blip>
          <a:srcRect b="32609"/>
          <a:stretch>
            <a:fillRect/>
          </a:stretch>
        </p:blipFill>
        <p:spPr>
          <a:xfrm>
            <a:off x="0" y="4099500"/>
            <a:ext cx="9144000" cy="1044000"/>
          </a:xfrm>
          <a:prstGeom prst="rect">
            <a:avLst/>
          </a:prstGeom>
        </p:spPr>
      </p:pic>
    </p:spTree>
    <p:extLst>
      <p:ext uri="{BB962C8B-B14F-4D97-AF65-F5344CB8AC3E}">
        <p14:creationId xmlns:p14="http://schemas.microsoft.com/office/powerpoint/2010/main" val="124388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90000"/>
          </a:schemeClr>
        </a:solidFill>
        <a:effectLst/>
      </p:bgPr>
    </p:bg>
    <p:spTree>
      <p:nvGrpSpPr>
        <p:cNvPr id="1" name=""/>
        <p:cNvGrpSpPr/>
        <p:nvPr/>
      </p:nvGrpSpPr>
      <p:grpSpPr>
        <a:xfrm>
          <a:off x="0" y="0"/>
          <a:ext cx="0" cy="0"/>
          <a:chOff x="0" y="0"/>
          <a:chExt cx="0" cy="0"/>
        </a:xfrm>
      </p:grpSpPr>
      <p:sp>
        <p:nvSpPr>
          <p:cNvPr id="18" name="Hình thang 17">
            <a:extLst>
              <a:ext uri="{FF2B5EF4-FFF2-40B4-BE49-F238E27FC236}">
                <a16:creationId xmlns:a16="http://schemas.microsoft.com/office/drawing/2014/main" xmlns="" id="{22B8D135-AEE6-41B0-8C8E-3602159B0B3A}"/>
              </a:ext>
            </a:extLst>
          </p:cNvPr>
          <p:cNvSpPr/>
          <p:nvPr/>
        </p:nvSpPr>
        <p:spPr>
          <a:xfrm>
            <a:off x="0" y="4629150"/>
            <a:ext cx="9144000" cy="514350"/>
          </a:xfrm>
          <a:prstGeom prst="trapezoid">
            <a:avLst>
              <a:gd name="adj" fmla="val 6574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sp>
        <p:nvSpPr>
          <p:cNvPr id="13" name="Hình chữ nhật 12">
            <a:extLst>
              <a:ext uri="{FF2B5EF4-FFF2-40B4-BE49-F238E27FC236}">
                <a16:creationId xmlns:a16="http://schemas.microsoft.com/office/drawing/2014/main" xmlns="" id="{D308F0E5-94E3-4D0A-9D7D-90D47B4CB3A5}"/>
              </a:ext>
            </a:extLst>
          </p:cNvPr>
          <p:cNvSpPr/>
          <p:nvPr/>
        </p:nvSpPr>
        <p:spPr>
          <a:xfrm>
            <a:off x="447675" y="158960"/>
            <a:ext cx="8248650" cy="3733800"/>
          </a:xfrm>
          <a:prstGeom prst="rect">
            <a:avLst/>
          </a:prstGeom>
          <a:solidFill>
            <a:srgbClr val="007635"/>
          </a:solidFill>
          <a:ln w="76200">
            <a:solidFill>
              <a:srgbClr val="FEF8FA"/>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Bong bóng Lời nói: Hình chữ nhật với Góc Tròn 10">
            <a:extLst>
              <a:ext uri="{FF2B5EF4-FFF2-40B4-BE49-F238E27FC236}">
                <a16:creationId xmlns:a16="http://schemas.microsoft.com/office/drawing/2014/main" xmlns="" id="{5654C8DD-297F-4B91-9240-CF598D59200C}"/>
              </a:ext>
            </a:extLst>
          </p:cNvPr>
          <p:cNvSpPr/>
          <p:nvPr/>
        </p:nvSpPr>
        <p:spPr>
          <a:xfrm flipH="1">
            <a:off x="1325389" y="243773"/>
            <a:ext cx="6019061" cy="2085564"/>
          </a:xfrm>
          <a:prstGeom prst="wedgeRoundRectCallout">
            <a:avLst>
              <a:gd name="adj1" fmla="val 41586"/>
              <a:gd name="adj2" fmla="val 60400"/>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9Slide03 Arima Madurai Black" panose="00000A00000000000000" pitchFamily="2" charset="0"/>
                <a:cs typeface="#9Slide03 Arima Madurai Black" panose="00000A00000000000000" pitchFamily="2" charset="0"/>
              </a:rPr>
              <a:t>Chúng ta cùng lập một chương trình</a:t>
            </a:r>
            <a:r>
              <a:rPr lang="en-US" sz="3600" b="1" dirty="0">
                <a:solidFill>
                  <a:srgbClr val="002060"/>
                </a:solidFill>
                <a:latin typeface="#9Slide03 Arima Madurai Black" panose="00000A00000000000000" pitchFamily="2" charset="0"/>
                <a:cs typeface="#9Slide03 Arima Madurai Black" panose="00000A00000000000000" pitchFamily="2" charset="0"/>
              </a:rPr>
              <a:t> </a:t>
            </a:r>
            <a:r>
              <a:rPr lang="en-US" sz="3600" b="1" dirty="0" err="1">
                <a:solidFill>
                  <a:srgbClr val="002060"/>
                </a:solidFill>
                <a:latin typeface="#9Slide03 Arima Madurai Black" panose="00000A00000000000000" pitchFamily="2" charset="0"/>
                <a:cs typeface="#9Slide03 Arima Madurai Black" panose="00000A00000000000000" pitchFamily="2" charset="0"/>
              </a:rPr>
              <a:t>hoạt</a:t>
            </a:r>
            <a:r>
              <a:rPr lang="en-US" sz="3600" b="1" dirty="0">
                <a:solidFill>
                  <a:srgbClr val="002060"/>
                </a:solidFill>
                <a:latin typeface="#9Slide03 Arima Madurai Black" panose="00000A00000000000000" pitchFamily="2" charset="0"/>
                <a:cs typeface="#9Slide03 Arima Madurai Black" panose="00000A00000000000000" pitchFamily="2" charset="0"/>
              </a:rPr>
              <a:t> </a:t>
            </a:r>
            <a:r>
              <a:rPr lang="en-US" sz="3600" b="1" dirty="0" err="1">
                <a:solidFill>
                  <a:srgbClr val="002060"/>
                </a:solidFill>
                <a:latin typeface="#9Slide03 Arima Madurai Black" panose="00000A00000000000000" pitchFamily="2" charset="0"/>
                <a:cs typeface="#9Slide03 Arima Madurai Black" panose="00000A00000000000000" pitchFamily="2" charset="0"/>
              </a:rPr>
              <a:t>động</a:t>
            </a:r>
            <a:r>
              <a:rPr lang="vi-VN" sz="3600" b="1" dirty="0">
                <a:solidFill>
                  <a:srgbClr val="002060"/>
                </a:solidFill>
                <a:latin typeface="#9Slide03 Arima Madurai Black" panose="00000A00000000000000" pitchFamily="2" charset="0"/>
                <a:cs typeface="#9Slide03 Arima Madurai Black" panose="00000A00000000000000" pitchFamily="2" charset="0"/>
              </a:rPr>
              <a:t> để chào đón ngày này nhé!</a:t>
            </a:r>
            <a:endParaRPr lang="en-US" sz="3600" b="1"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16" name="Bong bóng Lời nói: Hình chữ nhật với Góc Tròn 10">
            <a:extLst>
              <a:ext uri="{FF2B5EF4-FFF2-40B4-BE49-F238E27FC236}">
                <a16:creationId xmlns:a16="http://schemas.microsoft.com/office/drawing/2014/main" xmlns="" id="{5654C8DD-297F-4B91-9240-CF598D59200C}"/>
              </a:ext>
            </a:extLst>
          </p:cNvPr>
          <p:cNvSpPr/>
          <p:nvPr/>
        </p:nvSpPr>
        <p:spPr>
          <a:xfrm flipH="1">
            <a:off x="6946789" y="2427769"/>
            <a:ext cx="1586206" cy="684731"/>
          </a:xfrm>
          <a:prstGeom prst="wedgeRoundRectCallout">
            <a:avLst>
              <a:gd name="adj1" fmla="val 34345"/>
              <a:gd name="adj2" fmla="val 66825"/>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Arima Madurai Black" panose="00000A00000000000000" pitchFamily="2" charset="0"/>
                <a:cs typeface="#9Slide03 Arima Madurai Black" panose="00000A00000000000000" pitchFamily="2" charset="0"/>
              </a:rPr>
              <a:t>Dạ!</a:t>
            </a:r>
            <a:endParaRPr lang="en-US" sz="3200" b="1"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9592" b="99041" l="9744" r="92332">
                        <a14:backgroundMark x1="51597" y1="11031" x2="55911" y2="78177"/>
                      </a14:backgroundRemoval>
                    </a14:imgEffect>
                  </a14:imgLayer>
                </a14:imgProps>
              </a:ext>
            </a:extLst>
          </a:blip>
          <a:srcRect l="6654" t="15557" r="52660" b="6922"/>
          <a:stretch/>
        </p:blipFill>
        <p:spPr>
          <a:xfrm>
            <a:off x="4655324" y="3340444"/>
            <a:ext cx="1589394" cy="2017307"/>
          </a:xfrm>
          <a:prstGeom prst="rect">
            <a:avLst/>
          </a:prstGeom>
        </p:spPr>
      </p:pic>
      <p:pic>
        <p:nvPicPr>
          <p:cNvPr id="14" name="Picture 13"/>
          <p:cNvPicPr>
            <a:picLocks noChangeAspect="1"/>
          </p:cNvPicPr>
          <p:nvPr/>
        </p:nvPicPr>
        <p:blipFill rotWithShape="1">
          <a:blip r:embed="rId4">
            <a:extLst>
              <a:ext uri="{BEBA8EAE-BF5A-486C-A8C5-ECC9F3942E4B}">
                <a14:imgProps xmlns:a14="http://schemas.microsoft.com/office/drawing/2010/main">
                  <a14:imgLayer r:embed="rId3">
                    <a14:imgEffect>
                      <a14:backgroundRemoval t="9353" b="95204" l="59744" r="92173">
                        <a14:foregroundMark x1="73323" y1="91847" x2="74601" y2="92086"/>
                        <a14:foregroundMark x1="77796" y1="92326" x2="79073" y2="92326"/>
                        <a14:backgroundMark x1="51597" y1="11031" x2="55911" y2="78177"/>
                      </a14:backgroundRemoval>
                    </a14:imgEffect>
                  </a14:imgLayer>
                </a14:imgProps>
              </a:ext>
            </a:extLst>
          </a:blip>
          <a:srcRect l="58608" t="14617" r="1646" b="3536"/>
          <a:stretch/>
        </p:blipFill>
        <p:spPr>
          <a:xfrm>
            <a:off x="6147214" y="3164159"/>
            <a:ext cx="1599151" cy="2193592"/>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1342" b="96326" l="47604" r="97764"/>
                    </a14:imgEffect>
                  </a14:imgLayer>
                </a14:imgProps>
              </a:ext>
            </a:extLst>
          </a:blip>
          <a:stretch>
            <a:fillRect/>
          </a:stretch>
        </p:blipFill>
        <p:spPr>
          <a:xfrm flipH="1">
            <a:off x="387016" y="1647748"/>
            <a:ext cx="3627499" cy="3627499"/>
          </a:xfrm>
          <a:prstGeom prst="rect">
            <a:avLst/>
          </a:prstGeom>
        </p:spPr>
      </p:pic>
      <p:pic>
        <p:nvPicPr>
          <p:cNvPr id="19" name="Picture 2" descr="Trồng cây xanh trang trí trong chậu và trồng cây, trang trí nhà tự nhiên và rừng rậm đô thị"/>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585" b="87540" l="4200" r="17300"/>
                    </a14:imgEffect>
                  </a14:imgLayer>
                </a14:imgProps>
              </a:ext>
              <a:ext uri="{28A0092B-C50C-407E-A947-70E740481C1C}">
                <a14:useLocalDpi xmlns:a14="http://schemas.microsoft.com/office/drawing/2010/main" val="0"/>
              </a:ext>
            </a:extLst>
          </a:blip>
          <a:srcRect l="3786" r="82794" b="21160"/>
          <a:stretch/>
        </p:blipFill>
        <p:spPr bwMode="auto">
          <a:xfrm>
            <a:off x="7798149" y="2694922"/>
            <a:ext cx="1278294" cy="235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55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56C9309-EEDA-408D-987D-BFFC4E2213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0" y="0"/>
            <a:ext cx="9144000" cy="5143500"/>
          </a:xfrm>
          <a:prstGeom prst="rect">
            <a:avLst/>
          </a:prstGeom>
        </p:spPr>
      </p:pic>
      <p:pic>
        <p:nvPicPr>
          <p:cNvPr id="9" name="图片 8">
            <a:extLst>
              <a:ext uri="{FF2B5EF4-FFF2-40B4-BE49-F238E27FC236}">
                <a16:creationId xmlns:a16="http://schemas.microsoft.com/office/drawing/2014/main" xmlns="" id="{E4A694AB-A30F-417E-A8FB-D1DA50F34C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22" r="46111"/>
          <a:stretch/>
        </p:blipFill>
        <p:spPr>
          <a:xfrm>
            <a:off x="975496" y="85725"/>
            <a:ext cx="3700463" cy="5143500"/>
          </a:xfrm>
          <a:prstGeom prst="rect">
            <a:avLst/>
          </a:prstGeom>
        </p:spPr>
      </p:pic>
      <p:sp>
        <p:nvSpPr>
          <p:cNvPr id="13" name="TextBox 12"/>
          <p:cNvSpPr txBox="1"/>
          <p:nvPr/>
        </p:nvSpPr>
        <p:spPr>
          <a:xfrm>
            <a:off x="2251011" y="1186755"/>
            <a:ext cx="4322729" cy="923330"/>
          </a:xfrm>
          <a:prstGeom prst="rect">
            <a:avLst/>
          </a:prstGeom>
          <a:noFill/>
        </p:spPr>
        <p:txBody>
          <a:bodyPr wrap="square" rtlCol="0">
            <a:spAutoFit/>
          </a:bodyPr>
          <a:lstStyle/>
          <a:p>
            <a:pPr algn="ctr"/>
            <a:r>
              <a:rPr lang="vi-VN" sz="5400" dirty="0">
                <a:solidFill>
                  <a:srgbClr val="002060"/>
                </a:solidFill>
                <a:latin typeface="#9Slide05 Shaqila" pitchFamily="2" charset="0"/>
              </a:rPr>
              <a:t>Tạm biệt các em</a:t>
            </a:r>
            <a:endParaRPr lang="en-US" sz="5400" dirty="0">
              <a:solidFill>
                <a:srgbClr val="002060"/>
              </a:solidFill>
              <a:latin typeface="#9Slide05 Shaqila" pitchFamily="2" charset="0"/>
            </a:endParaRPr>
          </a:p>
        </p:txBody>
      </p:sp>
      <p:sp>
        <p:nvSpPr>
          <p:cNvPr id="14" name="TextBox 13"/>
          <p:cNvSpPr txBox="1"/>
          <p:nvPr/>
        </p:nvSpPr>
        <p:spPr>
          <a:xfrm>
            <a:off x="4063475" y="2110085"/>
            <a:ext cx="4322729" cy="923330"/>
          </a:xfrm>
          <a:prstGeom prst="rect">
            <a:avLst/>
          </a:prstGeom>
          <a:noFill/>
        </p:spPr>
        <p:txBody>
          <a:bodyPr wrap="square" rtlCol="0">
            <a:spAutoFit/>
          </a:bodyPr>
          <a:lstStyle/>
          <a:p>
            <a:pPr algn="ctr"/>
            <a:r>
              <a:rPr lang="vi-VN" sz="5400" dirty="0">
                <a:solidFill>
                  <a:srgbClr val="FF0000"/>
                </a:solidFill>
                <a:latin typeface="#9Slide05 Shaqila" pitchFamily="2" charset="0"/>
              </a:rPr>
              <a:t>Chúc các em học tốt!</a:t>
            </a:r>
            <a:endParaRPr lang="en-US" sz="5400" dirty="0">
              <a:solidFill>
                <a:srgbClr val="FF0000"/>
              </a:solidFill>
              <a:latin typeface="#9Slide05 Shaqila" pitchFamily="2" charset="0"/>
            </a:endParaRPr>
          </a:p>
        </p:txBody>
      </p:sp>
    </p:spTree>
    <p:custDataLst>
      <p:tags r:id="rId1"/>
    </p:custDataLst>
    <p:extLst>
      <p:ext uri="{BB962C8B-B14F-4D97-AF65-F5344CB8AC3E}">
        <p14:creationId xmlns:p14="http://schemas.microsoft.com/office/powerpoint/2010/main" val="2982537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contrast="20000"/>
                    </a14:imgEffect>
                  </a14:imgLayer>
                </a14:imgProps>
              </a:ext>
            </a:extLst>
          </a:blip>
          <a:stretch>
            <a:fillRect/>
          </a:stretch>
        </p:blipFill>
        <p:spPr>
          <a:xfrm flipV="1">
            <a:off x="0" y="38100"/>
            <a:ext cx="9144000" cy="5048250"/>
          </a:xfrm>
          <a:prstGeom prst="rect">
            <a:avLst/>
          </a:prstGeom>
          <a:gradFill>
            <a:gsLst>
              <a:gs pos="21000">
                <a:schemeClr val="accent1">
                  <a:lumMod val="5000"/>
                  <a:lumOff val="95000"/>
                </a:schemeClr>
              </a:gs>
              <a:gs pos="74000">
                <a:schemeClr val="accent1">
                  <a:lumMod val="45000"/>
                  <a:lumOff val="55000"/>
                </a:schemeClr>
              </a:gs>
              <a:gs pos="100000">
                <a:schemeClr val="accent1">
                  <a:lumMod val="30000"/>
                  <a:lumOff val="70000"/>
                </a:schemeClr>
              </a:gs>
            </a:gsLst>
            <a:lin ang="5400000" scaled="1"/>
          </a:gradFill>
        </p:spPr>
      </p:pic>
      <p:sp>
        <p:nvSpPr>
          <p:cNvPr id="6" name="Google Shape;468;p28"/>
          <p:cNvSpPr/>
          <p:nvPr/>
        </p:nvSpPr>
        <p:spPr>
          <a:xfrm>
            <a:off x="2000250" y="593975"/>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7" name="Google Shape;469;p28"/>
          <p:cNvSpPr/>
          <p:nvPr/>
        </p:nvSpPr>
        <p:spPr>
          <a:xfrm>
            <a:off x="6115051" y="613025"/>
            <a:ext cx="1083071" cy="666245"/>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9" name="TextBox 8"/>
          <p:cNvSpPr txBox="1"/>
          <p:nvPr/>
        </p:nvSpPr>
        <p:spPr>
          <a:xfrm>
            <a:off x="2609700" y="1243302"/>
            <a:ext cx="5753100" cy="2308324"/>
          </a:xfrm>
          <a:prstGeom prst="rect">
            <a:avLst/>
          </a:prstGeom>
          <a:noFill/>
        </p:spPr>
        <p:txBody>
          <a:bodyPr wrap="square" rtlCol="0">
            <a:spAutoFit/>
          </a:bodyPr>
          <a:lstStyle/>
          <a:p>
            <a:pPr algn="ctr"/>
            <a:r>
              <a:rPr lang="vi-VN" sz="7200" dirty="0">
                <a:solidFill>
                  <a:srgbClr val="C00000"/>
                </a:solidFill>
                <a:effectLst>
                  <a:outerShdw blurRad="38100" dist="38100" dir="2700000" algn="tl">
                    <a:srgbClr val="000000">
                      <a:alpha val="43137"/>
                    </a:srgbClr>
                  </a:outerShdw>
                </a:effectLst>
                <a:latin typeface="#9Slide05 Shaqila" pitchFamily="2" charset="0"/>
              </a:rPr>
              <a:t>Lập chương trình </a:t>
            </a:r>
          </a:p>
          <a:p>
            <a:pPr algn="ctr"/>
            <a:r>
              <a:rPr lang="vi-VN" sz="7200" dirty="0">
                <a:solidFill>
                  <a:srgbClr val="C00000"/>
                </a:solidFill>
                <a:effectLst>
                  <a:outerShdw blurRad="38100" dist="38100" dir="2700000" algn="tl">
                    <a:srgbClr val="000000">
                      <a:alpha val="43137"/>
                    </a:srgbClr>
                  </a:outerShdw>
                </a:effectLst>
                <a:latin typeface="#9Slide05 Shaqila" pitchFamily="2" charset="0"/>
              </a:rPr>
              <a:t>hoạt động</a:t>
            </a:r>
            <a:endParaRPr lang="en-US" sz="7200" dirty="0">
              <a:solidFill>
                <a:srgbClr val="C00000"/>
              </a:solidFill>
              <a:effectLst>
                <a:outerShdw blurRad="38100" dist="38100" dir="2700000" algn="tl">
                  <a:srgbClr val="000000">
                    <a:alpha val="43137"/>
                  </a:srgbClr>
                </a:outerShdw>
              </a:effectLst>
              <a:latin typeface="#9Slide05 Shaqila" pitchFamily="2" charset="0"/>
            </a:endParaRPr>
          </a:p>
        </p:txBody>
      </p:sp>
      <p:sp>
        <p:nvSpPr>
          <p:cNvPr id="10" name="TextBox 9"/>
          <p:cNvSpPr txBox="1"/>
          <p:nvPr/>
        </p:nvSpPr>
        <p:spPr>
          <a:xfrm>
            <a:off x="5036757" y="3602000"/>
            <a:ext cx="4322729" cy="646331"/>
          </a:xfrm>
          <a:prstGeom prst="rect">
            <a:avLst/>
          </a:prstGeom>
          <a:noFill/>
        </p:spPr>
        <p:txBody>
          <a:bodyPr wrap="square" rtlCol="0">
            <a:spAutoFit/>
          </a:bodyPr>
          <a:lstStyle/>
          <a:p>
            <a:pPr algn="ctr"/>
            <a:r>
              <a:rPr lang="vi-VN" sz="3600" dirty="0">
                <a:latin typeface="UVF Cider Script" panose="02000606030000020004" pitchFamily="2" charset="0"/>
              </a:rPr>
              <a:t>Trang 23</a:t>
            </a:r>
            <a:endParaRPr lang="en-US" sz="3600" dirty="0">
              <a:latin typeface=".VnMonotype corsiva" panose="020B7200000000000000" pitchFamily="34" charset="0"/>
            </a:endParaRPr>
          </a:p>
        </p:txBody>
      </p:sp>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backgroundRemoval t="34000" b="70667" l="23688" r="45563">
                        <a14:foregroundMark x1="31125" y1="44000" x2="30750" y2="47667"/>
                        <a14:foregroundMark x1="27875" y1="45111" x2="28313" y2="45556"/>
                        <a14:foregroundMark x1="24250" y1="52556" x2="23750" y2="55556"/>
                        <a14:foregroundMark x1="24063" y1="62111" x2="24000" y2="65000"/>
                        <a14:foregroundMark x1="23750" y1="63667" x2="24500" y2="67000"/>
                        <a14:foregroundMark x1="24000" y1="66222" x2="24500" y2="68556"/>
                        <a14:foregroundMark x1="25688" y1="46444" x2="26563" y2="49889"/>
                        <a14:foregroundMark x1="26937" y1="47111" x2="26937" y2="48111"/>
                        <a14:foregroundMark x1="27813" y1="50778" x2="27875" y2="52444"/>
                        <a14:foregroundMark x1="25563" y1="50667" x2="26563" y2="52000"/>
                        <a14:backgroundMark x1="30938" y1="42000" x2="36250" y2="37000"/>
                        <a14:backgroundMark x1="28563" y1="47444" x2="29438" y2="48556"/>
                        <a14:backgroundMark x1="40625" y1="46444" x2="40688" y2="53667"/>
                        <a14:backgroundMark x1="32813" y1="42556" x2="34875" y2="45333"/>
                        <a14:backgroundMark x1="32000" y1="43667" x2="35375" y2="55333"/>
                        <a14:backgroundMark x1="35875" y1="54667" x2="36438" y2="56556"/>
                        <a14:backgroundMark x1="30938" y1="44222" x2="31563" y2="51556"/>
                        <a14:backgroundMark x1="24750" y1="52222" x2="25375" y2="55333"/>
                        <a14:backgroundMark x1="28688" y1="51222" x2="28063" y2="51889"/>
                        <a14:backgroundMark x1="44063" y1="55667" x2="43125" y2="56444"/>
                        <a14:backgroundMark x1="42500" y1="56222" x2="42688" y2="57667"/>
                        <a14:backgroundMark x1="27688" y1="57222" x2="28313" y2="58778"/>
                        <a14:backgroundMark x1="26125" y1="55889" x2="26687" y2="56778"/>
                        <a14:backgroundMark x1="24188" y1="62333" x2="24188" y2="65111"/>
                        <a14:backgroundMark x1="30438" y1="43889" x2="31188" y2="47778"/>
                        <a14:backgroundMark x1="30938" y1="43778" x2="31750" y2="45333"/>
                        <a14:backgroundMark x1="31188" y1="43444" x2="30500" y2="48333"/>
                        <a14:backgroundMark x1="31000" y1="47000" x2="30875" y2="47556"/>
                        <a14:backgroundMark x1="24500" y1="66778" x2="25563" y2="67444"/>
                        <a14:backgroundMark x1="26813" y1="50556" x2="26875" y2="51667"/>
                        <a14:backgroundMark x1="42125" y1="52889" x2="45750" y2="63111"/>
                        <a14:backgroundMark x1="41625" y1="56000" x2="43375" y2="57889"/>
                        <a14:backgroundMark x1="43938" y1="59000" x2="44688" y2="67556"/>
                        <a14:backgroundMark x1="43688" y1="61889" x2="43875" y2="66444"/>
                      </a14:backgroundRemoval>
                    </a14:imgEffect>
                  </a14:imgLayer>
                </a14:imgProps>
              </a:ext>
            </a:extLst>
          </a:blip>
          <a:srcRect l="24141" t="30223" r="53000" b="30666"/>
          <a:stretch/>
        </p:blipFill>
        <p:spPr>
          <a:xfrm>
            <a:off x="-62049" y="1286473"/>
            <a:ext cx="4748348" cy="3818927"/>
          </a:xfrm>
          <a:prstGeom prst="rect">
            <a:avLst/>
          </a:prstGeom>
        </p:spPr>
      </p:pic>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6286201" y="-458487"/>
            <a:ext cx="2891273" cy="2891273"/>
          </a:xfrm>
          <a:prstGeom prst="rect">
            <a:avLst/>
          </a:prstGeom>
        </p:spPr>
      </p:pic>
      <p:pic>
        <p:nvPicPr>
          <p:cNvPr id="11"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0"/>
            <a:ext cx="2895600" cy="1654055"/>
          </a:xfrm>
          <a:prstGeom prst="rect">
            <a:avLst/>
          </a:prstGeom>
        </p:spPr>
      </p:pic>
      <p:sp>
        <p:nvSpPr>
          <p:cNvPr id="3" name="TextBox 2"/>
          <p:cNvSpPr txBox="1"/>
          <p:nvPr/>
        </p:nvSpPr>
        <p:spPr>
          <a:xfrm>
            <a:off x="1631485" y="386790"/>
            <a:ext cx="3952425" cy="830997"/>
          </a:xfrm>
          <a:prstGeom prst="rect">
            <a:avLst/>
          </a:prstGeom>
          <a:noFill/>
        </p:spPr>
        <p:txBody>
          <a:bodyPr wrap="square" rtlCol="0">
            <a:spAutoFit/>
          </a:bodyPr>
          <a:lstStyle/>
          <a:p>
            <a:r>
              <a:rPr lang="en-US" sz="4800" dirty="0" err="1">
                <a:solidFill>
                  <a:srgbClr val="0070C0"/>
                </a:solidFill>
                <a:latin typeface="#9Slide05 Shaqila" pitchFamily="2" charset="0"/>
              </a:rPr>
              <a:t>Tập</a:t>
            </a:r>
            <a:r>
              <a:rPr lang="en-US" sz="4800" dirty="0">
                <a:solidFill>
                  <a:srgbClr val="0070C0"/>
                </a:solidFill>
                <a:latin typeface="#9Slide05 Shaqila" pitchFamily="2" charset="0"/>
              </a:rPr>
              <a:t> </a:t>
            </a:r>
            <a:r>
              <a:rPr lang="en-US" sz="4800" dirty="0" err="1">
                <a:solidFill>
                  <a:srgbClr val="0070C0"/>
                </a:solidFill>
                <a:latin typeface="#9Slide05 Shaqila" pitchFamily="2" charset="0"/>
              </a:rPr>
              <a:t>làm</a:t>
            </a:r>
            <a:r>
              <a:rPr lang="en-US" sz="4800" dirty="0">
                <a:solidFill>
                  <a:srgbClr val="0070C0"/>
                </a:solidFill>
                <a:latin typeface="#9Slide05 Shaqila" pitchFamily="2" charset="0"/>
              </a:rPr>
              <a:t> </a:t>
            </a:r>
            <a:r>
              <a:rPr lang="en-US" sz="4800" dirty="0" err="1">
                <a:solidFill>
                  <a:srgbClr val="0070C0"/>
                </a:solidFill>
                <a:latin typeface="#9Slide05 Shaqila" pitchFamily="2" charset="0"/>
              </a:rPr>
              <a:t>văn</a:t>
            </a:r>
            <a:endParaRPr lang="en-US" sz="4800" dirty="0">
              <a:solidFill>
                <a:srgbClr val="0070C0"/>
              </a:solidFill>
              <a:latin typeface="#9Slide05 Shaqila" pitchFamily="2" charset="0"/>
            </a:endParaRPr>
          </a:p>
        </p:txBody>
      </p:sp>
    </p:spTree>
    <p:extLst>
      <p:ext uri="{BB962C8B-B14F-4D97-AF65-F5344CB8AC3E}">
        <p14:creationId xmlns:p14="http://schemas.microsoft.com/office/powerpoint/2010/main" val="4304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图片 6"/>
          <p:cNvPicPr>
            <a:picLocks noChangeAspect="1"/>
          </p:cNvPicPr>
          <p:nvPr/>
        </p:nvPicPr>
        <p:blipFill rotWithShape="1">
          <a:blip r:embed="rId2" cstate="print">
            <a:extLst>
              <a:ext uri="{28A0092B-C50C-407E-A947-70E740481C1C}">
                <a14:useLocalDpi xmlns:a14="http://schemas.microsoft.com/office/drawing/2010/main" val="0"/>
              </a:ext>
            </a:extLst>
          </a:blip>
          <a:srcRect t="61421" b="609"/>
          <a:stretch>
            <a:fillRect/>
          </a:stretch>
        </p:blipFill>
        <p:spPr>
          <a:xfrm>
            <a:off x="0" y="0"/>
            <a:ext cx="9131202" cy="5143500"/>
          </a:xfrm>
          <a:prstGeom prst="rect">
            <a:avLst/>
          </a:prstGeom>
        </p:spPr>
      </p:pic>
      <p:pic>
        <p:nvPicPr>
          <p:cNvPr id="5" name="图片 2">
            <a:extLst>
              <a:ext uri="{FF2B5EF4-FFF2-40B4-BE49-F238E27FC236}">
                <a16:creationId xmlns:a16="http://schemas.microsoft.com/office/drawing/2014/main" xmlns=""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0" y="3716719"/>
            <a:ext cx="1689100" cy="1426781"/>
          </a:xfrm>
          <a:prstGeom prst="rect">
            <a:avLst/>
          </a:prstGeom>
        </p:spPr>
      </p:pic>
      <p:pic>
        <p:nvPicPr>
          <p:cNvPr id="6"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sp>
        <p:nvSpPr>
          <p:cNvPr id="18" name="TextBox 17"/>
          <p:cNvSpPr txBox="1"/>
          <p:nvPr/>
        </p:nvSpPr>
        <p:spPr>
          <a:xfrm>
            <a:off x="2205071" y="-122699"/>
            <a:ext cx="4322729" cy="1200329"/>
          </a:xfrm>
          <a:prstGeom prst="rect">
            <a:avLst/>
          </a:prstGeom>
          <a:noFill/>
        </p:spPr>
        <p:txBody>
          <a:bodyPr wrap="square" rtlCol="0">
            <a:spAutoFit/>
          </a:bodyPr>
          <a:lstStyle/>
          <a:p>
            <a:pPr lvl="1" algn="ctr"/>
            <a:r>
              <a:rPr lang="vi-VN" sz="7200" b="1" dirty="0">
                <a:solidFill>
                  <a:srgbClr val="00B050"/>
                </a:solidFill>
                <a:latin typeface="#9Slide05 Shaqila" pitchFamily="2" charset="0"/>
              </a:rPr>
              <a:t>Mục tiêu</a:t>
            </a:r>
            <a:endParaRPr lang="en-US" sz="7200" b="1" dirty="0">
              <a:solidFill>
                <a:srgbClr val="00B050"/>
              </a:solidFill>
              <a:latin typeface="#9Slide05 Shaqila" pitchFamily="2" charset="0"/>
            </a:endParaRPr>
          </a:p>
        </p:txBody>
      </p:sp>
      <p:grpSp>
        <p:nvGrpSpPr>
          <p:cNvPr id="21" name="Group 20"/>
          <p:cNvGrpSpPr/>
          <p:nvPr/>
        </p:nvGrpSpPr>
        <p:grpSpPr>
          <a:xfrm>
            <a:off x="389593" y="3418011"/>
            <a:ext cx="8561901" cy="1392493"/>
            <a:chOff x="572904" y="2884420"/>
            <a:chExt cx="8136396" cy="1392493"/>
          </a:xfrm>
        </p:grpSpPr>
        <p:grpSp>
          <p:nvGrpSpPr>
            <p:cNvPr id="2" name="Group 1"/>
            <p:cNvGrpSpPr/>
            <p:nvPr/>
          </p:nvGrpSpPr>
          <p:grpSpPr>
            <a:xfrm>
              <a:off x="1477466" y="2884420"/>
              <a:ext cx="7231834" cy="1392493"/>
              <a:chOff x="1712141" y="3538754"/>
              <a:chExt cx="7231834" cy="1515179"/>
            </a:xfrm>
          </p:grpSpPr>
          <p:sp>
            <p:nvSpPr>
              <p:cNvPr id="16" name="Google Shape;634;p33"/>
              <p:cNvSpPr/>
              <p:nvPr/>
            </p:nvSpPr>
            <p:spPr>
              <a:xfrm flipH="1">
                <a:off x="1712141" y="3538754"/>
                <a:ext cx="7231834" cy="1480921"/>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19" name="TextBox 18"/>
              <p:cNvSpPr txBox="1"/>
              <p:nvPr/>
            </p:nvSpPr>
            <p:spPr>
              <a:xfrm>
                <a:off x="2094325" y="3546913"/>
                <a:ext cx="6582859" cy="1507020"/>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Rèn luyện khả năng tổ chức, tác phong làm việc khoa học, tinh thần đoàn kết trong tập thể lớp.</a:t>
                </a:r>
                <a:endParaRPr lang="en-US" sz="2800" dirty="0">
                  <a:latin typeface="Calibri" panose="020F0502020204030204" pitchFamily="34" charset="0"/>
                  <a:cs typeface="Calibri" panose="020F0502020204030204" pitchFamily="34" charset="0"/>
                </a:endParaRPr>
              </a:p>
            </p:txBody>
          </p:sp>
        </p:grpSp>
        <p:grpSp>
          <p:nvGrpSpPr>
            <p:cNvPr id="10" name="组合 11">
              <a:extLst>
                <a:ext uri="{FF2B5EF4-FFF2-40B4-BE49-F238E27FC236}">
                  <a16:creationId xmlns:a16="http://schemas.microsoft.com/office/drawing/2014/main" xmlns="" id="{025AA048-38F5-4740-9D96-FA2F30C277A2}"/>
                </a:ext>
              </a:extLst>
            </p:cNvPr>
            <p:cNvGrpSpPr/>
            <p:nvPr/>
          </p:nvGrpSpPr>
          <p:grpSpPr>
            <a:xfrm>
              <a:off x="572904" y="3012085"/>
              <a:ext cx="1064554" cy="1105678"/>
              <a:chOff x="1080603" y="1496368"/>
              <a:chExt cx="1734456" cy="1734456"/>
            </a:xfrm>
          </p:grpSpPr>
          <p:sp>
            <p:nvSpPr>
              <p:cNvPr id="11" name="椭圆 12">
                <a:extLst>
                  <a:ext uri="{FF2B5EF4-FFF2-40B4-BE49-F238E27FC236}">
                    <a16:creationId xmlns:a16="http://schemas.microsoft.com/office/drawing/2014/main" xmlns="" id="{B48C4FE0-647B-4E2C-9E4E-2FB131BCE552}"/>
                  </a:ext>
                </a:extLst>
              </p:cNvPr>
              <p:cNvSpPr/>
              <p:nvPr/>
            </p:nvSpPr>
            <p:spPr>
              <a:xfrm>
                <a:off x="1080603" y="1496368"/>
                <a:ext cx="1734456" cy="1734456"/>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3">
                <a:extLst>
                  <a:ext uri="{FF2B5EF4-FFF2-40B4-BE49-F238E27FC236}">
                    <a16:creationId xmlns:a16="http://schemas.microsoft.com/office/drawing/2014/main" xmlns="" id="{AE048083-D1A3-422B-9637-643E53FD7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8827" y="1592751"/>
                <a:ext cx="1478224" cy="1478225"/>
              </a:xfrm>
              <a:prstGeom prst="rect">
                <a:avLst/>
              </a:prstGeom>
            </p:spPr>
          </p:pic>
        </p:grpSp>
      </p:grpSp>
      <p:grpSp>
        <p:nvGrpSpPr>
          <p:cNvPr id="4" name="Group 3"/>
          <p:cNvGrpSpPr/>
          <p:nvPr/>
        </p:nvGrpSpPr>
        <p:grpSpPr>
          <a:xfrm>
            <a:off x="202187" y="1243974"/>
            <a:ext cx="8749307" cy="1841350"/>
            <a:chOff x="1132769" y="1408794"/>
            <a:chExt cx="7343313" cy="2174989"/>
          </a:xfrm>
        </p:grpSpPr>
        <p:grpSp>
          <p:nvGrpSpPr>
            <p:cNvPr id="3" name="Group 2"/>
            <p:cNvGrpSpPr/>
            <p:nvPr/>
          </p:nvGrpSpPr>
          <p:grpSpPr>
            <a:xfrm>
              <a:off x="1859550" y="1408794"/>
              <a:ext cx="6616532" cy="2174989"/>
              <a:chOff x="1859550" y="1408794"/>
              <a:chExt cx="6616532" cy="2174989"/>
            </a:xfrm>
          </p:grpSpPr>
          <p:sp>
            <p:nvSpPr>
              <p:cNvPr id="17" name="Google Shape;634;p33"/>
              <p:cNvSpPr/>
              <p:nvPr/>
            </p:nvSpPr>
            <p:spPr>
              <a:xfrm flipH="1">
                <a:off x="1859550" y="1408794"/>
                <a:ext cx="6616532" cy="2174989"/>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TextBox 19"/>
              <p:cNvSpPr txBox="1"/>
              <p:nvPr/>
            </p:nvSpPr>
            <p:spPr>
              <a:xfrm>
                <a:off x="2279713" y="1438877"/>
                <a:ext cx="6030016" cy="2144906"/>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Biết lập chương trình hoạt động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buổi</a:t>
                </a:r>
                <a:r>
                  <a:rPr lang="vi-VN" sz="2800" dirty="0">
                    <a:latin typeface="Calibri" panose="020F0502020204030204" pitchFamily="34" charset="0"/>
                    <a:cs typeface="Calibri" panose="020F0502020204030204" pitchFamily="34" charset="0"/>
                  </a:rPr>
                  <a:t> liên hoan văn nghệ chào mừng Ngày Nhà giáo Việt Nam 20/11 nói riêng và lập chương trình hoạt động nói chung.</a:t>
                </a:r>
                <a:endParaRPr lang="en-US" sz="2800" dirty="0">
                  <a:latin typeface="Calibri" panose="020F0502020204030204" pitchFamily="34" charset="0"/>
                  <a:cs typeface="Calibri" panose="020F0502020204030204" pitchFamily="34" charset="0"/>
                </a:endParaRPr>
              </a:p>
            </p:txBody>
          </p:sp>
        </p:grpSp>
        <p:grpSp>
          <p:nvGrpSpPr>
            <p:cNvPr id="13" name="组合 14">
              <a:extLst>
                <a:ext uri="{FF2B5EF4-FFF2-40B4-BE49-F238E27FC236}">
                  <a16:creationId xmlns:a16="http://schemas.microsoft.com/office/drawing/2014/main" xmlns="" id="{1CF89CD5-0935-4326-98EA-0633D3540D75}"/>
                </a:ext>
              </a:extLst>
            </p:cNvPr>
            <p:cNvGrpSpPr/>
            <p:nvPr/>
          </p:nvGrpSpPr>
          <p:grpSpPr>
            <a:xfrm>
              <a:off x="1132769" y="1813034"/>
              <a:ext cx="916312" cy="1241850"/>
              <a:chOff x="3982852" y="2129031"/>
              <a:chExt cx="1492928" cy="1948067"/>
            </a:xfrm>
          </p:grpSpPr>
          <p:sp>
            <p:nvSpPr>
              <p:cNvPr id="14" name="椭圆 15">
                <a:extLst>
                  <a:ext uri="{FF2B5EF4-FFF2-40B4-BE49-F238E27FC236}">
                    <a16:creationId xmlns:a16="http://schemas.microsoft.com/office/drawing/2014/main" xmlns="" id="{F1780A1E-C8AF-4EAC-B6AE-154DC95CD4AF}"/>
                  </a:ext>
                </a:extLst>
              </p:cNvPr>
              <p:cNvSpPr/>
              <p:nvPr/>
            </p:nvSpPr>
            <p:spPr>
              <a:xfrm>
                <a:off x="3984037" y="2129031"/>
                <a:ext cx="1491743" cy="1948067"/>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pic>
            <p:nvPicPr>
              <p:cNvPr id="15" name="图片 16">
                <a:extLst>
                  <a:ext uri="{FF2B5EF4-FFF2-40B4-BE49-F238E27FC236}">
                    <a16:creationId xmlns:a16="http://schemas.microsoft.com/office/drawing/2014/main" xmlns="" id="{88BCF486-CB05-48FE-A05D-B46DC8AFE3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82852" y="2304841"/>
                <a:ext cx="1478224" cy="1478225"/>
              </a:xfrm>
              <a:prstGeom prst="rect">
                <a:avLst/>
              </a:prstGeom>
            </p:spPr>
          </p:pic>
        </p:grpSp>
      </p:grpSp>
    </p:spTree>
    <p:extLst>
      <p:ext uri="{BB962C8B-B14F-4D97-AF65-F5344CB8AC3E}">
        <p14:creationId xmlns:p14="http://schemas.microsoft.com/office/powerpoint/2010/main" val="720455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out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93"/>
          <p:cNvSpPr/>
          <p:nvPr/>
        </p:nvSpPr>
        <p:spPr>
          <a:xfrm rot="10800000">
            <a:off x="8122424" y="3699316"/>
            <a:ext cx="287993"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6" name="图片 29"/>
          <p:cNvPicPr>
            <a:picLocks noChangeAspect="1"/>
          </p:cNvPicPr>
          <p:nvPr/>
        </p:nvPicPr>
        <p:blipFill rotWithShape="1">
          <a:blip r:embed="rId3">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t="22718"/>
          <a:stretch>
            <a:fillRect/>
          </a:stretch>
        </p:blipFill>
        <p:spPr>
          <a:xfrm>
            <a:off x="-47317" y="-31529"/>
            <a:ext cx="2433680" cy="2204404"/>
          </a:xfrm>
          <a:prstGeom prst="rect">
            <a:avLst/>
          </a:prstGeom>
        </p:spPr>
      </p:pic>
      <p:pic>
        <p:nvPicPr>
          <p:cNvPr id="19" name="图片 17"/>
          <p:cNvPicPr>
            <a:picLocks noChangeAspect="1"/>
          </p:cNvPicPr>
          <p:nvPr/>
        </p:nvPicPr>
        <p:blipFill rotWithShape="1">
          <a:blip r:embed="rId5">
            <a:extLst>
              <a:ext uri="{28A0092B-C50C-407E-A947-70E740481C1C}">
                <a14:useLocalDpi xmlns:a14="http://schemas.microsoft.com/office/drawing/2010/main" val="0"/>
              </a:ext>
            </a:extLst>
          </a:blip>
          <a:srcRect l="20023" b="67764"/>
          <a:stretch>
            <a:fillRect/>
          </a:stretch>
        </p:blipFill>
        <p:spPr>
          <a:xfrm flipV="1">
            <a:off x="5063490" y="-1"/>
            <a:ext cx="4108028" cy="1655811"/>
          </a:xfrm>
          <a:prstGeom prst="rect">
            <a:avLst/>
          </a:prstGeom>
        </p:spPr>
      </p:pic>
      <p:grpSp>
        <p:nvGrpSpPr>
          <p:cNvPr id="3" name="Group 2"/>
          <p:cNvGrpSpPr/>
          <p:nvPr/>
        </p:nvGrpSpPr>
        <p:grpSpPr>
          <a:xfrm>
            <a:off x="1054795" y="1408369"/>
            <a:ext cx="1484382" cy="1610054"/>
            <a:chOff x="2328847" y="1712819"/>
            <a:chExt cx="1113949" cy="1107482"/>
          </a:xfrm>
        </p:grpSpPr>
        <p:sp>
          <p:nvSpPr>
            <p:cNvPr id="11" name="Freeform 5"/>
            <p:cNvSpPr/>
            <p:nvPr/>
          </p:nvSpPr>
          <p:spPr bwMode="auto">
            <a:xfrm>
              <a:off x="2767932" y="2234749"/>
              <a:ext cx="674864" cy="5855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ln>
            <a:effectLst/>
          </p:spPr>
          <p:txBody>
            <a:bodyPr vert="horz" wrap="square" lIns="91412" tIns="45706" rIns="91412" bIns="45706" numCol="1" anchor="t" anchorCtr="0" compatLnSpc="1"/>
            <a:lstStyle/>
            <a:p>
              <a:endParaRPr lang="zh-CN" altLang="en-US" sz="1800">
                <a:solidFill>
                  <a:schemeClr val="bg1"/>
                </a:solidFill>
              </a:endParaRPr>
            </a:p>
          </p:txBody>
        </p:sp>
        <p:pic>
          <p:nvPicPr>
            <p:cNvPr id="20"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8847" y="1712819"/>
              <a:ext cx="884591" cy="918529"/>
            </a:xfrm>
            <a:prstGeom prst="rect">
              <a:avLst/>
            </a:prstGeom>
          </p:spPr>
        </p:pic>
      </p:grpSp>
      <p:sp>
        <p:nvSpPr>
          <p:cNvPr id="2" name="Rectangle 1"/>
          <p:cNvSpPr/>
          <p:nvPr/>
        </p:nvSpPr>
        <p:spPr>
          <a:xfrm>
            <a:off x="1886033" y="1869511"/>
            <a:ext cx="6632341" cy="1446550"/>
          </a:xfrm>
          <a:prstGeom prst="rect">
            <a:avLst/>
          </a:prstGeom>
        </p:spPr>
        <p:txBody>
          <a:bodyPr wrap="square">
            <a:spAutoFit/>
          </a:bodyPr>
          <a:lstStyle/>
          <a:p>
            <a:pPr algn="ctr"/>
            <a:r>
              <a:rPr lang="vi-VN" altLang="zh-CN" sz="8800" dirty="0">
                <a:solidFill>
                  <a:srgbClr val="002060"/>
                </a:solidFill>
                <a:latin typeface="UVN Banh Mi" pitchFamily="2" charset="0"/>
              </a:rPr>
              <a:t>KHÁM PHÁ</a:t>
            </a:r>
            <a:endParaRPr lang="zh-CN" altLang="en-US" sz="8800" dirty="0">
              <a:solidFill>
                <a:srgbClr val="002060"/>
              </a:solidFill>
              <a:latin typeface="UVN Banh Mi" pitchFamily="2" charset="0"/>
            </a:endParaRPr>
          </a:p>
        </p:txBody>
      </p:sp>
    </p:spTree>
    <p:extLst>
      <p:ext uri="{BB962C8B-B14F-4D97-AF65-F5344CB8AC3E}">
        <p14:creationId xmlns:p14="http://schemas.microsoft.com/office/powerpoint/2010/main" val="3875447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xmlns=""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314325" y="371475"/>
            <a:ext cx="8558234" cy="4410075"/>
          </a:xfrm>
          <a:prstGeom prst="roundRect">
            <a:avLst>
              <a:gd name="adj" fmla="val 11401"/>
            </a:avLst>
          </a:prstGeom>
          <a:solidFill>
            <a:srgbClr val="FFFFFF"/>
          </a:solidFill>
          <a:ln w="28575"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pic>
        <p:nvPicPr>
          <p:cNvPr id="4" name="图片 3">
            <a:extLst>
              <a:ext uri="{FF2B5EF4-FFF2-40B4-BE49-F238E27FC236}">
                <a16:creationId xmlns:a16="http://schemas.microsoft.com/office/drawing/2014/main" xmlns="" id="{BF3BC4F4-03FE-43C5-8D6C-B988CBBDEC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52" y="2243126"/>
            <a:ext cx="3268047" cy="3268047"/>
          </a:xfrm>
          <a:prstGeom prst="rect">
            <a:avLst/>
          </a:prstGeom>
        </p:spPr>
      </p:pic>
      <p:sp>
        <p:nvSpPr>
          <p:cNvPr id="28" name="Google Shape;605;p32"/>
          <p:cNvSpPr txBox="1">
            <a:spLocks/>
          </p:cNvSpPr>
          <p:nvPr/>
        </p:nvSpPr>
        <p:spPr>
          <a:xfrm>
            <a:off x="451544" y="1105558"/>
            <a:ext cx="8258526" cy="2771591"/>
          </a:xfrm>
          <a:prstGeom prst="rect">
            <a:avLst/>
          </a:prstGeom>
          <a:no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65100" algn="just">
              <a:spcBef>
                <a:spcPts val="600"/>
              </a:spcBef>
            </a:pPr>
            <a:r>
              <a:rPr lang="vi-VN" sz="3000" dirty="0">
                <a:solidFill>
                  <a:srgbClr val="002060"/>
                </a:solidFill>
                <a:latin typeface="Calibri" panose="020F0502020204030204" pitchFamily="34" charset="0"/>
                <a:cs typeface="Calibri" panose="020F0502020204030204" pitchFamily="34" charset="0"/>
              </a:rPr>
              <a:t>a)  Các bạn trong lớp tổ chức buổi liên hoan văn nghệ nhằm mục đích gì ?</a:t>
            </a:r>
          </a:p>
          <a:p>
            <a:pPr marL="165100" algn="just">
              <a:spcBef>
                <a:spcPts val="1200"/>
              </a:spcBef>
            </a:pPr>
            <a:r>
              <a:rPr lang="vi-VN" sz="3000" dirty="0">
                <a:solidFill>
                  <a:srgbClr val="002060"/>
                </a:solidFill>
                <a:latin typeface="Calibri" panose="020F0502020204030204" pitchFamily="34" charset="0"/>
                <a:cs typeface="Calibri" panose="020F0502020204030204" pitchFamily="34" charset="0"/>
              </a:rPr>
              <a:t>b)  Để tổ chức buổi liên hoan, cần làm những việc gì ? Lớp trưởng đã phân công như thế nào ?</a:t>
            </a:r>
          </a:p>
          <a:p>
            <a:pPr marL="165100" algn="just">
              <a:spcBef>
                <a:spcPts val="1200"/>
              </a:spcBef>
            </a:pPr>
            <a:r>
              <a:rPr lang="vi-VN" sz="3000" dirty="0">
                <a:solidFill>
                  <a:srgbClr val="002060"/>
                </a:solidFill>
                <a:latin typeface="Calibri" panose="020F0502020204030204" pitchFamily="34" charset="0"/>
                <a:cs typeface="Calibri" panose="020F0502020204030204" pitchFamily="34" charset="0"/>
              </a:rPr>
              <a:t>c)  Hãy thuật lại diễn biến của buổi liên hoan.</a:t>
            </a:r>
          </a:p>
        </p:txBody>
      </p:sp>
      <p:sp>
        <p:nvSpPr>
          <p:cNvPr id="2" name="TextBox 1"/>
          <p:cNvSpPr txBox="1"/>
          <p:nvPr/>
        </p:nvSpPr>
        <p:spPr>
          <a:xfrm>
            <a:off x="314325" y="555332"/>
            <a:ext cx="8896464"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cs typeface="itim" panose="00000500000000000000" pitchFamily="2" charset="-34"/>
              </a:rPr>
              <a:t>Bài 1: Đọc câu chuyện dưới đây và trả lời câu hỏi:</a:t>
            </a:r>
            <a:endParaRPr lang="en-US" sz="3200" dirty="0">
              <a:latin typeface="Cambria" panose="02040503050406030204" pitchFamily="18" charset="0"/>
              <a:ea typeface="Cambria" panose="02040503050406030204" pitchFamily="18" charset="0"/>
              <a:cs typeface="itim" panose="00000500000000000000" pitchFamily="2" charset="-34"/>
            </a:endParaRPr>
          </a:p>
        </p:txBody>
      </p:sp>
    </p:spTree>
    <p:custDataLst>
      <p:tags r:id="rId1"/>
    </p:custDataLst>
    <p:extLst>
      <p:ext uri="{BB962C8B-B14F-4D97-AF65-F5344CB8AC3E}">
        <p14:creationId xmlns:p14="http://schemas.microsoft.com/office/powerpoint/2010/main" val="15672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xmlns=""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3" name="Google Shape;601;p32"/>
          <p:cNvSpPr/>
          <p:nvPr/>
        </p:nvSpPr>
        <p:spPr>
          <a:xfrm flipH="1">
            <a:off x="238709" y="171450"/>
            <a:ext cx="8648700" cy="4972050"/>
          </a:xfrm>
          <a:prstGeom prst="roundRect">
            <a:avLst>
              <a:gd name="adj" fmla="val 11401"/>
            </a:avLst>
          </a:prstGeom>
          <a:solidFill>
            <a:srgbClr val="FFFFFF">
              <a:alpha val="94000"/>
            </a:srgb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Sắp tới Ngày Nhà giáo Việt Nam 20 - 11, lớp tôi bàn việc chúc mừng thầy cô. Có bạn đề nghị liên hoan tại lớp. Có bạn nói đi cắm trại cùng thầy cô sẽ vui hơn. Ồn ào một hồi, chẳng ai nghe ai.</a:t>
            </a:r>
          </a:p>
          <a:p>
            <a:pPr algn="just">
              <a:spcBef>
                <a:spcPts val="1200"/>
              </a:spcBef>
            </a:pPr>
            <a:r>
              <a:rPr lang="vi-VN" sz="2000" dirty="0">
                <a:latin typeface="Calibri" panose="020F0502020204030204" pitchFamily="34" charset="0"/>
                <a:cs typeface="Calibri" panose="020F0502020204030204" pitchFamily="34" charset="0"/>
              </a:rPr>
              <a:t>    Cuối cùng, lớp trưởng Thủy Minh lên tiếng. Lớp trưởng có khác, nói nghe rất được. Để hòa vào không khí vui chung của toàn trường, chúng tôi sẽ không đi cắm trại xa mà tổ chức ngay tại lớp một buổi liên hoan thật rôm rả. Sẽ có hoa quả, bánh kẹo, có báo tường và một chương trình văn nghệ "cây nhà lá vườn".</a:t>
            </a:r>
          </a:p>
          <a:p>
            <a:pPr algn="just">
              <a:spcBef>
                <a:spcPts val="1200"/>
              </a:spcBef>
            </a:pPr>
            <a:r>
              <a:rPr lang="vi-VN" sz="2000" dirty="0">
                <a:latin typeface="Calibri" panose="020F0502020204030204" pitchFamily="34" charset="0"/>
                <a:cs typeface="Calibri" panose="020F0502020204030204" pitchFamily="34" charset="0"/>
              </a:rPr>
              <a:t>   Việc chuẩn bị bánh kẹo, hoa quả, chén đĩa,… được giao hoàn toàn cho các bạn nữ. Bạn Tâm, bạn Phượng sẽ chỉ huy chuyện bếp núc này. Nhóm các bạn Trung, Nam, Sơn lo trang trí lớp học. Báo tường thì ai cũng phải viết, vẽ hoặc sưu tầm. Lớp trưởng là chủ bút cùng nhóm biên tập lo ra báo. Các tiết mục văn nghệ cũng được phân công cụ thể cho từng người, từng nhóm.</a:t>
            </a:r>
          </a:p>
          <a:p>
            <a:pPr algn="just">
              <a:spcBef>
                <a:spcPts val="1200"/>
              </a:spcBef>
            </a:pPr>
            <a:endParaRPr lang="vi-VN" sz="2000" dirty="0">
              <a:latin typeface="Calibri" panose="020F0502020204030204" pitchFamily="34" charset="0"/>
              <a:cs typeface="Calibri" panose="020F0502020204030204" pitchFamily="34" charset="0"/>
            </a:endParaRPr>
          </a:p>
          <a:p>
            <a:pPr>
              <a:spcBef>
                <a:spcPts val="1200"/>
              </a:spcBef>
            </a:pPr>
            <a:r>
              <a:rPr lang="vi-VN" dirty="0"/>
              <a:t/>
            </a:r>
            <a:br>
              <a:rPr lang="vi-VN" dirty="0"/>
            </a:br>
            <a:endParaRPr dirty="0"/>
          </a:p>
        </p:txBody>
      </p:sp>
      <p:sp>
        <p:nvSpPr>
          <p:cNvPr id="4" name="TextBox 3"/>
          <p:cNvSpPr txBox="1"/>
          <p:nvPr/>
        </p:nvSpPr>
        <p:spPr>
          <a:xfrm>
            <a:off x="1390845" y="350321"/>
            <a:ext cx="6596743" cy="461665"/>
          </a:xfrm>
          <a:prstGeom prst="rect">
            <a:avLst/>
          </a:prstGeom>
          <a:noFill/>
        </p:spPr>
        <p:txBody>
          <a:bodyPr wrap="square" rtlCol="0">
            <a:spAutoFit/>
          </a:bodyPr>
          <a:lstStyle/>
          <a:p>
            <a:pPr algn="ctr"/>
            <a:r>
              <a:rPr lang="vi-VN" sz="2400" dirty="0">
                <a:solidFill>
                  <a:srgbClr val="00B050"/>
                </a:solidFill>
                <a:latin typeface="UVF Lobster12" panose="02000506000000020003" pitchFamily="2" charset="0"/>
              </a:rPr>
              <a:t>Một buổi sinh hoạt tập thể</a:t>
            </a:r>
            <a:endParaRPr lang="en-US" sz="2400" dirty="0">
              <a:solidFill>
                <a:srgbClr val="00B050"/>
              </a:solidFill>
              <a:latin typeface="UVF Lobster12" panose="02000506000000020003" pitchFamily="2" charset="0"/>
            </a:endParaRPr>
          </a:p>
        </p:txBody>
      </p:sp>
    </p:spTree>
    <p:extLst>
      <p:ext uri="{BB962C8B-B14F-4D97-AF65-F5344CB8AC3E}">
        <p14:creationId xmlns:p14="http://schemas.microsoft.com/office/powerpoint/2010/main" val="1627777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xmlns=""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4" name="Google Shape;601;p32"/>
          <p:cNvSpPr/>
          <p:nvPr/>
        </p:nvSpPr>
        <p:spPr>
          <a:xfrm flipH="1">
            <a:off x="284778" y="261257"/>
            <a:ext cx="8648700" cy="4553339"/>
          </a:xfrm>
          <a:prstGeom prst="roundRect">
            <a:avLst>
              <a:gd name="adj" fmla="val 11401"/>
            </a:avLst>
          </a:prstGeom>
          <a:solidFill>
            <a:srgbClr val="FFFFFF">
              <a:alpha val="90000"/>
            </a:srgb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algn="just">
              <a:spcBef>
                <a:spcPts val="1200"/>
              </a:spcBef>
            </a:pPr>
            <a:r>
              <a:rPr lang="vi-VN" sz="2400" dirty="0">
                <a:latin typeface="Calibri" panose="020F0502020204030204" pitchFamily="34" charset="0"/>
                <a:cs typeface="Calibri" panose="020F0502020204030204" pitchFamily="34" charset="0"/>
              </a:rPr>
              <a:t>  </a:t>
            </a:r>
          </a:p>
          <a:p>
            <a:pPr algn="just">
              <a:spcBef>
                <a:spcPts val="1200"/>
              </a:spcBef>
            </a:pPr>
            <a:r>
              <a:rPr lang="vi-VN" sz="2400" dirty="0">
                <a:latin typeface="Calibri" panose="020F0502020204030204" pitchFamily="34" charset="0"/>
                <a:cs typeface="Calibri" panose="020F0502020204030204" pitchFamily="34" charset="0"/>
              </a:rPr>
              <a:t>    Buổi liên hoan diễn ra thật vui vẻ. Lớp học được trang hoàng đẹp và đầm ấm. Thu Hương dẫn chương trình rất có duyên. Tuấn Béo diễn kịch câm làm ai nấy cười rũ. Còn Huyền Phương, hằng ngày bẽn lẽn là thế, nhưng hôm đó kéo đàn thật sành điệu. Thầy chủ nhiệm rất cảm động. Thầy khen báo tường của lớp hay, khen các tiết mục biểu diễn rất tự nhiên, khen buổi sinh hoạt đã được tổ chức chu đáo.</a:t>
            </a:r>
          </a:p>
          <a:p>
            <a:pPr algn="just">
              <a:spcBef>
                <a:spcPts val="1200"/>
              </a:spcBef>
            </a:pPr>
            <a:r>
              <a:rPr lang="vi-VN" sz="2400" dirty="0">
                <a:latin typeface="Calibri" panose="020F0502020204030204" pitchFamily="34" charset="0"/>
                <a:cs typeface="Calibri" panose="020F0502020204030204" pitchFamily="34" charset="0"/>
              </a:rPr>
              <a:t>   Trên đường về, chúng tôi không ngớt lời bàn tán về buổi liên hoan. Ai cũng hài lòng, cảm thấy gắn bó với nhau hơn sau thành công của buổi sinh hoạt tập thể lần đầu tiên do chính chúng tôi tự tổ chức.</a:t>
            </a:r>
          </a:p>
          <a:p>
            <a:pPr>
              <a:spcBef>
                <a:spcPts val="1200"/>
              </a:spcBef>
            </a:pPr>
            <a:endParaRP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92718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606577840"/>
</p:tagLst>
</file>

<file path=ppt/tags/tag10.xml><?xml version="1.0" encoding="utf-8"?>
<p:tagLst xmlns:a="http://schemas.openxmlformats.org/drawingml/2006/main" xmlns:r="http://schemas.openxmlformats.org/officeDocument/2006/relationships" xmlns:p="http://schemas.openxmlformats.org/presentationml/2006/main">
  <p:tag name="TIMING" val="|0.3|0.3|0.2|0.3|0.4|0.3|0.3"/>
</p:tagLst>
</file>

<file path=ppt/tags/tag11.xml><?xml version="1.0" encoding="utf-8"?>
<p:tagLst xmlns:a="http://schemas.openxmlformats.org/drawingml/2006/main" xmlns:r="http://schemas.openxmlformats.org/officeDocument/2006/relationships" xmlns:p="http://schemas.openxmlformats.org/presentationml/2006/main">
  <p:tag name="TIMING" val="|0.3|0.3|0.2|0.3|0.4|0.3|0.3"/>
</p:tagLst>
</file>

<file path=ppt/tags/tag12.xml><?xml version="1.0" encoding="utf-8"?>
<p:tagLst xmlns:a="http://schemas.openxmlformats.org/drawingml/2006/main" xmlns:r="http://schemas.openxmlformats.org/officeDocument/2006/relationships" xmlns:p="http://schemas.openxmlformats.org/presentationml/2006/main">
  <p:tag name="TIMING" val="|0.3|0.3|0.3"/>
</p:tagLst>
</file>

<file path=ppt/tags/tag2.xml><?xml version="1.0" encoding="utf-8"?>
<p:tagLst xmlns:a="http://schemas.openxmlformats.org/drawingml/2006/main" xmlns:r="http://schemas.openxmlformats.org/officeDocument/2006/relationships" xmlns:p="http://schemas.openxmlformats.org/presentationml/2006/main">
  <p:tag name="TIMING" val="|0.3|0.3|0.2|0.3|0.4|0.3|0.3"/>
</p:tagLst>
</file>

<file path=ppt/tags/tag3.xml><?xml version="1.0" encoding="utf-8"?>
<p:tagLst xmlns:a="http://schemas.openxmlformats.org/drawingml/2006/main" xmlns:r="http://schemas.openxmlformats.org/officeDocument/2006/relationships" xmlns:p="http://schemas.openxmlformats.org/presentationml/2006/main">
  <p:tag name="TIMING" val="|0|0.3|0.3|0.3"/>
</p:tagLst>
</file>

<file path=ppt/tags/tag4.xml><?xml version="1.0" encoding="utf-8"?>
<p:tagLst xmlns:a="http://schemas.openxmlformats.org/drawingml/2006/main" xmlns:r="http://schemas.openxmlformats.org/officeDocument/2006/relationships" xmlns:p="http://schemas.openxmlformats.org/presentationml/2006/main">
  <p:tag name="TIMING" val="|0|0.3|0.3|0.3"/>
</p:tagLst>
</file>

<file path=ppt/tags/tag5.xml><?xml version="1.0" encoding="utf-8"?>
<p:tagLst xmlns:a="http://schemas.openxmlformats.org/drawingml/2006/main" xmlns:r="http://schemas.openxmlformats.org/officeDocument/2006/relationships" xmlns:p="http://schemas.openxmlformats.org/presentationml/2006/main">
  <p:tag name="TIMING" val="|0.5|0.2|0.2|0.2|0.2|0.4|0.3"/>
</p:tagLst>
</file>

<file path=ppt/tags/tag6.xml><?xml version="1.0" encoding="utf-8"?>
<p:tagLst xmlns:a="http://schemas.openxmlformats.org/drawingml/2006/main" xmlns:r="http://schemas.openxmlformats.org/officeDocument/2006/relationships" xmlns:p="http://schemas.openxmlformats.org/presentationml/2006/main">
  <p:tag name="TIMING" val="|0.3|0.3|0.2|0.3|0.4|0.3|0.3"/>
</p:tagLst>
</file>

<file path=ppt/tags/tag7.xml><?xml version="1.0" encoding="utf-8"?>
<p:tagLst xmlns:a="http://schemas.openxmlformats.org/drawingml/2006/main" xmlns:r="http://schemas.openxmlformats.org/officeDocument/2006/relationships" xmlns:p="http://schemas.openxmlformats.org/presentationml/2006/main">
  <p:tag name="TIMING" val="|0.3|0.3|0.2|0.3|0.4|0.3|0.3"/>
</p:tagLst>
</file>

<file path=ppt/tags/tag8.xml><?xml version="1.0" encoding="utf-8"?>
<p:tagLst xmlns:a="http://schemas.openxmlformats.org/drawingml/2006/main" xmlns:r="http://schemas.openxmlformats.org/officeDocument/2006/relationships" xmlns:p="http://schemas.openxmlformats.org/presentationml/2006/main">
  <p:tag name="TIMING" val="|0|0.3|0.3|0.3"/>
</p:tagLst>
</file>

<file path=ppt/tags/tag9.xml><?xml version="1.0" encoding="utf-8"?>
<p:tagLst xmlns:a="http://schemas.openxmlformats.org/drawingml/2006/main" xmlns:r="http://schemas.openxmlformats.org/officeDocument/2006/relationships" xmlns:p="http://schemas.openxmlformats.org/presentationml/2006/main">
  <p:tag name="TIMING" val="|0.2|0.3|0.3|0.4"/>
</p:tagLst>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1360</TotalTime>
  <Words>1099</Words>
  <Application>Microsoft Office PowerPoint</Application>
  <PresentationFormat>On-screen Show (16:9)</PresentationFormat>
  <Paragraphs>143</Paragraphs>
  <Slides>30</Slides>
  <Notes>3</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30</vt:i4>
      </vt:variant>
    </vt:vector>
  </HeadingPairs>
  <TitlesOfParts>
    <vt:vector size="54" baseType="lpstr">
      <vt:lpstr>#9Slide03 AmpleSoft Bold</vt:lpstr>
      <vt:lpstr>Aroly</vt:lpstr>
      <vt:lpstr>UVF Lobster12</vt:lpstr>
      <vt:lpstr>Itim</vt:lpstr>
      <vt:lpstr>Calibri</vt:lpstr>
      <vt:lpstr>Dancing Script</vt:lpstr>
      <vt:lpstr>VNI-Hobo</vt:lpstr>
      <vt:lpstr>宋体</vt:lpstr>
      <vt:lpstr>Segoe UI Black</vt:lpstr>
      <vt:lpstr>UVN Banh Mi</vt:lpstr>
      <vt:lpstr>UVF Chikita</vt:lpstr>
      <vt:lpstr>字魂95号-手刻宋</vt:lpstr>
      <vt:lpstr>Cambria</vt:lpstr>
      <vt:lpstr>Fredoka One</vt:lpstr>
      <vt:lpstr>#9Slide05 Shaqila</vt:lpstr>
      <vt:lpstr>Arial</vt:lpstr>
      <vt:lpstr>Englebert</vt:lpstr>
      <vt:lpstr>.VnMonotype corsiva</vt:lpstr>
      <vt:lpstr>Bebas Neue</vt:lpstr>
      <vt:lpstr>Times New Roman</vt:lpstr>
      <vt:lpstr>.VnVogue</vt:lpstr>
      <vt:lpstr>#9Slide03 Arima Madurai Black</vt:lpstr>
      <vt:lpstr>UVF Cider Script</vt:lpstr>
      <vt:lpstr>Cute Instagram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Tiếng Việt</dc:title>
  <dc:creator>Admin</dc:creator>
  <cp:lastModifiedBy>AutoBVT</cp:lastModifiedBy>
  <cp:revision>98</cp:revision>
  <dcterms:modified xsi:type="dcterms:W3CDTF">2022-01-21T12:49:45Z</dcterms:modified>
</cp:coreProperties>
</file>