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317" r:id="rId2"/>
    <p:sldId id="256" r:id="rId3"/>
    <p:sldId id="257" r:id="rId4"/>
    <p:sldId id="259" r:id="rId5"/>
    <p:sldId id="299" r:id="rId6"/>
    <p:sldId id="300" r:id="rId7"/>
    <p:sldId id="265" r:id="rId8"/>
    <p:sldId id="293" r:id="rId9"/>
    <p:sldId id="289" r:id="rId10"/>
    <p:sldId id="266" r:id="rId11"/>
    <p:sldId id="296" r:id="rId12"/>
    <p:sldId id="273" r:id="rId13"/>
  </p:sldIdLst>
  <p:sldSz cx="9144000" cy="5143500" type="screen16x9"/>
  <p:notesSz cx="6858000" cy="9144000"/>
  <p:embeddedFontLst>
    <p:embeddedFont>
      <p:font typeface="DFPOP1-W9" panose="020B0604020202020204" charset="-128"/>
      <p:regular r:id="rId15"/>
    </p:embeddedFon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E1509"/>
    <a:srgbClr val="BC148C"/>
    <a:srgbClr val="E826B1"/>
    <a:srgbClr val="A9250B"/>
    <a:srgbClr val="0000FF"/>
    <a:srgbClr val="4CA420"/>
    <a:srgbClr val="C4D836"/>
    <a:srgbClr val="679C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644" y="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39030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08934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249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217842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403795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94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310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231531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477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131883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10</a:t>
            </a:fld>
            <a:endParaRPr lang="zh-CN" altLang="en-US"/>
          </a:p>
        </p:txBody>
      </p:sp>
    </p:spTree>
    <p:extLst>
      <p:ext uri="{BB962C8B-B14F-4D97-AF65-F5344CB8AC3E}">
        <p14:creationId xmlns:p14="http://schemas.microsoft.com/office/powerpoint/2010/main" val="291883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40271373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283047858"/>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664549222"/>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56376000"/>
      </p:ext>
    </p:extLst>
  </p:cSld>
  <p:clrMapOvr>
    <a:masterClrMapping/>
  </p:clrMapOvr>
  <p:transition spd="slow"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17652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96351691"/>
      </p:ext>
    </p:extLst>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127906559"/>
      </p:ext>
    </p:extLst>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368134684"/>
      </p:ext>
    </p:extLst>
  </p:cSld>
  <p:clrMapOvr>
    <a:masterClrMapping/>
  </p:clrMapOvr>
  <p:transition spd="slow"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993057402"/>
      </p:ext>
    </p:extLst>
  </p:cSld>
  <p:clrMapOvr>
    <a:masterClrMapping/>
  </p:clrMapOvr>
  <p:transition spd="slow"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75375233"/>
      </p:ext>
    </p:extLst>
  </p:cSld>
  <p:clrMapOvr>
    <a:masterClrMapping/>
  </p:clrMapOvr>
  <p:transition spd="slow"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8460597" y="3435861"/>
            <a:ext cx="618427" cy="959575"/>
          </a:xfrm>
          <a:prstGeom prst="rect">
            <a:avLst/>
          </a:prstGeom>
        </p:spPr>
      </p:pic>
    </p:spTree>
    <p:extLst>
      <p:ext uri="{BB962C8B-B14F-4D97-AF65-F5344CB8AC3E}">
        <p14:creationId xmlns:p14="http://schemas.microsoft.com/office/powerpoint/2010/main" val="2423162524"/>
      </p:ext>
    </p:extLst>
  </p:cSld>
  <p:clrMapOvr>
    <a:masterClrMapping/>
  </p:clrMapOvr>
  <p:transition spd="slow"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022351114"/>
      </p:ext>
    </p:extLst>
  </p:cSld>
  <p:clrMapOvr>
    <a:masterClrMapping/>
  </p:clrMapOvr>
  <p:transition spd="slow"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12034105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2022/1/4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91080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 id="2147483673" r:id="rId13"/>
  </p:sldLayoutIdLst>
  <p:transition spd="slow"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533400" y="312982"/>
            <a:ext cx="8077200" cy="1177245"/>
          </a:xfrm>
          <a:prstGeom prst="rect">
            <a:avLst/>
          </a:prstGeom>
          <a:noFill/>
          <a:ln>
            <a:noFill/>
          </a:ln>
          <a:effectLst/>
        </p:spPr>
        <p:txBody>
          <a:bodyPr wrap="square" lIns="68580" tIns="34290" rIns="68580" bIns="34290" anchor="ctr">
            <a:spAutoFit/>
          </a:bodyPr>
          <a:lstStyle/>
          <a:p>
            <a:pPr algn="ctr" defTabSz="685800">
              <a:defRPr/>
            </a:pPr>
            <a:r>
              <a:rPr lang="en-US" altLang="en-US" sz="1800" b="1" dirty="0">
                <a:solidFill>
                  <a:srgbClr val="C00000"/>
                </a:solidFill>
                <a:latin typeface="Times New Roman" panose="02020603050405020304" pitchFamily="18" charset="0"/>
                <a:cs typeface="Times New Roman" panose="02020603050405020304" pitchFamily="18" charset="0"/>
              </a:rPr>
              <a:t>PHÒNG GIÁO DỤC &amp; ĐÀO TẠO QUẬN LONG BIÊN</a:t>
            </a:r>
          </a:p>
          <a:p>
            <a:pPr algn="ctr" defTabSz="685800">
              <a:defRPr/>
            </a:pPr>
            <a:r>
              <a:rPr lang="en-US" altLang="en-US" sz="1800" b="1" dirty="0">
                <a:solidFill>
                  <a:srgbClr val="C00000"/>
                </a:solidFill>
                <a:latin typeface="Times New Roman" panose="02020603050405020304" pitchFamily="18" charset="0"/>
                <a:cs typeface="Times New Roman" panose="02020603050405020304" pitchFamily="18" charset="0"/>
              </a:rPr>
              <a:t>TRƯỜNG TIỂU HỌC PHÚC LỢI</a:t>
            </a:r>
          </a:p>
          <a:p>
            <a:pPr algn="ctr" defTabSz="685800">
              <a:defRPr/>
            </a:pPr>
            <a:r>
              <a:rPr lang="en-US" altLang="en-US" sz="1800" b="1" dirty="0">
                <a:solidFill>
                  <a:srgbClr val="C00000"/>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57150" y="1660105"/>
            <a:ext cx="9029700" cy="2285241"/>
          </a:xfrm>
          <a:prstGeom prst="rect">
            <a:avLst/>
          </a:prstGeom>
          <a:noFill/>
          <a:ln>
            <a:noFill/>
          </a:ln>
          <a:effectLst/>
        </p:spPr>
        <p:txBody>
          <a:bodyPr wrap="square" lIns="68580" tIns="34290" rIns="68580" bIns="34290" anchor="ctr">
            <a:spAutoFit/>
          </a:bodyPr>
          <a:lstStyle/>
          <a:p>
            <a:pPr algn="ctr" defTabSz="685800">
              <a:defRPr/>
            </a:pPr>
            <a:r>
              <a:rPr lang="en-US" altLang="en-US" sz="3600" b="1" dirty="0">
                <a:solidFill>
                  <a:srgbClr val="C00000"/>
                </a:solidFill>
                <a:latin typeface="Times New Roman" panose="02020603050405020304" pitchFamily="18" charset="0"/>
                <a:cs typeface="Times New Roman" panose="02020603050405020304" pitchFamily="18" charset="0"/>
              </a:rPr>
              <a:t>                                                     </a:t>
            </a:r>
          </a:p>
          <a:p>
            <a:pPr algn="ctr" defTabSz="685800">
              <a:defRPr/>
            </a:pPr>
            <a:r>
              <a:rPr lang="en-US" altLang="en-US" sz="3600" b="1" dirty="0">
                <a:solidFill>
                  <a:srgbClr val="C00000"/>
                </a:solidFill>
                <a:latin typeface="Times New Roman" panose="02020603050405020304" pitchFamily="18" charset="0"/>
                <a:cs typeface="Times New Roman" panose="02020603050405020304" pitchFamily="18" charset="0"/>
              </a:rPr>
              <a:t>CHÀO ĐÓN CÁC EM HỌC SINH</a:t>
            </a:r>
          </a:p>
          <a:p>
            <a:pPr algn="ctr" defTabSz="685800">
              <a:defRPr/>
            </a:pPr>
            <a:r>
              <a:rPr lang="en-US" altLang="en-US" sz="3600" b="1" dirty="0">
                <a:solidFill>
                  <a:srgbClr val="C00000"/>
                </a:solidFill>
                <a:latin typeface="Times New Roman" panose="02020603050405020304" pitchFamily="18" charset="0"/>
                <a:cs typeface="Times New Roman" panose="02020603050405020304" pitchFamily="18" charset="0"/>
              </a:rPr>
              <a:t>ĐẾN VỚI TIẾT HỌC HÔM NAY</a:t>
            </a:r>
          </a:p>
          <a:p>
            <a:pPr algn="ctr" defTabSz="685800">
              <a:defRPr/>
            </a:pPr>
            <a:r>
              <a:rPr lang="en-US" altLang="en-US" sz="3600" b="1" dirty="0">
                <a:solidFill>
                  <a:srgbClr val="C00000"/>
                </a:solidFill>
                <a:latin typeface="Times New Roman" panose="02020603050405020304" pitchFamily="18" charset="0"/>
                <a:cs typeface="Times New Roman" panose="02020603050405020304" pitchFamily="18" charset="0"/>
              </a:rPr>
              <a:t>                 </a:t>
            </a:r>
          </a:p>
        </p:txBody>
      </p:sp>
      <p:grpSp>
        <p:nvGrpSpPr>
          <p:cNvPr id="4" name="Google Shape;2819;p50">
            <a:extLst>
              <a:ext uri="{FF2B5EF4-FFF2-40B4-BE49-F238E27FC236}">
                <a16:creationId xmlns:a16="http://schemas.microsoft.com/office/drawing/2014/main" id="{FC99651A-081B-4E36-8A1A-7DD7A513497D}"/>
              </a:ext>
            </a:extLst>
          </p:cNvPr>
          <p:cNvGrpSpPr/>
          <p:nvPr/>
        </p:nvGrpSpPr>
        <p:grpSpPr>
          <a:xfrm>
            <a:off x="423840" y="-184919"/>
            <a:ext cx="523928" cy="1782393"/>
            <a:chOff x="7692527" y="-6"/>
            <a:chExt cx="523928" cy="1782393"/>
          </a:xfrm>
        </p:grpSpPr>
        <p:sp>
          <p:nvSpPr>
            <p:cNvPr id="7" name="Google Shape;2820;p50">
              <a:extLst>
                <a:ext uri="{FF2B5EF4-FFF2-40B4-BE49-F238E27FC236}">
                  <a16:creationId xmlns:a16="http://schemas.microsoft.com/office/drawing/2014/main" id="{AC7CF147-F71D-4BC6-8330-CAB7CEBA0D13}"/>
                </a:ext>
              </a:extLst>
            </p:cNvPr>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2821;p50">
              <a:extLst>
                <a:ext uri="{FF2B5EF4-FFF2-40B4-BE49-F238E27FC236}">
                  <a16:creationId xmlns:a16="http://schemas.microsoft.com/office/drawing/2014/main" id="{EA264FE4-F49D-4F98-BE1F-A810B1D49B8C}"/>
                </a:ext>
              </a:extLst>
            </p:cNvPr>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2822;p50">
              <a:extLst>
                <a:ext uri="{FF2B5EF4-FFF2-40B4-BE49-F238E27FC236}">
                  <a16:creationId xmlns:a16="http://schemas.microsoft.com/office/drawing/2014/main" id="{2520BD46-3015-4F99-98AE-59C647F3366D}"/>
                </a:ext>
              </a:extLst>
            </p:cNvPr>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2823;p50">
              <a:extLst>
                <a:ext uri="{FF2B5EF4-FFF2-40B4-BE49-F238E27FC236}">
                  <a16:creationId xmlns:a16="http://schemas.microsoft.com/office/drawing/2014/main" id="{7BA46764-AA44-4099-82B0-C949BD8400C5}"/>
                </a:ext>
              </a:extLst>
            </p:cNvPr>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824;p50">
              <a:extLst>
                <a:ext uri="{FF2B5EF4-FFF2-40B4-BE49-F238E27FC236}">
                  <a16:creationId xmlns:a16="http://schemas.microsoft.com/office/drawing/2014/main" id="{D8FF3BE7-4C52-4FFD-A62C-246E362D3A22}"/>
                </a:ext>
              </a:extLst>
            </p:cNvPr>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825;p50">
              <a:extLst>
                <a:ext uri="{FF2B5EF4-FFF2-40B4-BE49-F238E27FC236}">
                  <a16:creationId xmlns:a16="http://schemas.microsoft.com/office/drawing/2014/main" id="{DBA47783-CA0E-48BC-929E-F9970718499D}"/>
                </a:ext>
              </a:extLst>
            </p:cNvPr>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2826;p50">
              <a:extLst>
                <a:ext uri="{FF2B5EF4-FFF2-40B4-BE49-F238E27FC236}">
                  <a16:creationId xmlns:a16="http://schemas.microsoft.com/office/drawing/2014/main" id="{8C37E890-63F8-42E8-9ADA-670A60B4E61A}"/>
                </a:ext>
              </a:extLst>
            </p:cNvPr>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2827;p50">
              <a:extLst>
                <a:ext uri="{FF2B5EF4-FFF2-40B4-BE49-F238E27FC236}">
                  <a16:creationId xmlns:a16="http://schemas.microsoft.com/office/drawing/2014/main" id="{607CF866-A39A-44F9-99C9-719D7D8FE7B9}"/>
                </a:ext>
              </a:extLst>
            </p:cNvPr>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828;p50">
              <a:extLst>
                <a:ext uri="{FF2B5EF4-FFF2-40B4-BE49-F238E27FC236}">
                  <a16:creationId xmlns:a16="http://schemas.microsoft.com/office/drawing/2014/main" id="{58AD4B65-98B6-47F0-98F7-8ED5C8B38835}"/>
                </a:ext>
              </a:extLst>
            </p:cNvPr>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829;p50">
              <a:extLst>
                <a:ext uri="{FF2B5EF4-FFF2-40B4-BE49-F238E27FC236}">
                  <a16:creationId xmlns:a16="http://schemas.microsoft.com/office/drawing/2014/main" id="{0EFCEFC2-B7A1-4DD1-BEDB-305692B88381}"/>
                </a:ext>
              </a:extLst>
            </p:cNvPr>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830;p50">
              <a:extLst>
                <a:ext uri="{FF2B5EF4-FFF2-40B4-BE49-F238E27FC236}">
                  <a16:creationId xmlns:a16="http://schemas.microsoft.com/office/drawing/2014/main" id="{49F24F32-9FDB-47B1-A4E4-8203C872F45B}"/>
                </a:ext>
              </a:extLst>
            </p:cNvPr>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831;p50">
              <a:extLst>
                <a:ext uri="{FF2B5EF4-FFF2-40B4-BE49-F238E27FC236}">
                  <a16:creationId xmlns:a16="http://schemas.microsoft.com/office/drawing/2014/main" id="{3F03DBD7-662D-4B60-A0E5-481DF2374D42}"/>
                </a:ext>
              </a:extLst>
            </p:cNvPr>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832;p50">
              <a:extLst>
                <a:ext uri="{FF2B5EF4-FFF2-40B4-BE49-F238E27FC236}">
                  <a16:creationId xmlns:a16="http://schemas.microsoft.com/office/drawing/2014/main" id="{52624055-B7CD-4F6E-B3C2-0F56DB93DE38}"/>
                </a:ext>
              </a:extLst>
            </p:cNvPr>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0" name="Google Shape;2644;p46">
            <a:extLst>
              <a:ext uri="{FF2B5EF4-FFF2-40B4-BE49-F238E27FC236}">
                <a16:creationId xmlns:a16="http://schemas.microsoft.com/office/drawing/2014/main" id="{7748B5B8-65BC-415B-8A11-F42849CE156C}"/>
              </a:ext>
            </a:extLst>
          </p:cNvPr>
          <p:cNvGrpSpPr/>
          <p:nvPr/>
        </p:nvGrpSpPr>
        <p:grpSpPr>
          <a:xfrm rot="477077" flipH="1">
            <a:off x="7745661" y="2880250"/>
            <a:ext cx="1262972" cy="2044923"/>
            <a:chOff x="1274013" y="1595300"/>
            <a:chExt cx="1064625" cy="1452675"/>
          </a:xfrm>
        </p:grpSpPr>
        <p:sp>
          <p:nvSpPr>
            <p:cNvPr id="21" name="Google Shape;2645;p46">
              <a:extLst>
                <a:ext uri="{FF2B5EF4-FFF2-40B4-BE49-F238E27FC236}">
                  <a16:creationId xmlns:a16="http://schemas.microsoft.com/office/drawing/2014/main" id="{2EEB0790-277F-44A3-B4D8-05E966C67549}"/>
                </a:ext>
              </a:extLst>
            </p:cNvPr>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646;p46">
              <a:extLst>
                <a:ext uri="{FF2B5EF4-FFF2-40B4-BE49-F238E27FC236}">
                  <a16:creationId xmlns:a16="http://schemas.microsoft.com/office/drawing/2014/main" id="{4F094B35-B9A6-477A-9F81-419123C61ADC}"/>
                </a:ext>
              </a:extLst>
            </p:cNvPr>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647;p46">
              <a:extLst>
                <a:ext uri="{FF2B5EF4-FFF2-40B4-BE49-F238E27FC236}">
                  <a16:creationId xmlns:a16="http://schemas.microsoft.com/office/drawing/2014/main" id="{0B4D1767-EC66-4182-BF15-23982CB41B58}"/>
                </a:ext>
              </a:extLst>
            </p:cNvPr>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648;p46">
              <a:extLst>
                <a:ext uri="{FF2B5EF4-FFF2-40B4-BE49-F238E27FC236}">
                  <a16:creationId xmlns:a16="http://schemas.microsoft.com/office/drawing/2014/main" id="{EB54AEAF-9CC8-4AF8-957D-C4B6E8DB7403}"/>
                </a:ext>
              </a:extLst>
            </p:cNvPr>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2649;p46">
              <a:extLst>
                <a:ext uri="{FF2B5EF4-FFF2-40B4-BE49-F238E27FC236}">
                  <a16:creationId xmlns:a16="http://schemas.microsoft.com/office/drawing/2014/main" id="{7F27354E-DCEC-4260-AC1D-99CCCD2A8AF2}"/>
                </a:ext>
              </a:extLst>
            </p:cNvPr>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2650;p46">
              <a:extLst>
                <a:ext uri="{FF2B5EF4-FFF2-40B4-BE49-F238E27FC236}">
                  <a16:creationId xmlns:a16="http://schemas.microsoft.com/office/drawing/2014/main" id="{59F13460-52F4-4A3D-A100-23844C3B0006}"/>
                </a:ext>
              </a:extLst>
            </p:cNvPr>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2651;p46">
              <a:extLst>
                <a:ext uri="{FF2B5EF4-FFF2-40B4-BE49-F238E27FC236}">
                  <a16:creationId xmlns:a16="http://schemas.microsoft.com/office/drawing/2014/main" id="{537325D7-1EF8-41E8-87CB-B9E0DF41FF47}"/>
                </a:ext>
              </a:extLst>
            </p:cNvPr>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2652;p46">
              <a:extLst>
                <a:ext uri="{FF2B5EF4-FFF2-40B4-BE49-F238E27FC236}">
                  <a16:creationId xmlns:a16="http://schemas.microsoft.com/office/drawing/2014/main" id="{4A909F8C-7AF6-4123-BA05-3B59234F5ABE}"/>
                </a:ext>
              </a:extLst>
            </p:cNvPr>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2653;p46">
              <a:extLst>
                <a:ext uri="{FF2B5EF4-FFF2-40B4-BE49-F238E27FC236}">
                  <a16:creationId xmlns:a16="http://schemas.microsoft.com/office/drawing/2014/main" id="{FB0B4BCA-0BD8-48A3-8889-DB6D72B3032B}"/>
                </a:ext>
              </a:extLst>
            </p:cNvPr>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2654;p46">
              <a:extLst>
                <a:ext uri="{FF2B5EF4-FFF2-40B4-BE49-F238E27FC236}">
                  <a16:creationId xmlns:a16="http://schemas.microsoft.com/office/drawing/2014/main" id="{99879403-6DAF-4CC1-A1B1-79E2244033B2}"/>
                </a:ext>
              </a:extLst>
            </p:cNvPr>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2655;p46">
              <a:extLst>
                <a:ext uri="{FF2B5EF4-FFF2-40B4-BE49-F238E27FC236}">
                  <a16:creationId xmlns:a16="http://schemas.microsoft.com/office/drawing/2014/main" id="{212D1955-825E-4C3F-BC6D-EB7B90E6F704}"/>
                </a:ext>
              </a:extLst>
            </p:cNvPr>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2656;p46">
              <a:extLst>
                <a:ext uri="{FF2B5EF4-FFF2-40B4-BE49-F238E27FC236}">
                  <a16:creationId xmlns:a16="http://schemas.microsoft.com/office/drawing/2014/main" id="{B0537E33-A729-4763-9963-0088BD05E901}"/>
                </a:ext>
              </a:extLst>
            </p:cNvPr>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657;p46">
              <a:extLst>
                <a:ext uri="{FF2B5EF4-FFF2-40B4-BE49-F238E27FC236}">
                  <a16:creationId xmlns:a16="http://schemas.microsoft.com/office/drawing/2014/main" id="{EBB464B8-3042-42C8-93E4-1164D806F921}"/>
                </a:ext>
              </a:extLst>
            </p:cNvPr>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658;p46">
              <a:extLst>
                <a:ext uri="{FF2B5EF4-FFF2-40B4-BE49-F238E27FC236}">
                  <a16:creationId xmlns:a16="http://schemas.microsoft.com/office/drawing/2014/main" id="{62232B4E-4DCD-47D5-99DA-51F348D54241}"/>
                </a:ext>
              </a:extLst>
            </p:cNvPr>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659;p46">
              <a:extLst>
                <a:ext uri="{FF2B5EF4-FFF2-40B4-BE49-F238E27FC236}">
                  <a16:creationId xmlns:a16="http://schemas.microsoft.com/office/drawing/2014/main" id="{F9A04C38-258A-4B5D-9BC0-C1DB312D6825}"/>
                </a:ext>
              </a:extLst>
            </p:cNvPr>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660;p46">
              <a:extLst>
                <a:ext uri="{FF2B5EF4-FFF2-40B4-BE49-F238E27FC236}">
                  <a16:creationId xmlns:a16="http://schemas.microsoft.com/office/drawing/2014/main" id="{794A02DE-66E5-45EF-8DC6-B2A5688C36A3}"/>
                </a:ext>
              </a:extLst>
            </p:cNvPr>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661;p46">
              <a:extLst>
                <a:ext uri="{FF2B5EF4-FFF2-40B4-BE49-F238E27FC236}">
                  <a16:creationId xmlns:a16="http://schemas.microsoft.com/office/drawing/2014/main" id="{1D0EB951-723B-4712-8B99-99D020FB055B}"/>
                </a:ext>
              </a:extLst>
            </p:cNvPr>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662;p46">
              <a:extLst>
                <a:ext uri="{FF2B5EF4-FFF2-40B4-BE49-F238E27FC236}">
                  <a16:creationId xmlns:a16="http://schemas.microsoft.com/office/drawing/2014/main" id="{7E43FADF-DB46-482B-98DA-11A94D67C418}"/>
                </a:ext>
              </a:extLst>
            </p:cNvPr>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663;p46">
              <a:extLst>
                <a:ext uri="{FF2B5EF4-FFF2-40B4-BE49-F238E27FC236}">
                  <a16:creationId xmlns:a16="http://schemas.microsoft.com/office/drawing/2014/main" id="{7D0F12FD-E1CB-4632-BF4D-9734171BE184}"/>
                </a:ext>
              </a:extLst>
            </p:cNvPr>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664;p46">
              <a:extLst>
                <a:ext uri="{FF2B5EF4-FFF2-40B4-BE49-F238E27FC236}">
                  <a16:creationId xmlns:a16="http://schemas.microsoft.com/office/drawing/2014/main" id="{729E3C9A-3E07-4143-9E41-A70A47AF7F82}"/>
                </a:ext>
              </a:extLst>
            </p:cNvPr>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2665;p46">
              <a:extLst>
                <a:ext uri="{FF2B5EF4-FFF2-40B4-BE49-F238E27FC236}">
                  <a16:creationId xmlns:a16="http://schemas.microsoft.com/office/drawing/2014/main" id="{68C932FF-10CE-44D2-A32A-3B45452C2128}"/>
                </a:ext>
              </a:extLst>
            </p:cNvPr>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2666;p46">
              <a:extLst>
                <a:ext uri="{FF2B5EF4-FFF2-40B4-BE49-F238E27FC236}">
                  <a16:creationId xmlns:a16="http://schemas.microsoft.com/office/drawing/2014/main" id="{6DA27709-B5D3-444E-9912-3FCB0F3B2E25}"/>
                </a:ext>
              </a:extLst>
            </p:cNvPr>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2667;p46">
              <a:extLst>
                <a:ext uri="{FF2B5EF4-FFF2-40B4-BE49-F238E27FC236}">
                  <a16:creationId xmlns:a16="http://schemas.microsoft.com/office/drawing/2014/main" id="{4601C44C-732B-4072-89AC-B09F1B49D627}"/>
                </a:ext>
              </a:extLst>
            </p:cNvPr>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2668;p46">
              <a:extLst>
                <a:ext uri="{FF2B5EF4-FFF2-40B4-BE49-F238E27FC236}">
                  <a16:creationId xmlns:a16="http://schemas.microsoft.com/office/drawing/2014/main" id="{90BA0ABD-7833-4BD9-9B29-1B6FF6D3FD71}"/>
                </a:ext>
              </a:extLst>
            </p:cNvPr>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2669;p46">
              <a:extLst>
                <a:ext uri="{FF2B5EF4-FFF2-40B4-BE49-F238E27FC236}">
                  <a16:creationId xmlns:a16="http://schemas.microsoft.com/office/drawing/2014/main" id="{70048FF9-4F0B-4BD0-8F6B-C8480A05A855}"/>
                </a:ext>
              </a:extLst>
            </p:cNvPr>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2670;p46">
              <a:extLst>
                <a:ext uri="{FF2B5EF4-FFF2-40B4-BE49-F238E27FC236}">
                  <a16:creationId xmlns:a16="http://schemas.microsoft.com/office/drawing/2014/main" id="{85C7648F-4C1E-4E13-A70E-D7AFD082364D}"/>
                </a:ext>
              </a:extLst>
            </p:cNvPr>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2671;p46">
              <a:extLst>
                <a:ext uri="{FF2B5EF4-FFF2-40B4-BE49-F238E27FC236}">
                  <a16:creationId xmlns:a16="http://schemas.microsoft.com/office/drawing/2014/main" id="{D687FF59-13C5-453E-B8E7-160A922BFD52}"/>
                </a:ext>
              </a:extLst>
            </p:cNvPr>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2672;p46">
              <a:extLst>
                <a:ext uri="{FF2B5EF4-FFF2-40B4-BE49-F238E27FC236}">
                  <a16:creationId xmlns:a16="http://schemas.microsoft.com/office/drawing/2014/main" id="{6B0CA936-A482-4C55-91E8-A54F44D313E6}"/>
                </a:ext>
              </a:extLst>
            </p:cNvPr>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2673;p46">
              <a:extLst>
                <a:ext uri="{FF2B5EF4-FFF2-40B4-BE49-F238E27FC236}">
                  <a16:creationId xmlns:a16="http://schemas.microsoft.com/office/drawing/2014/main" id="{3EC5CF10-00EC-4F58-9AA7-8517FCF47413}"/>
                </a:ext>
              </a:extLst>
            </p:cNvPr>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2674;p46">
              <a:extLst>
                <a:ext uri="{FF2B5EF4-FFF2-40B4-BE49-F238E27FC236}">
                  <a16:creationId xmlns:a16="http://schemas.microsoft.com/office/drawing/2014/main" id="{31E98EF8-F154-4CC3-BC0C-91352DD9A258}"/>
                </a:ext>
              </a:extLst>
            </p:cNvPr>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2675;p46">
              <a:extLst>
                <a:ext uri="{FF2B5EF4-FFF2-40B4-BE49-F238E27FC236}">
                  <a16:creationId xmlns:a16="http://schemas.microsoft.com/office/drawing/2014/main" id="{CD9061ED-5BA0-4E50-B563-1E33EDBC8708}"/>
                </a:ext>
              </a:extLst>
            </p:cNvPr>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2676;p46">
              <a:extLst>
                <a:ext uri="{FF2B5EF4-FFF2-40B4-BE49-F238E27FC236}">
                  <a16:creationId xmlns:a16="http://schemas.microsoft.com/office/drawing/2014/main" id="{1128D224-4ADF-4CD6-81CA-E333EB148925}"/>
                </a:ext>
              </a:extLst>
            </p:cNvPr>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2677;p46">
              <a:extLst>
                <a:ext uri="{FF2B5EF4-FFF2-40B4-BE49-F238E27FC236}">
                  <a16:creationId xmlns:a16="http://schemas.microsoft.com/office/drawing/2014/main" id="{8D40866B-1C67-468B-9347-AF3AA5CBE6F9}"/>
                </a:ext>
              </a:extLst>
            </p:cNvPr>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2678;p46">
              <a:extLst>
                <a:ext uri="{FF2B5EF4-FFF2-40B4-BE49-F238E27FC236}">
                  <a16:creationId xmlns:a16="http://schemas.microsoft.com/office/drawing/2014/main" id="{9376F67C-72C0-43A0-8AF7-9D2ADBD74200}"/>
                </a:ext>
              </a:extLst>
            </p:cNvPr>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2679;p46">
              <a:extLst>
                <a:ext uri="{FF2B5EF4-FFF2-40B4-BE49-F238E27FC236}">
                  <a16:creationId xmlns:a16="http://schemas.microsoft.com/office/drawing/2014/main" id="{E24AEE71-92E2-41B1-B54D-7187C76975CA}"/>
                </a:ext>
              </a:extLst>
            </p:cNvPr>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2680;p46">
              <a:extLst>
                <a:ext uri="{FF2B5EF4-FFF2-40B4-BE49-F238E27FC236}">
                  <a16:creationId xmlns:a16="http://schemas.microsoft.com/office/drawing/2014/main" id="{690CD800-0ADA-4F87-85F9-21E7CC60D62F}"/>
                </a:ext>
              </a:extLst>
            </p:cNvPr>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2681;p46">
              <a:extLst>
                <a:ext uri="{FF2B5EF4-FFF2-40B4-BE49-F238E27FC236}">
                  <a16:creationId xmlns:a16="http://schemas.microsoft.com/office/drawing/2014/main" id="{64AC8066-41B4-4A6E-AEBD-B50DE0556AEF}"/>
                </a:ext>
              </a:extLst>
            </p:cNvPr>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2682;p46">
              <a:extLst>
                <a:ext uri="{FF2B5EF4-FFF2-40B4-BE49-F238E27FC236}">
                  <a16:creationId xmlns:a16="http://schemas.microsoft.com/office/drawing/2014/main" id="{8F0716D6-E3A3-4306-A15D-C762D796A8E9}"/>
                </a:ext>
              </a:extLst>
            </p:cNvPr>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2683;p46">
              <a:extLst>
                <a:ext uri="{FF2B5EF4-FFF2-40B4-BE49-F238E27FC236}">
                  <a16:creationId xmlns:a16="http://schemas.microsoft.com/office/drawing/2014/main" id="{7B9C5605-7C66-4A61-B91F-AD04E26620BE}"/>
                </a:ext>
              </a:extLst>
            </p:cNvPr>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2684;p46">
              <a:extLst>
                <a:ext uri="{FF2B5EF4-FFF2-40B4-BE49-F238E27FC236}">
                  <a16:creationId xmlns:a16="http://schemas.microsoft.com/office/drawing/2014/main" id="{4C1DEEFD-1362-4E8D-BFA7-168F66672D95}"/>
                </a:ext>
              </a:extLst>
            </p:cNvPr>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2685;p46">
              <a:extLst>
                <a:ext uri="{FF2B5EF4-FFF2-40B4-BE49-F238E27FC236}">
                  <a16:creationId xmlns:a16="http://schemas.microsoft.com/office/drawing/2014/main" id="{B770078D-6557-4293-9209-A8CB6389E41B}"/>
                </a:ext>
              </a:extLst>
            </p:cNvPr>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2686;p46">
              <a:extLst>
                <a:ext uri="{FF2B5EF4-FFF2-40B4-BE49-F238E27FC236}">
                  <a16:creationId xmlns:a16="http://schemas.microsoft.com/office/drawing/2014/main" id="{C5141C15-9488-4C07-B2E5-235F3A43FD2C}"/>
                </a:ext>
              </a:extLst>
            </p:cNvPr>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2687;p46">
              <a:extLst>
                <a:ext uri="{FF2B5EF4-FFF2-40B4-BE49-F238E27FC236}">
                  <a16:creationId xmlns:a16="http://schemas.microsoft.com/office/drawing/2014/main" id="{EA73C3C9-1158-4145-9553-084BEB4DD177}"/>
                </a:ext>
              </a:extLst>
            </p:cNvPr>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2688;p46">
              <a:extLst>
                <a:ext uri="{FF2B5EF4-FFF2-40B4-BE49-F238E27FC236}">
                  <a16:creationId xmlns:a16="http://schemas.microsoft.com/office/drawing/2014/main" id="{C47A4229-3F50-43FB-8914-AA20EF4583DD}"/>
                </a:ext>
              </a:extLst>
            </p:cNvPr>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2689;p46">
              <a:extLst>
                <a:ext uri="{FF2B5EF4-FFF2-40B4-BE49-F238E27FC236}">
                  <a16:creationId xmlns:a16="http://schemas.microsoft.com/office/drawing/2014/main" id="{4B17EA61-1531-4A9D-8E48-51D0E6B4E473}"/>
                </a:ext>
              </a:extLst>
            </p:cNvPr>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2690;p46">
              <a:extLst>
                <a:ext uri="{FF2B5EF4-FFF2-40B4-BE49-F238E27FC236}">
                  <a16:creationId xmlns:a16="http://schemas.microsoft.com/office/drawing/2014/main" id="{5D62D071-99EE-47A7-93FA-4F855BBBDFE0}"/>
                </a:ext>
              </a:extLst>
            </p:cNvPr>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2691;p46">
              <a:extLst>
                <a:ext uri="{FF2B5EF4-FFF2-40B4-BE49-F238E27FC236}">
                  <a16:creationId xmlns:a16="http://schemas.microsoft.com/office/drawing/2014/main" id="{BEE7ABCA-39C3-4F76-83C6-C92582ACB922}"/>
                </a:ext>
              </a:extLst>
            </p:cNvPr>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2692;p46">
              <a:extLst>
                <a:ext uri="{FF2B5EF4-FFF2-40B4-BE49-F238E27FC236}">
                  <a16:creationId xmlns:a16="http://schemas.microsoft.com/office/drawing/2014/main" id="{FA39D036-452A-425E-9B0E-C99EF413A507}"/>
                </a:ext>
              </a:extLst>
            </p:cNvPr>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2693;p46">
              <a:extLst>
                <a:ext uri="{FF2B5EF4-FFF2-40B4-BE49-F238E27FC236}">
                  <a16:creationId xmlns:a16="http://schemas.microsoft.com/office/drawing/2014/main" id="{BC66AA08-0581-4FD0-A2F0-1303059F0AC9}"/>
                </a:ext>
              </a:extLst>
            </p:cNvPr>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2694;p46">
              <a:extLst>
                <a:ext uri="{FF2B5EF4-FFF2-40B4-BE49-F238E27FC236}">
                  <a16:creationId xmlns:a16="http://schemas.microsoft.com/office/drawing/2014/main" id="{D6238BCF-DCA5-4CEC-9A53-55B1E20C3533}"/>
                </a:ext>
              </a:extLst>
            </p:cNvPr>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2695;p46">
              <a:extLst>
                <a:ext uri="{FF2B5EF4-FFF2-40B4-BE49-F238E27FC236}">
                  <a16:creationId xmlns:a16="http://schemas.microsoft.com/office/drawing/2014/main" id="{2E37A5FA-C50F-47EF-BFF5-ED7D0A384413}"/>
                </a:ext>
              </a:extLst>
            </p:cNvPr>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2696;p46">
              <a:extLst>
                <a:ext uri="{FF2B5EF4-FFF2-40B4-BE49-F238E27FC236}">
                  <a16:creationId xmlns:a16="http://schemas.microsoft.com/office/drawing/2014/main" id="{BCF5F35F-C158-4B1D-9BA4-804ED913F93E}"/>
                </a:ext>
              </a:extLst>
            </p:cNvPr>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2697;p46">
              <a:extLst>
                <a:ext uri="{FF2B5EF4-FFF2-40B4-BE49-F238E27FC236}">
                  <a16:creationId xmlns:a16="http://schemas.microsoft.com/office/drawing/2014/main" id="{018B79E2-A98B-4B6F-9915-C4B567244331}"/>
                </a:ext>
              </a:extLst>
            </p:cNvPr>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2698;p46">
              <a:extLst>
                <a:ext uri="{FF2B5EF4-FFF2-40B4-BE49-F238E27FC236}">
                  <a16:creationId xmlns:a16="http://schemas.microsoft.com/office/drawing/2014/main" id="{F2D9E45A-7C76-4A1E-BBD7-A5BDD10EFC77}"/>
                </a:ext>
              </a:extLst>
            </p:cNvPr>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2699;p46">
              <a:extLst>
                <a:ext uri="{FF2B5EF4-FFF2-40B4-BE49-F238E27FC236}">
                  <a16:creationId xmlns:a16="http://schemas.microsoft.com/office/drawing/2014/main" id="{BA44B893-C38C-4C8B-B96F-8FFE5EB551A2}"/>
                </a:ext>
              </a:extLst>
            </p:cNvPr>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2700;p46">
              <a:extLst>
                <a:ext uri="{FF2B5EF4-FFF2-40B4-BE49-F238E27FC236}">
                  <a16:creationId xmlns:a16="http://schemas.microsoft.com/office/drawing/2014/main" id="{B34F0BFB-DBE7-488E-831F-664166764597}"/>
                </a:ext>
              </a:extLst>
            </p:cNvPr>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2701;p46">
              <a:extLst>
                <a:ext uri="{FF2B5EF4-FFF2-40B4-BE49-F238E27FC236}">
                  <a16:creationId xmlns:a16="http://schemas.microsoft.com/office/drawing/2014/main" id="{443B3349-F478-405E-A5E4-EA57815232E1}"/>
                </a:ext>
              </a:extLst>
            </p:cNvPr>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2702;p46">
              <a:extLst>
                <a:ext uri="{FF2B5EF4-FFF2-40B4-BE49-F238E27FC236}">
                  <a16:creationId xmlns:a16="http://schemas.microsoft.com/office/drawing/2014/main" id="{C170D997-5488-422F-A0CD-AF31F7BFE679}"/>
                </a:ext>
              </a:extLst>
            </p:cNvPr>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2703;p46">
              <a:extLst>
                <a:ext uri="{FF2B5EF4-FFF2-40B4-BE49-F238E27FC236}">
                  <a16:creationId xmlns:a16="http://schemas.microsoft.com/office/drawing/2014/main" id="{C236CB18-5E7F-4327-ACF6-2FA7FF50D23B}"/>
                </a:ext>
              </a:extLst>
            </p:cNvPr>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2704;p46">
              <a:extLst>
                <a:ext uri="{FF2B5EF4-FFF2-40B4-BE49-F238E27FC236}">
                  <a16:creationId xmlns:a16="http://schemas.microsoft.com/office/drawing/2014/main" id="{3F3B4499-1ED3-4956-BFAF-C7206D5FFC0C}"/>
                </a:ext>
              </a:extLst>
            </p:cNvPr>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2705;p46">
              <a:extLst>
                <a:ext uri="{FF2B5EF4-FFF2-40B4-BE49-F238E27FC236}">
                  <a16:creationId xmlns:a16="http://schemas.microsoft.com/office/drawing/2014/main" id="{65E395E7-6ADE-4A16-80E8-157FA96F07CD}"/>
                </a:ext>
              </a:extLst>
            </p:cNvPr>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2706;p46">
              <a:extLst>
                <a:ext uri="{FF2B5EF4-FFF2-40B4-BE49-F238E27FC236}">
                  <a16:creationId xmlns:a16="http://schemas.microsoft.com/office/drawing/2014/main" id="{6FC40B6F-7C4A-4168-905C-EF3B2010A417}"/>
                </a:ext>
              </a:extLst>
            </p:cNvPr>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2707;p46">
              <a:extLst>
                <a:ext uri="{FF2B5EF4-FFF2-40B4-BE49-F238E27FC236}">
                  <a16:creationId xmlns:a16="http://schemas.microsoft.com/office/drawing/2014/main" id="{9498E2A8-4BE5-4B25-871F-DAFEC282AD0C}"/>
                </a:ext>
              </a:extLst>
            </p:cNvPr>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2708;p46">
              <a:extLst>
                <a:ext uri="{FF2B5EF4-FFF2-40B4-BE49-F238E27FC236}">
                  <a16:creationId xmlns:a16="http://schemas.microsoft.com/office/drawing/2014/main" id="{9BEDCD3D-81F0-4DFD-A3E2-59E457733EE7}"/>
                </a:ext>
              </a:extLst>
            </p:cNvPr>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2709;p46">
              <a:extLst>
                <a:ext uri="{FF2B5EF4-FFF2-40B4-BE49-F238E27FC236}">
                  <a16:creationId xmlns:a16="http://schemas.microsoft.com/office/drawing/2014/main" id="{07E6B5DC-533F-4E07-B91A-7C8247BEC301}"/>
                </a:ext>
              </a:extLst>
            </p:cNvPr>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2710;p46">
              <a:extLst>
                <a:ext uri="{FF2B5EF4-FFF2-40B4-BE49-F238E27FC236}">
                  <a16:creationId xmlns:a16="http://schemas.microsoft.com/office/drawing/2014/main" id="{4982AB04-44E0-41DF-B9F0-AC57B5A74100}"/>
                </a:ext>
              </a:extLst>
            </p:cNvPr>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2711;p46">
              <a:extLst>
                <a:ext uri="{FF2B5EF4-FFF2-40B4-BE49-F238E27FC236}">
                  <a16:creationId xmlns:a16="http://schemas.microsoft.com/office/drawing/2014/main" id="{3351704D-7F56-435A-9AD6-98F6F77B907F}"/>
                </a:ext>
              </a:extLst>
            </p:cNvPr>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2712;p46">
              <a:extLst>
                <a:ext uri="{FF2B5EF4-FFF2-40B4-BE49-F238E27FC236}">
                  <a16:creationId xmlns:a16="http://schemas.microsoft.com/office/drawing/2014/main" id="{7B7E745F-963F-4BC5-9F40-3BCBB49EBD4F}"/>
                </a:ext>
              </a:extLst>
            </p:cNvPr>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2713;p46">
              <a:extLst>
                <a:ext uri="{FF2B5EF4-FFF2-40B4-BE49-F238E27FC236}">
                  <a16:creationId xmlns:a16="http://schemas.microsoft.com/office/drawing/2014/main" id="{3E2A32AE-8558-4D74-BE59-D88794BA985D}"/>
                </a:ext>
              </a:extLst>
            </p:cNvPr>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2714;p46">
              <a:extLst>
                <a:ext uri="{FF2B5EF4-FFF2-40B4-BE49-F238E27FC236}">
                  <a16:creationId xmlns:a16="http://schemas.microsoft.com/office/drawing/2014/main" id="{36C14496-616E-42DF-BBCC-A8D7FF1B0B04}"/>
                </a:ext>
              </a:extLst>
            </p:cNvPr>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2715;p46">
              <a:extLst>
                <a:ext uri="{FF2B5EF4-FFF2-40B4-BE49-F238E27FC236}">
                  <a16:creationId xmlns:a16="http://schemas.microsoft.com/office/drawing/2014/main" id="{C64F4C93-77DC-4B4B-8C5A-CBD1B552531B}"/>
                </a:ext>
              </a:extLst>
            </p:cNvPr>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2716;p46">
              <a:extLst>
                <a:ext uri="{FF2B5EF4-FFF2-40B4-BE49-F238E27FC236}">
                  <a16:creationId xmlns:a16="http://schemas.microsoft.com/office/drawing/2014/main" id="{73378415-63BA-4EF3-804F-886114F5791F}"/>
                </a:ext>
              </a:extLst>
            </p:cNvPr>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2717;p46">
              <a:extLst>
                <a:ext uri="{FF2B5EF4-FFF2-40B4-BE49-F238E27FC236}">
                  <a16:creationId xmlns:a16="http://schemas.microsoft.com/office/drawing/2014/main" id="{AC7D9785-6004-4AAF-912F-11898CC8AACB}"/>
                </a:ext>
              </a:extLst>
            </p:cNvPr>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2718;p46">
              <a:extLst>
                <a:ext uri="{FF2B5EF4-FFF2-40B4-BE49-F238E27FC236}">
                  <a16:creationId xmlns:a16="http://schemas.microsoft.com/office/drawing/2014/main" id="{943FD6B8-E2EF-4A65-9322-AE26EEB6C30C}"/>
                </a:ext>
              </a:extLst>
            </p:cNvPr>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2719;p46">
              <a:extLst>
                <a:ext uri="{FF2B5EF4-FFF2-40B4-BE49-F238E27FC236}">
                  <a16:creationId xmlns:a16="http://schemas.microsoft.com/office/drawing/2014/main" id="{30E6B6D6-0A9E-4A9C-804E-F12E3A0365D7}"/>
                </a:ext>
              </a:extLst>
            </p:cNvPr>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2720;p46">
              <a:extLst>
                <a:ext uri="{FF2B5EF4-FFF2-40B4-BE49-F238E27FC236}">
                  <a16:creationId xmlns:a16="http://schemas.microsoft.com/office/drawing/2014/main" id="{42D32235-A9B4-4D93-97C5-B63F50978189}"/>
                </a:ext>
              </a:extLst>
            </p:cNvPr>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 name="Google Shape;2721;p46">
              <a:extLst>
                <a:ext uri="{FF2B5EF4-FFF2-40B4-BE49-F238E27FC236}">
                  <a16:creationId xmlns:a16="http://schemas.microsoft.com/office/drawing/2014/main" id="{7F3820D7-BFF1-4A93-8C58-25D3B984C3F2}"/>
                </a:ext>
              </a:extLst>
            </p:cNvPr>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024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t>9</a:t>
            </a:r>
          </a:p>
        </p:txBody>
      </p:sp>
      <p:sp>
        <p:nvSpPr>
          <p:cNvPr id="2" name="Rectangle 1"/>
          <p:cNvSpPr/>
          <p:nvPr/>
        </p:nvSpPr>
        <p:spPr>
          <a:xfrm>
            <a:off x="491613" y="194996"/>
            <a:ext cx="8131278" cy="4154984"/>
          </a:xfrm>
          <a:prstGeom prst="rect">
            <a:avLst/>
          </a:prstGeom>
        </p:spPr>
        <p:txBody>
          <a:bodyPr wrap="square">
            <a:spAutoFit/>
          </a:bodyPr>
          <a:lstStyle/>
          <a:p>
            <a:r>
              <a:rPr lang="en-US" sz="2400" u="sng" dirty="0" err="1">
                <a:solidFill>
                  <a:srgbClr val="920000"/>
                </a:solidFill>
                <a:latin typeface="Times New Roman" panose="02020603050405020304" pitchFamily="18" charset="0"/>
                <a:cs typeface="Times New Roman" panose="02020603050405020304" pitchFamily="18" charset="0"/>
              </a:rPr>
              <a:t>Ví</a:t>
            </a:r>
            <a:r>
              <a:rPr lang="en-US" sz="2400" u="sng" dirty="0">
                <a:solidFill>
                  <a:srgbClr val="920000"/>
                </a:solidFill>
                <a:latin typeface="Times New Roman" panose="02020603050405020304" pitchFamily="18" charset="0"/>
                <a:cs typeface="Times New Roman" panose="02020603050405020304" pitchFamily="18" charset="0"/>
              </a:rPr>
              <a:t> </a:t>
            </a:r>
            <a:r>
              <a:rPr lang="en-US" sz="2400" u="sng" dirty="0" err="1">
                <a:solidFill>
                  <a:srgbClr val="920000"/>
                </a:solidFill>
                <a:latin typeface="Times New Roman" panose="02020603050405020304" pitchFamily="18" charset="0"/>
                <a:cs typeface="Times New Roman" panose="02020603050405020304" pitchFamily="18" charset="0"/>
              </a:rPr>
              <a:t>dụ</a:t>
            </a:r>
            <a:r>
              <a:rPr lang="en-US" sz="2400" dirty="0">
                <a:solidFill>
                  <a:srgbClr val="920000"/>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Trong bài thơ Hạt gạo làng ta, em thích nhất những câu thơ:</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Hạt gạo làng ta </a:t>
            </a: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Có vị phù sa </a:t>
            </a: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Của sông Kinh Thầy </a:t>
            </a: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Có hương sen thơm </a:t>
            </a: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Trong hồ nước đầy </a:t>
            </a: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Có lời mẹ hát </a:t>
            </a: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vi-VN" sz="2000" i="1" dirty="0">
                <a:solidFill>
                  <a:schemeClr val="accent6">
                    <a:lumMod val="50000"/>
                  </a:schemeClr>
                </a:solidFill>
                <a:latin typeface="Times New Roman" panose="02020603050405020304" pitchFamily="18" charset="0"/>
                <a:cs typeface="Times New Roman" panose="02020603050405020304" pitchFamily="18" charset="0"/>
              </a:rPr>
              <a:t>Ngọt bùi đắng cay... </a:t>
            </a:r>
          </a:p>
          <a:p>
            <a:r>
              <a:rPr lang="vi-VN" sz="2000" dirty="0">
                <a:solidFill>
                  <a:schemeClr val="accent6">
                    <a:lumMod val="50000"/>
                  </a:schemeClr>
                </a:solidFill>
                <a:latin typeface="Times New Roman" panose="02020603050405020304" pitchFamily="18" charset="0"/>
                <a:cs typeface="Times New Roman" panose="02020603050405020304" pitchFamily="18" charset="0"/>
              </a:rPr>
              <a:t>=&gt; Đoạn thơ trên miêu tả hương vị của hạt gạo làng ta, đó là cái hương vị của phù sa, có cả hương sen hay lời hát ru của mẹ. Đọc những câu thơ trên đã giúp em hiểu thêm về hạt gạo, đó là món quà tặng quý giá của thiên nhiên ban tặng con người. Hạt gạo là sự kết tinh vị ngọt của đất, của nước, của bao mồ hôi vất vả của các bác nông dân.</a:t>
            </a:r>
            <a:endParaRPr lang="vi-VN" sz="2000" b="0" i="0" dirty="0">
              <a:solidFill>
                <a:schemeClr val="accent6">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75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7"/>
          <p:cNvSpPr>
            <a:spLocks noChangeArrowheads="1"/>
          </p:cNvSpPr>
          <p:nvPr/>
        </p:nvSpPr>
        <p:spPr bwMode="auto">
          <a:xfrm>
            <a:off x="7467600" y="5427406"/>
            <a:ext cx="1447800" cy="1371600"/>
          </a:xfrm>
          <a:prstGeom prst="ellipse">
            <a:avLst/>
          </a:prstGeom>
          <a:gradFill rotWithShape="1">
            <a:gsLst>
              <a:gs pos="0">
                <a:srgbClr val="FF9933"/>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Arial" panose="020B0604020202020204" pitchFamily="34" charset="0"/>
                <a:cs typeface="+mn-cs"/>
              </a:rPr>
              <a:t>9</a:t>
            </a:r>
          </a:p>
        </p:txBody>
      </p:sp>
      <p:sp>
        <p:nvSpPr>
          <p:cNvPr id="2" name="Rectangle 1"/>
          <p:cNvSpPr/>
          <p:nvPr/>
        </p:nvSpPr>
        <p:spPr>
          <a:xfrm>
            <a:off x="353961" y="286496"/>
            <a:ext cx="8561439" cy="3970318"/>
          </a:xfrm>
          <a:prstGeom prst="rect">
            <a:avLst/>
          </a:prstGeom>
        </p:spPr>
        <p:txBody>
          <a:bodyPr wrap="square">
            <a:spAutoFit/>
          </a:bodyPr>
          <a:lstStyle/>
          <a:p>
            <a:pPr fontAlgn="base"/>
            <a:r>
              <a:rPr lang="en-US" sz="1800" dirty="0">
                <a:solidFill>
                  <a:schemeClr val="bg2">
                    <a:lumMod val="25000"/>
                  </a:schemeClr>
                </a:solidFill>
                <a:latin typeface="Times New Roman" panose="02020603050405020304" pitchFamily="18" charset="0"/>
                <a:cs typeface="Times New Roman" panose="02020603050405020304" pitchFamily="18" charset="0"/>
              </a:rPr>
              <a:t>E</a:t>
            </a:r>
            <a:r>
              <a:rPr lang="vi-VN" sz="1800" dirty="0">
                <a:solidFill>
                  <a:schemeClr val="bg2">
                    <a:lumMod val="25000"/>
                  </a:schemeClr>
                </a:solidFill>
                <a:latin typeface="Times New Roman" panose="02020603050405020304" pitchFamily="18" charset="0"/>
                <a:cs typeface="Times New Roman" panose="02020603050405020304" pitchFamily="18" charset="0"/>
              </a:rPr>
              <a:t>m thích các câu thơ </a:t>
            </a:r>
            <a:r>
              <a:rPr lang="en-US" sz="1800" dirty="0" err="1">
                <a:solidFill>
                  <a:schemeClr val="bg2">
                    <a:lumMod val="25000"/>
                  </a:schemeClr>
                </a:solidFill>
                <a:latin typeface="Times New Roman" panose="02020603050405020304" pitchFamily="18" charset="0"/>
                <a:cs typeface="Times New Roman" panose="02020603050405020304" pitchFamily="18" charset="0"/>
              </a:rPr>
              <a:t>trong</a:t>
            </a:r>
            <a:r>
              <a:rPr lang="en-US" sz="1800" dirty="0">
                <a:solidFill>
                  <a:schemeClr val="bg2">
                    <a:lumMod val="25000"/>
                  </a:schemeClr>
                </a:solidFill>
                <a:latin typeface="Times New Roman" panose="02020603050405020304" pitchFamily="18" charset="0"/>
                <a:cs typeface="Times New Roman" panose="02020603050405020304" pitchFamily="18" charset="0"/>
              </a:rPr>
              <a:t> </a:t>
            </a:r>
            <a:r>
              <a:rPr lang="vi-VN" sz="1800" dirty="0">
                <a:solidFill>
                  <a:schemeClr val="bg2">
                    <a:lumMod val="25000"/>
                  </a:schemeClr>
                </a:solidFill>
                <a:latin typeface="Times New Roman" panose="02020603050405020304" pitchFamily="18" charset="0"/>
                <a:cs typeface="Times New Roman" panose="02020603050405020304" pitchFamily="18" charset="0"/>
              </a:rPr>
              <a:t>Bài thơ </a:t>
            </a:r>
            <a:r>
              <a:rPr lang="en-US" sz="1800" dirty="0">
                <a:solidFill>
                  <a:schemeClr val="bg2">
                    <a:lumMod val="25000"/>
                  </a:schemeClr>
                </a:solidFill>
                <a:latin typeface="Times New Roman" panose="02020603050405020304" pitchFamily="18" charset="0"/>
                <a:cs typeface="Times New Roman" panose="02020603050405020304" pitchFamily="18" charset="0"/>
              </a:rPr>
              <a:t>“</a:t>
            </a:r>
            <a:r>
              <a:rPr lang="vi-VN" sz="1800" i="1" dirty="0">
                <a:solidFill>
                  <a:schemeClr val="bg2">
                    <a:lumMod val="25000"/>
                  </a:schemeClr>
                </a:solidFill>
                <a:latin typeface="Times New Roman" panose="02020603050405020304" pitchFamily="18" charset="0"/>
                <a:cs typeface="Times New Roman" panose="02020603050405020304" pitchFamily="18" charset="0"/>
              </a:rPr>
              <a:t>Về ngôi nhà đang xây</a:t>
            </a:r>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en-US" sz="1800" dirty="0">
                <a:solidFill>
                  <a:schemeClr val="bg2">
                    <a:lumMod val="25000"/>
                  </a:schemeClr>
                </a:solidFill>
                <a:latin typeface="Times New Roman" panose="02020603050405020304" pitchFamily="18" charset="0"/>
                <a:cs typeface="Times New Roman" panose="02020603050405020304" pitchFamily="18" charset="0"/>
              </a:rPr>
              <a:t>”</a:t>
            </a:r>
            <a:r>
              <a:rPr lang="vi-VN" sz="1800" dirty="0">
                <a:solidFill>
                  <a:schemeClr val="bg2">
                    <a:lumMod val="25000"/>
                  </a:schemeClr>
                </a:solidFill>
                <a:latin typeface="Times New Roman" panose="02020603050405020304" pitchFamily="18" charset="0"/>
                <a:cs typeface="Times New Roman" panose="02020603050405020304" pitchFamily="18" charset="0"/>
              </a:rPr>
              <a:t> của nhà thơ Đồng Xuân Lan</a:t>
            </a:r>
            <a:r>
              <a:rPr lang="en-US" sz="1800"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Bầy chim đi ăn về</a:t>
            </a: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R</a:t>
            </a:r>
            <a:r>
              <a:rPr lang="vi-VN" sz="1800" i="1" dirty="0">
                <a:solidFill>
                  <a:schemeClr val="bg2">
                    <a:lumMod val="25000"/>
                  </a:schemeClr>
                </a:solidFill>
                <a:latin typeface="Times New Roman" panose="02020603050405020304" pitchFamily="18" charset="0"/>
                <a:cs typeface="Times New Roman" panose="02020603050405020304" pitchFamily="18" charset="0"/>
              </a:rPr>
              <a:t>ót vào cửa sổ chưa sơn vài nốt nhạc</a:t>
            </a: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Nắng đứng ngủ quên</a:t>
            </a: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Trên những bức tường</a:t>
            </a: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Làn gió nào về mang hương</a:t>
            </a: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Ủ đầy những rãnh tường chưa trát vữa.</a:t>
            </a:r>
          </a:p>
          <a:p>
            <a:pPr fontAlgn="base"/>
            <a:r>
              <a:rPr lang="vi-VN" sz="1800" dirty="0">
                <a:solidFill>
                  <a:schemeClr val="bg2">
                    <a:lumMod val="25000"/>
                  </a:schemeClr>
                </a:solidFill>
                <a:latin typeface="Times New Roman" panose="02020603050405020304" pitchFamily="18" charset="0"/>
                <a:cs typeface="Times New Roman" panose="02020603050405020304" pitchFamily="18" charset="0"/>
              </a:rPr>
              <a:t>Tác giả bài thơ đã sử dụng biện pháp nghệ thuật nhân hóa, tạo nên những hình ảnh sinh động, làm cho ngôi nhà đang xây trở nên sống động, nên thơ và ấm cúng lạ thường:</a:t>
            </a:r>
            <a:r>
              <a:rPr lang="en-US" sz="1800"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Bầy chim đi ăn về</a:t>
            </a:r>
          </a:p>
          <a:p>
            <a:pPr fontAlgn="base"/>
            <a:r>
              <a:rPr lang="en-US" sz="1800" i="1" dirty="0">
                <a:solidFill>
                  <a:schemeClr val="bg2">
                    <a:lumMod val="25000"/>
                  </a:schemeClr>
                </a:solidFill>
                <a:latin typeface="Times New Roman" panose="02020603050405020304" pitchFamily="18" charset="0"/>
                <a:cs typeface="Times New Roman" panose="02020603050405020304" pitchFamily="18" charset="0"/>
              </a:rPr>
              <a:t>                                    </a:t>
            </a:r>
            <a:r>
              <a:rPr lang="vi-VN" sz="1800" i="1" dirty="0">
                <a:solidFill>
                  <a:schemeClr val="bg2">
                    <a:lumMod val="25000"/>
                  </a:schemeClr>
                </a:solidFill>
                <a:latin typeface="Times New Roman" panose="02020603050405020304" pitchFamily="18" charset="0"/>
                <a:cs typeface="Times New Roman" panose="02020603050405020304" pitchFamily="18" charset="0"/>
              </a:rPr>
              <a:t>Rót vào của sổ chưa sơn vài nốt nhạc.</a:t>
            </a:r>
          </a:p>
          <a:p>
            <a:pPr fontAlgn="base"/>
            <a:r>
              <a:rPr lang="vi-VN" sz="1800" dirty="0">
                <a:solidFill>
                  <a:schemeClr val="bg2">
                    <a:lumMod val="25000"/>
                  </a:schemeClr>
                </a:solidFill>
                <a:latin typeface="Times New Roman" panose="02020603050405020304" pitchFamily="18" charset="0"/>
                <a:cs typeface="Times New Roman" panose="02020603050405020304" pitchFamily="18" charset="0"/>
              </a:rPr>
              <a:t>Đó là biểu hiện: “Đất lành chim đậu”. Người chưa đến ở, chim đã đến ở hót véo von. Rồi: Làn gió nào mang hương. Gió ùa về với bao hương thơm của đất trời, của sông núi cỏ cây. Ý thơ gợi lên sự ấm cúng, sự trù phú của đời sống con người ngày càng được nâng cao.</a:t>
            </a:r>
            <a:endParaRPr lang="vi-VN" sz="1800" b="0" i="0" dirty="0">
              <a:solidFill>
                <a:schemeClr val="bg2">
                  <a:lumMod val="2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par>
                          <p:cTn id="8" fill="hold">
                            <p:stCondLst>
                              <p:cond delay="500"/>
                            </p:stCondLst>
                            <p:childTnLst>
                              <p:par>
                                <p:cTn id="9" presetID="4" presetClass="exit" presetSubtype="16" fill="hold" grpId="1" nodeType="afterEffect">
                                  <p:stCondLst>
                                    <p:cond delay="0"/>
                                  </p:stCondLst>
                                  <p:childTnLst>
                                    <p:animEffect transition="out" filter="box(in)">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01012" y="2042100"/>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5020" y="3494576"/>
            <a:ext cx="2341475" cy="1329066"/>
          </a:xfrm>
          <a:prstGeom prst="rect">
            <a:avLst/>
          </a:prstGeom>
        </p:spPr>
      </p:pic>
      <p:sp>
        <p:nvSpPr>
          <p:cNvPr id="3" name="TextBox 2"/>
          <p:cNvSpPr txBox="1"/>
          <p:nvPr/>
        </p:nvSpPr>
        <p:spPr>
          <a:xfrm>
            <a:off x="2176003" y="2971332"/>
            <a:ext cx="4682692" cy="461665"/>
          </a:xfrm>
          <a:prstGeom prst="rect">
            <a:avLst/>
          </a:prstGeom>
          <a:noFill/>
        </p:spPr>
        <p:txBody>
          <a:bodyPr wrap="none" rtlCol="0">
            <a:spAutoFit/>
          </a:bodyPr>
          <a:lstStyle/>
          <a:p>
            <a:r>
              <a:rPr lang="en-US" sz="2400" b="1" dirty="0" err="1">
                <a:solidFill>
                  <a:srgbClr val="E826B1"/>
                </a:solidFill>
                <a:latin typeface="Times New Roman" panose="02020603050405020304" pitchFamily="18" charset="0"/>
                <a:cs typeface="Times New Roman" pitchFamily="18" charset="0"/>
              </a:rPr>
              <a:t>Chúc</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các</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em</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học</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tập</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thật</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tốt</a:t>
            </a:r>
            <a:r>
              <a:rPr lang="en-US" sz="2400" b="1" dirty="0">
                <a:solidFill>
                  <a:srgbClr val="E826B1"/>
                </a:solidFill>
                <a:latin typeface="Times New Roman" pitchFamily="18" charset="0"/>
                <a:cs typeface="Times New Roman" pitchFamily="18" charset="0"/>
              </a:rPr>
              <a:t> </a:t>
            </a:r>
            <a:r>
              <a:rPr lang="en-US" sz="2400" b="1" dirty="0" err="1">
                <a:solidFill>
                  <a:srgbClr val="E826B1"/>
                </a:solidFill>
                <a:latin typeface="Times New Roman" pitchFamily="18" charset="0"/>
                <a:cs typeface="Times New Roman" pitchFamily="18" charset="0"/>
              </a:rPr>
              <a:t>nhé</a:t>
            </a:r>
            <a:r>
              <a:rPr lang="en-US" sz="2400" b="1" dirty="0">
                <a:solidFill>
                  <a:srgbClr val="E826B1"/>
                </a:solidFill>
                <a:latin typeface="Times New Roman" pitchFamily="18" charset="0"/>
                <a:cs typeface="Times New Roman" pitchFamily="18" charset="0"/>
              </a:rPr>
              <a:t> !</a:t>
            </a:r>
          </a:p>
        </p:txBody>
      </p:sp>
    </p:spTree>
    <p:extLst>
      <p:ext uri="{BB962C8B-B14F-4D97-AF65-F5344CB8AC3E}">
        <p14:creationId xmlns:p14="http://schemas.microsoft.com/office/powerpoint/2010/main" val="117559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750" fill="hold"/>
                                        <p:tgtEl>
                                          <p:spTgt spid="3"/>
                                        </p:tgtEl>
                                        <p:attrNameLst>
                                          <p:attrName>ppt_x</p:attrName>
                                        </p:attrNameLst>
                                      </p:cBhvr>
                                      <p:tavLst>
                                        <p:tav tm="0">
                                          <p:val>
                                            <p:strVal val="#ppt_x"/>
                                          </p:val>
                                        </p:tav>
                                        <p:tav tm="100000">
                                          <p:val>
                                            <p:strVal val="#ppt_x"/>
                                          </p:val>
                                        </p:tav>
                                      </p:tavLst>
                                    </p:anim>
                                    <p:anim calcmode="lin" valueType="num">
                                      <p:cBhvr additive="base">
                                        <p:cTn id="61" dur="75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8" decel="41000" fill="hold" nodeType="withEffect">
                                  <p:stCondLst>
                                    <p:cond delay="275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4500" fill="hold"/>
                                        <p:tgtEl>
                                          <p:spTgt spid="28"/>
                                        </p:tgtEl>
                                        <p:attrNameLst>
                                          <p:attrName>ppt_x</p:attrName>
                                        </p:attrNameLst>
                                      </p:cBhvr>
                                      <p:tavLst>
                                        <p:tav tm="0">
                                          <p:val>
                                            <p:strVal val="0-#ppt_w/2"/>
                                          </p:val>
                                        </p:tav>
                                        <p:tav tm="100000">
                                          <p:val>
                                            <p:strVal val="#ppt_x"/>
                                          </p:val>
                                        </p:tav>
                                      </p:tavLst>
                                    </p:anim>
                                    <p:anim calcmode="lin" valueType="num">
                                      <p:cBhvr additive="base">
                                        <p:cTn id="65" dur="4500" fill="hold"/>
                                        <p:tgtEl>
                                          <p:spTgt spid="28"/>
                                        </p:tgtEl>
                                        <p:attrNameLst>
                                          <p:attrName>ppt_y</p:attrName>
                                        </p:attrNameLst>
                                      </p:cBhvr>
                                      <p:tavLst>
                                        <p:tav tm="0">
                                          <p:val>
                                            <p:strVal val="#ppt_y"/>
                                          </p:val>
                                        </p:tav>
                                        <p:tav tm="100000">
                                          <p:val>
                                            <p:strVal val="#ppt_y"/>
                                          </p:val>
                                        </p:tav>
                                      </p:tavLst>
                                    </p:anim>
                                  </p:childTnLst>
                                </p:cTn>
                              </p:par>
                              <p:par>
                                <p:cTn id="66" presetID="6" presetClass="emph" presetSubtype="0" repeatCount="14000" autoRev="1" fill="hold" nodeType="withEffect">
                                  <p:stCondLst>
                                    <p:cond delay="2750"/>
                                  </p:stCondLst>
                                  <p:childTnLst>
                                    <p:animScale>
                                      <p:cBhvr>
                                        <p:cTn id="67" dur="250" fill="hold"/>
                                        <p:tgtEl>
                                          <p:spTgt spid="2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293150" y="1182335"/>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9" y="3721063"/>
            <a:ext cx="2341475" cy="1329066"/>
          </a:xfrm>
          <a:prstGeom prst="rect">
            <a:avLst/>
          </a:prstGeom>
        </p:spPr>
      </p:pic>
      <p:sp>
        <p:nvSpPr>
          <p:cNvPr id="32" name="Rectangle 31"/>
          <p:cNvSpPr/>
          <p:nvPr/>
        </p:nvSpPr>
        <p:spPr>
          <a:xfrm>
            <a:off x="2855315" y="1442296"/>
            <a:ext cx="3328796" cy="707886"/>
          </a:xfrm>
          <a:prstGeom prst="rect">
            <a:avLst/>
          </a:prstGeom>
        </p:spPr>
        <p:txBody>
          <a:bodyPr wrap="none">
            <a:spAutoFit/>
          </a:bodyPr>
          <a:lstStyle/>
          <a:p>
            <a:pPr lvl="0" algn="ctr">
              <a:buClrTx/>
              <a:defRPr/>
            </a:pPr>
            <a:r>
              <a:rPr lang="en-US" altLang="zh-CN" sz="4000" b="1" dirty="0">
                <a:solidFill>
                  <a:srgbClr val="002060"/>
                </a:solidFill>
                <a:latin typeface="Times New Roman" pitchFamily="18" charset="0"/>
                <a:ea typeface="微软雅黑" panose="020B0503020204020204" pitchFamily="34" charset="-122"/>
                <a:cs typeface="Times New Roman" pitchFamily="18" charset="0"/>
              </a:rPr>
              <a:t>TIẾNG VIỆT </a:t>
            </a:r>
          </a:p>
        </p:txBody>
      </p:sp>
      <p:sp>
        <p:nvSpPr>
          <p:cNvPr id="7" name="Rectangle 6"/>
          <p:cNvSpPr/>
          <p:nvPr/>
        </p:nvSpPr>
        <p:spPr>
          <a:xfrm>
            <a:off x="2133988" y="2375632"/>
            <a:ext cx="4572000" cy="1323439"/>
          </a:xfrm>
          <a:prstGeom prst="rect">
            <a:avLst/>
          </a:prstGeom>
        </p:spPr>
        <p:txBody>
          <a:bodyPr>
            <a:spAutoFit/>
          </a:bodyPr>
          <a:lstStyle/>
          <a:p>
            <a:pPr lvl="0" algn="ctr" defTabSz="914400">
              <a:defRPr/>
            </a:pPr>
            <a:r>
              <a:rPr lang="en-US" altLang="zh-CN" sz="4000" b="1" kern="0" dirty="0" err="1">
                <a:solidFill>
                  <a:srgbClr val="A9250B"/>
                </a:solidFill>
                <a:latin typeface="Times New Roman" pitchFamily="18" charset="0"/>
                <a:ea typeface="微软雅黑" panose="020B0503020204020204" pitchFamily="34" charset="-122"/>
                <a:cs typeface="Times New Roman" pitchFamily="18" charset="0"/>
                <a:sym typeface="Arial"/>
              </a:rPr>
              <a:t>Ôn</a:t>
            </a:r>
            <a:r>
              <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a:solidFill>
                  <a:srgbClr val="A9250B"/>
                </a:solidFill>
                <a:latin typeface="Times New Roman" pitchFamily="18" charset="0"/>
                <a:ea typeface="微软雅黑" panose="020B0503020204020204" pitchFamily="34" charset="-122"/>
                <a:cs typeface="Times New Roman" pitchFamily="18" charset="0"/>
                <a:sym typeface="Arial"/>
              </a:rPr>
              <a:t>tập</a:t>
            </a:r>
            <a:r>
              <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a:solidFill>
                  <a:srgbClr val="A9250B"/>
                </a:solidFill>
                <a:latin typeface="Times New Roman" pitchFamily="18" charset="0"/>
                <a:ea typeface="微软雅黑" panose="020B0503020204020204" pitchFamily="34" charset="-122"/>
                <a:cs typeface="Times New Roman" pitchFamily="18" charset="0"/>
                <a:sym typeface="Arial"/>
              </a:rPr>
              <a:t>cuối</a:t>
            </a:r>
            <a:r>
              <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a:solidFill>
                  <a:srgbClr val="A9250B"/>
                </a:solidFill>
                <a:latin typeface="Times New Roman" pitchFamily="18" charset="0"/>
                <a:ea typeface="微软雅黑" panose="020B0503020204020204" pitchFamily="34" charset="-122"/>
                <a:cs typeface="Times New Roman" pitchFamily="18" charset="0"/>
                <a:sym typeface="Arial"/>
              </a:rPr>
              <a:t>học</a:t>
            </a:r>
            <a:r>
              <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rPr>
              <a:t> </a:t>
            </a:r>
            <a:r>
              <a:rPr lang="en-US" altLang="zh-CN" sz="4000" b="1" kern="0" dirty="0" err="1">
                <a:solidFill>
                  <a:srgbClr val="A9250B"/>
                </a:solidFill>
                <a:latin typeface="Times New Roman" pitchFamily="18" charset="0"/>
                <a:ea typeface="微软雅黑" panose="020B0503020204020204" pitchFamily="34" charset="-122"/>
                <a:cs typeface="Times New Roman" pitchFamily="18" charset="0"/>
                <a:sym typeface="Arial"/>
              </a:rPr>
              <a:t>kì</a:t>
            </a:r>
            <a:r>
              <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rPr>
              <a:t> I (</a:t>
            </a:r>
            <a:r>
              <a:rPr lang="en-US" altLang="zh-CN" sz="4000" b="1" kern="0" dirty="0" err="1">
                <a:solidFill>
                  <a:srgbClr val="A9250B"/>
                </a:solidFill>
                <a:latin typeface="Times New Roman" pitchFamily="18" charset="0"/>
                <a:ea typeface="微软雅黑" panose="020B0503020204020204" pitchFamily="34" charset="-122"/>
                <a:cs typeface="Times New Roman" pitchFamily="18" charset="0"/>
                <a:sym typeface="Arial"/>
              </a:rPr>
              <a:t>Tiết</a:t>
            </a:r>
            <a:r>
              <a:rPr lang="en-US" altLang="zh-CN" sz="4000" b="1" kern="0" dirty="0">
                <a:solidFill>
                  <a:srgbClr val="A9250B"/>
                </a:solidFill>
                <a:latin typeface="Times New Roman" pitchFamily="18" charset="0"/>
                <a:ea typeface="微软雅黑" panose="020B0503020204020204" pitchFamily="34" charset="-122"/>
                <a:cs typeface="Times New Roman" pitchFamily="18" charset="0"/>
                <a:sym typeface="Arial"/>
              </a:rPr>
              <a:t> 2)</a:t>
            </a:r>
          </a:p>
        </p:txBody>
      </p:sp>
    </p:spTree>
    <p:extLst>
      <p:ext uri="{BB962C8B-B14F-4D97-AF65-F5344CB8AC3E}">
        <p14:creationId xmlns:p14="http://schemas.microsoft.com/office/powerpoint/2010/main" val="318770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67"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8" presetClass="emph" presetSubtype="0" fill="hold" nodeType="afterEffect">
                                  <p:stCondLst>
                                    <p:cond delay="0"/>
                                  </p:stCondLst>
                                  <p:childTnLst>
                                    <p:animRot by="21600000">
                                      <p:cBhvr>
                                        <p:cTn id="34" dur="10000" fill="hold"/>
                                        <p:tgtEl>
                                          <p:spTgt spid="23"/>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par>
                                <p:cTn id="38" presetID="22" presetClass="entr" presetSubtype="2" fill="hold" nodeType="with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42" presetClass="entr" presetSubtype="0" fill="hold" nodeType="withEffect">
                                  <p:stCondLst>
                                    <p:cond delay="10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000"/>
                                        <p:tgtEl>
                                          <p:spTgt spid="108"/>
                                        </p:tgtEl>
                                      </p:cBhvr>
                                    </p:animEffect>
                                    <p:anim calcmode="lin" valueType="num">
                                      <p:cBhvr>
                                        <p:cTn id="44" dur="1000" fill="hold"/>
                                        <p:tgtEl>
                                          <p:spTgt spid="108"/>
                                        </p:tgtEl>
                                        <p:attrNameLst>
                                          <p:attrName>ppt_x</p:attrName>
                                        </p:attrNameLst>
                                      </p:cBhvr>
                                      <p:tavLst>
                                        <p:tav tm="0">
                                          <p:val>
                                            <p:strVal val="#ppt_x"/>
                                          </p:val>
                                        </p:tav>
                                        <p:tav tm="100000">
                                          <p:val>
                                            <p:strVal val="#ppt_x"/>
                                          </p:val>
                                        </p:tav>
                                      </p:tavLst>
                                    </p:anim>
                                    <p:anim calcmode="lin" valueType="num">
                                      <p:cBhvr>
                                        <p:cTn id="45" dur="1000" fill="hold"/>
                                        <p:tgtEl>
                                          <p:spTgt spid="10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1250" fill="hold"/>
                                        <p:tgtEl>
                                          <p:spTgt spid="2"/>
                                        </p:tgtEl>
                                        <p:attrNameLst>
                                          <p:attrName>ppt_w</p:attrName>
                                        </p:attrNameLst>
                                      </p:cBhvr>
                                      <p:tavLst>
                                        <p:tav tm="0">
                                          <p:val>
                                            <p:fltVal val="0"/>
                                          </p:val>
                                        </p:tav>
                                        <p:tav tm="100000">
                                          <p:val>
                                            <p:strVal val="#ppt_w"/>
                                          </p:val>
                                        </p:tav>
                                      </p:tavLst>
                                    </p:anim>
                                    <p:anim calcmode="lin" valueType="num">
                                      <p:cBhvr>
                                        <p:cTn id="54" dur="1250" fill="hold"/>
                                        <p:tgtEl>
                                          <p:spTgt spid="2"/>
                                        </p:tgtEl>
                                        <p:attrNameLst>
                                          <p:attrName>ppt_h</p:attrName>
                                        </p:attrNameLst>
                                      </p:cBhvr>
                                      <p:tavLst>
                                        <p:tav tm="0">
                                          <p:val>
                                            <p:fltVal val="0"/>
                                          </p:val>
                                        </p:tav>
                                        <p:tav tm="100000">
                                          <p:val>
                                            <p:strVal val="#ppt_h"/>
                                          </p:val>
                                        </p:tav>
                                      </p:tavLst>
                                    </p:anim>
                                    <p:animEffect transition="in" filter="fade">
                                      <p:cBhvr>
                                        <p:cTn id="55" dur="1250"/>
                                        <p:tgtEl>
                                          <p:spTgt spid="2"/>
                                        </p:tgtEl>
                                      </p:cBhvr>
                                    </p:animEffect>
                                    <p:anim calcmode="lin" valueType="num">
                                      <p:cBhvr>
                                        <p:cTn id="56" dur="1250" fill="hold"/>
                                        <p:tgtEl>
                                          <p:spTgt spid="2"/>
                                        </p:tgtEl>
                                        <p:attrNameLst>
                                          <p:attrName>ppt_x</p:attrName>
                                        </p:attrNameLst>
                                      </p:cBhvr>
                                      <p:tavLst>
                                        <p:tav tm="0">
                                          <p:val>
                                            <p:fltVal val="0.5"/>
                                          </p:val>
                                        </p:tav>
                                        <p:tav tm="100000">
                                          <p:val>
                                            <p:strVal val="#ppt_x"/>
                                          </p:val>
                                        </p:tav>
                                      </p:tavLst>
                                    </p:anim>
                                    <p:anim calcmode="lin" valueType="num">
                                      <p:cBhvr>
                                        <p:cTn id="57" dur="1250" fill="hold"/>
                                        <p:tgtEl>
                                          <p:spTgt spid="2"/>
                                        </p:tgtEl>
                                        <p:attrNameLst>
                                          <p:attrName>ppt_y</p:attrName>
                                        </p:attrNameLst>
                                      </p:cBhvr>
                                      <p:tavLst>
                                        <p:tav tm="0">
                                          <p:val>
                                            <p:fltVal val="0.5"/>
                                          </p:val>
                                        </p:tav>
                                        <p:tav tm="100000">
                                          <p:val>
                                            <p:strVal val="#ppt_y"/>
                                          </p:val>
                                        </p:tav>
                                      </p:tavLst>
                                    </p:anim>
                                  </p:childTnLst>
                                </p:cTn>
                              </p:par>
                              <p:par>
                                <p:cTn id="58" presetID="2" presetClass="entr" presetSubtype="8" decel="41000" fill="hold" nodeType="withEffect">
                                  <p:stCondLst>
                                    <p:cond delay="20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4500" fill="hold"/>
                                        <p:tgtEl>
                                          <p:spTgt spid="28"/>
                                        </p:tgtEl>
                                        <p:attrNameLst>
                                          <p:attrName>ppt_x</p:attrName>
                                        </p:attrNameLst>
                                      </p:cBhvr>
                                      <p:tavLst>
                                        <p:tav tm="0">
                                          <p:val>
                                            <p:strVal val="0-#ppt_w/2"/>
                                          </p:val>
                                        </p:tav>
                                        <p:tav tm="100000">
                                          <p:val>
                                            <p:strVal val="#ppt_x"/>
                                          </p:val>
                                        </p:tav>
                                      </p:tavLst>
                                    </p:anim>
                                    <p:anim calcmode="lin" valueType="num">
                                      <p:cBhvr additive="base">
                                        <p:cTn id="61" dur="4500" fill="hold"/>
                                        <p:tgtEl>
                                          <p:spTgt spid="28"/>
                                        </p:tgtEl>
                                        <p:attrNameLst>
                                          <p:attrName>ppt_y</p:attrName>
                                        </p:attrNameLst>
                                      </p:cBhvr>
                                      <p:tavLst>
                                        <p:tav tm="0">
                                          <p:val>
                                            <p:strVal val="#ppt_y"/>
                                          </p:val>
                                        </p:tav>
                                        <p:tav tm="100000">
                                          <p:val>
                                            <p:strVal val="#ppt_y"/>
                                          </p:val>
                                        </p:tav>
                                      </p:tavLst>
                                    </p:anim>
                                  </p:childTnLst>
                                </p:cTn>
                              </p:par>
                              <p:par>
                                <p:cTn id="62" presetID="6" presetClass="emph" presetSubtype="0" repeatCount="14000" autoRev="1" fill="hold" nodeType="withEffect">
                                  <p:stCondLst>
                                    <p:cond delay="2000"/>
                                  </p:stCondLst>
                                  <p:childTnLst>
                                    <p:animScale>
                                      <p:cBhvr>
                                        <p:cTn id="63" dur="250" fill="hold"/>
                                        <p:tgtEl>
                                          <p:spTgt spid="28"/>
                                        </p:tgtEl>
                                      </p:cBhvr>
                                      <p:by x="95000" y="95000"/>
                                    </p:animScale>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3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grpSp>
        <p:nvGrpSpPr>
          <p:cNvPr id="26" name="组合 25"/>
          <p:cNvGrpSpPr/>
          <p:nvPr/>
        </p:nvGrpSpPr>
        <p:grpSpPr>
          <a:xfrm>
            <a:off x="386016" y="-11018"/>
            <a:ext cx="8279519" cy="2031204"/>
            <a:chOff x="2571122" y="-11017"/>
            <a:chExt cx="4027385" cy="1691488"/>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1566"/>
            <a:stretch/>
          </p:blipFill>
          <p:spPr>
            <a:xfrm>
              <a:off x="2571122" y="-11017"/>
              <a:ext cx="4027385" cy="1691488"/>
            </a:xfrm>
            <a:prstGeom prst="rect">
              <a:avLst/>
            </a:prstGeom>
          </p:spPr>
        </p:pic>
        <p:sp>
          <p:nvSpPr>
            <p:cNvPr id="63" name="任意多边形 62"/>
            <p:cNvSpPr/>
            <p:nvPr/>
          </p:nvSpPr>
          <p:spPr>
            <a:xfrm>
              <a:off x="3545323" y="-11017"/>
              <a:ext cx="2016389" cy="929518"/>
            </a:xfrm>
            <a:custGeom>
              <a:avLst/>
              <a:gdLst>
                <a:gd name="connsiteX0" fmla="*/ 0 w 2016389"/>
                <a:gd name="connsiteY0" fmla="*/ 0 h 929518"/>
                <a:gd name="connsiteX1" fmla="*/ 2016389 w 2016389"/>
                <a:gd name="connsiteY1" fmla="*/ 0 h 929518"/>
                <a:gd name="connsiteX2" fmla="*/ 2004547 w 2016389"/>
                <a:gd name="connsiteY2" fmla="*/ 117467 h 929518"/>
                <a:gd name="connsiteX3" fmla="*/ 1008194 w 2016389"/>
                <a:gd name="connsiteY3" fmla="*/ 929518 h 929518"/>
                <a:gd name="connsiteX4" fmla="*/ 11841 w 2016389"/>
                <a:gd name="connsiteY4" fmla="*/ 117467 h 92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89" h="929518">
                  <a:moveTo>
                    <a:pt x="0" y="0"/>
                  </a:moveTo>
                  <a:lnTo>
                    <a:pt x="2016389" y="0"/>
                  </a:lnTo>
                  <a:lnTo>
                    <a:pt x="2004547" y="117467"/>
                  </a:lnTo>
                  <a:cubicBezTo>
                    <a:pt x="1909714" y="580904"/>
                    <a:pt x="1499666" y="929518"/>
                    <a:pt x="1008194" y="929518"/>
                  </a:cubicBezTo>
                  <a:cubicBezTo>
                    <a:pt x="516722" y="929518"/>
                    <a:pt x="106674" y="580904"/>
                    <a:pt x="11841" y="1174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grpSp>
        <p:nvGrpSpPr>
          <p:cNvPr id="27" name="组合 26"/>
          <p:cNvGrpSpPr/>
          <p:nvPr/>
        </p:nvGrpSpPr>
        <p:grpSpPr>
          <a:xfrm>
            <a:off x="1135318" y="3435861"/>
            <a:ext cx="727695" cy="1297460"/>
            <a:chOff x="1135318" y="3435861"/>
            <a:chExt cx="727695" cy="1297460"/>
          </a:xfrm>
        </p:grpSpPr>
        <p:sp>
          <p:nvSpPr>
            <p:cNvPr id="31" name="任意多边形 30"/>
            <p:cNvSpPr/>
            <p:nvPr/>
          </p:nvSpPr>
          <p:spPr>
            <a:xfrm>
              <a:off x="1198333" y="3435861"/>
              <a:ext cx="222543" cy="1297460"/>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8CB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rot="2799594" flipH="1">
              <a:off x="1311940" y="3686900"/>
              <a:ext cx="374451" cy="727695"/>
              <a:chOff x="1403445" y="-3477919"/>
              <a:chExt cx="1048883" cy="2455261"/>
            </a:xfrm>
          </p:grpSpPr>
          <p:sp>
            <p:nvSpPr>
              <p:cNvPr id="44" name="任意多边形 43"/>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8" name="组合 27"/>
          <p:cNvGrpSpPr/>
          <p:nvPr/>
        </p:nvGrpSpPr>
        <p:grpSpPr>
          <a:xfrm>
            <a:off x="3387344" y="3571859"/>
            <a:ext cx="1083686" cy="1349498"/>
            <a:chOff x="2598800" y="3634808"/>
            <a:chExt cx="1083686" cy="1349498"/>
          </a:xfrm>
        </p:grpSpPr>
        <p:sp>
          <p:nvSpPr>
            <p:cNvPr id="32"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17656456">
              <a:off x="2830273" y="3854729"/>
              <a:ext cx="490740" cy="953686"/>
              <a:chOff x="1403445" y="-3477919"/>
              <a:chExt cx="1048883" cy="2455261"/>
            </a:xfrm>
          </p:grpSpPr>
          <p:sp>
            <p:nvSpPr>
              <p:cNvPr id="47"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9" name="组合 28"/>
          <p:cNvGrpSpPr/>
          <p:nvPr/>
        </p:nvGrpSpPr>
        <p:grpSpPr>
          <a:xfrm>
            <a:off x="6925574" y="3594096"/>
            <a:ext cx="1148102" cy="1399280"/>
            <a:chOff x="5375189" y="3719384"/>
            <a:chExt cx="1148102" cy="1399280"/>
          </a:xfrm>
        </p:grpSpPr>
        <p:sp>
          <p:nvSpPr>
            <p:cNvPr id="34" name="任意多边形 33"/>
            <p:cNvSpPr/>
            <p:nvPr/>
          </p:nvSpPr>
          <p:spPr>
            <a:xfrm>
              <a:off x="5375189" y="3719384"/>
              <a:ext cx="260765" cy="1399280"/>
            </a:xfrm>
            <a:custGeom>
              <a:avLst/>
              <a:gdLst>
                <a:gd name="connsiteX0" fmla="*/ 0 w 260765"/>
                <a:gd name="connsiteY0" fmla="*/ 0 h 1399280"/>
                <a:gd name="connsiteX1" fmla="*/ 259492 w 260765"/>
                <a:gd name="connsiteY1" fmla="*/ 716692 h 1399280"/>
                <a:gd name="connsiteX2" fmla="*/ 98854 w 260765"/>
                <a:gd name="connsiteY2" fmla="*/ 1322173 h 1399280"/>
                <a:gd name="connsiteX3" fmla="*/ 86497 w 260765"/>
                <a:gd name="connsiteY3" fmla="*/ 1371600 h 1399280"/>
              </a:gdLst>
              <a:ahLst/>
              <a:cxnLst>
                <a:cxn ang="0">
                  <a:pos x="connsiteX0" y="connsiteY0"/>
                </a:cxn>
                <a:cxn ang="0">
                  <a:pos x="connsiteX1" y="connsiteY1"/>
                </a:cxn>
                <a:cxn ang="0">
                  <a:pos x="connsiteX2" y="connsiteY2"/>
                </a:cxn>
                <a:cxn ang="0">
                  <a:pos x="connsiteX3" y="connsiteY3"/>
                </a:cxn>
              </a:cxnLst>
              <a:rect l="l" t="t" r="r" b="b"/>
              <a:pathLst>
                <a:path w="260765" h="1399280">
                  <a:moveTo>
                    <a:pt x="0" y="0"/>
                  </a:moveTo>
                  <a:cubicBezTo>
                    <a:pt x="121508" y="248165"/>
                    <a:pt x="243016" y="496330"/>
                    <a:pt x="259492" y="716692"/>
                  </a:cubicBezTo>
                  <a:cubicBezTo>
                    <a:pt x="275968" y="937054"/>
                    <a:pt x="127687" y="1213022"/>
                    <a:pt x="98854" y="1322173"/>
                  </a:cubicBezTo>
                  <a:cubicBezTo>
                    <a:pt x="70022" y="1431324"/>
                    <a:pt x="78259" y="1401462"/>
                    <a:pt x="86497" y="137160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rot="3943544" flipH="1">
              <a:off x="5801078" y="3839658"/>
              <a:ext cx="490740" cy="953686"/>
              <a:chOff x="1403445" y="-3477919"/>
              <a:chExt cx="1048883" cy="2455261"/>
            </a:xfrm>
          </p:grpSpPr>
          <p:sp>
            <p:nvSpPr>
              <p:cNvPr id="53" name="任意多边形 52"/>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0889" t="27748" r="21866"/>
          <a:stretch/>
        </p:blipFill>
        <p:spPr>
          <a:xfrm>
            <a:off x="6598506" y="-3022"/>
            <a:ext cx="2545493" cy="2463792"/>
          </a:xfrm>
          <a:prstGeom prst="rect">
            <a:avLst/>
          </a:prstGeom>
        </p:spPr>
      </p:pic>
      <p:grpSp>
        <p:nvGrpSpPr>
          <p:cNvPr id="5" name="组合 4"/>
          <p:cNvGrpSpPr/>
          <p:nvPr/>
        </p:nvGrpSpPr>
        <p:grpSpPr>
          <a:xfrm>
            <a:off x="3433800" y="2401922"/>
            <a:ext cx="1951221" cy="1692000"/>
            <a:chOff x="2713578" y="2460770"/>
            <a:chExt cx="1951221" cy="1692000"/>
          </a:xfrm>
        </p:grpSpPr>
        <p:grpSp>
          <p:nvGrpSpPr>
            <p:cNvPr id="17"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7" name="文本框 36"/>
            <p:cNvSpPr txBox="1"/>
            <p:nvPr/>
          </p:nvSpPr>
          <p:spPr>
            <a:xfrm>
              <a:off x="3173652" y="2868470"/>
              <a:ext cx="905626"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rPr>
                <a:t>2. </a:t>
              </a:r>
              <a:r>
                <a:rPr lang="en-US" altLang="zh-CN" b="0" dirty="0" err="1">
                  <a:solidFill>
                    <a:srgbClr val="7030A0"/>
                  </a:solidFill>
                  <a:effectLst>
                    <a:outerShdw dist="38100" dir="2700000" algn="tl" rotWithShape="0">
                      <a:srgbClr val="679C31"/>
                    </a:outerShdw>
                  </a:effectLst>
                  <a:latin typeface="Times New Roman" pitchFamily="18" charset="0"/>
                  <a:cs typeface="Times New Roman" pitchFamily="18" charset="0"/>
                  <a:sym typeface="+mn-lt"/>
                </a:rPr>
                <a:t>Lập</a:t>
              </a:r>
              <a:r>
                <a:rPr lang="en-US" altLang="zh-CN"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a:solidFill>
                    <a:srgbClr val="7030A0"/>
                  </a:solidFill>
                  <a:effectLst>
                    <a:outerShdw dist="38100" dir="2700000" algn="tl" rotWithShape="0">
                      <a:srgbClr val="679C31"/>
                    </a:outerShdw>
                  </a:effectLst>
                  <a:latin typeface="Times New Roman" pitchFamily="18" charset="0"/>
                  <a:cs typeface="Times New Roman" pitchFamily="18" charset="0"/>
                  <a:sym typeface="+mn-lt"/>
                </a:rPr>
                <a:t>bảng</a:t>
              </a:r>
              <a:r>
                <a:rPr lang="en-US" altLang="zh-CN"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a:solidFill>
                    <a:srgbClr val="7030A0"/>
                  </a:solidFill>
                  <a:effectLst>
                    <a:outerShdw dist="38100" dir="2700000" algn="tl" rotWithShape="0">
                      <a:srgbClr val="679C31"/>
                    </a:outerShdw>
                  </a:effectLst>
                  <a:latin typeface="Times New Roman" pitchFamily="18" charset="0"/>
                  <a:cs typeface="Times New Roman" pitchFamily="18" charset="0"/>
                  <a:sym typeface="+mn-lt"/>
                </a:rPr>
                <a:t>thống</a:t>
              </a:r>
              <a:r>
                <a:rPr lang="en-US" altLang="zh-CN"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rPr>
                <a:t> </a:t>
              </a:r>
              <a:r>
                <a:rPr lang="en-US" altLang="zh-CN" b="0" dirty="0" err="1">
                  <a:solidFill>
                    <a:srgbClr val="7030A0"/>
                  </a:solidFill>
                  <a:effectLst>
                    <a:outerShdw dist="38100" dir="2700000" algn="tl" rotWithShape="0">
                      <a:srgbClr val="679C31"/>
                    </a:outerShdw>
                  </a:effectLst>
                  <a:latin typeface="Times New Roman" pitchFamily="18" charset="0"/>
                  <a:cs typeface="Times New Roman" pitchFamily="18" charset="0"/>
                  <a:sym typeface="+mn-lt"/>
                </a:rPr>
                <a:t>kê</a:t>
              </a:r>
              <a:endParaRPr lang="zh-CN" altLang="en-US" b="0" dirty="0">
                <a:solidFill>
                  <a:srgbClr val="7030A0"/>
                </a:solidFill>
                <a:effectLst>
                  <a:outerShdw dist="38100" dir="2700000" algn="tl" rotWithShape="0">
                    <a:srgbClr val="679C31"/>
                  </a:outerShdw>
                </a:effectLst>
                <a:latin typeface="Times New Roman" pitchFamily="18" charset="0"/>
                <a:cs typeface="Times New Roman" pitchFamily="18" charset="0"/>
                <a:sym typeface="+mn-lt"/>
              </a:endParaRPr>
            </a:p>
          </p:txBody>
        </p:sp>
      </p:grpSp>
      <p:grpSp>
        <p:nvGrpSpPr>
          <p:cNvPr id="6" name="组合 5"/>
          <p:cNvGrpSpPr/>
          <p:nvPr/>
        </p:nvGrpSpPr>
        <p:grpSpPr>
          <a:xfrm>
            <a:off x="6046448" y="2407740"/>
            <a:ext cx="1951219" cy="1692000"/>
            <a:chOff x="4473414" y="2589861"/>
            <a:chExt cx="1951219" cy="1692000"/>
          </a:xfrm>
        </p:grpSpPr>
        <p:grpSp>
          <p:nvGrpSpPr>
            <p:cNvPr id="20" name="组合 19"/>
            <p:cNvGrpSpPr>
              <a:grpSpLocks noChangeAspect="1"/>
            </p:cNvGrpSpPr>
            <p:nvPr/>
          </p:nvGrpSpPr>
          <p:grpSpPr>
            <a:xfrm>
              <a:off x="4473414" y="2589861"/>
              <a:ext cx="1951219" cy="1692000"/>
              <a:chOff x="785114" y="-370703"/>
              <a:chExt cx="7225085" cy="6265224"/>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2"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8" name="文本框 37"/>
            <p:cNvSpPr txBox="1"/>
            <p:nvPr/>
          </p:nvSpPr>
          <p:spPr>
            <a:xfrm>
              <a:off x="4929152" y="3096691"/>
              <a:ext cx="980798" cy="584775"/>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r>
                <a:rPr lang="en-US" altLang="zh-CN" b="0" dirty="0">
                  <a:solidFill>
                    <a:srgbClr val="C00000"/>
                  </a:solidFill>
                  <a:effectLst>
                    <a:outerShdw dist="38100" dir="2700000" algn="tl" rotWithShape="0">
                      <a:srgbClr val="A9250B"/>
                    </a:outerShdw>
                  </a:effectLst>
                  <a:latin typeface="Times New Roman" pitchFamily="18" charset="0"/>
                  <a:cs typeface="Times New Roman" pitchFamily="18" charset="0"/>
                  <a:sym typeface="+mn-lt"/>
                </a:rPr>
                <a:t>3. </a:t>
              </a:r>
              <a:r>
                <a:rPr lang="en-US" altLang="zh-CN" b="0" dirty="0" err="1">
                  <a:solidFill>
                    <a:srgbClr val="C00000"/>
                  </a:solidFill>
                  <a:effectLst>
                    <a:outerShdw dist="38100" dir="2700000" algn="tl" rotWithShape="0">
                      <a:srgbClr val="A9250B"/>
                    </a:outerShdw>
                  </a:effectLst>
                  <a:latin typeface="Times New Roman" pitchFamily="18" charset="0"/>
                  <a:cs typeface="Times New Roman" pitchFamily="18" charset="0"/>
                  <a:sym typeface="+mn-lt"/>
                </a:rPr>
                <a:t>Trình</a:t>
              </a:r>
              <a:r>
                <a:rPr lang="en-US" altLang="zh-CN" b="0" dirty="0">
                  <a:solidFill>
                    <a:srgbClr val="C00000"/>
                  </a:solidFill>
                  <a:effectLst>
                    <a:outerShdw dist="38100" dir="2700000" algn="tl" rotWithShape="0">
                      <a:srgbClr val="A9250B"/>
                    </a:outerShdw>
                  </a:effectLst>
                  <a:latin typeface="Times New Roman" pitchFamily="18" charset="0"/>
                  <a:cs typeface="Times New Roman" pitchFamily="18" charset="0"/>
                  <a:sym typeface="+mn-lt"/>
                </a:rPr>
                <a:t> </a:t>
              </a:r>
              <a:r>
                <a:rPr lang="en-US" altLang="zh-CN" b="0" dirty="0" err="1">
                  <a:solidFill>
                    <a:srgbClr val="C00000"/>
                  </a:solidFill>
                  <a:effectLst>
                    <a:outerShdw dist="38100" dir="2700000" algn="tl" rotWithShape="0">
                      <a:srgbClr val="A9250B"/>
                    </a:outerShdw>
                  </a:effectLst>
                  <a:latin typeface="Times New Roman" pitchFamily="18" charset="0"/>
                  <a:cs typeface="Times New Roman" pitchFamily="18" charset="0"/>
                  <a:sym typeface="+mn-lt"/>
                </a:rPr>
                <a:t>bày</a:t>
              </a:r>
              <a:endParaRPr lang="zh-CN" altLang="en-US" b="0" dirty="0">
                <a:solidFill>
                  <a:srgbClr val="C00000"/>
                </a:solidFill>
                <a:effectLst>
                  <a:outerShdw dist="38100" dir="2700000" algn="tl" rotWithShape="0">
                    <a:srgbClr val="A9250B"/>
                  </a:outerShdw>
                </a:effectLst>
                <a:latin typeface="Times New Roman" pitchFamily="18" charset="0"/>
                <a:cs typeface="Times New Roman" pitchFamily="18" charset="0"/>
                <a:sym typeface="+mn-lt"/>
              </a:endParaRPr>
            </a:p>
          </p:txBody>
        </p:sp>
      </p:grpSp>
      <p:grpSp>
        <p:nvGrpSpPr>
          <p:cNvPr id="2" name="组合 1"/>
          <p:cNvGrpSpPr/>
          <p:nvPr/>
        </p:nvGrpSpPr>
        <p:grpSpPr>
          <a:xfrm>
            <a:off x="549842" y="2124409"/>
            <a:ext cx="1951220" cy="1692000"/>
            <a:chOff x="549842" y="2124409"/>
            <a:chExt cx="1951220" cy="1692000"/>
          </a:xfrm>
        </p:grpSpPr>
        <p:grpSp>
          <p:nvGrpSpPr>
            <p:cNvPr id="8" name="组合 7"/>
            <p:cNvGrpSpPr>
              <a:grpSpLocks noChangeAspect="1"/>
            </p:cNvGrpSpPr>
            <p:nvPr/>
          </p:nvGrpSpPr>
          <p:grpSpPr>
            <a:xfrm>
              <a:off x="549842" y="2124409"/>
              <a:ext cx="1951220" cy="1692000"/>
              <a:chOff x="785114" y="-370703"/>
              <a:chExt cx="7225085" cy="626522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0" name="椭圆 9"/>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sp>
          <p:nvSpPr>
            <p:cNvPr id="36" name="文本框 35"/>
            <p:cNvSpPr txBox="1"/>
            <p:nvPr/>
          </p:nvSpPr>
          <p:spPr>
            <a:xfrm>
              <a:off x="998068" y="2472205"/>
              <a:ext cx="1024440" cy="954107"/>
            </a:xfrm>
            <a:prstGeom prst="rect">
              <a:avLst/>
            </a:prstGeom>
            <a:noFill/>
          </p:spPr>
          <p:txBody>
            <a:bodyPr wrap="square" rtlCol="0">
              <a:spAutoFit/>
            </a:bodyPr>
            <a:lstStyle>
              <a:defPPr>
                <a:defRPr lang="zh-CN"/>
              </a:defPPr>
              <a:lvl1pPr algn="ctr">
                <a:defRPr sz="3600" b="1">
                  <a:pattFill prst="ltDnDiag">
                    <a:fgClr>
                      <a:srgbClr val="00B0F0"/>
                    </a:fgClr>
                    <a:bgClr>
                      <a:srgbClr val="0070C0"/>
                    </a:bgClr>
                  </a:pattFill>
                  <a:effectLst>
                    <a:outerShdw dist="38100" dir="2700000" sx="101000" sy="101000" algn="tl" rotWithShape="0">
                      <a:srgbClr val="0070C0"/>
                    </a:outerShdw>
                  </a:effectLst>
                </a:defRPr>
              </a:lvl1pPr>
            </a:lstStyle>
            <a:p>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1.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Ôn</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luyện</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tập</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đọc</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và</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học</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thuộc</a:t>
              </a:r>
              <a:r>
                <a:rPr lang="en-US" altLang="zh-CN"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rPr>
                <a:t> </a:t>
              </a:r>
              <a:r>
                <a:rPr lang="en-US" altLang="zh-CN" sz="1400" b="0" dirty="0" err="1">
                  <a:solidFill>
                    <a:srgbClr val="002060"/>
                  </a:solidFill>
                  <a:effectLst>
                    <a:outerShdw dist="38100" dir="2700000" algn="tl" rotWithShape="0">
                      <a:srgbClr val="0070C0"/>
                    </a:outerShdw>
                  </a:effectLst>
                  <a:latin typeface="Times New Roman" pitchFamily="18" charset="0"/>
                  <a:cs typeface="Times New Roman" pitchFamily="18" charset="0"/>
                  <a:sym typeface="+mn-lt"/>
                </a:rPr>
                <a:t>lòng</a:t>
              </a:r>
              <a:endParaRPr lang="zh-CN" altLang="en-US" sz="1400" b="0" dirty="0">
                <a:solidFill>
                  <a:srgbClr val="002060"/>
                </a:solidFill>
                <a:effectLst>
                  <a:outerShdw dist="38100" dir="2700000" algn="tl" rotWithShape="0">
                    <a:srgbClr val="0070C0"/>
                  </a:outerShdw>
                </a:effectLst>
                <a:latin typeface="Times New Roman" pitchFamily="18" charset="0"/>
                <a:cs typeface="Times New Roman" pitchFamily="18" charset="0"/>
                <a:sym typeface="+mn-lt"/>
              </a:endParaRPr>
            </a:p>
          </p:txBody>
        </p:sp>
      </p:gr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16" y="554185"/>
            <a:ext cx="2248544" cy="753135"/>
          </a:xfrm>
          <a:prstGeom prst="rect">
            <a:avLst/>
          </a:prstGeom>
        </p:spPr>
      </p:pic>
      <p:sp>
        <p:nvSpPr>
          <p:cNvPr id="11" name="TextBox 10"/>
          <p:cNvSpPr txBox="1"/>
          <p:nvPr/>
        </p:nvSpPr>
        <p:spPr>
          <a:xfrm>
            <a:off x="2856650" y="0"/>
            <a:ext cx="3228768" cy="830997"/>
          </a:xfrm>
          <a:prstGeom prst="rect">
            <a:avLst/>
          </a:prstGeom>
          <a:noFill/>
        </p:spPr>
        <p:txBody>
          <a:bodyPr wrap="none" rtlCol="0">
            <a:spAutoFit/>
          </a:bodyPr>
          <a:lstStyle/>
          <a:p>
            <a:pPr algn="ctr"/>
            <a:r>
              <a:rPr lang="en-US" sz="2000" b="1" u="sng" dirty="0" err="1">
                <a:solidFill>
                  <a:schemeClr val="accent6">
                    <a:lumMod val="50000"/>
                  </a:schemeClr>
                </a:solidFill>
                <a:latin typeface="Times New Roman" pitchFamily="18" charset="0"/>
                <a:cs typeface="Times New Roman" pitchFamily="18" charset="0"/>
              </a:rPr>
              <a:t>Tiếng</a:t>
            </a:r>
            <a:r>
              <a:rPr lang="en-US" sz="2000" b="1" u="sng" dirty="0">
                <a:solidFill>
                  <a:schemeClr val="accent6">
                    <a:lumMod val="50000"/>
                  </a:schemeClr>
                </a:solidFill>
                <a:latin typeface="Times New Roman" pitchFamily="18" charset="0"/>
                <a:cs typeface="Times New Roman" pitchFamily="18" charset="0"/>
              </a:rPr>
              <a:t> </a:t>
            </a:r>
            <a:r>
              <a:rPr lang="en-US" sz="2000" b="1" u="sng" dirty="0" err="1">
                <a:solidFill>
                  <a:schemeClr val="accent6">
                    <a:lumMod val="50000"/>
                  </a:schemeClr>
                </a:solidFill>
                <a:latin typeface="Times New Roman" pitchFamily="18" charset="0"/>
                <a:cs typeface="Times New Roman" pitchFamily="18" charset="0"/>
              </a:rPr>
              <a:t>Việt</a:t>
            </a:r>
            <a:endParaRPr lang="en-US" sz="2000" b="1" u="sng" dirty="0">
              <a:solidFill>
                <a:schemeClr val="accent6">
                  <a:lumMod val="50000"/>
                </a:schemeClr>
              </a:solidFill>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cuối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kì</a:t>
            </a:r>
            <a:r>
              <a:rPr lang="en-US" sz="2800" b="1" dirty="0">
                <a:solidFill>
                  <a:srgbClr val="FF0000"/>
                </a:solidFill>
                <a:latin typeface="Times New Roman" pitchFamily="18" charset="0"/>
                <a:cs typeface="Times New Roman" pitchFamily="18" charset="0"/>
              </a:rPr>
              <a:t> I</a:t>
            </a:r>
          </a:p>
        </p:txBody>
      </p:sp>
    </p:spTree>
    <p:extLst>
      <p:ext uri="{BB962C8B-B14F-4D97-AF65-F5344CB8AC3E}">
        <p14:creationId xmlns:p14="http://schemas.microsoft.com/office/powerpoint/2010/main" val="299547133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460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1+#ppt_w/2"/>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750" fill="hold"/>
                                        <p:tgtEl>
                                          <p:spTgt spid="26"/>
                                        </p:tgtEl>
                                        <p:attrNameLst>
                                          <p:attrName>ppt_x</p:attrName>
                                        </p:attrNameLst>
                                      </p:cBhvr>
                                      <p:tavLst>
                                        <p:tav tm="0">
                                          <p:val>
                                            <p:strVal val="#ppt_x"/>
                                          </p:val>
                                        </p:tav>
                                        <p:tav tm="100000">
                                          <p:val>
                                            <p:strVal val="#ppt_x"/>
                                          </p:val>
                                        </p:tav>
                                      </p:tavLst>
                                    </p:anim>
                                    <p:anim calcmode="lin" valueType="num">
                                      <p:cBhvr additive="base">
                                        <p:cTn id="13" dur="75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75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50"/>
                                        <p:tgtEl>
                                          <p:spTgt spid="27"/>
                                        </p:tgtEl>
                                      </p:cBhvr>
                                    </p:animEffect>
                                    <p:anim calcmode="lin" valueType="num">
                                      <p:cBhvr>
                                        <p:cTn id="22" dur="750" fill="hold"/>
                                        <p:tgtEl>
                                          <p:spTgt spid="27"/>
                                        </p:tgtEl>
                                        <p:attrNameLst>
                                          <p:attrName>ppt_x</p:attrName>
                                        </p:attrNameLst>
                                      </p:cBhvr>
                                      <p:tavLst>
                                        <p:tav tm="0">
                                          <p:val>
                                            <p:strVal val="#ppt_x"/>
                                          </p:val>
                                        </p:tav>
                                        <p:tav tm="100000">
                                          <p:val>
                                            <p:strVal val="#ppt_x"/>
                                          </p:val>
                                        </p:tav>
                                      </p:tavLst>
                                    </p:anim>
                                    <p:anim calcmode="lin" valueType="num">
                                      <p:cBhvr>
                                        <p:cTn id="23" dur="75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750"/>
                                        <p:tgtEl>
                                          <p:spTgt spid="2"/>
                                        </p:tgtEl>
                                      </p:cBhvr>
                                    </p:animEffect>
                                    <p:anim calcmode="lin" valueType="num">
                                      <p:cBhvr>
                                        <p:cTn id="27" dur="750" fill="hold"/>
                                        <p:tgtEl>
                                          <p:spTgt spid="2"/>
                                        </p:tgtEl>
                                        <p:attrNameLst>
                                          <p:attrName>ppt_x</p:attrName>
                                        </p:attrNameLst>
                                      </p:cBhvr>
                                      <p:tavLst>
                                        <p:tav tm="0">
                                          <p:val>
                                            <p:strVal val="#ppt_x"/>
                                          </p:val>
                                        </p:tav>
                                        <p:tav tm="100000">
                                          <p:val>
                                            <p:strVal val="#ppt_x"/>
                                          </p:val>
                                        </p:tav>
                                      </p:tavLst>
                                    </p:anim>
                                    <p:anim calcmode="lin" valueType="num">
                                      <p:cBhvr>
                                        <p:cTn id="28" dur="75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par>
                                <p:cTn id="36" presetID="42" presetClass="entr" presetSubtype="0" fill="hold" nodeType="withEffect">
                                  <p:stCondLst>
                                    <p:cond delay="7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75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7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ppt_x</p:attrName>
                                        </p:attrNameLst>
                                      </p:cBhvr>
                                      <p:tavLst>
                                        <p:tav tm="0">
                                          <p:val>
                                            <p:strVal val="#ppt_x"/>
                                          </p:val>
                                        </p:tav>
                                        <p:tav tm="100000">
                                          <p:val>
                                            <p:strVal val="#ppt_x"/>
                                          </p:val>
                                        </p:tav>
                                      </p:tavLst>
                                    </p:anim>
                                    <p:anim calcmode="lin" valueType="num">
                                      <p:cBhvr>
                                        <p:cTn id="45" dur="7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32" presetClass="emph" presetSubtype="0" fill="hold" nodeType="afterEffect">
                                  <p:stCondLst>
                                    <p:cond delay="0"/>
                                  </p:stCondLst>
                                  <p:childTnLs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par>
                                <p:cTn id="53" presetID="42" presetClass="entr" presetSubtype="0" fill="hold" nodeType="withEffect">
                                  <p:stCondLst>
                                    <p:cond delay="75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750"/>
                                        <p:tgtEl>
                                          <p:spTgt spid="6"/>
                                        </p:tgtEl>
                                      </p:cBhvr>
                                    </p:animEffect>
                                    <p:anim calcmode="lin" valueType="num">
                                      <p:cBhvr>
                                        <p:cTn id="56" dur="750" fill="hold"/>
                                        <p:tgtEl>
                                          <p:spTgt spid="6"/>
                                        </p:tgtEl>
                                        <p:attrNameLst>
                                          <p:attrName>ppt_x</p:attrName>
                                        </p:attrNameLst>
                                      </p:cBhvr>
                                      <p:tavLst>
                                        <p:tav tm="0">
                                          <p:val>
                                            <p:strVal val="#ppt_x"/>
                                          </p:val>
                                        </p:tav>
                                        <p:tav tm="100000">
                                          <p:val>
                                            <p:strVal val="#ppt_x"/>
                                          </p:val>
                                        </p:tav>
                                      </p:tavLst>
                                    </p:anim>
                                    <p:anim calcmode="lin" valueType="num">
                                      <p:cBhvr>
                                        <p:cTn id="57" dur="75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7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750"/>
                                        <p:tgtEl>
                                          <p:spTgt spid="29"/>
                                        </p:tgtEl>
                                      </p:cBhvr>
                                    </p:animEffect>
                                    <p:anim calcmode="lin" valueType="num">
                                      <p:cBhvr>
                                        <p:cTn id="61" dur="750" fill="hold"/>
                                        <p:tgtEl>
                                          <p:spTgt spid="29"/>
                                        </p:tgtEl>
                                        <p:attrNameLst>
                                          <p:attrName>ppt_x</p:attrName>
                                        </p:attrNameLst>
                                      </p:cBhvr>
                                      <p:tavLst>
                                        <p:tav tm="0">
                                          <p:val>
                                            <p:strVal val="#ppt_x"/>
                                          </p:val>
                                        </p:tav>
                                        <p:tav tm="100000">
                                          <p:val>
                                            <p:strVal val="#ppt_x"/>
                                          </p:val>
                                        </p:tav>
                                      </p:tavLst>
                                    </p:anim>
                                    <p:anim calcmode="lin" valueType="num">
                                      <p:cBhvr>
                                        <p:cTn id="62" dur="75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32" presetClass="emph" presetSubtype="0" fill="hold" nodeType="after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par>
                          <p:cTn id="70" fill="hold">
                            <p:stCondLst>
                              <p:cond delay="7000"/>
                            </p:stCondLst>
                            <p:childTnLst>
                              <p:par>
                                <p:cTn id="71" presetID="2" presetClass="entr" presetSubtype="2" decel="3800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0" fill="hold"/>
                                        <p:tgtEl>
                                          <p:spTgt spid="42"/>
                                        </p:tgtEl>
                                        <p:attrNameLst>
                                          <p:attrName>ppt_x</p:attrName>
                                        </p:attrNameLst>
                                      </p:cBhvr>
                                      <p:tavLst>
                                        <p:tav tm="0">
                                          <p:val>
                                            <p:strVal val="1+#ppt_w/2"/>
                                          </p:val>
                                        </p:tav>
                                        <p:tav tm="100000">
                                          <p:val>
                                            <p:strVal val="#ppt_x"/>
                                          </p:val>
                                        </p:tav>
                                      </p:tavLst>
                                    </p:anim>
                                    <p:anim calcmode="lin" valueType="num">
                                      <p:cBhvr additive="base">
                                        <p:cTn id="74" dur="3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1"/>
          <p:cNvSpPr txBox="1">
            <a:spLocks noChangeArrowheads="1"/>
          </p:cNvSpPr>
          <p:nvPr/>
        </p:nvSpPr>
        <p:spPr bwMode="auto">
          <a:xfrm>
            <a:off x="307975" y="171705"/>
            <a:ext cx="91440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66"/>
                </a:solidFill>
                <a:effectLst/>
                <a:uLnTx/>
                <a:uFillTx/>
                <a:latin typeface="Arial" panose="020B0604020202020204" pitchFamily="34" charset="0"/>
              </a:rPr>
              <a:t>Bài</a:t>
            </a:r>
            <a:r>
              <a:rPr kumimoji="0" lang="en-US" altLang="en-US" sz="2800" b="1" i="0" u="none" strike="noStrike" kern="0" cap="none" spc="0" normalizeH="0" baseline="0" noProof="0" dirty="0">
                <a:ln>
                  <a:noFill/>
                </a:ln>
                <a:solidFill>
                  <a:srgbClr val="FF0066"/>
                </a:solidFill>
                <a:effectLst/>
                <a:uLnTx/>
                <a:uFillTx/>
                <a:latin typeface="Arial" panose="020B0604020202020204" pitchFamily="34" charset="0"/>
              </a:rPr>
              <a:t> 1</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Ôn</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luyện</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tập</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đọc</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và</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học</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thuộc</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2800" b="1" i="0" u="none" strike="noStrike" kern="0" cap="none" spc="0" normalizeH="0" baseline="0" noProof="0" dirty="0" err="1">
                <a:ln>
                  <a:noFill/>
                </a:ln>
                <a:solidFill>
                  <a:srgbClr val="000000"/>
                </a:solidFill>
                <a:effectLst/>
                <a:uLnTx/>
                <a:uFillTx/>
                <a:latin typeface="Arial" panose="020B0604020202020204" pitchFamily="34" charset="0"/>
              </a:rPr>
              <a:t>lòng</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a:t>
            </a:r>
          </a:p>
        </p:txBody>
      </p:sp>
      <p:graphicFrame>
        <p:nvGraphicFramePr>
          <p:cNvPr id="13" name="Group 134"/>
          <p:cNvGraphicFramePr>
            <a:graphicFrameLocks noGrp="1"/>
          </p:cNvGraphicFramePr>
          <p:nvPr>
            <p:extLst>
              <p:ext uri="{D42A27DB-BD31-4B8C-83A1-F6EECF244321}">
                <p14:modId xmlns:p14="http://schemas.microsoft.com/office/powerpoint/2010/main" val="2960194320"/>
              </p:ext>
            </p:extLst>
          </p:nvPr>
        </p:nvGraphicFramePr>
        <p:xfrm>
          <a:off x="307975" y="1150375"/>
          <a:ext cx="8693457" cy="3649563"/>
        </p:xfrm>
        <a:graphic>
          <a:graphicData uri="http://schemas.openxmlformats.org/drawingml/2006/table">
            <a:tbl>
              <a:tblPr/>
              <a:tblGrid>
                <a:gridCol w="671739">
                  <a:extLst>
                    <a:ext uri="{9D8B030D-6E8A-4147-A177-3AD203B41FA5}">
                      <a16:colId xmlns:a16="http://schemas.microsoft.com/office/drawing/2014/main" val="20000"/>
                    </a:ext>
                  </a:extLst>
                </a:gridCol>
                <a:gridCol w="3474299">
                  <a:extLst>
                    <a:ext uri="{9D8B030D-6E8A-4147-A177-3AD203B41FA5}">
                      <a16:colId xmlns:a16="http://schemas.microsoft.com/office/drawing/2014/main" val="20001"/>
                    </a:ext>
                  </a:extLst>
                </a:gridCol>
                <a:gridCol w="2565348">
                  <a:extLst>
                    <a:ext uri="{9D8B030D-6E8A-4147-A177-3AD203B41FA5}">
                      <a16:colId xmlns:a16="http://schemas.microsoft.com/office/drawing/2014/main" val="20002"/>
                    </a:ext>
                  </a:extLst>
                </a:gridCol>
                <a:gridCol w="1982071">
                  <a:extLst>
                    <a:ext uri="{9D8B030D-6E8A-4147-A177-3AD203B41FA5}">
                      <a16:colId xmlns:a16="http://schemas.microsoft.com/office/drawing/2014/main" val="20003"/>
                    </a:ext>
                  </a:extLst>
                </a:gridCol>
              </a:tblGrid>
              <a:tr h="903409">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TT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Tên</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bài</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Tên tác giả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Thể</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loại</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013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6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0132">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 name="Text Box 52"/>
          <p:cNvSpPr txBox="1">
            <a:spLocks noChangeArrowheads="1"/>
          </p:cNvSpPr>
          <p:nvPr/>
        </p:nvSpPr>
        <p:spPr bwMode="auto">
          <a:xfrm>
            <a:off x="307975" y="203845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1</a:t>
            </a:r>
          </a:p>
        </p:txBody>
      </p:sp>
      <p:sp>
        <p:nvSpPr>
          <p:cNvPr id="17" name="Text Box 55"/>
          <p:cNvSpPr txBox="1">
            <a:spLocks noChangeArrowheads="1"/>
          </p:cNvSpPr>
          <p:nvPr/>
        </p:nvSpPr>
        <p:spPr bwMode="auto">
          <a:xfrm>
            <a:off x="796925" y="2035277"/>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Hành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trình</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của</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bầy</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ong</a:t>
            </a:r>
            <a:endParaRPr lang="en-US" altLang="en-US" sz="2400" b="1" dirty="0">
              <a:solidFill>
                <a:srgbClr val="000066"/>
              </a:solidFill>
              <a:latin typeface="Times New Roman" panose="02020603050405020304" pitchFamily="18" charset="0"/>
            </a:endParaRPr>
          </a:p>
        </p:txBody>
      </p:sp>
      <p:sp>
        <p:nvSpPr>
          <p:cNvPr id="18" name="Text Box 65"/>
          <p:cNvSpPr txBox="1">
            <a:spLocks noChangeArrowheads="1"/>
          </p:cNvSpPr>
          <p:nvPr/>
        </p:nvSpPr>
        <p:spPr bwMode="auto">
          <a:xfrm>
            <a:off x="4514850" y="2035277"/>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rPr>
              <a:t>Nguyễn Đức Mậu</a:t>
            </a:r>
          </a:p>
        </p:txBody>
      </p:sp>
      <p:sp>
        <p:nvSpPr>
          <p:cNvPr id="19" name="Text Box 66"/>
          <p:cNvSpPr txBox="1">
            <a:spLocks noChangeArrowheads="1"/>
          </p:cNvSpPr>
          <p:nvPr/>
        </p:nvSpPr>
        <p:spPr bwMode="auto">
          <a:xfrm>
            <a:off x="7054850" y="2035277"/>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2 khổ thơ cuối</a:t>
            </a:r>
          </a:p>
        </p:txBody>
      </p:sp>
      <p:sp>
        <p:nvSpPr>
          <p:cNvPr id="24" name="Text Box 81"/>
          <p:cNvSpPr txBox="1">
            <a:spLocks noChangeArrowheads="1"/>
          </p:cNvSpPr>
          <p:nvPr/>
        </p:nvSpPr>
        <p:spPr bwMode="auto">
          <a:xfrm>
            <a:off x="307975" y="268793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rPr>
              <a:t>2</a:t>
            </a:r>
          </a:p>
        </p:txBody>
      </p:sp>
      <p:sp>
        <p:nvSpPr>
          <p:cNvPr id="25" name="Text Box 86"/>
          <p:cNvSpPr txBox="1">
            <a:spLocks noChangeArrowheads="1"/>
          </p:cNvSpPr>
          <p:nvPr/>
        </p:nvSpPr>
        <p:spPr bwMode="auto">
          <a:xfrm>
            <a:off x="1597025" y="260671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rPr>
              <a:t>Hạt</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gạo</a:t>
            </a:r>
            <a:r>
              <a:rPr lang="en-US" altLang="en-US" sz="2400" b="1" dirty="0">
                <a:solidFill>
                  <a:srgbClr val="000066"/>
                </a:solidFill>
                <a:latin typeface="Times New Roman" panose="02020603050405020304" pitchFamily="18" charset="0"/>
              </a:rPr>
              <a:t> </a:t>
            </a:r>
            <a:r>
              <a:rPr lang="en-US" altLang="en-US" sz="2400" b="1" dirty="0" err="1">
                <a:solidFill>
                  <a:srgbClr val="000066"/>
                </a:solidFill>
                <a:latin typeface="Times New Roman" panose="02020603050405020304" pitchFamily="18" charset="0"/>
              </a:rPr>
              <a:t>làng</a:t>
            </a:r>
            <a:r>
              <a:rPr lang="en-US" altLang="en-US" sz="2400" b="1" dirty="0">
                <a:solidFill>
                  <a:srgbClr val="000066"/>
                </a:solidFill>
                <a:latin typeface="Times New Roman" panose="02020603050405020304" pitchFamily="18" charset="0"/>
              </a:rPr>
              <a:t> ta</a:t>
            </a:r>
          </a:p>
        </p:txBody>
      </p:sp>
      <p:sp>
        <p:nvSpPr>
          <p:cNvPr id="26" name="Text Box 87"/>
          <p:cNvSpPr txBox="1">
            <a:spLocks noChangeArrowheads="1"/>
          </p:cNvSpPr>
          <p:nvPr/>
        </p:nvSpPr>
        <p:spPr bwMode="auto">
          <a:xfrm>
            <a:off x="4514850" y="260671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rPr>
              <a:t>Trần</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Đăng</a:t>
            </a:r>
            <a:r>
              <a:rPr lang="en-US" altLang="en-US" sz="2400" b="1" dirty="0">
                <a:solidFill>
                  <a:srgbClr val="CC3300"/>
                </a:solidFill>
                <a:latin typeface="Times New Roman" panose="02020603050405020304" pitchFamily="18" charset="0"/>
              </a:rPr>
              <a:t> </a:t>
            </a:r>
            <a:r>
              <a:rPr lang="en-US" altLang="en-US" sz="2400" b="1" dirty="0" err="1">
                <a:solidFill>
                  <a:srgbClr val="CC3300"/>
                </a:solidFill>
                <a:latin typeface="Times New Roman" panose="02020603050405020304" pitchFamily="18" charset="0"/>
              </a:rPr>
              <a:t>Khoa</a:t>
            </a:r>
            <a:endParaRPr lang="en-US" altLang="en-US" sz="2400" b="1" dirty="0">
              <a:solidFill>
                <a:srgbClr val="CC3300"/>
              </a:solidFill>
              <a:latin typeface="Times New Roman" panose="02020603050405020304" pitchFamily="18" charset="0"/>
            </a:endParaRPr>
          </a:p>
        </p:txBody>
      </p:sp>
      <p:sp>
        <p:nvSpPr>
          <p:cNvPr id="27" name="Text Box 88"/>
          <p:cNvSpPr txBox="1">
            <a:spLocks noChangeArrowheads="1"/>
          </p:cNvSpPr>
          <p:nvPr/>
        </p:nvSpPr>
        <p:spPr bwMode="auto">
          <a:xfrm>
            <a:off x="7054850" y="260671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rPr>
              <a:t>Cả</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bài</a:t>
            </a:r>
            <a:r>
              <a:rPr lang="en-US" altLang="en-US" sz="2400" b="1" dirty="0">
                <a:solidFill>
                  <a:srgbClr val="FF33CC"/>
                </a:solidFill>
                <a:latin typeface="Times New Roman" panose="02020603050405020304" pitchFamily="18" charset="0"/>
              </a:rPr>
              <a:t> </a:t>
            </a:r>
            <a:r>
              <a:rPr lang="en-US" altLang="en-US" sz="2400" b="1" dirty="0" err="1">
                <a:solidFill>
                  <a:srgbClr val="FF33CC"/>
                </a:solidFill>
                <a:latin typeface="Times New Roman" panose="02020603050405020304" pitchFamily="18" charset="0"/>
              </a:rPr>
              <a:t>thơ</a:t>
            </a:r>
            <a:endParaRPr lang="en-US" altLang="en-US" sz="2400" b="1" dirty="0">
              <a:solidFill>
                <a:srgbClr val="FF33CC"/>
              </a:solidFill>
              <a:latin typeface="Times New Roman" panose="02020603050405020304" pitchFamily="18" charset="0"/>
            </a:endParaRPr>
          </a:p>
        </p:txBody>
      </p:sp>
      <p:sp>
        <p:nvSpPr>
          <p:cNvPr id="28" name="Text Box 85"/>
          <p:cNvSpPr txBox="1">
            <a:spLocks noChangeArrowheads="1"/>
          </p:cNvSpPr>
          <p:nvPr/>
        </p:nvSpPr>
        <p:spPr bwMode="auto">
          <a:xfrm>
            <a:off x="390832" y="32747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rPr>
              <a:t>3</a:t>
            </a:r>
          </a:p>
        </p:txBody>
      </p:sp>
      <p:sp>
        <p:nvSpPr>
          <p:cNvPr id="29" name="Text Box 90"/>
          <p:cNvSpPr txBox="1">
            <a:spLocks noChangeArrowheads="1"/>
          </p:cNvSpPr>
          <p:nvPr/>
        </p:nvSpPr>
        <p:spPr bwMode="auto">
          <a:xfrm>
            <a:off x="705157" y="31985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rPr>
              <a:t>Ca dao về lao động sản xuất</a:t>
            </a:r>
          </a:p>
        </p:txBody>
      </p:sp>
      <p:sp>
        <p:nvSpPr>
          <p:cNvPr id="30" name="Text Box 92"/>
          <p:cNvSpPr txBox="1">
            <a:spLocks noChangeArrowheads="1"/>
          </p:cNvSpPr>
          <p:nvPr/>
        </p:nvSpPr>
        <p:spPr bwMode="auto">
          <a:xfrm>
            <a:off x="7486957" y="3274700"/>
            <a:ext cx="151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rPr>
              <a:t>Cả bài</a:t>
            </a:r>
          </a:p>
        </p:txBody>
      </p:sp>
    </p:spTree>
    <p:extLst>
      <p:ext uri="{BB962C8B-B14F-4D97-AF65-F5344CB8AC3E}">
        <p14:creationId xmlns:p14="http://schemas.microsoft.com/office/powerpoint/2010/main" val="3626612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000" fill="hold"/>
                                        <p:tgtEl>
                                          <p:spTgt spid="18"/>
                                        </p:tgtEl>
                                        <p:attrNameLst>
                                          <p:attrName>ppt_x</p:attrName>
                                        </p:attrNameLst>
                                      </p:cBhvr>
                                      <p:tavLst>
                                        <p:tav tm="0">
                                          <p:val>
                                            <p:strVal val="0-#ppt_w/2"/>
                                          </p:val>
                                        </p:tav>
                                        <p:tav tm="100000">
                                          <p:val>
                                            <p:strVal val="#ppt_x"/>
                                          </p:val>
                                        </p:tav>
                                      </p:tavLst>
                                    </p:anim>
                                    <p:anim calcmode="lin" valueType="num">
                                      <p:cBhvr additive="base">
                                        <p:cTn id="17" dur="20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000" fill="hold"/>
                                        <p:tgtEl>
                                          <p:spTgt spid="19"/>
                                        </p:tgtEl>
                                        <p:attrNameLst>
                                          <p:attrName>ppt_x</p:attrName>
                                        </p:attrNameLst>
                                      </p:cBhvr>
                                      <p:tavLst>
                                        <p:tav tm="0">
                                          <p:val>
                                            <p:strVal val="0-#ppt_w/2"/>
                                          </p:val>
                                        </p:tav>
                                        <p:tav tm="100000">
                                          <p:val>
                                            <p:strVal val="#ppt_x"/>
                                          </p:val>
                                        </p:tav>
                                      </p:tavLst>
                                    </p:anim>
                                    <p:anim calcmode="lin" valueType="num">
                                      <p:cBhvr additive="base">
                                        <p:cTn id="2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2000"/>
                                        <p:tgtEl>
                                          <p:spTgt spid="24"/>
                                        </p:tgtEl>
                                      </p:cBhvr>
                                    </p:animEffect>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000" fill="hold"/>
                                        <p:tgtEl>
                                          <p:spTgt spid="25"/>
                                        </p:tgtEl>
                                        <p:attrNameLst>
                                          <p:attrName>ppt_x</p:attrName>
                                        </p:attrNameLst>
                                      </p:cBhvr>
                                      <p:tavLst>
                                        <p:tav tm="0">
                                          <p:val>
                                            <p:strVal val="1+#ppt_w/2"/>
                                          </p:val>
                                        </p:tav>
                                        <p:tav tm="100000">
                                          <p:val>
                                            <p:strVal val="#ppt_x"/>
                                          </p:val>
                                        </p:tav>
                                      </p:tavLst>
                                    </p:anim>
                                    <p:anim calcmode="lin" valueType="num">
                                      <p:cBhvr additive="base">
                                        <p:cTn id="32" dur="2000" fill="hold"/>
                                        <p:tgtEl>
                                          <p:spTgt spid="25"/>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3"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2000" fill="hold"/>
                                        <p:tgtEl>
                                          <p:spTgt spid="26"/>
                                        </p:tgtEl>
                                        <p:attrNameLst>
                                          <p:attrName>ppt_x</p:attrName>
                                        </p:attrNameLst>
                                      </p:cBhvr>
                                      <p:tavLst>
                                        <p:tav tm="0">
                                          <p:val>
                                            <p:strVal val="1+#ppt_w/2"/>
                                          </p:val>
                                        </p:tav>
                                        <p:tav tm="100000">
                                          <p:val>
                                            <p:strVal val="#ppt_x"/>
                                          </p:val>
                                        </p:tav>
                                      </p:tavLst>
                                    </p:anim>
                                    <p:anim calcmode="lin" valueType="num">
                                      <p:cBhvr additive="base">
                                        <p:cTn id="37" dur="20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6000"/>
                            </p:stCondLst>
                            <p:childTnLst>
                              <p:par>
                                <p:cTn id="39" presetID="2" presetClass="entr" presetSubtype="3"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2000" fill="hold"/>
                                        <p:tgtEl>
                                          <p:spTgt spid="27"/>
                                        </p:tgtEl>
                                        <p:attrNameLst>
                                          <p:attrName>ppt_x</p:attrName>
                                        </p:attrNameLst>
                                      </p:cBhvr>
                                      <p:tavLst>
                                        <p:tav tm="0">
                                          <p:val>
                                            <p:strVal val="1+#ppt_w/2"/>
                                          </p:val>
                                        </p:tav>
                                        <p:tav tm="100000">
                                          <p:val>
                                            <p:strVal val="#ppt_x"/>
                                          </p:val>
                                        </p:tav>
                                      </p:tavLst>
                                    </p:anim>
                                    <p:anim calcmode="lin" valueType="num">
                                      <p:cBhvr additive="base">
                                        <p:cTn id="42"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2000"/>
                                        <p:tgtEl>
                                          <p:spTgt spid="28"/>
                                        </p:tgtEl>
                                      </p:cBhvr>
                                    </p:animEffect>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2000" fill="hold"/>
                                        <p:tgtEl>
                                          <p:spTgt spid="29"/>
                                        </p:tgtEl>
                                        <p:attrNameLst>
                                          <p:attrName>ppt_x</p:attrName>
                                        </p:attrNameLst>
                                      </p:cBhvr>
                                      <p:tavLst>
                                        <p:tav tm="0">
                                          <p:val>
                                            <p:strVal val="#ppt_x"/>
                                          </p:val>
                                        </p:tav>
                                        <p:tav tm="100000">
                                          <p:val>
                                            <p:strVal val="#ppt_x"/>
                                          </p:val>
                                        </p:tav>
                                      </p:tavLst>
                                    </p:anim>
                                    <p:anim calcmode="lin" valueType="num">
                                      <p:cBhvr additive="base">
                                        <p:cTn id="52" dur="200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6"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2000" fill="hold"/>
                                        <p:tgtEl>
                                          <p:spTgt spid="30"/>
                                        </p:tgtEl>
                                        <p:attrNameLst>
                                          <p:attrName>ppt_x</p:attrName>
                                        </p:attrNameLst>
                                      </p:cBhvr>
                                      <p:tavLst>
                                        <p:tav tm="0">
                                          <p:val>
                                            <p:strVal val="1+#ppt_w/2"/>
                                          </p:val>
                                        </p:tav>
                                        <p:tav tm="100000">
                                          <p:val>
                                            <p:strVal val="#ppt_x"/>
                                          </p:val>
                                        </p:tav>
                                      </p:tavLst>
                                    </p:anim>
                                    <p:anim calcmode="lin" valueType="num">
                                      <p:cBhvr additive="base">
                                        <p:cTn id="57" dur="2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DFPOP1-W9"/>
              <a:cs typeface="+mn-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A_图片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62084" y="633366"/>
            <a:ext cx="6219830" cy="3139734"/>
          </a:xfrm>
          <a:prstGeom prst="rect">
            <a:avLst/>
          </a:prstGeom>
        </p:spPr>
      </p:pic>
      <p:sp>
        <p:nvSpPr>
          <p:cNvPr id="21" name="Text Box 4">
            <a:extLst>
              <a:ext uri="{FF2B5EF4-FFF2-40B4-BE49-F238E27FC236}">
                <a16:creationId xmlns:a16="http://schemas.microsoft.com/office/drawing/2014/main" id="{00C1521C-CDBA-465A-BE5E-4475B711AF11}"/>
              </a:ext>
            </a:extLst>
          </p:cNvPr>
          <p:cNvSpPr txBox="1">
            <a:spLocks noChangeArrowheads="1"/>
          </p:cNvSpPr>
          <p:nvPr/>
        </p:nvSpPr>
        <p:spPr bwMode="auto">
          <a:xfrm>
            <a:off x="2133142" y="1561111"/>
            <a:ext cx="48777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3000" b="1" dirty="0">
                <a:solidFill>
                  <a:srgbClr val="002060"/>
                </a:solidFill>
                <a:latin typeface="Cambria" panose="02040503050406030204" pitchFamily="18" charset="0"/>
              </a:rPr>
              <a:t>1. </a:t>
            </a:r>
            <a:r>
              <a:rPr lang="en-US" altLang="en-US" sz="3000" b="1" dirty="0" err="1">
                <a:solidFill>
                  <a:srgbClr val="002060"/>
                </a:solidFill>
                <a:latin typeface="Cambria" panose="02040503050406030204" pitchFamily="18" charset="0"/>
              </a:rPr>
              <a:t>Ôn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luyện</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tập</a:t>
            </a:r>
            <a:r>
              <a:rPr lang="en-US" altLang="en-US" sz="3000" b="1" dirty="0">
                <a:solidFill>
                  <a:srgbClr val="002060"/>
                </a:solidFill>
                <a:latin typeface="Cambria" panose="02040503050406030204" pitchFamily="18" charset="0"/>
              </a:rPr>
              <a:t> </a:t>
            </a:r>
            <a:r>
              <a:rPr lang="vi-VN" altLang="en-US" sz="3000" b="1" dirty="0">
                <a:solidFill>
                  <a:srgbClr val="002060"/>
                </a:solidFill>
                <a:latin typeface="Cambria" panose="02040503050406030204" pitchFamily="18" charset="0"/>
              </a:rPr>
              <a:t>đ</a:t>
            </a:r>
            <a:r>
              <a:rPr lang="en-US" altLang="en-US" sz="3000" b="1" dirty="0" err="1">
                <a:solidFill>
                  <a:srgbClr val="002060"/>
                </a:solidFill>
                <a:latin typeface="Cambria" panose="02040503050406030204" pitchFamily="18" charset="0"/>
              </a:rPr>
              <a:t>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và</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học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thuộc</a:t>
            </a:r>
            <a:r>
              <a:rPr lang="en-US" altLang="en-US" sz="3000" b="1" dirty="0">
                <a:solidFill>
                  <a:srgbClr val="002060"/>
                </a:solidFill>
                <a:latin typeface="Cambria" panose="02040503050406030204" pitchFamily="18" charset="0"/>
              </a:rPr>
              <a:t> </a:t>
            </a:r>
            <a:r>
              <a:rPr lang="en-US" altLang="en-US" sz="3000" b="1" dirty="0" err="1">
                <a:solidFill>
                  <a:srgbClr val="002060"/>
                </a:solidFill>
                <a:latin typeface="Cambria" panose="02040503050406030204" pitchFamily="18" charset="0"/>
              </a:rPr>
              <a:t>lòng</a:t>
            </a:r>
            <a:r>
              <a:rPr lang="vi-VN" altLang="en-US" sz="3000" b="1" dirty="0">
                <a:solidFill>
                  <a:srgbClr val="002060"/>
                </a:solidFill>
                <a:latin typeface="Cambria" panose="02040503050406030204" pitchFamily="18" charset="0"/>
              </a:rPr>
              <a:t> các bài tập đọc đã học</a:t>
            </a:r>
            <a:r>
              <a:rPr lang="en-US" altLang="en-US" sz="3000" b="1"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3947077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heckerboard(across)">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21" y="2381290"/>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ình chữ nhật: Góc Tròn 3">
            <a:extLst>
              <a:ext uri="{FF2B5EF4-FFF2-40B4-BE49-F238E27FC236}">
                <a16:creationId xmlns:a16="http://schemas.microsoft.com/office/drawing/2014/main" id="{CA26C1E2-0C50-4205-B423-75303FBE94D8}"/>
              </a:ext>
            </a:extLst>
          </p:cNvPr>
          <p:cNvSpPr/>
          <p:nvPr/>
        </p:nvSpPr>
        <p:spPr>
          <a:xfrm>
            <a:off x="1651820" y="687687"/>
            <a:ext cx="6066504" cy="3144283"/>
          </a:xfrm>
          <a:custGeom>
            <a:avLst/>
            <a:gdLst>
              <a:gd name="connsiteX0" fmla="*/ 0 w 6066504"/>
              <a:gd name="connsiteY0" fmla="*/ 524058 h 3144283"/>
              <a:gd name="connsiteX1" fmla="*/ 524058 w 6066504"/>
              <a:gd name="connsiteY1" fmla="*/ 0 h 3144283"/>
              <a:gd name="connsiteX2" fmla="*/ 1182024 w 6066504"/>
              <a:gd name="connsiteY2" fmla="*/ 0 h 3144283"/>
              <a:gd name="connsiteX3" fmla="*/ 1839991 w 6066504"/>
              <a:gd name="connsiteY3" fmla="*/ 0 h 3144283"/>
              <a:gd name="connsiteX4" fmla="*/ 2447773 w 6066504"/>
              <a:gd name="connsiteY4" fmla="*/ 0 h 3144283"/>
              <a:gd name="connsiteX5" fmla="*/ 3005372 w 6066504"/>
              <a:gd name="connsiteY5" fmla="*/ 0 h 3144283"/>
              <a:gd name="connsiteX6" fmla="*/ 3562971 w 6066504"/>
              <a:gd name="connsiteY6" fmla="*/ 0 h 3144283"/>
              <a:gd name="connsiteX7" fmla="*/ 4120569 w 6066504"/>
              <a:gd name="connsiteY7" fmla="*/ 0 h 3144283"/>
              <a:gd name="connsiteX8" fmla="*/ 4627984 w 6066504"/>
              <a:gd name="connsiteY8" fmla="*/ 0 h 3144283"/>
              <a:gd name="connsiteX9" fmla="*/ 5542446 w 6066504"/>
              <a:gd name="connsiteY9" fmla="*/ 0 h 3144283"/>
              <a:gd name="connsiteX10" fmla="*/ 6066504 w 6066504"/>
              <a:gd name="connsiteY10" fmla="*/ 524058 h 3144283"/>
              <a:gd name="connsiteX11" fmla="*/ 6066504 w 6066504"/>
              <a:gd name="connsiteY11" fmla="*/ 985215 h 3144283"/>
              <a:gd name="connsiteX12" fmla="*/ 6066504 w 6066504"/>
              <a:gd name="connsiteY12" fmla="*/ 1446371 h 3144283"/>
              <a:gd name="connsiteX13" fmla="*/ 6066504 w 6066504"/>
              <a:gd name="connsiteY13" fmla="*/ 1991375 h 3144283"/>
              <a:gd name="connsiteX14" fmla="*/ 6066504 w 6066504"/>
              <a:gd name="connsiteY14" fmla="*/ 2620225 h 3144283"/>
              <a:gd name="connsiteX15" fmla="*/ 5542446 w 6066504"/>
              <a:gd name="connsiteY15" fmla="*/ 3144283 h 3144283"/>
              <a:gd name="connsiteX16" fmla="*/ 5135399 w 6066504"/>
              <a:gd name="connsiteY16" fmla="*/ 3144283 h 3144283"/>
              <a:gd name="connsiteX17" fmla="*/ 4678168 w 6066504"/>
              <a:gd name="connsiteY17" fmla="*/ 3144283 h 3144283"/>
              <a:gd name="connsiteX18" fmla="*/ 4020202 w 6066504"/>
              <a:gd name="connsiteY18" fmla="*/ 3144283 h 3144283"/>
              <a:gd name="connsiteX19" fmla="*/ 3562971 w 6066504"/>
              <a:gd name="connsiteY19" fmla="*/ 3144283 h 3144283"/>
              <a:gd name="connsiteX20" fmla="*/ 3155924 w 6066504"/>
              <a:gd name="connsiteY20" fmla="*/ 3144283 h 3144283"/>
              <a:gd name="connsiteX21" fmla="*/ 2698693 w 6066504"/>
              <a:gd name="connsiteY21" fmla="*/ 3144283 h 3144283"/>
              <a:gd name="connsiteX22" fmla="*/ 2241462 w 6066504"/>
              <a:gd name="connsiteY22" fmla="*/ 3144283 h 3144283"/>
              <a:gd name="connsiteX23" fmla="*/ 1834415 w 6066504"/>
              <a:gd name="connsiteY23" fmla="*/ 3144283 h 3144283"/>
              <a:gd name="connsiteX24" fmla="*/ 1377184 w 6066504"/>
              <a:gd name="connsiteY24" fmla="*/ 3144283 h 3144283"/>
              <a:gd name="connsiteX25" fmla="*/ 524058 w 6066504"/>
              <a:gd name="connsiteY25" fmla="*/ 3144283 h 3144283"/>
              <a:gd name="connsiteX26" fmla="*/ 0 w 6066504"/>
              <a:gd name="connsiteY26" fmla="*/ 2620225 h 3144283"/>
              <a:gd name="connsiteX27" fmla="*/ 0 w 6066504"/>
              <a:gd name="connsiteY27" fmla="*/ 2159068 h 3144283"/>
              <a:gd name="connsiteX28" fmla="*/ 0 w 6066504"/>
              <a:gd name="connsiteY28" fmla="*/ 1614065 h 3144283"/>
              <a:gd name="connsiteX29" fmla="*/ 0 w 6066504"/>
              <a:gd name="connsiteY29" fmla="*/ 1131946 h 3144283"/>
              <a:gd name="connsiteX30" fmla="*/ 0 w 6066504"/>
              <a:gd name="connsiteY30" fmla="*/ 524058 h 314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66504" h="3144283" fill="none" extrusionOk="0">
                <a:moveTo>
                  <a:pt x="0" y="524058"/>
                </a:moveTo>
                <a:cubicBezTo>
                  <a:pt x="-25525" y="279275"/>
                  <a:pt x="222984" y="7903"/>
                  <a:pt x="524058" y="0"/>
                </a:cubicBezTo>
                <a:cubicBezTo>
                  <a:pt x="755781" y="-24052"/>
                  <a:pt x="982849" y="70638"/>
                  <a:pt x="1182024" y="0"/>
                </a:cubicBezTo>
                <a:cubicBezTo>
                  <a:pt x="1381199" y="-70638"/>
                  <a:pt x="1563970" y="9808"/>
                  <a:pt x="1839991" y="0"/>
                </a:cubicBezTo>
                <a:cubicBezTo>
                  <a:pt x="2116012" y="-9808"/>
                  <a:pt x="2305715" y="32988"/>
                  <a:pt x="2447773" y="0"/>
                </a:cubicBezTo>
                <a:cubicBezTo>
                  <a:pt x="2589831" y="-32988"/>
                  <a:pt x="2827642" y="40855"/>
                  <a:pt x="3005372" y="0"/>
                </a:cubicBezTo>
                <a:cubicBezTo>
                  <a:pt x="3183102" y="-40855"/>
                  <a:pt x="3346942" y="48581"/>
                  <a:pt x="3562971" y="0"/>
                </a:cubicBezTo>
                <a:cubicBezTo>
                  <a:pt x="3779000" y="-48581"/>
                  <a:pt x="3940809" y="56310"/>
                  <a:pt x="4120569" y="0"/>
                </a:cubicBezTo>
                <a:cubicBezTo>
                  <a:pt x="4300329" y="-56310"/>
                  <a:pt x="4382249" y="15403"/>
                  <a:pt x="4627984" y="0"/>
                </a:cubicBezTo>
                <a:cubicBezTo>
                  <a:pt x="4873719" y="-15403"/>
                  <a:pt x="5253315" y="97674"/>
                  <a:pt x="5542446" y="0"/>
                </a:cubicBezTo>
                <a:cubicBezTo>
                  <a:pt x="5909218" y="-20600"/>
                  <a:pt x="6061589" y="257383"/>
                  <a:pt x="6066504" y="524058"/>
                </a:cubicBezTo>
                <a:cubicBezTo>
                  <a:pt x="6110241" y="711038"/>
                  <a:pt x="6045162" y="783504"/>
                  <a:pt x="6066504" y="985215"/>
                </a:cubicBezTo>
                <a:cubicBezTo>
                  <a:pt x="6087846" y="1186926"/>
                  <a:pt x="6014539" y="1297369"/>
                  <a:pt x="6066504" y="1446371"/>
                </a:cubicBezTo>
                <a:cubicBezTo>
                  <a:pt x="6118469" y="1595373"/>
                  <a:pt x="6060817" y="1766656"/>
                  <a:pt x="6066504" y="1991375"/>
                </a:cubicBezTo>
                <a:cubicBezTo>
                  <a:pt x="6072191" y="2216094"/>
                  <a:pt x="6043825" y="2348302"/>
                  <a:pt x="6066504" y="2620225"/>
                </a:cubicBezTo>
                <a:cubicBezTo>
                  <a:pt x="6082543" y="2918814"/>
                  <a:pt x="5887899" y="3140122"/>
                  <a:pt x="5542446" y="3144283"/>
                </a:cubicBezTo>
                <a:cubicBezTo>
                  <a:pt x="5405151" y="3152661"/>
                  <a:pt x="5242290" y="3124928"/>
                  <a:pt x="5135399" y="3144283"/>
                </a:cubicBezTo>
                <a:cubicBezTo>
                  <a:pt x="5028508" y="3163638"/>
                  <a:pt x="4784735" y="3119289"/>
                  <a:pt x="4678168" y="3144283"/>
                </a:cubicBezTo>
                <a:cubicBezTo>
                  <a:pt x="4571601" y="3169277"/>
                  <a:pt x="4333728" y="3095576"/>
                  <a:pt x="4020202" y="3144283"/>
                </a:cubicBezTo>
                <a:cubicBezTo>
                  <a:pt x="3706676" y="3192990"/>
                  <a:pt x="3746995" y="3131714"/>
                  <a:pt x="3562971" y="3144283"/>
                </a:cubicBezTo>
                <a:cubicBezTo>
                  <a:pt x="3378947" y="3156852"/>
                  <a:pt x="3245617" y="3143175"/>
                  <a:pt x="3155924" y="3144283"/>
                </a:cubicBezTo>
                <a:cubicBezTo>
                  <a:pt x="3066231" y="3145391"/>
                  <a:pt x="2871879" y="3117132"/>
                  <a:pt x="2698693" y="3144283"/>
                </a:cubicBezTo>
                <a:cubicBezTo>
                  <a:pt x="2525507" y="3171434"/>
                  <a:pt x="2435364" y="3140626"/>
                  <a:pt x="2241462" y="3144283"/>
                </a:cubicBezTo>
                <a:cubicBezTo>
                  <a:pt x="2047560" y="3147940"/>
                  <a:pt x="1971115" y="3095832"/>
                  <a:pt x="1834415" y="3144283"/>
                </a:cubicBezTo>
                <a:cubicBezTo>
                  <a:pt x="1697715" y="3192734"/>
                  <a:pt x="1523616" y="3137533"/>
                  <a:pt x="1377184" y="3144283"/>
                </a:cubicBezTo>
                <a:cubicBezTo>
                  <a:pt x="1230752" y="3151033"/>
                  <a:pt x="768950" y="3108858"/>
                  <a:pt x="524058" y="3144283"/>
                </a:cubicBezTo>
                <a:cubicBezTo>
                  <a:pt x="162389" y="3161099"/>
                  <a:pt x="-8651" y="2876360"/>
                  <a:pt x="0" y="2620225"/>
                </a:cubicBezTo>
                <a:cubicBezTo>
                  <a:pt x="-48464" y="2482056"/>
                  <a:pt x="8020" y="2341719"/>
                  <a:pt x="0" y="2159068"/>
                </a:cubicBezTo>
                <a:cubicBezTo>
                  <a:pt x="-8020" y="1976417"/>
                  <a:pt x="35162" y="1864934"/>
                  <a:pt x="0" y="1614065"/>
                </a:cubicBezTo>
                <a:cubicBezTo>
                  <a:pt x="-35162" y="1363196"/>
                  <a:pt x="16426" y="1295757"/>
                  <a:pt x="0" y="1131946"/>
                </a:cubicBezTo>
                <a:cubicBezTo>
                  <a:pt x="-16426" y="968135"/>
                  <a:pt x="33118" y="667473"/>
                  <a:pt x="0" y="524058"/>
                </a:cubicBezTo>
                <a:close/>
              </a:path>
              <a:path w="6066504" h="3144283" stroke="0" extrusionOk="0">
                <a:moveTo>
                  <a:pt x="0" y="524058"/>
                </a:moveTo>
                <a:cubicBezTo>
                  <a:pt x="-50347" y="246859"/>
                  <a:pt x="288235" y="-53020"/>
                  <a:pt x="524058" y="0"/>
                </a:cubicBezTo>
                <a:cubicBezTo>
                  <a:pt x="820664" y="-48089"/>
                  <a:pt x="1024119" y="3926"/>
                  <a:pt x="1182024" y="0"/>
                </a:cubicBezTo>
                <a:cubicBezTo>
                  <a:pt x="1339929" y="-3926"/>
                  <a:pt x="1499883" y="14575"/>
                  <a:pt x="1639255" y="0"/>
                </a:cubicBezTo>
                <a:cubicBezTo>
                  <a:pt x="1778627" y="-14575"/>
                  <a:pt x="1908976" y="11204"/>
                  <a:pt x="2146670" y="0"/>
                </a:cubicBezTo>
                <a:cubicBezTo>
                  <a:pt x="2384365" y="-11204"/>
                  <a:pt x="2602332" y="12998"/>
                  <a:pt x="2754453" y="0"/>
                </a:cubicBezTo>
                <a:cubicBezTo>
                  <a:pt x="2906574" y="-12998"/>
                  <a:pt x="3008837" y="9255"/>
                  <a:pt x="3211684" y="0"/>
                </a:cubicBezTo>
                <a:cubicBezTo>
                  <a:pt x="3414531" y="-9255"/>
                  <a:pt x="3596766" y="25543"/>
                  <a:pt x="3869650" y="0"/>
                </a:cubicBezTo>
                <a:cubicBezTo>
                  <a:pt x="4142534" y="-25543"/>
                  <a:pt x="4333036" y="53113"/>
                  <a:pt x="4477433" y="0"/>
                </a:cubicBezTo>
                <a:cubicBezTo>
                  <a:pt x="4621830" y="-53113"/>
                  <a:pt x="4765468" y="7586"/>
                  <a:pt x="5035031" y="0"/>
                </a:cubicBezTo>
                <a:cubicBezTo>
                  <a:pt x="5304594" y="-7586"/>
                  <a:pt x="5388177" y="30529"/>
                  <a:pt x="5542446" y="0"/>
                </a:cubicBezTo>
                <a:cubicBezTo>
                  <a:pt x="5866000" y="35043"/>
                  <a:pt x="6036342" y="216790"/>
                  <a:pt x="6066504" y="524058"/>
                </a:cubicBezTo>
                <a:cubicBezTo>
                  <a:pt x="6101581" y="667809"/>
                  <a:pt x="6050920" y="869828"/>
                  <a:pt x="6066504" y="985215"/>
                </a:cubicBezTo>
                <a:cubicBezTo>
                  <a:pt x="6082088" y="1100602"/>
                  <a:pt x="6018465" y="1256132"/>
                  <a:pt x="6066504" y="1446371"/>
                </a:cubicBezTo>
                <a:cubicBezTo>
                  <a:pt x="6114543" y="1636610"/>
                  <a:pt x="6055392" y="1846948"/>
                  <a:pt x="6066504" y="1970413"/>
                </a:cubicBezTo>
                <a:cubicBezTo>
                  <a:pt x="6077616" y="2093878"/>
                  <a:pt x="6045776" y="2362960"/>
                  <a:pt x="6066504" y="2620225"/>
                </a:cubicBezTo>
                <a:cubicBezTo>
                  <a:pt x="6000263" y="2939576"/>
                  <a:pt x="5864265" y="3114546"/>
                  <a:pt x="5542446" y="3144283"/>
                </a:cubicBezTo>
                <a:cubicBezTo>
                  <a:pt x="5419270" y="3146974"/>
                  <a:pt x="5165165" y="3105762"/>
                  <a:pt x="4984847" y="3144283"/>
                </a:cubicBezTo>
                <a:cubicBezTo>
                  <a:pt x="4804529" y="3182804"/>
                  <a:pt x="4545532" y="3086367"/>
                  <a:pt x="4326881" y="3144283"/>
                </a:cubicBezTo>
                <a:cubicBezTo>
                  <a:pt x="4108230" y="3202199"/>
                  <a:pt x="3870657" y="3066690"/>
                  <a:pt x="3668914" y="3144283"/>
                </a:cubicBezTo>
                <a:cubicBezTo>
                  <a:pt x="3467171" y="3221876"/>
                  <a:pt x="3369483" y="3118989"/>
                  <a:pt x="3261867" y="3144283"/>
                </a:cubicBezTo>
                <a:cubicBezTo>
                  <a:pt x="3154251" y="3169577"/>
                  <a:pt x="2858314" y="3088270"/>
                  <a:pt x="2704269" y="3144283"/>
                </a:cubicBezTo>
                <a:cubicBezTo>
                  <a:pt x="2550224" y="3200296"/>
                  <a:pt x="2302743" y="3143929"/>
                  <a:pt x="2096486" y="3144283"/>
                </a:cubicBezTo>
                <a:cubicBezTo>
                  <a:pt x="1890229" y="3144637"/>
                  <a:pt x="1856882" y="3110456"/>
                  <a:pt x="1639255" y="3144283"/>
                </a:cubicBezTo>
                <a:cubicBezTo>
                  <a:pt x="1421628" y="3178110"/>
                  <a:pt x="1266276" y="3105012"/>
                  <a:pt x="1131841" y="3144283"/>
                </a:cubicBezTo>
                <a:cubicBezTo>
                  <a:pt x="997406" y="3183554"/>
                  <a:pt x="696465" y="3104437"/>
                  <a:pt x="524058" y="3144283"/>
                </a:cubicBezTo>
                <a:cubicBezTo>
                  <a:pt x="262413" y="3137271"/>
                  <a:pt x="-5667" y="2994883"/>
                  <a:pt x="0" y="2620225"/>
                </a:cubicBezTo>
                <a:cubicBezTo>
                  <a:pt x="-7085" y="2440792"/>
                  <a:pt x="150" y="2362658"/>
                  <a:pt x="0" y="2138107"/>
                </a:cubicBezTo>
                <a:cubicBezTo>
                  <a:pt x="-150" y="1913556"/>
                  <a:pt x="21238" y="1783722"/>
                  <a:pt x="0" y="1593103"/>
                </a:cubicBezTo>
                <a:cubicBezTo>
                  <a:pt x="-21238" y="1402484"/>
                  <a:pt x="2953" y="1337535"/>
                  <a:pt x="0" y="1110985"/>
                </a:cubicBezTo>
                <a:cubicBezTo>
                  <a:pt x="-2953" y="884435"/>
                  <a:pt x="21817" y="683518"/>
                  <a:pt x="0" y="524058"/>
                </a:cubicBezTo>
                <a:close/>
              </a:path>
            </a:pathLst>
          </a:custGeom>
          <a:ln w="76200">
            <a:extLst>
              <a:ext uri="{C807C97D-BFC1-408E-A445-0C87EB9F89A2}">
                <ask:lineSketchStyleProps xmlns:ask="http://schemas.microsoft.com/office/drawing/2018/sketchyshapes" sd="41846826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Hộp Văn bản 10">
            <a:extLst>
              <a:ext uri="{FF2B5EF4-FFF2-40B4-BE49-F238E27FC236}">
                <a16:creationId xmlns:a16="http://schemas.microsoft.com/office/drawing/2014/main" id="{F6E19FDB-B8EF-4663-B4EB-CFBE5E5C53FC}"/>
              </a:ext>
            </a:extLst>
          </p:cNvPr>
          <p:cNvSpPr txBox="1"/>
          <p:nvPr/>
        </p:nvSpPr>
        <p:spPr>
          <a:xfrm>
            <a:off x="901449" y="687688"/>
            <a:ext cx="7723384" cy="923330"/>
          </a:xfrm>
          <a:prstGeom prst="rect">
            <a:avLst/>
          </a:prstGeom>
          <a:noFill/>
        </p:spPr>
        <p:txBody>
          <a:bodyPr wrap="square" rtlCol="0">
            <a:spAutoFit/>
          </a:bodyPr>
          <a:lstStyle/>
          <a:p>
            <a:pPr algn="ctr"/>
            <a:r>
              <a:rPr lang="vi-VN" sz="5400" dirty="0">
                <a:solidFill>
                  <a:srgbClr val="5B9BD5">
                    <a:lumMod val="50000"/>
                  </a:srgbClr>
                </a:solidFill>
                <a:latin typeface="Times New Roman" panose="02020603050405020304" pitchFamily="18" charset="0"/>
                <a:cs typeface="Times New Roman" panose="02020603050405020304" pitchFamily="18" charset="0"/>
              </a:rPr>
              <a:t>Tiêu chí nhận xét</a:t>
            </a:r>
            <a:endParaRPr lang="en-US" sz="5400" dirty="0">
              <a:solidFill>
                <a:srgbClr val="5B9BD5">
                  <a:lumMod val="50000"/>
                </a:srgb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33497" y="1984631"/>
            <a:ext cx="5659291" cy="1477328"/>
          </a:xfrm>
          <a:prstGeom prst="rect">
            <a:avLst/>
          </a:prstGeom>
          <a:noFill/>
        </p:spPr>
        <p:txBody>
          <a:bodyPr wrap="square" rtlCol="0">
            <a:spAutoFit/>
          </a:bodyPr>
          <a:lstStyle/>
          <a:p>
            <a:pPr marL="214313" indent="-214313" algn="just">
              <a:buFontTx/>
              <a:buChar char="-"/>
            </a:pPr>
            <a:r>
              <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rPr>
              <a:t>Đọc rõ ràng, trôi chảy.</a:t>
            </a:r>
          </a:p>
          <a:p>
            <a:pPr marL="214313" indent="-214313" algn="just">
              <a:buFontTx/>
              <a:buChar char="-"/>
            </a:pPr>
            <a:r>
              <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rPr>
              <a:t>Phối hợp nhóm hiệu quả.</a:t>
            </a:r>
          </a:p>
          <a:p>
            <a:pPr marL="214313" indent="-214313" algn="just">
              <a:buFontTx/>
              <a:buChar char="-"/>
            </a:pPr>
            <a:r>
              <a:rPr lang="vi-VN"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rPr>
              <a:t>Diễn cảm, ngắt nghỉ đúng chỗ.</a:t>
            </a:r>
            <a:endParaRPr lang="en-US" sz="3000" dirty="0">
              <a:solidFill>
                <a:srgbClr val="ED7D31">
                  <a:lumMod val="50000"/>
                </a:srgb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2757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extLst>
              <p:ext uri="{D42A27DB-BD31-4B8C-83A1-F6EECF244321}">
                <p14:modId xmlns:p14="http://schemas.microsoft.com/office/powerpoint/2010/main" val="2571530019"/>
              </p:ext>
            </p:extLst>
          </p:nvPr>
        </p:nvGraphicFramePr>
        <p:xfrm>
          <a:off x="124629" y="1180340"/>
          <a:ext cx="8982075" cy="3405189"/>
        </p:xfrm>
        <a:graphic>
          <a:graphicData uri="http://schemas.openxmlformats.org/drawingml/2006/table">
            <a:tbl>
              <a:tblPr/>
              <a:tblGrid>
                <a:gridCol w="557213">
                  <a:extLst>
                    <a:ext uri="{9D8B030D-6E8A-4147-A177-3AD203B41FA5}">
                      <a16:colId xmlns:a16="http://schemas.microsoft.com/office/drawing/2014/main" val="20000"/>
                    </a:ext>
                  </a:extLst>
                </a:gridCol>
                <a:gridCol w="38528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Tên</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bài</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Tên</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tác</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giả</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Thể loại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FF0066"/>
                </a:solidFill>
                <a:latin typeface="Times New Roman" panose="02020603050405020304" pitchFamily="18" charset="0"/>
                <a:cs typeface="Times New Roman" panose="02020603050405020304" pitchFamily="18" charset="0"/>
              </a:rPr>
              <a:t>Bài</a:t>
            </a:r>
            <a:r>
              <a:rPr lang="en-US" altLang="en-US" sz="2800" b="1" dirty="0">
                <a:solidFill>
                  <a:srgbClr val="FF0066"/>
                </a:solidFill>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kê</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chủ</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điểm</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hạnh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phúc</a:t>
            </a:r>
            <a:r>
              <a:rPr lang="en-US" altLang="en-US" sz="2800" b="1" i="1" dirty="0">
                <a:solidFill>
                  <a:srgbClr val="FF0000"/>
                </a:solidFill>
                <a:latin typeface="Times New Roman" panose="02020603050405020304" pitchFamily="18" charset="0"/>
                <a:cs typeface="Times New Roman" panose="02020603050405020304" pitchFamily="18" charset="0"/>
              </a:rPr>
              <a:t> con </a:t>
            </a:r>
            <a:r>
              <a:rPr lang="en-US" altLang="en-US" sz="2800" b="1" i="1" dirty="0" err="1">
                <a:solidFill>
                  <a:srgbClr val="FF0000"/>
                </a:solidFill>
                <a:latin typeface="Times New Roman" panose="02020603050405020304" pitchFamily="18" charset="0"/>
                <a:cs typeface="Times New Roman" panose="02020603050405020304" pitchFamily="18" charset="0"/>
              </a:rPr>
              <a:t>người</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3399"/>
                </a:solidFill>
                <a:latin typeface="Times New Roman" panose="02020603050405020304" pitchFamily="18" charset="0"/>
                <a:cs typeface="Times New Roman" panose="02020603050405020304" pitchFamily="18" charset="0"/>
              </a:rPr>
              <a:t>1</a:t>
            </a: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Chuỗi ngọc lam</a:t>
            </a: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Phun-tơn o-xlơ</a:t>
            </a: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Văn</a:t>
            </a: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2</a:t>
            </a:r>
          </a:p>
        </p:txBody>
      </p:sp>
      <p:sp>
        <p:nvSpPr>
          <p:cNvPr id="30" name="Text Box 86"/>
          <p:cNvSpPr txBox="1">
            <a:spLocks noChangeArrowheads="1"/>
          </p:cNvSpPr>
          <p:nvPr/>
        </p:nvSpPr>
        <p:spPr bwMode="auto">
          <a:xfrm>
            <a:off x="783149" y="228431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Hạt</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gạo</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làng</a:t>
            </a:r>
            <a:r>
              <a:rPr lang="en-US" altLang="en-US" sz="2400" b="1" dirty="0">
                <a:solidFill>
                  <a:srgbClr val="000066"/>
                </a:solidFill>
                <a:latin typeface="Times New Roman" panose="02020603050405020304" pitchFamily="18" charset="0"/>
                <a:cs typeface="Times New Roman" panose="02020603050405020304" pitchFamily="18" charset="0"/>
              </a:rPr>
              <a:t> ta</a:t>
            </a:r>
          </a:p>
        </p:txBody>
      </p:sp>
      <p:sp>
        <p:nvSpPr>
          <p:cNvPr id="31" name="Text Box 87"/>
          <p:cNvSpPr txBox="1">
            <a:spLocks noChangeArrowheads="1"/>
          </p:cNvSpPr>
          <p:nvPr/>
        </p:nvSpPr>
        <p:spPr bwMode="auto">
          <a:xfrm>
            <a:off x="4517474" y="2330818"/>
            <a:ext cx="282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CC3300"/>
                </a:solidFill>
                <a:latin typeface="Times New Roman" panose="02020603050405020304" pitchFamily="18" charset="0"/>
                <a:cs typeface="Times New Roman" panose="02020603050405020304" pitchFamily="18" charset="0"/>
              </a:rPr>
              <a:t>Trần</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Đăng</a:t>
            </a:r>
            <a:r>
              <a:rPr lang="en-US" altLang="en-US" sz="2400" b="1" dirty="0">
                <a:solidFill>
                  <a:srgbClr val="CC3300"/>
                </a:solidFill>
                <a:latin typeface="Times New Roman" panose="02020603050405020304" pitchFamily="18" charset="0"/>
                <a:cs typeface="Times New Roman" panose="02020603050405020304" pitchFamily="18" charset="0"/>
              </a:rPr>
              <a:t> </a:t>
            </a:r>
            <a:r>
              <a:rPr lang="en-US" altLang="en-US" sz="2400" b="1" dirty="0" err="1">
                <a:solidFill>
                  <a:srgbClr val="CC3300"/>
                </a:solidFill>
                <a:latin typeface="Times New Roman" panose="02020603050405020304" pitchFamily="18" charset="0"/>
                <a:cs typeface="Times New Roman" panose="02020603050405020304" pitchFamily="18" charset="0"/>
              </a:rPr>
              <a:t>Khoa</a:t>
            </a:r>
            <a:endParaRPr lang="en-US" altLang="en-US" sz="2400" b="1" dirty="0">
              <a:solidFill>
                <a:srgbClr val="CC3300"/>
              </a:solidFill>
              <a:latin typeface="Times New Roman" panose="02020603050405020304" pitchFamily="18" charset="0"/>
              <a:cs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33CC"/>
                </a:solidFill>
                <a:latin typeface="Times New Roman" panose="02020603050405020304" pitchFamily="18" charset="0"/>
                <a:cs typeface="Times New Roman" panose="02020603050405020304" pitchFamily="18" charset="0"/>
              </a:rPr>
              <a:t>Thơ</a:t>
            </a:r>
            <a:endParaRPr lang="en-US" altLang="en-US" sz="2400" b="1" dirty="0">
              <a:solidFill>
                <a:srgbClr val="FF33CC"/>
              </a:solidFill>
              <a:latin typeface="Times New Roman" panose="02020603050405020304" pitchFamily="18" charset="0"/>
              <a:cs typeface="Times New Roman" panose="02020603050405020304" pitchFamily="18" charset="0"/>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3</a:t>
            </a: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Buôn</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Chư</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Lênh</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đón</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cô</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giáo</a:t>
            </a:r>
            <a:endParaRPr lang="en-US" altLang="en-US" sz="2400" b="1" dirty="0">
              <a:solidFill>
                <a:srgbClr val="000066"/>
              </a:solidFill>
              <a:latin typeface="Times New Roman" panose="02020603050405020304" pitchFamily="18" charset="0"/>
              <a:cs typeface="Times New Roman" panose="02020603050405020304" pitchFamily="18" charset="0"/>
            </a:endParaRPr>
          </a:p>
        </p:txBody>
      </p:sp>
      <p:sp>
        <p:nvSpPr>
          <p:cNvPr id="35" name="Text Box 91"/>
          <p:cNvSpPr txBox="1">
            <a:spLocks noChangeArrowheads="1"/>
          </p:cNvSpPr>
          <p:nvPr/>
        </p:nvSpPr>
        <p:spPr bwMode="auto">
          <a:xfrm>
            <a:off x="4606789" y="295368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Hà Đình Cẩn</a:t>
            </a: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Văn</a:t>
            </a:r>
          </a:p>
        </p:txBody>
      </p:sp>
      <p:sp>
        <p:nvSpPr>
          <p:cNvPr id="37" name="Text Box 89"/>
          <p:cNvSpPr txBox="1">
            <a:spLocks noChangeArrowheads="1"/>
          </p:cNvSpPr>
          <p:nvPr/>
        </p:nvSpPr>
        <p:spPr bwMode="auto">
          <a:xfrm>
            <a:off x="232303" y="348153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4</a:t>
            </a:r>
          </a:p>
        </p:txBody>
      </p:sp>
      <p:sp>
        <p:nvSpPr>
          <p:cNvPr id="38" name="Text Box 96"/>
          <p:cNvSpPr txBox="1">
            <a:spLocks noChangeArrowheads="1"/>
          </p:cNvSpPr>
          <p:nvPr/>
        </p:nvSpPr>
        <p:spPr bwMode="auto">
          <a:xfrm>
            <a:off x="720589" y="350009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Về ngôi nhà đang xây</a:t>
            </a:r>
          </a:p>
        </p:txBody>
      </p:sp>
      <p:sp>
        <p:nvSpPr>
          <p:cNvPr id="39" name="Text Box 97"/>
          <p:cNvSpPr txBox="1">
            <a:spLocks noChangeArrowheads="1"/>
          </p:cNvSpPr>
          <p:nvPr/>
        </p:nvSpPr>
        <p:spPr bwMode="auto">
          <a:xfrm>
            <a:off x="4530589" y="350009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Đồng Xuân Lan</a:t>
            </a:r>
          </a:p>
        </p:txBody>
      </p:sp>
      <p:sp>
        <p:nvSpPr>
          <p:cNvPr id="40" name="Text Box 99"/>
          <p:cNvSpPr txBox="1">
            <a:spLocks noChangeArrowheads="1"/>
          </p:cNvSpPr>
          <p:nvPr/>
        </p:nvSpPr>
        <p:spPr bwMode="auto">
          <a:xfrm>
            <a:off x="7883389" y="350009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Thơ</a:t>
            </a:r>
          </a:p>
        </p:txBody>
      </p:sp>
      <p:sp>
        <p:nvSpPr>
          <p:cNvPr id="41" name="Text Box 95"/>
          <p:cNvSpPr txBox="1">
            <a:spLocks noChangeArrowheads="1"/>
          </p:cNvSpPr>
          <p:nvPr/>
        </p:nvSpPr>
        <p:spPr bwMode="auto">
          <a:xfrm>
            <a:off x="245251" y="40348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3399"/>
                </a:solidFill>
                <a:latin typeface="Times New Roman" panose="02020603050405020304" pitchFamily="18" charset="0"/>
                <a:cs typeface="Times New Roman" panose="02020603050405020304" pitchFamily="18" charset="0"/>
              </a:rPr>
              <a:t>5</a:t>
            </a:r>
          </a:p>
        </p:txBody>
      </p:sp>
      <p:sp>
        <p:nvSpPr>
          <p:cNvPr id="42" name="Text Box 101"/>
          <p:cNvSpPr txBox="1">
            <a:spLocks noChangeArrowheads="1"/>
          </p:cNvSpPr>
          <p:nvPr/>
        </p:nvSpPr>
        <p:spPr bwMode="auto">
          <a:xfrm>
            <a:off x="688565" y="401416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Thầy</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thuốc</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như</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mẹ</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hiền</a:t>
            </a:r>
            <a:endParaRPr lang="en-US" altLang="en-US" sz="2400" b="1" dirty="0">
              <a:solidFill>
                <a:srgbClr val="000066"/>
              </a:solidFill>
              <a:latin typeface="Times New Roman" panose="02020603050405020304" pitchFamily="18" charset="0"/>
              <a:cs typeface="Times New Roman" panose="02020603050405020304" pitchFamily="18" charset="0"/>
            </a:endParaRPr>
          </a:p>
        </p:txBody>
      </p:sp>
      <p:sp>
        <p:nvSpPr>
          <p:cNvPr id="43" name="Text Box 102"/>
          <p:cNvSpPr txBox="1">
            <a:spLocks noChangeArrowheads="1"/>
          </p:cNvSpPr>
          <p:nvPr/>
        </p:nvSpPr>
        <p:spPr bwMode="auto">
          <a:xfrm>
            <a:off x="4498565" y="4014165"/>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Trần Phương Hạnh</a:t>
            </a:r>
          </a:p>
        </p:txBody>
      </p:sp>
      <p:sp>
        <p:nvSpPr>
          <p:cNvPr id="44" name="Text Box 103"/>
          <p:cNvSpPr txBox="1">
            <a:spLocks noChangeArrowheads="1"/>
          </p:cNvSpPr>
          <p:nvPr/>
        </p:nvSpPr>
        <p:spPr bwMode="auto">
          <a:xfrm>
            <a:off x="7775165" y="401416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CC"/>
                </a:solidFill>
                <a:latin typeface="Times New Roman" panose="02020603050405020304" pitchFamily="18" charset="0"/>
                <a:cs typeface="Times New Roman" panose="02020603050405020304" pitchFamily="18" charset="0"/>
              </a:rPr>
              <a:t>Văn</a:t>
            </a:r>
          </a:p>
        </p:txBody>
      </p:sp>
    </p:spTree>
    <p:extLst>
      <p:ext uri="{BB962C8B-B14F-4D97-AF65-F5344CB8AC3E}">
        <p14:creationId xmlns:p14="http://schemas.microsoft.com/office/powerpoint/2010/main" val="2581619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2000" fill="hold"/>
                                        <p:tgtEl>
                                          <p:spTgt spid="35"/>
                                        </p:tgtEl>
                                        <p:attrNameLst>
                                          <p:attrName>ppt_x</p:attrName>
                                        </p:attrNameLst>
                                      </p:cBhvr>
                                      <p:tavLst>
                                        <p:tav tm="0">
                                          <p:val>
                                            <p:strVal val="1+#ppt_w/2"/>
                                          </p:val>
                                        </p:tav>
                                        <p:tav tm="100000">
                                          <p:val>
                                            <p:strVal val="#ppt_x"/>
                                          </p:val>
                                        </p:tav>
                                      </p:tavLst>
                                    </p:anim>
                                    <p:anim calcmode="lin" valueType="num">
                                      <p:cBhvr additive="base">
                                        <p:cTn id="69" dur="20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2000" fill="hold"/>
                                        <p:tgtEl>
                                          <p:spTgt spid="36"/>
                                        </p:tgtEl>
                                        <p:attrNameLst>
                                          <p:attrName>ppt_x</p:attrName>
                                        </p:attrNameLst>
                                      </p:cBhvr>
                                      <p:tavLst>
                                        <p:tav tm="0">
                                          <p:val>
                                            <p:strVal val="1+#ppt_w/2"/>
                                          </p:val>
                                        </p:tav>
                                        <p:tav tm="100000">
                                          <p:val>
                                            <p:strVal val="#ppt_x"/>
                                          </p:val>
                                        </p:tav>
                                      </p:tavLst>
                                    </p:anim>
                                    <p:anim calcmode="lin" valueType="num">
                                      <p:cBhvr additive="base">
                                        <p:cTn id="74"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2000"/>
                                        <p:tgtEl>
                                          <p:spTgt spid="37"/>
                                        </p:tgtEl>
                                      </p:cBhvr>
                                    </p:animEffect>
                                  </p:childTnLst>
                                </p:cTn>
                              </p:par>
                            </p:childTnLst>
                          </p:cTn>
                        </p:par>
                        <p:par>
                          <p:cTn id="80" fill="hold">
                            <p:stCondLst>
                              <p:cond delay="2000"/>
                            </p:stCondLst>
                            <p:childTnLst>
                              <p:par>
                                <p:cTn id="81" presetID="2" presetClass="entr" presetSubtype="3"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2000" fill="hold"/>
                                        <p:tgtEl>
                                          <p:spTgt spid="38"/>
                                        </p:tgtEl>
                                        <p:attrNameLst>
                                          <p:attrName>ppt_x</p:attrName>
                                        </p:attrNameLst>
                                      </p:cBhvr>
                                      <p:tavLst>
                                        <p:tav tm="0">
                                          <p:val>
                                            <p:strVal val="1+#ppt_w/2"/>
                                          </p:val>
                                        </p:tav>
                                        <p:tav tm="100000">
                                          <p:val>
                                            <p:strVal val="#ppt_x"/>
                                          </p:val>
                                        </p:tav>
                                      </p:tavLst>
                                    </p:anim>
                                    <p:anim calcmode="lin" valueType="num">
                                      <p:cBhvr additive="base">
                                        <p:cTn id="84" dur="2000" fill="hold"/>
                                        <p:tgtEl>
                                          <p:spTgt spid="38"/>
                                        </p:tgtEl>
                                        <p:attrNameLst>
                                          <p:attrName>ppt_y</p:attrName>
                                        </p:attrNameLst>
                                      </p:cBhvr>
                                      <p:tavLst>
                                        <p:tav tm="0">
                                          <p:val>
                                            <p:strVal val="0-#ppt_h/2"/>
                                          </p:val>
                                        </p:tav>
                                        <p:tav tm="100000">
                                          <p:val>
                                            <p:strVal val="#ppt_y"/>
                                          </p:val>
                                        </p:tav>
                                      </p:tavLst>
                                    </p:anim>
                                  </p:childTnLst>
                                </p:cTn>
                              </p:par>
                            </p:childTnLst>
                          </p:cTn>
                        </p:par>
                        <p:par>
                          <p:cTn id="85" fill="hold">
                            <p:stCondLst>
                              <p:cond delay="4000"/>
                            </p:stCondLst>
                            <p:childTnLst>
                              <p:par>
                                <p:cTn id="86" presetID="2" presetClass="entr" presetSubtype="1"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2000" fill="hold"/>
                                        <p:tgtEl>
                                          <p:spTgt spid="39"/>
                                        </p:tgtEl>
                                        <p:attrNameLst>
                                          <p:attrName>ppt_x</p:attrName>
                                        </p:attrNameLst>
                                      </p:cBhvr>
                                      <p:tavLst>
                                        <p:tav tm="0">
                                          <p:val>
                                            <p:strVal val="#ppt_x"/>
                                          </p:val>
                                        </p:tav>
                                        <p:tav tm="100000">
                                          <p:val>
                                            <p:strVal val="#ppt_x"/>
                                          </p:val>
                                        </p:tav>
                                      </p:tavLst>
                                    </p:anim>
                                    <p:anim calcmode="lin" valueType="num">
                                      <p:cBhvr additive="base">
                                        <p:cTn id="89" dur="2000" fill="hold"/>
                                        <p:tgtEl>
                                          <p:spTgt spid="39"/>
                                        </p:tgtEl>
                                        <p:attrNameLst>
                                          <p:attrName>ppt_y</p:attrName>
                                        </p:attrNameLst>
                                      </p:cBhvr>
                                      <p:tavLst>
                                        <p:tav tm="0">
                                          <p:val>
                                            <p:strVal val="0-#ppt_h/2"/>
                                          </p:val>
                                        </p:tav>
                                        <p:tav tm="100000">
                                          <p:val>
                                            <p:strVal val="#ppt_y"/>
                                          </p:val>
                                        </p:tav>
                                      </p:tavLst>
                                    </p:anim>
                                  </p:childTnLst>
                                </p:cTn>
                              </p:par>
                            </p:childTnLst>
                          </p:cTn>
                        </p:par>
                        <p:par>
                          <p:cTn id="90" fill="hold">
                            <p:stCondLst>
                              <p:cond delay="6000"/>
                            </p:stCondLst>
                            <p:childTnLst>
                              <p:par>
                                <p:cTn id="91" presetID="2" presetClass="entr" presetSubtype="1"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2000" fill="hold"/>
                                        <p:tgtEl>
                                          <p:spTgt spid="40"/>
                                        </p:tgtEl>
                                        <p:attrNameLst>
                                          <p:attrName>ppt_x</p:attrName>
                                        </p:attrNameLst>
                                      </p:cBhvr>
                                      <p:tavLst>
                                        <p:tav tm="0">
                                          <p:val>
                                            <p:strVal val="#ppt_x"/>
                                          </p:val>
                                        </p:tav>
                                        <p:tav tm="100000">
                                          <p:val>
                                            <p:strVal val="#ppt_x"/>
                                          </p:val>
                                        </p:tav>
                                      </p:tavLst>
                                    </p:anim>
                                    <p:anim calcmode="lin" valueType="num">
                                      <p:cBhvr additive="base">
                                        <p:cTn id="94" dur="2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up)">
                                      <p:cBhvr>
                                        <p:cTn id="99" dur="2000"/>
                                        <p:tgtEl>
                                          <p:spTgt spid="41"/>
                                        </p:tgtEl>
                                      </p:cBhvr>
                                    </p:animEffect>
                                  </p:childTnLst>
                                </p:cTn>
                              </p:par>
                            </p:childTnLst>
                          </p:cTn>
                        </p:par>
                        <p:par>
                          <p:cTn id="100" fill="hold">
                            <p:stCondLst>
                              <p:cond delay="2000"/>
                            </p:stCondLst>
                            <p:childTnLst>
                              <p:par>
                                <p:cTn id="101" presetID="2" presetClass="entr" presetSubtype="9"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2000" fill="hold"/>
                                        <p:tgtEl>
                                          <p:spTgt spid="42"/>
                                        </p:tgtEl>
                                        <p:attrNameLst>
                                          <p:attrName>ppt_x</p:attrName>
                                        </p:attrNameLst>
                                      </p:cBhvr>
                                      <p:tavLst>
                                        <p:tav tm="0">
                                          <p:val>
                                            <p:strVal val="0-#ppt_w/2"/>
                                          </p:val>
                                        </p:tav>
                                        <p:tav tm="100000">
                                          <p:val>
                                            <p:strVal val="#ppt_x"/>
                                          </p:val>
                                        </p:tav>
                                      </p:tavLst>
                                    </p:anim>
                                    <p:anim calcmode="lin" valueType="num">
                                      <p:cBhvr additive="base">
                                        <p:cTn id="104" dur="2000" fill="hold"/>
                                        <p:tgtEl>
                                          <p:spTgt spid="42"/>
                                        </p:tgtEl>
                                        <p:attrNameLst>
                                          <p:attrName>ppt_y</p:attrName>
                                        </p:attrNameLst>
                                      </p:cBhvr>
                                      <p:tavLst>
                                        <p:tav tm="0">
                                          <p:val>
                                            <p:strVal val="0-#ppt_h/2"/>
                                          </p:val>
                                        </p:tav>
                                        <p:tav tm="100000">
                                          <p:val>
                                            <p:strVal val="#ppt_y"/>
                                          </p:val>
                                        </p:tav>
                                      </p:tavLst>
                                    </p:anim>
                                  </p:childTnLst>
                                </p:cTn>
                              </p:par>
                            </p:childTnLst>
                          </p:cTn>
                        </p:par>
                        <p:par>
                          <p:cTn id="105" fill="hold">
                            <p:stCondLst>
                              <p:cond delay="4000"/>
                            </p:stCondLst>
                            <p:childTnLst>
                              <p:par>
                                <p:cTn id="106" presetID="2" presetClass="entr" presetSubtype="9"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2000" fill="hold"/>
                                        <p:tgtEl>
                                          <p:spTgt spid="43"/>
                                        </p:tgtEl>
                                        <p:attrNameLst>
                                          <p:attrName>ppt_x</p:attrName>
                                        </p:attrNameLst>
                                      </p:cBhvr>
                                      <p:tavLst>
                                        <p:tav tm="0">
                                          <p:val>
                                            <p:strVal val="0-#ppt_w/2"/>
                                          </p:val>
                                        </p:tav>
                                        <p:tav tm="100000">
                                          <p:val>
                                            <p:strVal val="#ppt_x"/>
                                          </p:val>
                                        </p:tav>
                                      </p:tavLst>
                                    </p:anim>
                                    <p:anim calcmode="lin" valueType="num">
                                      <p:cBhvr additive="base">
                                        <p:cTn id="109" dur="2000" fill="hold"/>
                                        <p:tgtEl>
                                          <p:spTgt spid="43"/>
                                        </p:tgtEl>
                                        <p:attrNameLst>
                                          <p:attrName>ppt_y</p:attrName>
                                        </p:attrNameLst>
                                      </p:cBhvr>
                                      <p:tavLst>
                                        <p:tav tm="0">
                                          <p:val>
                                            <p:strVal val="0-#ppt_h/2"/>
                                          </p:val>
                                        </p:tav>
                                        <p:tav tm="100000">
                                          <p:val>
                                            <p:strVal val="#ppt_y"/>
                                          </p:val>
                                        </p:tav>
                                      </p:tavLst>
                                    </p:anim>
                                  </p:childTnLst>
                                </p:cTn>
                              </p:par>
                            </p:childTnLst>
                          </p:cTn>
                        </p:par>
                        <p:par>
                          <p:cTn id="110" fill="hold">
                            <p:stCondLst>
                              <p:cond delay="6000"/>
                            </p:stCondLst>
                            <p:childTnLst>
                              <p:par>
                                <p:cTn id="111" presetID="2" presetClass="entr" presetSubtype="9"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additive="base">
                                        <p:cTn id="113" dur="2000" fill="hold"/>
                                        <p:tgtEl>
                                          <p:spTgt spid="44"/>
                                        </p:tgtEl>
                                        <p:attrNameLst>
                                          <p:attrName>ppt_x</p:attrName>
                                        </p:attrNameLst>
                                      </p:cBhvr>
                                      <p:tavLst>
                                        <p:tav tm="0">
                                          <p:val>
                                            <p:strVal val="0-#ppt_w/2"/>
                                          </p:val>
                                        </p:tav>
                                        <p:tav tm="100000">
                                          <p:val>
                                            <p:strVal val="#ppt_x"/>
                                          </p:val>
                                        </p:tav>
                                      </p:tavLst>
                                    </p:anim>
                                    <p:anim calcmode="lin" valueType="num">
                                      <p:cBhvr additive="base">
                                        <p:cTn id="114" dur="2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06" y="1250570"/>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591" y="2223768"/>
            <a:ext cx="1265591" cy="2671803"/>
          </a:xfrm>
          <a:prstGeom prst="rect">
            <a:avLst/>
          </a:prstGeom>
        </p:spPr>
      </p:pic>
      <p:graphicFrame>
        <p:nvGraphicFramePr>
          <p:cNvPr id="17" name="Group 134"/>
          <p:cNvGraphicFramePr>
            <a:graphicFrameLocks noGrp="1"/>
          </p:cNvGraphicFramePr>
          <p:nvPr>
            <p:extLst>
              <p:ext uri="{D42A27DB-BD31-4B8C-83A1-F6EECF244321}">
                <p14:modId xmlns:p14="http://schemas.microsoft.com/office/powerpoint/2010/main" val="2703470102"/>
              </p:ext>
            </p:extLst>
          </p:nvPr>
        </p:nvGraphicFramePr>
        <p:xfrm>
          <a:off x="124629" y="1180340"/>
          <a:ext cx="8982075" cy="3405189"/>
        </p:xfrm>
        <a:graphic>
          <a:graphicData uri="http://schemas.openxmlformats.org/drawingml/2006/table">
            <a:tbl>
              <a:tblPr/>
              <a:tblGrid>
                <a:gridCol w="557213">
                  <a:extLst>
                    <a:ext uri="{9D8B030D-6E8A-4147-A177-3AD203B41FA5}">
                      <a16:colId xmlns:a16="http://schemas.microsoft.com/office/drawing/2014/main" val="20000"/>
                    </a:ext>
                  </a:extLst>
                </a:gridCol>
                <a:gridCol w="385286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Tên</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bài</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Tên</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tác</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giả</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rPr>
                        <a:t>Thể</a:t>
                      </a:r>
                      <a:r>
                        <a:rPr kumimoji="0" lang="en-US" sz="2400" b="0" i="0" u="none" strike="noStrike" cap="none" normalizeH="0" baseline="0" dirty="0">
                          <a:ln>
                            <a:noFill/>
                          </a:ln>
                          <a:solidFill>
                            <a:schemeClr val="tx1"/>
                          </a:solidFill>
                          <a:effectLst/>
                          <a:latin typeface="Arial" charset="0"/>
                        </a:rPr>
                        <a:t> </a:t>
                      </a:r>
                      <a:r>
                        <a:rPr kumimoji="0" lang="en-US" sz="2400" b="0" i="0" u="none" strike="noStrike" cap="none" normalizeH="0" baseline="0" dirty="0" err="1">
                          <a:ln>
                            <a:noFill/>
                          </a:ln>
                          <a:solidFill>
                            <a:schemeClr val="tx1"/>
                          </a:solidFill>
                          <a:effectLst/>
                          <a:latin typeface="Arial" charset="0"/>
                        </a:rPr>
                        <a:t>loại</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Text Box 51"/>
          <p:cNvSpPr txBox="1">
            <a:spLocks noChangeArrowheads="1"/>
          </p:cNvSpPr>
          <p:nvPr/>
        </p:nvSpPr>
        <p:spPr bwMode="auto">
          <a:xfrm>
            <a:off x="124629" y="114420"/>
            <a:ext cx="87856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Bài</a:t>
            </a:r>
            <a:r>
              <a:rPr kumimoji="0" lang="en-US" alt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2</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Vì</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hạnh</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phúc</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người</a:t>
            </a:r>
            <a:endPar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9" name="Text Box 52"/>
          <p:cNvSpPr txBox="1">
            <a:spLocks noChangeArrowheads="1"/>
          </p:cNvSpPr>
          <p:nvPr/>
        </p:nvSpPr>
        <p:spPr bwMode="auto">
          <a:xfrm>
            <a:off x="307565" y="17649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a:solidFill>
                  <a:srgbClr val="003399"/>
                </a:solidFill>
                <a:latin typeface="Times New Roman" panose="02020603050405020304" pitchFamily="18" charset="0"/>
                <a:cs typeface="Times New Roman" panose="02020603050405020304" pitchFamily="18" charset="0"/>
              </a:rPr>
              <a:t>6</a:t>
            </a:r>
            <a:endPar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endParaRPr>
          </a:p>
        </p:txBody>
      </p:sp>
      <p:sp>
        <p:nvSpPr>
          <p:cNvPr id="20" name="Text Box 55"/>
          <p:cNvSpPr txBox="1">
            <a:spLocks noChangeArrowheads="1"/>
          </p:cNvSpPr>
          <p:nvPr/>
        </p:nvSpPr>
        <p:spPr bwMode="auto">
          <a:xfrm>
            <a:off x="796515" y="176180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Thầy</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cúng</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đi</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bệnh</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viện</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21" name="Text Box 65"/>
          <p:cNvSpPr txBox="1">
            <a:spLocks noChangeArrowheads="1"/>
          </p:cNvSpPr>
          <p:nvPr/>
        </p:nvSpPr>
        <p:spPr bwMode="auto">
          <a:xfrm>
            <a:off x="4590640" y="1761805"/>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a:ln>
                  <a:noFill/>
                </a:ln>
                <a:solidFill>
                  <a:srgbClr val="CC3300"/>
                </a:solidFill>
                <a:effectLst/>
                <a:uLnTx/>
                <a:uFillTx/>
                <a:latin typeface="Times New Roman" panose="02020603050405020304" pitchFamily="18" charset="0"/>
                <a:cs typeface="Times New Roman" panose="02020603050405020304" pitchFamily="18" charset="0"/>
              </a:rPr>
              <a:t>Nguyễn</a:t>
            </a:r>
            <a:r>
              <a:rPr kumimoji="0" lang="en-US" altLang="en-US" sz="24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a:t>
            </a:r>
            <a:r>
              <a:rPr lang="en-US" altLang="en-US" sz="2400" b="1" dirty="0">
                <a:solidFill>
                  <a:srgbClr val="CC3300"/>
                </a:solidFill>
                <a:latin typeface="Times New Roman" panose="02020603050405020304" pitchFamily="18" charset="0"/>
                <a:cs typeface="Times New Roman" panose="02020603050405020304" pitchFamily="18" charset="0"/>
              </a:rPr>
              <a:t>L</a:t>
            </a:r>
            <a:r>
              <a:rPr kumimoji="0" lang="en-US" altLang="en-US" sz="2400" b="1" i="0" u="none" strike="noStrike" kern="1200" cap="none" spc="0" normalizeH="0" noProof="0" dirty="0" err="1">
                <a:ln>
                  <a:noFill/>
                </a:ln>
                <a:solidFill>
                  <a:srgbClr val="CC3300"/>
                </a:solidFill>
                <a:effectLst/>
                <a:uLnTx/>
                <a:uFillTx/>
                <a:latin typeface="Times New Roman" panose="02020603050405020304" pitchFamily="18" charset="0"/>
                <a:cs typeface="Times New Roman" panose="02020603050405020304" pitchFamily="18" charset="0"/>
              </a:rPr>
              <a:t>ăng</a:t>
            </a:r>
            <a:endParaRPr kumimoji="0" lang="en-US" altLang="en-US" sz="2400" b="1" i="0" u="none" strike="noStrike" kern="1200" cap="none" spc="0" normalizeH="0" baseline="0" noProof="0" dirty="0">
              <a:ln>
                <a:noFill/>
              </a:ln>
              <a:solidFill>
                <a:srgbClr val="CC3300"/>
              </a:solidFill>
              <a:effectLst/>
              <a:uLnTx/>
              <a:uFillTx/>
              <a:latin typeface="Times New Roman" panose="02020603050405020304" pitchFamily="18" charset="0"/>
              <a:cs typeface="Times New Roman" panose="02020603050405020304" pitchFamily="18" charset="0"/>
            </a:endParaRPr>
          </a:p>
        </p:txBody>
      </p:sp>
      <p:sp>
        <p:nvSpPr>
          <p:cNvPr id="24" name="Text Box 66"/>
          <p:cNvSpPr txBox="1">
            <a:spLocks noChangeArrowheads="1"/>
          </p:cNvSpPr>
          <p:nvPr/>
        </p:nvSpPr>
        <p:spPr bwMode="auto">
          <a:xfrm>
            <a:off x="7806915" y="176180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srgbClr val="FF33CC"/>
                </a:solidFill>
                <a:effectLst/>
                <a:uLnTx/>
                <a:uFillTx/>
                <a:latin typeface="Times New Roman" panose="02020603050405020304" pitchFamily="18" charset="0"/>
                <a:cs typeface="Times New Roman" panose="02020603050405020304" pitchFamily="18" charset="0"/>
              </a:rPr>
              <a:t>Văn</a:t>
            </a:r>
          </a:p>
        </p:txBody>
      </p:sp>
      <p:sp>
        <p:nvSpPr>
          <p:cNvPr id="29" name="Text Box 81"/>
          <p:cNvSpPr txBox="1">
            <a:spLocks noChangeArrowheads="1"/>
          </p:cNvSpPr>
          <p:nvPr/>
        </p:nvSpPr>
        <p:spPr bwMode="auto">
          <a:xfrm>
            <a:off x="263389" y="23496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rPr>
              <a:t>2</a:t>
            </a:r>
          </a:p>
        </p:txBody>
      </p:sp>
      <p:sp>
        <p:nvSpPr>
          <p:cNvPr id="30" name="Text Box 86"/>
          <p:cNvSpPr txBox="1">
            <a:spLocks noChangeArrowheads="1"/>
          </p:cNvSpPr>
          <p:nvPr/>
        </p:nvSpPr>
        <p:spPr bwMode="auto">
          <a:xfrm>
            <a:off x="783148" y="2284312"/>
            <a:ext cx="3658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err="1">
                <a:solidFill>
                  <a:srgbClr val="000066"/>
                </a:solidFill>
                <a:latin typeface="Times New Roman" panose="02020603050405020304" pitchFamily="18" charset="0"/>
                <a:cs typeface="Times New Roman" panose="02020603050405020304" pitchFamily="18" charset="0"/>
              </a:rPr>
              <a:t>Ngu</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Công</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xã</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Trịnh</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Tường</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31" name="Text Box 87"/>
          <p:cNvSpPr txBox="1">
            <a:spLocks noChangeArrowheads="1"/>
          </p:cNvSpPr>
          <p:nvPr/>
        </p:nvSpPr>
        <p:spPr bwMode="auto">
          <a:xfrm>
            <a:off x="4517474" y="2330818"/>
            <a:ext cx="313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err="1">
                <a:ln>
                  <a:noFill/>
                </a:ln>
                <a:solidFill>
                  <a:srgbClr val="CC3300"/>
                </a:solidFill>
                <a:effectLst/>
                <a:uLnTx/>
                <a:uFillTx/>
                <a:latin typeface="Times New Roman" panose="02020603050405020304" pitchFamily="18" charset="0"/>
                <a:cs typeface="Times New Roman" panose="02020603050405020304" pitchFamily="18" charset="0"/>
              </a:rPr>
              <a:t>Trường</a:t>
            </a:r>
            <a:r>
              <a:rPr kumimoji="0" lang="en-US" altLang="en-US" sz="20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G</a:t>
            </a:r>
            <a:r>
              <a:rPr kumimoji="0" lang="en-US" altLang="en-US" sz="2000" b="1" i="0" u="none" strike="noStrike" kern="1200" cap="none" spc="0" normalizeH="0" noProof="0" dirty="0" err="1">
                <a:ln>
                  <a:noFill/>
                </a:ln>
                <a:solidFill>
                  <a:srgbClr val="CC3300"/>
                </a:solidFill>
                <a:effectLst/>
                <a:uLnTx/>
                <a:uFillTx/>
                <a:latin typeface="Times New Roman" panose="02020603050405020304" pitchFamily="18" charset="0"/>
                <a:cs typeface="Times New Roman" panose="02020603050405020304" pitchFamily="18" charset="0"/>
              </a:rPr>
              <a:t>iang</a:t>
            </a:r>
            <a:r>
              <a:rPr kumimoji="0" lang="en-US" altLang="en-US" sz="20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a:t>
            </a:r>
            <a:r>
              <a:rPr kumimoji="0" lang="en-US" altLang="en-US" sz="2000" b="1" i="0" u="none" strike="noStrike" kern="1200" cap="none" spc="0" normalizeH="0" noProof="0" dirty="0" err="1">
                <a:ln>
                  <a:noFill/>
                </a:ln>
                <a:solidFill>
                  <a:srgbClr val="CC3300"/>
                </a:solidFill>
                <a:effectLst/>
                <a:uLnTx/>
                <a:uFillTx/>
                <a:latin typeface="Times New Roman" panose="02020603050405020304" pitchFamily="18" charset="0"/>
                <a:cs typeface="Times New Roman" panose="02020603050405020304" pitchFamily="18" charset="0"/>
              </a:rPr>
              <a:t>Ngọc</a:t>
            </a:r>
            <a:r>
              <a:rPr kumimoji="0" lang="en-US" altLang="en-US" sz="2000" b="1" i="0" u="none" strike="noStrike" kern="1200" cap="none" spc="0" normalizeH="0" noProof="0" dirty="0">
                <a:ln>
                  <a:noFill/>
                </a:ln>
                <a:solidFill>
                  <a:srgbClr val="CC3300"/>
                </a:solidFill>
                <a:effectLst/>
                <a:uLnTx/>
                <a:uFillTx/>
                <a:latin typeface="Times New Roman" panose="02020603050405020304" pitchFamily="18" charset="0"/>
                <a:cs typeface="Times New Roman" panose="02020603050405020304" pitchFamily="18" charset="0"/>
              </a:rPr>
              <a:t> Minh</a:t>
            </a:r>
            <a:endParaRPr kumimoji="0" lang="en-US" altLang="en-US" sz="2000" b="1" i="0" u="none" strike="noStrike" kern="1200" cap="none" spc="0" normalizeH="0" baseline="0" noProof="0" dirty="0">
              <a:ln>
                <a:noFill/>
              </a:ln>
              <a:solidFill>
                <a:srgbClr val="CC3300"/>
              </a:solidFill>
              <a:effectLst/>
              <a:uLnTx/>
              <a:uFillTx/>
              <a:latin typeface="Times New Roman" panose="02020603050405020304" pitchFamily="18" charset="0"/>
              <a:cs typeface="Times New Roman" panose="02020603050405020304" pitchFamily="18" charset="0"/>
            </a:endParaRPr>
          </a:p>
        </p:txBody>
      </p:sp>
      <p:sp>
        <p:nvSpPr>
          <p:cNvPr id="32" name="Text Box 88"/>
          <p:cNvSpPr txBox="1">
            <a:spLocks noChangeArrowheads="1"/>
          </p:cNvSpPr>
          <p:nvPr/>
        </p:nvSpPr>
        <p:spPr bwMode="auto">
          <a:xfrm>
            <a:off x="7806915" y="233081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err="1">
                <a:ln>
                  <a:noFill/>
                </a:ln>
                <a:solidFill>
                  <a:srgbClr val="FF33CC"/>
                </a:solidFill>
                <a:effectLst/>
                <a:uLnTx/>
                <a:uFillTx/>
                <a:latin typeface="Times New Roman" panose="02020603050405020304" pitchFamily="18" charset="0"/>
                <a:cs typeface="Times New Roman" panose="02020603050405020304" pitchFamily="18" charset="0"/>
              </a:rPr>
              <a:t>Văn</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Times New Roman" panose="02020603050405020304" pitchFamily="18" charset="0"/>
            </a:endParaRPr>
          </a:p>
        </p:txBody>
      </p:sp>
      <p:sp>
        <p:nvSpPr>
          <p:cNvPr id="33" name="Text Box 85"/>
          <p:cNvSpPr txBox="1">
            <a:spLocks noChangeArrowheads="1"/>
          </p:cNvSpPr>
          <p:nvPr/>
        </p:nvSpPr>
        <p:spPr bwMode="auto">
          <a:xfrm>
            <a:off x="263389" y="295368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3399"/>
                </a:solidFill>
                <a:effectLst/>
                <a:uLnTx/>
                <a:uFillTx/>
                <a:latin typeface="Times New Roman" panose="02020603050405020304" pitchFamily="18" charset="0"/>
                <a:cs typeface="Times New Roman" panose="02020603050405020304" pitchFamily="18" charset="0"/>
              </a:rPr>
              <a:t>3</a:t>
            </a:r>
          </a:p>
        </p:txBody>
      </p:sp>
      <p:sp>
        <p:nvSpPr>
          <p:cNvPr id="34" name="Text Box 90"/>
          <p:cNvSpPr txBox="1">
            <a:spLocks noChangeArrowheads="1"/>
          </p:cNvSpPr>
          <p:nvPr/>
        </p:nvSpPr>
        <p:spPr bwMode="auto">
          <a:xfrm>
            <a:off x="720589" y="2877488"/>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Ca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dao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về</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lao</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động</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sản</a:t>
            </a:r>
            <a:r>
              <a:rPr kumimoji="0" lang="en-US" altLang="en-US" sz="2400" b="1" i="0" u="none" strike="noStrike" kern="1200" cap="none" spc="0" normalizeH="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noProof="0" dirty="0" err="1">
                <a:ln>
                  <a:noFill/>
                </a:ln>
                <a:solidFill>
                  <a:srgbClr val="000066"/>
                </a:solidFill>
                <a:effectLst/>
                <a:uLnTx/>
                <a:uFillTx/>
                <a:latin typeface="Times New Roman" panose="02020603050405020304" pitchFamily="18" charset="0"/>
                <a:cs typeface="Times New Roman" panose="02020603050405020304" pitchFamily="18" charset="0"/>
              </a:rPr>
              <a:t>xuất</a:t>
            </a:r>
            <a:endPar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sp>
        <p:nvSpPr>
          <p:cNvPr id="36" name="Text Box 92"/>
          <p:cNvSpPr txBox="1">
            <a:spLocks noChangeArrowheads="1"/>
          </p:cNvSpPr>
          <p:nvPr/>
        </p:nvSpPr>
        <p:spPr bwMode="auto">
          <a:xfrm>
            <a:off x="7883389" y="295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lang="en-US" altLang="en-US" sz="2400" b="1" dirty="0">
                <a:solidFill>
                  <a:srgbClr val="FF33CC"/>
                </a:solidFill>
                <a:latin typeface="Times New Roman" panose="02020603050405020304" pitchFamily="18" charset="0"/>
                <a:cs typeface="Times New Roman" panose="02020603050405020304" pitchFamily="18" charset="0"/>
              </a:rPr>
              <a:t> </a:t>
            </a:r>
            <a:r>
              <a:rPr lang="en-US" altLang="en-US" sz="2400" b="1" dirty="0" err="1">
                <a:solidFill>
                  <a:srgbClr val="FF33CC"/>
                </a:solidFill>
                <a:latin typeface="Times New Roman" panose="02020603050405020304" pitchFamily="18" charset="0"/>
                <a:cs typeface="Times New Roman" panose="02020603050405020304" pitchFamily="18" charset="0"/>
              </a:rPr>
              <a:t>Thơ</a:t>
            </a:r>
            <a:endParaRPr kumimoji="0" lang="en-US" altLang="en-US" sz="2400" b="1" i="0" u="none" strike="noStrike" kern="1200" cap="none" spc="0" normalizeH="0" baseline="0" noProof="0" dirty="0">
              <a:ln>
                <a:noFill/>
              </a:ln>
              <a:solidFill>
                <a:srgbClr val="FF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085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0-#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2000" fill="hold"/>
                                        <p:tgtEl>
                                          <p:spTgt spid="21"/>
                                        </p:tgtEl>
                                        <p:attrNameLst>
                                          <p:attrName>ppt_x</p:attrName>
                                        </p:attrNameLst>
                                      </p:cBhvr>
                                      <p:tavLst>
                                        <p:tav tm="0">
                                          <p:val>
                                            <p:strVal val="0-#ppt_w/2"/>
                                          </p:val>
                                        </p:tav>
                                        <p:tav tm="100000">
                                          <p:val>
                                            <p:strVal val="#ppt_x"/>
                                          </p:val>
                                        </p:tav>
                                      </p:tavLst>
                                    </p:anim>
                                    <p:anim calcmode="lin" valueType="num">
                                      <p:cBhvr additive="base">
                                        <p:cTn id="29" dur="20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2000" fill="hold"/>
                                        <p:tgtEl>
                                          <p:spTgt spid="24"/>
                                        </p:tgtEl>
                                        <p:attrNameLst>
                                          <p:attrName>ppt_x</p:attrName>
                                        </p:attrNameLst>
                                      </p:cBhvr>
                                      <p:tavLst>
                                        <p:tav tm="0">
                                          <p:val>
                                            <p:strVal val="0-#ppt_w/2"/>
                                          </p:val>
                                        </p:tav>
                                        <p:tav tm="100000">
                                          <p:val>
                                            <p:strVal val="#ppt_x"/>
                                          </p:val>
                                        </p:tav>
                                      </p:tavLst>
                                    </p:anim>
                                    <p:anim calcmode="lin" valueType="num">
                                      <p:cBhvr additive="base">
                                        <p:cTn id="3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2000"/>
                                        <p:tgtEl>
                                          <p:spTgt spid="29"/>
                                        </p:tgtEl>
                                      </p:cBhvr>
                                    </p:animEffect>
                                  </p:childTnLst>
                                </p:cTn>
                              </p:par>
                            </p:childTnLst>
                          </p:cTn>
                        </p:par>
                        <p:par>
                          <p:cTn id="40" fill="hold">
                            <p:stCondLst>
                              <p:cond delay="2000"/>
                            </p:stCondLst>
                            <p:childTnLst>
                              <p:par>
                                <p:cTn id="41" presetID="2" presetClass="entr" presetSubtype="3"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000" fill="hold"/>
                                        <p:tgtEl>
                                          <p:spTgt spid="30"/>
                                        </p:tgtEl>
                                        <p:attrNameLst>
                                          <p:attrName>ppt_x</p:attrName>
                                        </p:attrNameLst>
                                      </p:cBhvr>
                                      <p:tavLst>
                                        <p:tav tm="0">
                                          <p:val>
                                            <p:strVal val="1+#ppt_w/2"/>
                                          </p:val>
                                        </p:tav>
                                        <p:tav tm="100000">
                                          <p:val>
                                            <p:strVal val="#ppt_x"/>
                                          </p:val>
                                        </p:tav>
                                      </p:tavLst>
                                    </p:anim>
                                    <p:anim calcmode="lin" valueType="num">
                                      <p:cBhvr additive="base">
                                        <p:cTn id="44" dur="200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3"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000" fill="hold"/>
                                        <p:tgtEl>
                                          <p:spTgt spid="31"/>
                                        </p:tgtEl>
                                        <p:attrNameLst>
                                          <p:attrName>ppt_x</p:attrName>
                                        </p:attrNameLst>
                                      </p:cBhvr>
                                      <p:tavLst>
                                        <p:tav tm="0">
                                          <p:val>
                                            <p:strVal val="1+#ppt_w/2"/>
                                          </p:val>
                                        </p:tav>
                                        <p:tav tm="100000">
                                          <p:val>
                                            <p:strVal val="#ppt_x"/>
                                          </p:val>
                                        </p:tav>
                                      </p:tavLst>
                                    </p:anim>
                                    <p:anim calcmode="lin" valueType="num">
                                      <p:cBhvr additive="base">
                                        <p:cTn id="49" dur="200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1+#ppt_w/2"/>
                                          </p:val>
                                        </p:tav>
                                        <p:tav tm="100000">
                                          <p:val>
                                            <p:strVal val="#ppt_x"/>
                                          </p:val>
                                        </p:tav>
                                      </p:tavLst>
                                    </p:anim>
                                    <p:anim calcmode="lin" valueType="num">
                                      <p:cBhvr additive="base">
                                        <p:cTn id="54" dur="2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2000"/>
                                        <p:tgtEl>
                                          <p:spTgt spid="33"/>
                                        </p:tgtEl>
                                      </p:cBhvr>
                                    </p:animEffect>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2000" fill="hold"/>
                                        <p:tgtEl>
                                          <p:spTgt spid="34"/>
                                        </p:tgtEl>
                                        <p:attrNameLst>
                                          <p:attrName>ppt_x</p:attrName>
                                        </p:attrNameLst>
                                      </p:cBhvr>
                                      <p:tavLst>
                                        <p:tav tm="0">
                                          <p:val>
                                            <p:strVal val="#ppt_x"/>
                                          </p:val>
                                        </p:tav>
                                        <p:tav tm="100000">
                                          <p:val>
                                            <p:strVal val="#ppt_x"/>
                                          </p:val>
                                        </p:tav>
                                      </p:tavLst>
                                    </p:anim>
                                    <p:anim calcmode="lin" valueType="num">
                                      <p:cBhvr additive="base">
                                        <p:cTn id="64" dur="20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2000" fill="hold"/>
                                        <p:tgtEl>
                                          <p:spTgt spid="36"/>
                                        </p:tgtEl>
                                        <p:attrNameLst>
                                          <p:attrName>ppt_x</p:attrName>
                                        </p:attrNameLst>
                                      </p:cBhvr>
                                      <p:tavLst>
                                        <p:tav tm="0">
                                          <p:val>
                                            <p:strVal val="1+#ppt_w/2"/>
                                          </p:val>
                                        </p:tav>
                                        <p:tav tm="100000">
                                          <p:val>
                                            <p:strVal val="#ppt_x"/>
                                          </p:val>
                                        </p:tav>
                                      </p:tavLst>
                                    </p:anim>
                                    <p:anim calcmode="lin" valueType="num">
                                      <p:cBhvr additive="base">
                                        <p:cTn id="69" dur="2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9" grpId="0"/>
      <p:bldP spid="30" grpId="0"/>
      <p:bldP spid="31" grpId="0"/>
      <p:bldP spid="32" grpId="0"/>
      <p:bldP spid="33" grpId="0"/>
      <p:bldP spid="3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o.remove.bg/downloads/0bc40dce-d22a-46d6-8ce2-87cd3a50b38c/138519628-happy-cute-kid-girl-ready-to-go-to-school-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1" y="2197883"/>
            <a:ext cx="2762210" cy="27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51"/>
          <p:cNvSpPr txBox="1">
            <a:spLocks noChangeArrowheads="1"/>
          </p:cNvSpPr>
          <p:nvPr/>
        </p:nvSpPr>
        <p:spPr bwMode="auto">
          <a:xfrm>
            <a:off x="1036320" y="349080"/>
            <a:ext cx="7670800"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solidFill>
                  <a:srgbClr val="BC148C"/>
                </a:solidFill>
                <a:latin typeface="Times New Roman" panose="02020603050405020304" pitchFamily="18" charset="0"/>
                <a:cs typeface="Times New Roman" panose="02020603050405020304" pitchFamily="18" charset="0"/>
              </a:rPr>
              <a:t>Bài</a:t>
            </a:r>
            <a:r>
              <a:rPr lang="en-US" altLang="en-US" sz="2800" b="1" u="sng" dirty="0">
                <a:solidFill>
                  <a:srgbClr val="BC148C"/>
                </a:solidFill>
                <a:latin typeface="Times New Roman" panose="02020603050405020304" pitchFamily="18" charset="0"/>
                <a:cs typeface="Times New Roman" panose="02020603050405020304" pitchFamily="18" charset="0"/>
              </a:rPr>
              <a:t> 3</a:t>
            </a:r>
            <a:r>
              <a:rPr lang="en-US" altLang="en-US" sz="2800" b="1" dirty="0">
                <a:solidFill>
                  <a:srgbClr val="BC148C"/>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đã</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ở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chủ</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i="1" dirty="0" err="1">
                <a:solidFill>
                  <a:srgbClr val="920000"/>
                </a:solidFill>
                <a:latin typeface="Times New Roman" panose="02020603050405020304" pitchFamily="18" charset="0"/>
                <a:cs typeface="Times New Roman" panose="02020603050405020304" pitchFamily="18" charset="0"/>
              </a:rPr>
              <a:t>Vì</a:t>
            </a:r>
            <a:r>
              <a:rPr lang="en-US" altLang="en-US" sz="2400" b="1" i="1" dirty="0">
                <a:solidFill>
                  <a:srgbClr val="920000"/>
                </a:solidFill>
                <a:latin typeface="Times New Roman" panose="02020603050405020304" pitchFamily="18" charset="0"/>
                <a:cs typeface="Times New Roman" panose="02020603050405020304" pitchFamily="18" charset="0"/>
              </a:rPr>
              <a:t> </a:t>
            </a:r>
            <a:r>
              <a:rPr lang="en-US" altLang="en-US" sz="2400" b="1" i="1" dirty="0" err="1">
                <a:solidFill>
                  <a:srgbClr val="920000"/>
                </a:solidFill>
                <a:latin typeface="Times New Roman" panose="02020603050405020304" pitchFamily="18" charset="0"/>
                <a:cs typeface="Times New Roman" panose="02020603050405020304" pitchFamily="18" charset="0"/>
              </a:rPr>
              <a:t>hạnh</a:t>
            </a:r>
            <a:r>
              <a:rPr lang="en-US" altLang="en-US" sz="2400" b="1" i="1" dirty="0">
                <a:solidFill>
                  <a:srgbClr val="920000"/>
                </a:solidFill>
                <a:latin typeface="Times New Roman" panose="02020603050405020304" pitchFamily="18" charset="0"/>
                <a:cs typeface="Times New Roman" panose="02020603050405020304" pitchFamily="18" charset="0"/>
              </a:rPr>
              <a:t> </a:t>
            </a:r>
            <a:r>
              <a:rPr lang="en-US" altLang="en-US" sz="2400" b="1" i="1" dirty="0" err="1">
                <a:solidFill>
                  <a:srgbClr val="920000"/>
                </a:solidFill>
                <a:latin typeface="Times New Roman" panose="02020603050405020304" pitchFamily="18" charset="0"/>
                <a:cs typeface="Times New Roman" panose="02020603050405020304" pitchFamily="18" charset="0"/>
              </a:rPr>
              <a:t>phúc</a:t>
            </a:r>
            <a:r>
              <a:rPr lang="en-US" altLang="en-US" sz="2400" b="1" i="1" dirty="0">
                <a:solidFill>
                  <a:srgbClr val="920000"/>
                </a:solidFill>
                <a:latin typeface="Times New Roman" panose="02020603050405020304" pitchFamily="18" charset="0"/>
                <a:cs typeface="Times New Roman" panose="02020603050405020304" pitchFamily="18" charset="0"/>
              </a:rPr>
              <a:t> con </a:t>
            </a:r>
            <a:r>
              <a:rPr lang="en-US" altLang="en-US" sz="2400" b="1" i="1" dirty="0" err="1">
                <a:solidFill>
                  <a:srgbClr val="920000"/>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thích</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bày</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cái</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hay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ấy</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để</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các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bạn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tán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thưởng</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sự</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lựa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a:t>
            </a:r>
            <a:endParaRPr lang="en-US" altLang="en-US"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1" name="图片 3"/>
          <p:cNvPicPr>
            <a:picLocks noChangeAspect="1"/>
          </p:cNvPicPr>
          <p:nvPr/>
        </p:nvPicPr>
        <p:blipFill rotWithShape="1">
          <a:blip r:embed="rId4">
            <a:extLst>
              <a:ext uri="{28A0092B-C50C-407E-A947-70E740481C1C}">
                <a14:useLocalDpi xmlns:a14="http://schemas.microsoft.com/office/drawing/2010/main" val="0"/>
              </a:ext>
            </a:extLst>
          </a:blip>
          <a:srcRect b="3774"/>
          <a:stretch/>
        </p:blipFill>
        <p:spPr>
          <a:xfrm>
            <a:off x="5489186" y="2487583"/>
            <a:ext cx="3427666" cy="1849582"/>
          </a:xfrm>
          <a:prstGeom prst="rect">
            <a:avLst/>
          </a:prstGeom>
        </p:spPr>
      </p:pic>
    </p:spTree>
    <p:extLst>
      <p:ext uri="{BB962C8B-B14F-4D97-AF65-F5344CB8AC3E}">
        <p14:creationId xmlns:p14="http://schemas.microsoft.com/office/powerpoint/2010/main" val="3947506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4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1941</TotalTime>
  <Words>752</Words>
  <Application>Microsoft Office PowerPoint</Application>
  <PresentationFormat>On-screen Show (16:9)</PresentationFormat>
  <Paragraphs>109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Cambria</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Swift3</cp:lastModifiedBy>
  <cp:revision>124</cp:revision>
  <dcterms:created xsi:type="dcterms:W3CDTF">2016-08-08T05:55:17Z</dcterms:created>
  <dcterms:modified xsi:type="dcterms:W3CDTF">2022-01-04T02:18:53Z</dcterms:modified>
</cp:coreProperties>
</file>