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74" d="100"/>
          <a:sy n="74" d="100"/>
        </p:scale>
        <p:origin x="49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2022/1/30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2022/1/30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2022/1/30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
        <p:nvSpPr>
          <p:cNvPr id="4" name="Rectangle 3"/>
          <p:cNvSpPr/>
          <p:nvPr/>
        </p:nvSpPr>
        <p:spPr>
          <a:xfrm>
            <a:off x="2807278" y="0"/>
            <a:ext cx="6577443" cy="707886"/>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reflection blurRad="6350" stA="60000" endA="900" endPos="60000" dist="60007" dir="5400000" sy="-100000" algn="bl" rotWithShape="0"/>
                </a:effectLst>
                <a:latin typeface="Tahoma" panose="020B0604030504040204" pitchFamily="34" charset="0"/>
                <a:ea typeface="Tahoma" panose="020B0604030504040204" pitchFamily="34" charset="0"/>
                <a:cs typeface="Tahoma" panose="020B0604030504040204" pitchFamily="34" charset="0"/>
              </a:rPr>
              <a:t>PHÒNG GIÁO DỤC VÀ ĐÀO TẠO QUẬN LONG BIÊN</a:t>
            </a:r>
          </a:p>
          <a:p>
            <a:pPr algn="ctr"/>
            <a:r>
              <a:rPr lang="en-US" sz="2000" b="1" dirty="0" smtClean="0">
                <a:ln w="9525">
                  <a:solidFill>
                    <a:schemeClr val="bg1"/>
                  </a:solidFill>
                  <a:prstDash val="solid"/>
                </a:ln>
                <a:effectLst>
                  <a:outerShdw blurRad="12700" dist="38100" dir="2700000" algn="tl" rotWithShape="0">
                    <a:schemeClr val="bg1">
                      <a:lumMod val="50000"/>
                    </a:schemeClr>
                  </a:outerShdw>
                  <a:reflection blurRad="6350" stA="60000" endA="900" endPos="60000" dist="60007" dir="5400000" sy="-100000" algn="bl" rotWithShape="0"/>
                </a:effectLst>
                <a:latin typeface="Tahoma" panose="020B0604030504040204" pitchFamily="34" charset="0"/>
                <a:ea typeface="Tahoma" panose="020B0604030504040204" pitchFamily="34" charset="0"/>
                <a:cs typeface="Tahoma" panose="020B0604030504040204" pitchFamily="34" charset="0"/>
              </a:rPr>
              <a:t>TRƯỜNG TIỂU HỌC PHÚC LỢI</a:t>
            </a:r>
            <a:endPar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reflection blurRad="6350" stA="60000" endA="900" endPos="60000" dist="60007"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xmlns=""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xmlns=""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xmlns=""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4878</TotalTime>
  <Words>1014</Words>
  <Application>Microsoft Office PowerPoint</Application>
  <PresentationFormat>Widescreen</PresentationFormat>
  <Paragraphs>94</Paragraphs>
  <Slides>26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微软雅黑</vt:lpstr>
      <vt:lpstr>宋体</vt:lpstr>
      <vt:lpstr>Arial</vt:lpstr>
      <vt:lpstr>Calibri</vt:lpstr>
      <vt:lpstr>DengXian</vt:lpstr>
      <vt:lpstr>Tahoma</vt:lpstr>
      <vt:lpstr>Times New Roman</vt:lpstr>
      <vt:lpstr>Wingdings</vt:lpstr>
      <vt:lpstr>义启小魏楷</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AutoBVT</cp:lastModifiedBy>
  <cp:revision>743</cp:revision>
  <dcterms:created xsi:type="dcterms:W3CDTF">2018-06-17T04:53:58Z</dcterms:created>
  <dcterms:modified xsi:type="dcterms:W3CDTF">2022-01-30T05:32:09Z</dcterms:modified>
  <cp:category>9Slide.vn</cp:category>
</cp:coreProperties>
</file>