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66" r:id="rId3"/>
    <p:sldId id="367" r:id="rId4"/>
    <p:sldId id="381" r:id="rId5"/>
    <p:sldId id="382" r:id="rId6"/>
    <p:sldId id="383" r:id="rId7"/>
    <p:sldId id="384" r:id="rId8"/>
    <p:sldId id="385" r:id="rId9"/>
    <p:sldId id="263" r:id="rId10"/>
    <p:sldId id="303" r:id="rId11"/>
    <p:sldId id="414" r:id="rId12"/>
    <p:sldId id="432" r:id="rId13"/>
    <p:sldId id="413" r:id="rId14"/>
    <p:sldId id="259" r:id="rId15"/>
    <p:sldId id="411" r:id="rId16"/>
    <p:sldId id="283" r:id="rId17"/>
    <p:sldId id="284" r:id="rId18"/>
    <p:sldId id="285" r:id="rId19"/>
    <p:sldId id="433" r:id="rId20"/>
    <p:sldId id="456" r:id="rId21"/>
    <p:sldId id="434" r:id="rId22"/>
    <p:sldId id="435" r:id="rId23"/>
    <p:sldId id="457" r:id="rId24"/>
    <p:sldId id="455" r:id="rId25"/>
    <p:sldId id="436" r:id="rId26"/>
    <p:sldId id="437" r:id="rId27"/>
    <p:sldId id="438" r:id="rId28"/>
    <p:sldId id="287" r:id="rId29"/>
    <p:sldId id="442" r:id="rId30"/>
    <p:sldId id="458" r:id="rId31"/>
    <p:sldId id="443" r:id="rId32"/>
    <p:sldId id="444" r:id="rId33"/>
    <p:sldId id="445" r:id="rId34"/>
    <p:sldId id="441" r:id="rId35"/>
    <p:sldId id="446" r:id="rId36"/>
    <p:sldId id="271" r:id="rId37"/>
    <p:sldId id="447" r:id="rId38"/>
    <p:sldId id="294" r:id="rId39"/>
    <p:sldId id="299" r:id="rId40"/>
    <p:sldId id="449" r:id="rId41"/>
    <p:sldId id="451" r:id="rId42"/>
    <p:sldId id="452" r:id="rId43"/>
    <p:sldId id="459" r:id="rId44"/>
    <p:sldId id="460" r:id="rId45"/>
    <p:sldId id="453" r:id="rId46"/>
    <p:sldId id="454" r:id="rId47"/>
    <p:sldId id="282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48235"/>
    <a:srgbClr val="E2F0D9"/>
    <a:srgbClr val="FFF1C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9339-9DA0-4837-B8EC-1D723993DDF6}" type="datetimeFigureOut">
              <a:rPr lang="zh-CN" altLang="en-US" smtClean="0"/>
              <a:t>2022/1/30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965A-69FD-4328-983F-3096CF674B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2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965A-69FD-4328-983F-3096CF674B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29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11.jp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7D814D5-1E87-4A47-A030-014066B2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6121E8-ECA5-4E8E-B276-3607FC77B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A0E83D-FE5E-4CA4-89CE-81B5A2C3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95DF811-E799-4A4C-860C-06CDFB1914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1E0D7BF-540B-4FD5-89EF-78E96ED55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6D52E30-1F6C-42FC-9A99-303C3D470444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781E0441-625C-4766-99A1-82A40221B3DB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59CDC4B8-1A71-4421-8094-EC76A108E588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DED02532-6B8A-4436-BD3B-A6BA406DC7DD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A0C91020-9A66-4520-9997-A8F38910CBA5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xmlns="" id="{844EAD95-01C0-4C9D-9FE3-7FF1846E64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03BF01CD-6212-4FCB-BCB3-BD811C02EC5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B6C45256-8602-4FDA-B1AA-9BB1F0E2ED78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xmlns="" id="{62545C8C-5DA9-4C7A-9558-29EA6B8D55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3CEB29D1-7B89-4D49-9FC4-A20AC42A5BBE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 descr="图片包含 餐桌&#10;&#10;描述已自动生成">
            <a:extLst>
              <a:ext uri="{FF2B5EF4-FFF2-40B4-BE49-F238E27FC236}">
                <a16:creationId xmlns:a16="http://schemas.microsoft.com/office/drawing/2014/main" xmlns="" id="{53898FB1-6087-4E56-A6FF-725ADB07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4489620-0725-482A-BC74-E0E25AEE5F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358B-D9B0-4C15-8D1A-20526B058E2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6AB-9B72-4499-9E43-09DE7081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89CB0D7-1680-44DD-A736-D41CC7FC0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3310" y="4833087"/>
            <a:ext cx="1940164" cy="1861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E7C316A-A40B-4913-874A-CF402455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05" y="308390"/>
            <a:ext cx="2405576" cy="3085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8A9674-5572-4FE5-A07B-130A1AF7D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36119"/>
            <a:ext cx="6642100" cy="2621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36DED48-FAAC-4CEE-9FC8-FD4BB2DA91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37698" cy="12626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AC2DE-EF12-4721-BA85-2335F3131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10" y="2127373"/>
            <a:ext cx="1542390" cy="14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089FC9-DA86-426C-9362-5FF6AE240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00" y="4875291"/>
            <a:ext cx="1450923" cy="1392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0646E7-296B-4C71-9F58-6E8F74AE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76" y="447726"/>
            <a:ext cx="1747692" cy="26893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183B470-4A38-4413-A22F-74E9B9FCCA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8498" flipH="1">
            <a:off x="9635468" y="541968"/>
            <a:ext cx="2274637" cy="1447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A999B37-AD50-44D7-990E-3E629E0000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08612" y="412615"/>
            <a:ext cx="1739900" cy="9398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C939B2A-0A5E-49CB-975B-FD19B9325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3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A0467F-BEFC-4078-9455-AB0ACEF6C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97343" y="3904245"/>
            <a:ext cx="1426085" cy="127735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68A10E5B-C215-49BD-BB85-756FD04239A4}"/>
              </a:ext>
            </a:extLst>
          </p:cNvPr>
          <p:cNvGrpSpPr/>
          <p:nvPr userDrawn="1"/>
        </p:nvGrpSpPr>
        <p:grpSpPr>
          <a:xfrm flipH="1">
            <a:off x="2208612" y="1731419"/>
            <a:ext cx="7774776" cy="2750939"/>
            <a:chOff x="2334419" y="1503963"/>
            <a:chExt cx="7774776" cy="3264236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0EC54C79-5759-40A9-8F40-5D7BCFE9569C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A988EC38-FB9A-4B35-892E-FC75846F5BC8}"/>
                </a:ext>
              </a:extLst>
            </p:cNvPr>
            <p:cNvSpPr/>
            <p:nvPr userDrawn="1"/>
          </p:nvSpPr>
          <p:spPr>
            <a:xfrm>
              <a:off x="2592140" y="1796148"/>
              <a:ext cx="7259335" cy="269131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15" name="图片 14" descr="图片包含 餐桌&#10;&#10;描述已自动生成">
            <a:extLst>
              <a:ext uri="{FF2B5EF4-FFF2-40B4-BE49-F238E27FC236}">
                <a16:creationId xmlns:a16="http://schemas.microsoft.com/office/drawing/2014/main" xmlns="" id="{BDF2F13F-CBDC-4E1A-AEA7-D9E9C00A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18981"/>
            <a:ext cx="4343399" cy="39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0D70B58-1F01-4E1C-853E-4E148A4BFA28}"/>
              </a:ext>
            </a:extLst>
          </p:cNvPr>
          <p:cNvSpPr/>
          <p:nvPr userDrawn="1"/>
        </p:nvSpPr>
        <p:spPr>
          <a:xfrm>
            <a:off x="11957050" y="-1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33FB12A-5B2B-4D62-AF01-A8A972F1EDC0}"/>
              </a:ext>
            </a:extLst>
          </p:cNvPr>
          <p:cNvSpPr/>
          <p:nvPr userDrawn="1"/>
        </p:nvSpPr>
        <p:spPr>
          <a:xfrm>
            <a:off x="812800" y="469016"/>
            <a:ext cx="10566400" cy="5919967"/>
          </a:xfrm>
          <a:custGeom>
            <a:avLst/>
            <a:gdLst>
              <a:gd name="connsiteX0" fmla="*/ 0 w 10566400"/>
              <a:gd name="connsiteY0" fmla="*/ 542210 h 5919967"/>
              <a:gd name="connsiteX1" fmla="*/ 542210 w 10566400"/>
              <a:gd name="connsiteY1" fmla="*/ 0 h 5919967"/>
              <a:gd name="connsiteX2" fmla="*/ 1314314 w 10566400"/>
              <a:gd name="connsiteY2" fmla="*/ 0 h 5919967"/>
              <a:gd name="connsiteX3" fmla="*/ 1991598 w 10566400"/>
              <a:gd name="connsiteY3" fmla="*/ 0 h 5919967"/>
              <a:gd name="connsiteX4" fmla="*/ 2858522 w 10566400"/>
              <a:gd name="connsiteY4" fmla="*/ 0 h 5919967"/>
              <a:gd name="connsiteX5" fmla="*/ 3440987 w 10566400"/>
              <a:gd name="connsiteY5" fmla="*/ 0 h 5919967"/>
              <a:gd name="connsiteX6" fmla="*/ 3928631 w 10566400"/>
              <a:gd name="connsiteY6" fmla="*/ 0 h 5919967"/>
              <a:gd name="connsiteX7" fmla="*/ 4605916 w 10566400"/>
              <a:gd name="connsiteY7" fmla="*/ 0 h 5919967"/>
              <a:gd name="connsiteX8" fmla="*/ 5378020 w 10566400"/>
              <a:gd name="connsiteY8" fmla="*/ 0 h 5919967"/>
              <a:gd name="connsiteX9" fmla="*/ 6244944 w 10566400"/>
              <a:gd name="connsiteY9" fmla="*/ 0 h 5919967"/>
              <a:gd name="connsiteX10" fmla="*/ 7017048 w 10566400"/>
              <a:gd name="connsiteY10" fmla="*/ 0 h 5919967"/>
              <a:gd name="connsiteX11" fmla="*/ 7883972 w 10566400"/>
              <a:gd name="connsiteY11" fmla="*/ 0 h 5919967"/>
              <a:gd name="connsiteX12" fmla="*/ 8656076 w 10566400"/>
              <a:gd name="connsiteY12" fmla="*/ 0 h 5919967"/>
              <a:gd name="connsiteX13" fmla="*/ 9143720 w 10566400"/>
              <a:gd name="connsiteY13" fmla="*/ 0 h 5919967"/>
              <a:gd name="connsiteX14" fmla="*/ 10024190 w 10566400"/>
              <a:gd name="connsiteY14" fmla="*/ 0 h 5919967"/>
              <a:gd name="connsiteX15" fmla="*/ 10566400 w 10566400"/>
              <a:gd name="connsiteY15" fmla="*/ 542210 h 5919967"/>
              <a:gd name="connsiteX16" fmla="*/ 10566400 w 10566400"/>
              <a:gd name="connsiteY16" fmla="*/ 1281358 h 5919967"/>
              <a:gd name="connsiteX17" fmla="*/ 10566400 w 10566400"/>
              <a:gd name="connsiteY17" fmla="*/ 1875439 h 5919967"/>
              <a:gd name="connsiteX18" fmla="*/ 10566400 w 10566400"/>
              <a:gd name="connsiteY18" fmla="*/ 2469521 h 5919967"/>
              <a:gd name="connsiteX19" fmla="*/ 10566400 w 10566400"/>
              <a:gd name="connsiteY19" fmla="*/ 3160313 h 5919967"/>
              <a:gd name="connsiteX20" fmla="*/ 10566400 w 10566400"/>
              <a:gd name="connsiteY20" fmla="*/ 3851106 h 5919967"/>
              <a:gd name="connsiteX21" fmla="*/ 10566400 w 10566400"/>
              <a:gd name="connsiteY21" fmla="*/ 4493543 h 5919967"/>
              <a:gd name="connsiteX22" fmla="*/ 10566400 w 10566400"/>
              <a:gd name="connsiteY22" fmla="*/ 5377757 h 5919967"/>
              <a:gd name="connsiteX23" fmla="*/ 10024190 w 10566400"/>
              <a:gd name="connsiteY23" fmla="*/ 5919967 h 5919967"/>
              <a:gd name="connsiteX24" fmla="*/ 9631365 w 10566400"/>
              <a:gd name="connsiteY24" fmla="*/ 5919967 h 5919967"/>
              <a:gd name="connsiteX25" fmla="*/ 8859261 w 10566400"/>
              <a:gd name="connsiteY25" fmla="*/ 5919967 h 5919967"/>
              <a:gd name="connsiteX26" fmla="*/ 7992337 w 10566400"/>
              <a:gd name="connsiteY26" fmla="*/ 5919967 h 5919967"/>
              <a:gd name="connsiteX27" fmla="*/ 7599512 w 10566400"/>
              <a:gd name="connsiteY27" fmla="*/ 5919967 h 5919967"/>
              <a:gd name="connsiteX28" fmla="*/ 6732588 w 10566400"/>
              <a:gd name="connsiteY28" fmla="*/ 5919967 h 5919967"/>
              <a:gd name="connsiteX29" fmla="*/ 5865664 w 10566400"/>
              <a:gd name="connsiteY29" fmla="*/ 5919967 h 5919967"/>
              <a:gd name="connsiteX30" fmla="*/ 5472840 w 10566400"/>
              <a:gd name="connsiteY30" fmla="*/ 5919967 h 5919967"/>
              <a:gd name="connsiteX31" fmla="*/ 4795555 w 10566400"/>
              <a:gd name="connsiteY31" fmla="*/ 5919967 h 5919967"/>
              <a:gd name="connsiteX32" fmla="*/ 4213091 w 10566400"/>
              <a:gd name="connsiteY32" fmla="*/ 5919967 h 5919967"/>
              <a:gd name="connsiteX33" fmla="*/ 3630626 w 10566400"/>
              <a:gd name="connsiteY33" fmla="*/ 5919967 h 5919967"/>
              <a:gd name="connsiteX34" fmla="*/ 3048162 w 10566400"/>
              <a:gd name="connsiteY34" fmla="*/ 5919967 h 5919967"/>
              <a:gd name="connsiteX35" fmla="*/ 2655337 w 10566400"/>
              <a:gd name="connsiteY35" fmla="*/ 5919967 h 5919967"/>
              <a:gd name="connsiteX36" fmla="*/ 1788413 w 10566400"/>
              <a:gd name="connsiteY36" fmla="*/ 5919967 h 5919967"/>
              <a:gd name="connsiteX37" fmla="*/ 542210 w 10566400"/>
              <a:gd name="connsiteY37" fmla="*/ 5919967 h 5919967"/>
              <a:gd name="connsiteX38" fmla="*/ 0 w 10566400"/>
              <a:gd name="connsiteY38" fmla="*/ 5377757 h 5919967"/>
              <a:gd name="connsiteX39" fmla="*/ 0 w 10566400"/>
              <a:gd name="connsiteY39" fmla="*/ 4638609 h 5919967"/>
              <a:gd name="connsiteX40" fmla="*/ 0 w 10566400"/>
              <a:gd name="connsiteY40" fmla="*/ 3899461 h 5919967"/>
              <a:gd name="connsiteX41" fmla="*/ 0 w 10566400"/>
              <a:gd name="connsiteY41" fmla="*/ 3257024 h 5919967"/>
              <a:gd name="connsiteX42" fmla="*/ 0 w 10566400"/>
              <a:gd name="connsiteY42" fmla="*/ 2662943 h 5919967"/>
              <a:gd name="connsiteX43" fmla="*/ 0 w 10566400"/>
              <a:gd name="connsiteY43" fmla="*/ 2068861 h 5919967"/>
              <a:gd name="connsiteX44" fmla="*/ 0 w 10566400"/>
              <a:gd name="connsiteY44" fmla="*/ 1329713 h 5919967"/>
              <a:gd name="connsiteX45" fmla="*/ 0 w 10566400"/>
              <a:gd name="connsiteY45" fmla="*/ 542210 h 591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66400" h="5919967" fill="none" extrusionOk="0">
                <a:moveTo>
                  <a:pt x="0" y="542210"/>
                </a:moveTo>
                <a:cubicBezTo>
                  <a:pt x="5877" y="183351"/>
                  <a:pt x="263393" y="-61008"/>
                  <a:pt x="542210" y="0"/>
                </a:cubicBezTo>
                <a:cubicBezTo>
                  <a:pt x="762382" y="-4513"/>
                  <a:pt x="1139843" y="32976"/>
                  <a:pt x="1314314" y="0"/>
                </a:cubicBezTo>
                <a:cubicBezTo>
                  <a:pt x="1488785" y="-32976"/>
                  <a:pt x="1849582" y="-5902"/>
                  <a:pt x="1991598" y="0"/>
                </a:cubicBezTo>
                <a:cubicBezTo>
                  <a:pt x="2133614" y="5902"/>
                  <a:pt x="2574878" y="-13122"/>
                  <a:pt x="2858522" y="0"/>
                </a:cubicBezTo>
                <a:cubicBezTo>
                  <a:pt x="3142166" y="13122"/>
                  <a:pt x="3246519" y="9509"/>
                  <a:pt x="3440987" y="0"/>
                </a:cubicBezTo>
                <a:cubicBezTo>
                  <a:pt x="3635455" y="-9509"/>
                  <a:pt x="3690032" y="23758"/>
                  <a:pt x="3928631" y="0"/>
                </a:cubicBezTo>
                <a:cubicBezTo>
                  <a:pt x="4167230" y="-23758"/>
                  <a:pt x="4360532" y="27184"/>
                  <a:pt x="4605916" y="0"/>
                </a:cubicBezTo>
                <a:cubicBezTo>
                  <a:pt x="4851300" y="-27184"/>
                  <a:pt x="5073927" y="-9508"/>
                  <a:pt x="5378020" y="0"/>
                </a:cubicBezTo>
                <a:cubicBezTo>
                  <a:pt x="5682113" y="9508"/>
                  <a:pt x="5995919" y="-43285"/>
                  <a:pt x="6244944" y="0"/>
                </a:cubicBezTo>
                <a:cubicBezTo>
                  <a:pt x="6493969" y="43285"/>
                  <a:pt x="6826138" y="-28751"/>
                  <a:pt x="7017048" y="0"/>
                </a:cubicBezTo>
                <a:cubicBezTo>
                  <a:pt x="7207958" y="28751"/>
                  <a:pt x="7525610" y="-19518"/>
                  <a:pt x="7883972" y="0"/>
                </a:cubicBezTo>
                <a:cubicBezTo>
                  <a:pt x="8242334" y="19518"/>
                  <a:pt x="8414759" y="15604"/>
                  <a:pt x="8656076" y="0"/>
                </a:cubicBezTo>
                <a:cubicBezTo>
                  <a:pt x="8897393" y="-15604"/>
                  <a:pt x="8950799" y="-7599"/>
                  <a:pt x="9143720" y="0"/>
                </a:cubicBezTo>
                <a:cubicBezTo>
                  <a:pt x="9336641" y="7599"/>
                  <a:pt x="9699772" y="-14769"/>
                  <a:pt x="10024190" y="0"/>
                </a:cubicBezTo>
                <a:cubicBezTo>
                  <a:pt x="10381194" y="8865"/>
                  <a:pt x="10591827" y="281767"/>
                  <a:pt x="10566400" y="542210"/>
                </a:cubicBezTo>
                <a:cubicBezTo>
                  <a:pt x="10602975" y="761869"/>
                  <a:pt x="10590662" y="918880"/>
                  <a:pt x="10566400" y="1281358"/>
                </a:cubicBezTo>
                <a:cubicBezTo>
                  <a:pt x="10542138" y="1643836"/>
                  <a:pt x="10580004" y="1670174"/>
                  <a:pt x="10566400" y="1875439"/>
                </a:cubicBezTo>
                <a:cubicBezTo>
                  <a:pt x="10552796" y="2080704"/>
                  <a:pt x="10568875" y="2243510"/>
                  <a:pt x="10566400" y="2469521"/>
                </a:cubicBezTo>
                <a:cubicBezTo>
                  <a:pt x="10563925" y="2695532"/>
                  <a:pt x="10567856" y="2899569"/>
                  <a:pt x="10566400" y="3160313"/>
                </a:cubicBezTo>
                <a:cubicBezTo>
                  <a:pt x="10564944" y="3421057"/>
                  <a:pt x="10598543" y="3659919"/>
                  <a:pt x="10566400" y="3851106"/>
                </a:cubicBezTo>
                <a:cubicBezTo>
                  <a:pt x="10534257" y="4042293"/>
                  <a:pt x="10594391" y="4329058"/>
                  <a:pt x="10566400" y="4493543"/>
                </a:cubicBezTo>
                <a:cubicBezTo>
                  <a:pt x="10538409" y="4658028"/>
                  <a:pt x="10522237" y="4979350"/>
                  <a:pt x="10566400" y="5377757"/>
                </a:cubicBezTo>
                <a:cubicBezTo>
                  <a:pt x="10546049" y="5679446"/>
                  <a:pt x="10335373" y="5934261"/>
                  <a:pt x="10024190" y="5919967"/>
                </a:cubicBezTo>
                <a:cubicBezTo>
                  <a:pt x="9887317" y="5904555"/>
                  <a:pt x="9772395" y="5920481"/>
                  <a:pt x="9631365" y="5919967"/>
                </a:cubicBezTo>
                <a:cubicBezTo>
                  <a:pt x="9490336" y="5919453"/>
                  <a:pt x="9019984" y="5905387"/>
                  <a:pt x="8859261" y="5919967"/>
                </a:cubicBezTo>
                <a:cubicBezTo>
                  <a:pt x="8698538" y="5934547"/>
                  <a:pt x="8328637" y="5917400"/>
                  <a:pt x="7992337" y="5919967"/>
                </a:cubicBezTo>
                <a:cubicBezTo>
                  <a:pt x="7656037" y="5922534"/>
                  <a:pt x="7776219" y="5907544"/>
                  <a:pt x="7599512" y="5919967"/>
                </a:cubicBezTo>
                <a:cubicBezTo>
                  <a:pt x="7422805" y="5932390"/>
                  <a:pt x="6933074" y="5949185"/>
                  <a:pt x="6732588" y="5919967"/>
                </a:cubicBezTo>
                <a:cubicBezTo>
                  <a:pt x="6532102" y="5890749"/>
                  <a:pt x="6092912" y="5937003"/>
                  <a:pt x="5865664" y="5919967"/>
                </a:cubicBezTo>
                <a:cubicBezTo>
                  <a:pt x="5638416" y="5902931"/>
                  <a:pt x="5564696" y="5926658"/>
                  <a:pt x="5472840" y="5919967"/>
                </a:cubicBezTo>
                <a:cubicBezTo>
                  <a:pt x="5380984" y="5913276"/>
                  <a:pt x="5083006" y="5914414"/>
                  <a:pt x="4795555" y="5919967"/>
                </a:cubicBezTo>
                <a:cubicBezTo>
                  <a:pt x="4508105" y="5925520"/>
                  <a:pt x="4334855" y="5947219"/>
                  <a:pt x="4213091" y="5919967"/>
                </a:cubicBezTo>
                <a:cubicBezTo>
                  <a:pt x="4091327" y="5892715"/>
                  <a:pt x="3790736" y="5933365"/>
                  <a:pt x="3630626" y="5919967"/>
                </a:cubicBezTo>
                <a:cubicBezTo>
                  <a:pt x="3470517" y="5906569"/>
                  <a:pt x="3217318" y="5912433"/>
                  <a:pt x="3048162" y="5919967"/>
                </a:cubicBezTo>
                <a:cubicBezTo>
                  <a:pt x="2879006" y="5927501"/>
                  <a:pt x="2783049" y="5910511"/>
                  <a:pt x="2655337" y="5919967"/>
                </a:cubicBezTo>
                <a:cubicBezTo>
                  <a:pt x="2527626" y="5929423"/>
                  <a:pt x="2140298" y="5913174"/>
                  <a:pt x="1788413" y="5919967"/>
                </a:cubicBezTo>
                <a:cubicBezTo>
                  <a:pt x="1436528" y="5926760"/>
                  <a:pt x="1153906" y="5892479"/>
                  <a:pt x="542210" y="5919967"/>
                </a:cubicBezTo>
                <a:cubicBezTo>
                  <a:pt x="186717" y="5906549"/>
                  <a:pt x="-1152" y="5645854"/>
                  <a:pt x="0" y="5377757"/>
                </a:cubicBezTo>
                <a:cubicBezTo>
                  <a:pt x="26454" y="5013007"/>
                  <a:pt x="36546" y="4845929"/>
                  <a:pt x="0" y="4638609"/>
                </a:cubicBezTo>
                <a:cubicBezTo>
                  <a:pt x="-36546" y="4431289"/>
                  <a:pt x="-20275" y="4166011"/>
                  <a:pt x="0" y="3899461"/>
                </a:cubicBezTo>
                <a:cubicBezTo>
                  <a:pt x="20275" y="3632911"/>
                  <a:pt x="12819" y="3439338"/>
                  <a:pt x="0" y="3257024"/>
                </a:cubicBezTo>
                <a:cubicBezTo>
                  <a:pt x="-12819" y="3074710"/>
                  <a:pt x="14978" y="2951469"/>
                  <a:pt x="0" y="2662943"/>
                </a:cubicBezTo>
                <a:cubicBezTo>
                  <a:pt x="-14978" y="2374417"/>
                  <a:pt x="-17651" y="2211180"/>
                  <a:pt x="0" y="2068861"/>
                </a:cubicBezTo>
                <a:cubicBezTo>
                  <a:pt x="17651" y="1926542"/>
                  <a:pt x="-5267" y="1572067"/>
                  <a:pt x="0" y="1329713"/>
                </a:cubicBezTo>
                <a:cubicBezTo>
                  <a:pt x="5267" y="1087359"/>
                  <a:pt x="-26183" y="787105"/>
                  <a:pt x="0" y="542210"/>
                </a:cubicBezTo>
                <a:close/>
              </a:path>
              <a:path w="10566400" h="5919967" stroke="0" extrusionOk="0">
                <a:moveTo>
                  <a:pt x="0" y="542210"/>
                </a:moveTo>
                <a:cubicBezTo>
                  <a:pt x="-11501" y="235662"/>
                  <a:pt x="196172" y="17484"/>
                  <a:pt x="542210" y="0"/>
                </a:cubicBezTo>
                <a:cubicBezTo>
                  <a:pt x="922107" y="-36596"/>
                  <a:pt x="1186992" y="-5543"/>
                  <a:pt x="1409134" y="0"/>
                </a:cubicBezTo>
                <a:cubicBezTo>
                  <a:pt x="1631276" y="5543"/>
                  <a:pt x="1808181" y="-4423"/>
                  <a:pt x="1991598" y="0"/>
                </a:cubicBezTo>
                <a:cubicBezTo>
                  <a:pt x="2175015" y="4423"/>
                  <a:pt x="2245735" y="-18966"/>
                  <a:pt x="2479243" y="0"/>
                </a:cubicBezTo>
                <a:cubicBezTo>
                  <a:pt x="2712751" y="18966"/>
                  <a:pt x="2978288" y="-37449"/>
                  <a:pt x="3251347" y="0"/>
                </a:cubicBezTo>
                <a:cubicBezTo>
                  <a:pt x="3524406" y="37449"/>
                  <a:pt x="3670174" y="4209"/>
                  <a:pt x="3833812" y="0"/>
                </a:cubicBezTo>
                <a:cubicBezTo>
                  <a:pt x="3997450" y="-4209"/>
                  <a:pt x="4452492" y="-4120"/>
                  <a:pt x="4700736" y="0"/>
                </a:cubicBezTo>
                <a:cubicBezTo>
                  <a:pt x="4948980" y="4120"/>
                  <a:pt x="5064062" y="-15308"/>
                  <a:pt x="5188380" y="0"/>
                </a:cubicBezTo>
                <a:cubicBezTo>
                  <a:pt x="5312698" y="15308"/>
                  <a:pt x="5792552" y="-9446"/>
                  <a:pt x="6055304" y="0"/>
                </a:cubicBezTo>
                <a:cubicBezTo>
                  <a:pt x="6318056" y="9446"/>
                  <a:pt x="6260530" y="-2174"/>
                  <a:pt x="6448129" y="0"/>
                </a:cubicBezTo>
                <a:cubicBezTo>
                  <a:pt x="6635728" y="2174"/>
                  <a:pt x="6978467" y="30178"/>
                  <a:pt x="7125413" y="0"/>
                </a:cubicBezTo>
                <a:cubicBezTo>
                  <a:pt x="7272359" y="-30178"/>
                  <a:pt x="7505659" y="-26267"/>
                  <a:pt x="7802698" y="0"/>
                </a:cubicBezTo>
                <a:cubicBezTo>
                  <a:pt x="8099738" y="26267"/>
                  <a:pt x="8154896" y="-13046"/>
                  <a:pt x="8385162" y="0"/>
                </a:cubicBezTo>
                <a:cubicBezTo>
                  <a:pt x="8615428" y="13046"/>
                  <a:pt x="9062164" y="29428"/>
                  <a:pt x="9252086" y="0"/>
                </a:cubicBezTo>
                <a:cubicBezTo>
                  <a:pt x="9442008" y="-29428"/>
                  <a:pt x="9689142" y="-27378"/>
                  <a:pt x="10024190" y="0"/>
                </a:cubicBezTo>
                <a:cubicBezTo>
                  <a:pt x="10314160" y="1557"/>
                  <a:pt x="10514659" y="207055"/>
                  <a:pt x="10566400" y="542210"/>
                </a:cubicBezTo>
                <a:cubicBezTo>
                  <a:pt x="10560242" y="786892"/>
                  <a:pt x="10591327" y="988945"/>
                  <a:pt x="10566400" y="1281358"/>
                </a:cubicBezTo>
                <a:cubicBezTo>
                  <a:pt x="10541473" y="1573771"/>
                  <a:pt x="10543967" y="1653050"/>
                  <a:pt x="10566400" y="1972150"/>
                </a:cubicBezTo>
                <a:cubicBezTo>
                  <a:pt x="10588833" y="2291250"/>
                  <a:pt x="10589551" y="2298726"/>
                  <a:pt x="10566400" y="2517876"/>
                </a:cubicBezTo>
                <a:cubicBezTo>
                  <a:pt x="10543249" y="2737026"/>
                  <a:pt x="10556199" y="2860110"/>
                  <a:pt x="10566400" y="3111958"/>
                </a:cubicBezTo>
                <a:cubicBezTo>
                  <a:pt x="10576601" y="3363806"/>
                  <a:pt x="10537373" y="3642267"/>
                  <a:pt x="10566400" y="3899461"/>
                </a:cubicBezTo>
                <a:cubicBezTo>
                  <a:pt x="10595427" y="4156655"/>
                  <a:pt x="10567552" y="4400339"/>
                  <a:pt x="10566400" y="4590254"/>
                </a:cubicBezTo>
                <a:cubicBezTo>
                  <a:pt x="10565248" y="4780169"/>
                  <a:pt x="10605547" y="5052881"/>
                  <a:pt x="10566400" y="5377757"/>
                </a:cubicBezTo>
                <a:cubicBezTo>
                  <a:pt x="10563854" y="5608549"/>
                  <a:pt x="10374159" y="5930500"/>
                  <a:pt x="10024190" y="5919967"/>
                </a:cubicBezTo>
                <a:cubicBezTo>
                  <a:pt x="9738761" y="5925573"/>
                  <a:pt x="9651923" y="5901898"/>
                  <a:pt x="9346906" y="5919967"/>
                </a:cubicBezTo>
                <a:cubicBezTo>
                  <a:pt x="9041889" y="5938036"/>
                  <a:pt x="8944530" y="5896518"/>
                  <a:pt x="8669621" y="5919967"/>
                </a:cubicBezTo>
                <a:cubicBezTo>
                  <a:pt x="8394712" y="5943416"/>
                  <a:pt x="8339134" y="5942696"/>
                  <a:pt x="8181977" y="5919967"/>
                </a:cubicBezTo>
                <a:cubicBezTo>
                  <a:pt x="8024820" y="5897238"/>
                  <a:pt x="7576866" y="5907620"/>
                  <a:pt x="7409873" y="5919967"/>
                </a:cubicBezTo>
                <a:cubicBezTo>
                  <a:pt x="7242880" y="5932314"/>
                  <a:pt x="7084664" y="5912848"/>
                  <a:pt x="6922228" y="5919967"/>
                </a:cubicBezTo>
                <a:cubicBezTo>
                  <a:pt x="6759792" y="5927086"/>
                  <a:pt x="6447193" y="5919849"/>
                  <a:pt x="6150124" y="5919967"/>
                </a:cubicBezTo>
                <a:cubicBezTo>
                  <a:pt x="5853055" y="5920085"/>
                  <a:pt x="5892888" y="5928495"/>
                  <a:pt x="5757299" y="5919967"/>
                </a:cubicBezTo>
                <a:cubicBezTo>
                  <a:pt x="5621711" y="5911439"/>
                  <a:pt x="5346333" y="5951062"/>
                  <a:pt x="4985195" y="5919967"/>
                </a:cubicBezTo>
                <a:cubicBezTo>
                  <a:pt x="4624057" y="5888872"/>
                  <a:pt x="4679236" y="5933501"/>
                  <a:pt x="4497550" y="5919967"/>
                </a:cubicBezTo>
                <a:cubicBezTo>
                  <a:pt x="4315865" y="5906433"/>
                  <a:pt x="4211669" y="5924876"/>
                  <a:pt x="4104725" y="5919967"/>
                </a:cubicBezTo>
                <a:cubicBezTo>
                  <a:pt x="3997782" y="5915058"/>
                  <a:pt x="3728808" y="5918469"/>
                  <a:pt x="3617081" y="5919967"/>
                </a:cubicBezTo>
                <a:cubicBezTo>
                  <a:pt x="3505354" y="5921465"/>
                  <a:pt x="3083886" y="5941789"/>
                  <a:pt x="2844977" y="5919967"/>
                </a:cubicBezTo>
                <a:cubicBezTo>
                  <a:pt x="2606068" y="5898145"/>
                  <a:pt x="2485237" y="5901963"/>
                  <a:pt x="2357332" y="5919967"/>
                </a:cubicBezTo>
                <a:cubicBezTo>
                  <a:pt x="2229428" y="5937971"/>
                  <a:pt x="2142373" y="5916675"/>
                  <a:pt x="1964507" y="5919967"/>
                </a:cubicBezTo>
                <a:cubicBezTo>
                  <a:pt x="1786641" y="5923259"/>
                  <a:pt x="1589076" y="5930362"/>
                  <a:pt x="1476862" y="5919967"/>
                </a:cubicBezTo>
                <a:cubicBezTo>
                  <a:pt x="1364648" y="5909572"/>
                  <a:pt x="901457" y="5935050"/>
                  <a:pt x="542210" y="5919967"/>
                </a:cubicBezTo>
                <a:cubicBezTo>
                  <a:pt x="215174" y="5923274"/>
                  <a:pt x="12223" y="5690049"/>
                  <a:pt x="0" y="5377757"/>
                </a:cubicBezTo>
                <a:cubicBezTo>
                  <a:pt x="11743" y="5185632"/>
                  <a:pt x="21451" y="5071660"/>
                  <a:pt x="0" y="4832031"/>
                </a:cubicBezTo>
                <a:cubicBezTo>
                  <a:pt x="-21451" y="4592402"/>
                  <a:pt x="-34142" y="4411811"/>
                  <a:pt x="0" y="4141239"/>
                </a:cubicBezTo>
                <a:cubicBezTo>
                  <a:pt x="34142" y="3870667"/>
                  <a:pt x="13140" y="3517683"/>
                  <a:pt x="0" y="3353735"/>
                </a:cubicBezTo>
                <a:cubicBezTo>
                  <a:pt x="-13140" y="3189787"/>
                  <a:pt x="-1903" y="2938935"/>
                  <a:pt x="0" y="2614587"/>
                </a:cubicBezTo>
                <a:cubicBezTo>
                  <a:pt x="1903" y="2290239"/>
                  <a:pt x="-10835" y="2174973"/>
                  <a:pt x="0" y="1972150"/>
                </a:cubicBezTo>
                <a:cubicBezTo>
                  <a:pt x="10835" y="1769327"/>
                  <a:pt x="-13499" y="1426463"/>
                  <a:pt x="0" y="1233002"/>
                </a:cubicBezTo>
                <a:cubicBezTo>
                  <a:pt x="13499" y="1039541"/>
                  <a:pt x="-20148" y="835807"/>
                  <a:pt x="0" y="54221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1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20099" y="5397228"/>
            <a:ext cx="3771895" cy="14607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69" y="661763"/>
            <a:ext cx="1523014" cy="89597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FBAA7A31-E41E-4246-93DB-95C5D10FDCD8}"/>
              </a:ext>
            </a:extLst>
          </p:cNvPr>
          <p:cNvSpPr/>
          <p:nvPr userDrawn="1"/>
        </p:nvSpPr>
        <p:spPr>
          <a:xfrm>
            <a:off x="4311966" y="734984"/>
            <a:ext cx="3568067" cy="521904"/>
          </a:xfrm>
          <a:custGeom>
            <a:avLst/>
            <a:gdLst>
              <a:gd name="connsiteX0" fmla="*/ 0 w 3568067"/>
              <a:gd name="connsiteY0" fmla="*/ 260952 h 521904"/>
              <a:gd name="connsiteX1" fmla="*/ 260952 w 3568067"/>
              <a:gd name="connsiteY1" fmla="*/ 0 h 521904"/>
              <a:gd name="connsiteX2" fmla="*/ 931108 w 3568067"/>
              <a:gd name="connsiteY2" fmla="*/ 0 h 521904"/>
              <a:gd name="connsiteX3" fmla="*/ 1448956 w 3568067"/>
              <a:gd name="connsiteY3" fmla="*/ 0 h 521904"/>
              <a:gd name="connsiteX4" fmla="*/ 1997265 w 3568067"/>
              <a:gd name="connsiteY4" fmla="*/ 0 h 521904"/>
              <a:gd name="connsiteX5" fmla="*/ 2545574 w 3568067"/>
              <a:gd name="connsiteY5" fmla="*/ 0 h 521904"/>
              <a:gd name="connsiteX6" fmla="*/ 3307115 w 3568067"/>
              <a:gd name="connsiteY6" fmla="*/ 0 h 521904"/>
              <a:gd name="connsiteX7" fmla="*/ 3568067 w 3568067"/>
              <a:gd name="connsiteY7" fmla="*/ 260952 h 521904"/>
              <a:gd name="connsiteX8" fmla="*/ 3568067 w 3568067"/>
              <a:gd name="connsiteY8" fmla="*/ 260952 h 521904"/>
              <a:gd name="connsiteX9" fmla="*/ 3307115 w 3568067"/>
              <a:gd name="connsiteY9" fmla="*/ 521904 h 521904"/>
              <a:gd name="connsiteX10" fmla="*/ 2697882 w 3568067"/>
              <a:gd name="connsiteY10" fmla="*/ 521904 h 521904"/>
              <a:gd name="connsiteX11" fmla="*/ 2088650 w 3568067"/>
              <a:gd name="connsiteY11" fmla="*/ 521904 h 521904"/>
              <a:gd name="connsiteX12" fmla="*/ 1540340 w 3568067"/>
              <a:gd name="connsiteY12" fmla="*/ 521904 h 521904"/>
              <a:gd name="connsiteX13" fmla="*/ 900646 w 3568067"/>
              <a:gd name="connsiteY13" fmla="*/ 521904 h 521904"/>
              <a:gd name="connsiteX14" fmla="*/ 260952 w 3568067"/>
              <a:gd name="connsiteY14" fmla="*/ 521904 h 521904"/>
              <a:gd name="connsiteX15" fmla="*/ 0 w 3568067"/>
              <a:gd name="connsiteY15" fmla="*/ 260952 h 52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68067" h="521904" fill="none" extrusionOk="0">
                <a:moveTo>
                  <a:pt x="0" y="260952"/>
                </a:moveTo>
                <a:cubicBezTo>
                  <a:pt x="-6075" y="112640"/>
                  <a:pt x="82880" y="-2410"/>
                  <a:pt x="260952" y="0"/>
                </a:cubicBezTo>
                <a:cubicBezTo>
                  <a:pt x="423951" y="19937"/>
                  <a:pt x="740921" y="-29091"/>
                  <a:pt x="931108" y="0"/>
                </a:cubicBezTo>
                <a:cubicBezTo>
                  <a:pt x="1121295" y="29091"/>
                  <a:pt x="1320110" y="6443"/>
                  <a:pt x="1448956" y="0"/>
                </a:cubicBezTo>
                <a:cubicBezTo>
                  <a:pt x="1577802" y="-6443"/>
                  <a:pt x="1821272" y="-12545"/>
                  <a:pt x="1997265" y="0"/>
                </a:cubicBezTo>
                <a:cubicBezTo>
                  <a:pt x="2173258" y="12545"/>
                  <a:pt x="2422061" y="-9443"/>
                  <a:pt x="2545574" y="0"/>
                </a:cubicBezTo>
                <a:cubicBezTo>
                  <a:pt x="2669087" y="9443"/>
                  <a:pt x="3147129" y="-3836"/>
                  <a:pt x="3307115" y="0"/>
                </a:cubicBezTo>
                <a:cubicBezTo>
                  <a:pt x="3452008" y="7342"/>
                  <a:pt x="3574011" y="114833"/>
                  <a:pt x="3568067" y="260952"/>
                </a:cubicBezTo>
                <a:lnTo>
                  <a:pt x="3568067" y="260952"/>
                </a:lnTo>
                <a:cubicBezTo>
                  <a:pt x="3567048" y="377579"/>
                  <a:pt x="3472107" y="526256"/>
                  <a:pt x="3307115" y="521904"/>
                </a:cubicBezTo>
                <a:cubicBezTo>
                  <a:pt x="3049514" y="504422"/>
                  <a:pt x="2966314" y="539530"/>
                  <a:pt x="2697882" y="521904"/>
                </a:cubicBezTo>
                <a:cubicBezTo>
                  <a:pt x="2429450" y="504278"/>
                  <a:pt x="2279770" y="504871"/>
                  <a:pt x="2088650" y="521904"/>
                </a:cubicBezTo>
                <a:cubicBezTo>
                  <a:pt x="1897530" y="538937"/>
                  <a:pt x="1744547" y="500149"/>
                  <a:pt x="1540340" y="521904"/>
                </a:cubicBezTo>
                <a:cubicBezTo>
                  <a:pt x="1336133" y="543660"/>
                  <a:pt x="1030107" y="511166"/>
                  <a:pt x="900646" y="521904"/>
                </a:cubicBezTo>
                <a:cubicBezTo>
                  <a:pt x="771185" y="532642"/>
                  <a:pt x="483846" y="545584"/>
                  <a:pt x="260952" y="521904"/>
                </a:cubicBezTo>
                <a:cubicBezTo>
                  <a:pt x="105938" y="555868"/>
                  <a:pt x="-2347" y="397682"/>
                  <a:pt x="0" y="260952"/>
                </a:cubicBezTo>
                <a:close/>
              </a:path>
              <a:path w="3568067" h="521904" stroke="0" extrusionOk="0">
                <a:moveTo>
                  <a:pt x="0" y="260952"/>
                </a:moveTo>
                <a:cubicBezTo>
                  <a:pt x="-7772" y="112038"/>
                  <a:pt x="92683" y="9064"/>
                  <a:pt x="260952" y="0"/>
                </a:cubicBezTo>
                <a:cubicBezTo>
                  <a:pt x="399922" y="30948"/>
                  <a:pt x="716178" y="-21469"/>
                  <a:pt x="931108" y="0"/>
                </a:cubicBezTo>
                <a:cubicBezTo>
                  <a:pt x="1146038" y="21469"/>
                  <a:pt x="1322185" y="28674"/>
                  <a:pt x="1509879" y="0"/>
                </a:cubicBezTo>
                <a:cubicBezTo>
                  <a:pt x="1697573" y="-28674"/>
                  <a:pt x="1946250" y="-20243"/>
                  <a:pt x="2058188" y="0"/>
                </a:cubicBezTo>
                <a:cubicBezTo>
                  <a:pt x="2170126" y="20243"/>
                  <a:pt x="2520885" y="25027"/>
                  <a:pt x="2697882" y="0"/>
                </a:cubicBezTo>
                <a:cubicBezTo>
                  <a:pt x="2874879" y="-25027"/>
                  <a:pt x="3116184" y="13127"/>
                  <a:pt x="3307115" y="0"/>
                </a:cubicBezTo>
                <a:cubicBezTo>
                  <a:pt x="3468959" y="-28843"/>
                  <a:pt x="3542191" y="139571"/>
                  <a:pt x="3568067" y="260952"/>
                </a:cubicBezTo>
                <a:lnTo>
                  <a:pt x="3568067" y="260952"/>
                </a:lnTo>
                <a:cubicBezTo>
                  <a:pt x="3601606" y="411050"/>
                  <a:pt x="3440772" y="539213"/>
                  <a:pt x="3307115" y="521904"/>
                </a:cubicBezTo>
                <a:cubicBezTo>
                  <a:pt x="3037091" y="542843"/>
                  <a:pt x="2899295" y="528121"/>
                  <a:pt x="2697882" y="521904"/>
                </a:cubicBezTo>
                <a:cubicBezTo>
                  <a:pt x="2496469" y="515687"/>
                  <a:pt x="2331442" y="532079"/>
                  <a:pt x="2088650" y="521904"/>
                </a:cubicBezTo>
                <a:cubicBezTo>
                  <a:pt x="1845858" y="511729"/>
                  <a:pt x="1679907" y="506634"/>
                  <a:pt x="1448956" y="521904"/>
                </a:cubicBezTo>
                <a:cubicBezTo>
                  <a:pt x="1218005" y="537174"/>
                  <a:pt x="1069706" y="532722"/>
                  <a:pt x="931108" y="521904"/>
                </a:cubicBezTo>
                <a:cubicBezTo>
                  <a:pt x="792510" y="511086"/>
                  <a:pt x="497934" y="554890"/>
                  <a:pt x="260952" y="521904"/>
                </a:cubicBezTo>
                <a:cubicBezTo>
                  <a:pt x="119179" y="510865"/>
                  <a:pt x="-3956" y="405722"/>
                  <a:pt x="0" y="260952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0035518" y="671949"/>
            <a:ext cx="1127298" cy="11069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31" y="5442258"/>
            <a:ext cx="841769" cy="7539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32FC6E5-ABE8-492B-9E82-E0FCB4A1A297}"/>
              </a:ext>
            </a:extLst>
          </p:cNvPr>
          <p:cNvSpPr/>
          <p:nvPr userDrawn="1"/>
        </p:nvSpPr>
        <p:spPr>
          <a:xfrm>
            <a:off x="-101600" y="0"/>
            <a:ext cx="234950" cy="6857999"/>
          </a:xfrm>
          <a:custGeom>
            <a:avLst/>
            <a:gdLst>
              <a:gd name="connsiteX0" fmla="*/ 0 w 234950"/>
              <a:gd name="connsiteY0" fmla="*/ 0 h 6857999"/>
              <a:gd name="connsiteX1" fmla="*/ 234950 w 234950"/>
              <a:gd name="connsiteY1" fmla="*/ 0 h 6857999"/>
              <a:gd name="connsiteX2" fmla="*/ 234950 w 234950"/>
              <a:gd name="connsiteY2" fmla="*/ 708660 h 6857999"/>
              <a:gd name="connsiteX3" fmla="*/ 234950 w 234950"/>
              <a:gd name="connsiteY3" fmla="*/ 1348740 h 6857999"/>
              <a:gd name="connsiteX4" fmla="*/ 234950 w 234950"/>
              <a:gd name="connsiteY4" fmla="*/ 1783080 h 6857999"/>
              <a:gd name="connsiteX5" fmla="*/ 234950 w 234950"/>
              <a:gd name="connsiteY5" fmla="*/ 2148840 h 6857999"/>
              <a:gd name="connsiteX6" fmla="*/ 234950 w 234950"/>
              <a:gd name="connsiteY6" fmla="*/ 2583180 h 6857999"/>
              <a:gd name="connsiteX7" fmla="*/ 234950 w 234950"/>
              <a:gd name="connsiteY7" fmla="*/ 3223260 h 6857999"/>
              <a:gd name="connsiteX8" fmla="*/ 234950 w 234950"/>
              <a:gd name="connsiteY8" fmla="*/ 3657599 h 6857999"/>
              <a:gd name="connsiteX9" fmla="*/ 234950 w 234950"/>
              <a:gd name="connsiteY9" fmla="*/ 4023359 h 6857999"/>
              <a:gd name="connsiteX10" fmla="*/ 234950 w 234950"/>
              <a:gd name="connsiteY10" fmla="*/ 4457699 h 6857999"/>
              <a:gd name="connsiteX11" fmla="*/ 234950 w 234950"/>
              <a:gd name="connsiteY11" fmla="*/ 4960619 h 6857999"/>
              <a:gd name="connsiteX12" fmla="*/ 234950 w 234950"/>
              <a:gd name="connsiteY12" fmla="*/ 5532119 h 6857999"/>
              <a:gd name="connsiteX13" fmla="*/ 234950 w 234950"/>
              <a:gd name="connsiteY13" fmla="*/ 5966459 h 6857999"/>
              <a:gd name="connsiteX14" fmla="*/ 234950 w 234950"/>
              <a:gd name="connsiteY14" fmla="*/ 6857999 h 6857999"/>
              <a:gd name="connsiteX15" fmla="*/ 0 w 234950"/>
              <a:gd name="connsiteY15" fmla="*/ 6857999 h 6857999"/>
              <a:gd name="connsiteX16" fmla="*/ 0 w 234950"/>
              <a:gd name="connsiteY16" fmla="*/ 6286499 h 6857999"/>
              <a:gd name="connsiteX17" fmla="*/ 0 w 234950"/>
              <a:gd name="connsiteY17" fmla="*/ 5577839 h 6857999"/>
              <a:gd name="connsiteX18" fmla="*/ 0 w 234950"/>
              <a:gd name="connsiteY18" fmla="*/ 5074919 h 6857999"/>
              <a:gd name="connsiteX19" fmla="*/ 0 w 234950"/>
              <a:gd name="connsiteY19" fmla="*/ 4571999 h 6857999"/>
              <a:gd name="connsiteX20" fmla="*/ 0 w 234950"/>
              <a:gd name="connsiteY20" fmla="*/ 4000499 h 6857999"/>
              <a:gd name="connsiteX21" fmla="*/ 0 w 234950"/>
              <a:gd name="connsiteY21" fmla="*/ 3360420 h 6857999"/>
              <a:gd name="connsiteX22" fmla="*/ 0 w 234950"/>
              <a:gd name="connsiteY22" fmla="*/ 2720340 h 6857999"/>
              <a:gd name="connsiteX23" fmla="*/ 0 w 234950"/>
              <a:gd name="connsiteY23" fmla="*/ 2080260 h 6857999"/>
              <a:gd name="connsiteX24" fmla="*/ 0 w 234950"/>
              <a:gd name="connsiteY24" fmla="*/ 1371600 h 6857999"/>
              <a:gd name="connsiteX25" fmla="*/ 0 w 234950"/>
              <a:gd name="connsiteY25" fmla="*/ 800100 h 6857999"/>
              <a:gd name="connsiteX26" fmla="*/ 0 w 234950"/>
              <a:gd name="connsiteY2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950" h="6857999" fill="none" extrusionOk="0">
                <a:moveTo>
                  <a:pt x="0" y="0"/>
                </a:moveTo>
                <a:cubicBezTo>
                  <a:pt x="63609" y="-13216"/>
                  <a:pt x="182573" y="2974"/>
                  <a:pt x="234950" y="0"/>
                </a:cubicBezTo>
                <a:cubicBezTo>
                  <a:pt x="319266" y="256595"/>
                  <a:pt x="204330" y="555692"/>
                  <a:pt x="234950" y="708660"/>
                </a:cubicBezTo>
                <a:cubicBezTo>
                  <a:pt x="265570" y="861628"/>
                  <a:pt x="193791" y="1039651"/>
                  <a:pt x="234950" y="1348740"/>
                </a:cubicBezTo>
                <a:cubicBezTo>
                  <a:pt x="276109" y="1657829"/>
                  <a:pt x="202535" y="1683025"/>
                  <a:pt x="234950" y="1783080"/>
                </a:cubicBezTo>
                <a:cubicBezTo>
                  <a:pt x="267365" y="1883135"/>
                  <a:pt x="194253" y="2011646"/>
                  <a:pt x="234950" y="2148840"/>
                </a:cubicBezTo>
                <a:cubicBezTo>
                  <a:pt x="275647" y="2286034"/>
                  <a:pt x="218876" y="2453988"/>
                  <a:pt x="234950" y="2583180"/>
                </a:cubicBezTo>
                <a:cubicBezTo>
                  <a:pt x="251024" y="2712372"/>
                  <a:pt x="195683" y="3044171"/>
                  <a:pt x="234950" y="3223260"/>
                </a:cubicBezTo>
                <a:cubicBezTo>
                  <a:pt x="274217" y="3402349"/>
                  <a:pt x="183490" y="3503378"/>
                  <a:pt x="234950" y="3657599"/>
                </a:cubicBezTo>
                <a:cubicBezTo>
                  <a:pt x="286410" y="3811820"/>
                  <a:pt x="224314" y="3867572"/>
                  <a:pt x="234950" y="4023359"/>
                </a:cubicBezTo>
                <a:cubicBezTo>
                  <a:pt x="245586" y="4179146"/>
                  <a:pt x="213706" y="4353608"/>
                  <a:pt x="234950" y="4457699"/>
                </a:cubicBezTo>
                <a:cubicBezTo>
                  <a:pt x="256194" y="4561790"/>
                  <a:pt x="210830" y="4833398"/>
                  <a:pt x="234950" y="4960619"/>
                </a:cubicBezTo>
                <a:cubicBezTo>
                  <a:pt x="259070" y="5087840"/>
                  <a:pt x="197954" y="5368517"/>
                  <a:pt x="234950" y="5532119"/>
                </a:cubicBezTo>
                <a:cubicBezTo>
                  <a:pt x="271946" y="5695721"/>
                  <a:pt x="220353" y="5836402"/>
                  <a:pt x="234950" y="5966459"/>
                </a:cubicBezTo>
                <a:cubicBezTo>
                  <a:pt x="249547" y="6096516"/>
                  <a:pt x="135305" y="6491681"/>
                  <a:pt x="234950" y="6857999"/>
                </a:cubicBezTo>
                <a:cubicBezTo>
                  <a:pt x="141017" y="6865676"/>
                  <a:pt x="101746" y="6840701"/>
                  <a:pt x="0" y="6857999"/>
                </a:cubicBezTo>
                <a:cubicBezTo>
                  <a:pt x="-17595" y="6713696"/>
                  <a:pt x="18878" y="6472340"/>
                  <a:pt x="0" y="6286499"/>
                </a:cubicBezTo>
                <a:cubicBezTo>
                  <a:pt x="-18878" y="6100658"/>
                  <a:pt x="28287" y="5771088"/>
                  <a:pt x="0" y="5577839"/>
                </a:cubicBezTo>
                <a:cubicBezTo>
                  <a:pt x="-28287" y="5384590"/>
                  <a:pt x="45755" y="5302215"/>
                  <a:pt x="0" y="5074919"/>
                </a:cubicBezTo>
                <a:cubicBezTo>
                  <a:pt x="-45755" y="4847623"/>
                  <a:pt x="22966" y="4695655"/>
                  <a:pt x="0" y="4571999"/>
                </a:cubicBezTo>
                <a:cubicBezTo>
                  <a:pt x="-22966" y="4448343"/>
                  <a:pt x="67392" y="4278688"/>
                  <a:pt x="0" y="4000499"/>
                </a:cubicBezTo>
                <a:cubicBezTo>
                  <a:pt x="-67392" y="3722310"/>
                  <a:pt x="75471" y="3536715"/>
                  <a:pt x="0" y="3360420"/>
                </a:cubicBezTo>
                <a:cubicBezTo>
                  <a:pt x="-75471" y="3184125"/>
                  <a:pt x="29992" y="2912203"/>
                  <a:pt x="0" y="2720340"/>
                </a:cubicBezTo>
                <a:cubicBezTo>
                  <a:pt x="-29992" y="2528477"/>
                  <a:pt x="53274" y="2320455"/>
                  <a:pt x="0" y="2080260"/>
                </a:cubicBezTo>
                <a:cubicBezTo>
                  <a:pt x="-53274" y="1840065"/>
                  <a:pt x="9412" y="1551976"/>
                  <a:pt x="0" y="1371600"/>
                </a:cubicBezTo>
                <a:cubicBezTo>
                  <a:pt x="-9412" y="1191224"/>
                  <a:pt x="53641" y="1084624"/>
                  <a:pt x="0" y="800100"/>
                </a:cubicBezTo>
                <a:cubicBezTo>
                  <a:pt x="-53641" y="515576"/>
                  <a:pt x="70377" y="218340"/>
                  <a:pt x="0" y="0"/>
                </a:cubicBezTo>
                <a:close/>
              </a:path>
              <a:path w="234950" h="6857999" stroke="0" extrusionOk="0">
                <a:moveTo>
                  <a:pt x="0" y="0"/>
                </a:moveTo>
                <a:cubicBezTo>
                  <a:pt x="52463" y="-18889"/>
                  <a:pt x="175413" y="3047"/>
                  <a:pt x="234950" y="0"/>
                </a:cubicBezTo>
                <a:cubicBezTo>
                  <a:pt x="250144" y="141765"/>
                  <a:pt x="225150" y="252948"/>
                  <a:pt x="234950" y="365760"/>
                </a:cubicBezTo>
                <a:cubicBezTo>
                  <a:pt x="244750" y="478572"/>
                  <a:pt x="183723" y="883347"/>
                  <a:pt x="234950" y="1074420"/>
                </a:cubicBezTo>
                <a:cubicBezTo>
                  <a:pt x="286177" y="1265493"/>
                  <a:pt x="219370" y="1520192"/>
                  <a:pt x="234950" y="1645920"/>
                </a:cubicBezTo>
                <a:cubicBezTo>
                  <a:pt x="250530" y="1771648"/>
                  <a:pt x="212320" y="1983812"/>
                  <a:pt x="234950" y="2080260"/>
                </a:cubicBezTo>
                <a:cubicBezTo>
                  <a:pt x="257580" y="2176708"/>
                  <a:pt x="207902" y="2383009"/>
                  <a:pt x="234950" y="2514600"/>
                </a:cubicBezTo>
                <a:cubicBezTo>
                  <a:pt x="261998" y="2646191"/>
                  <a:pt x="202201" y="2865201"/>
                  <a:pt x="234950" y="3086100"/>
                </a:cubicBezTo>
                <a:cubicBezTo>
                  <a:pt x="267699" y="3306999"/>
                  <a:pt x="188663" y="3415665"/>
                  <a:pt x="234950" y="3657599"/>
                </a:cubicBezTo>
                <a:cubicBezTo>
                  <a:pt x="281237" y="3899533"/>
                  <a:pt x="212284" y="3942210"/>
                  <a:pt x="234950" y="4091939"/>
                </a:cubicBezTo>
                <a:cubicBezTo>
                  <a:pt x="257616" y="4241668"/>
                  <a:pt x="223809" y="4372014"/>
                  <a:pt x="234950" y="4526279"/>
                </a:cubicBezTo>
                <a:cubicBezTo>
                  <a:pt x="246091" y="4680544"/>
                  <a:pt x="231239" y="4857058"/>
                  <a:pt x="234950" y="5097779"/>
                </a:cubicBezTo>
                <a:cubicBezTo>
                  <a:pt x="238661" y="5338500"/>
                  <a:pt x="219946" y="5490878"/>
                  <a:pt x="234950" y="5737859"/>
                </a:cubicBezTo>
                <a:cubicBezTo>
                  <a:pt x="249954" y="5984840"/>
                  <a:pt x="226154" y="5945191"/>
                  <a:pt x="234950" y="6103619"/>
                </a:cubicBezTo>
                <a:cubicBezTo>
                  <a:pt x="243746" y="6262047"/>
                  <a:pt x="148565" y="6674928"/>
                  <a:pt x="234950" y="6857999"/>
                </a:cubicBezTo>
                <a:cubicBezTo>
                  <a:pt x="151189" y="6885202"/>
                  <a:pt x="106342" y="6853542"/>
                  <a:pt x="0" y="6857999"/>
                </a:cubicBezTo>
                <a:cubicBezTo>
                  <a:pt x="-14877" y="6628198"/>
                  <a:pt x="42640" y="6522846"/>
                  <a:pt x="0" y="6286499"/>
                </a:cubicBezTo>
                <a:cubicBezTo>
                  <a:pt x="-42640" y="6050152"/>
                  <a:pt x="33434" y="5980409"/>
                  <a:pt x="0" y="5783579"/>
                </a:cubicBezTo>
                <a:cubicBezTo>
                  <a:pt x="-33434" y="5586749"/>
                  <a:pt x="3917" y="5537294"/>
                  <a:pt x="0" y="5417819"/>
                </a:cubicBezTo>
                <a:cubicBezTo>
                  <a:pt x="-3917" y="5298344"/>
                  <a:pt x="2039" y="5183550"/>
                  <a:pt x="0" y="4983479"/>
                </a:cubicBezTo>
                <a:cubicBezTo>
                  <a:pt x="-2039" y="4783408"/>
                  <a:pt x="16102" y="4639881"/>
                  <a:pt x="0" y="4549139"/>
                </a:cubicBezTo>
                <a:cubicBezTo>
                  <a:pt x="-16102" y="4458397"/>
                  <a:pt x="31261" y="4175280"/>
                  <a:pt x="0" y="4046219"/>
                </a:cubicBezTo>
                <a:cubicBezTo>
                  <a:pt x="-31261" y="3917158"/>
                  <a:pt x="9497" y="3566948"/>
                  <a:pt x="0" y="3337560"/>
                </a:cubicBezTo>
                <a:cubicBezTo>
                  <a:pt x="-9497" y="3108172"/>
                  <a:pt x="2824" y="3012910"/>
                  <a:pt x="0" y="2766060"/>
                </a:cubicBezTo>
                <a:cubicBezTo>
                  <a:pt x="-2824" y="2519210"/>
                  <a:pt x="56547" y="2444651"/>
                  <a:pt x="0" y="2263140"/>
                </a:cubicBezTo>
                <a:cubicBezTo>
                  <a:pt x="-56547" y="2081629"/>
                  <a:pt x="17327" y="1999198"/>
                  <a:pt x="0" y="1897380"/>
                </a:cubicBezTo>
                <a:cubicBezTo>
                  <a:pt x="-17327" y="1795562"/>
                  <a:pt x="5466" y="1617852"/>
                  <a:pt x="0" y="1531620"/>
                </a:cubicBezTo>
                <a:cubicBezTo>
                  <a:pt x="-5466" y="1445388"/>
                  <a:pt x="64866" y="1079443"/>
                  <a:pt x="0" y="891540"/>
                </a:cubicBezTo>
                <a:cubicBezTo>
                  <a:pt x="-64866" y="703637"/>
                  <a:pt x="93434" y="219003"/>
                  <a:pt x="0" y="0"/>
                </a:cubicBez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4" grpId="0" animBg="1"/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4C52600-A7D0-418E-9EFA-90D66DB55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306" y="319404"/>
            <a:ext cx="2238075" cy="28710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886D0DD-FBAB-4DE9-B137-91CA0502B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815"/>
            <a:ext cx="8271803" cy="3265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42A354C-ED6C-478A-9B43-549F0724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60" y="1931945"/>
            <a:ext cx="1854254" cy="16608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859DBD2-D896-4132-BA28-FA41A57288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31586" y="360233"/>
            <a:ext cx="1973696" cy="12559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4241F62-0004-4829-9FD7-152D48150C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406" y="248602"/>
            <a:ext cx="1739900" cy="9398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3BCC8040-4AEA-4255-AC88-7401B23B4E65}"/>
              </a:ext>
            </a:extLst>
          </p:cNvPr>
          <p:cNvGrpSpPr/>
          <p:nvPr userDrawn="1"/>
        </p:nvGrpSpPr>
        <p:grpSpPr>
          <a:xfrm>
            <a:off x="2208612" y="1338064"/>
            <a:ext cx="7774776" cy="3264236"/>
            <a:chOff x="2334419" y="1503963"/>
            <a:chExt cx="7774776" cy="3264236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xmlns="" id="{E44AAAC7-0090-4C82-B2D4-CFF336713945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xmlns="" id="{C1849D08-F7BB-4318-AF13-11263EC55F4C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3169790A-C66F-4EF1-B849-462E3FC144F0}"/>
              </a:ext>
            </a:extLst>
          </p:cNvPr>
          <p:cNvGrpSpPr/>
          <p:nvPr userDrawn="1"/>
        </p:nvGrpSpPr>
        <p:grpSpPr>
          <a:xfrm>
            <a:off x="3258672" y="0"/>
            <a:ext cx="5674655" cy="2028074"/>
            <a:chOff x="3243995" y="165899"/>
            <a:chExt cx="5674655" cy="2028074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20DA3185-E6EE-4872-8BDF-402CE7561EED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xmlns="" id="{B7EB20F4-C31B-4F56-86B6-15C6487AB8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C7F8B388-9124-415A-92F9-3C4BEB843F1B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3503E239-B89A-48ED-8F2B-B89C275288A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169B10AF-7369-48E0-9EF5-A8DE103951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xmlns="" id="{77EAC248-248C-4F11-9055-6E20B085489D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7" name="图片 36" descr="图片包含 餐桌&#10;&#10;描述已自动生成">
            <a:extLst>
              <a:ext uri="{FF2B5EF4-FFF2-40B4-BE49-F238E27FC236}">
                <a16:creationId xmlns:a16="http://schemas.microsoft.com/office/drawing/2014/main" xmlns="" id="{B8488331-959F-4771-A272-735403117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2163" y="3647710"/>
            <a:ext cx="3709837" cy="315539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1DBA85F-57C1-43BD-BD1F-D35B9419E4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00636" y="5176637"/>
            <a:ext cx="1198566" cy="1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4DF5A60-DFF3-484B-9D5C-9DA02DACF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89"/>
          <a:stretch/>
        </p:blipFill>
        <p:spPr>
          <a:xfrm flipH="1">
            <a:off x="6457070" y="4718485"/>
            <a:ext cx="5734927" cy="2139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82B033B-792F-4806-8F0E-0BC70E783F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552" y="244923"/>
            <a:ext cx="2405576" cy="30859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DC4EC6E-FA26-48A2-83CD-FE1CAF1B8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63" y="4749304"/>
            <a:ext cx="2063667" cy="1848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AB247F9-3225-4055-BD9D-FA52775F62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1502">
            <a:off x="502343" y="292997"/>
            <a:ext cx="2097635" cy="13348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934A8BF-16C5-45FA-BEC9-503551B19C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8335"/>
            <a:ext cx="1739900" cy="93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B9FA69-479A-4920-926F-92FC861899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91733" flipH="1">
            <a:off x="8523848" y="165358"/>
            <a:ext cx="1398147" cy="1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198F26B-207D-44E4-B073-C3F6BFBBD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E4592AA-F417-4BE5-B526-EDDEE77C63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12551B5-9066-4047-A79D-57FCC03E1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A497-D6EF-4A78-B986-2E06425E8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358B-D9B0-4C15-8D1A-20526B058E27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6AB-9B72-4499-9E43-09DE7081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2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Admin\Desktop\TQ.mov" TargetMode="Externa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slide" Target="slide8.xml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svg"/><Relationship Id="rId7" Type="http://schemas.openxmlformats.org/officeDocument/2006/relationships/image" Target="../media/image91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em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em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em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3B4F21F2-FF80-4014-ADF0-7EF977F4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712379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BA7440F-D2EA-4769-ADC4-430C99D64B20}"/>
              </a:ext>
            </a:extLst>
          </p:cNvPr>
          <p:cNvGrpSpPr/>
          <p:nvPr/>
        </p:nvGrpSpPr>
        <p:grpSpPr>
          <a:xfrm>
            <a:off x="898659" y="856250"/>
            <a:ext cx="10394682" cy="3304611"/>
            <a:chOff x="898659" y="856250"/>
            <a:chExt cx="10394682" cy="33046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2EA00247-DD32-4FFA-8132-CF8FECA23938}"/>
                </a:ext>
              </a:extLst>
            </p:cNvPr>
            <p:cNvGrpSpPr/>
            <p:nvPr/>
          </p:nvGrpSpPr>
          <p:grpSpPr>
            <a:xfrm>
              <a:off x="3806890" y="856250"/>
              <a:ext cx="4879910" cy="878786"/>
              <a:chOff x="4577164" y="4122549"/>
              <a:chExt cx="3037668" cy="526943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xmlns="" id="{C9E78288-9E6C-4A0E-A985-B60BCC50E4B0}"/>
                  </a:ext>
                </a:extLst>
              </p:cNvPr>
              <p:cNvSpPr/>
              <p:nvPr/>
            </p:nvSpPr>
            <p:spPr>
              <a:xfrm>
                <a:off x="4577164" y="4122549"/>
                <a:ext cx="3037668" cy="526943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B07D3780-2260-46BC-B3C6-30A20377408B}"/>
                  </a:ext>
                </a:extLst>
              </p:cNvPr>
              <p:cNvSpPr txBox="1"/>
              <p:nvPr/>
            </p:nvSpPr>
            <p:spPr>
              <a:xfrm>
                <a:off x="4775749" y="4136876"/>
                <a:ext cx="2640496" cy="49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ĐỊA LÍ LỚP 5</a:t>
                </a:r>
                <a:endParaRPr lang="zh-CN" alt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字魂27号-布丁体" panose="00000500000000000000" pitchFamily="2" charset="-122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Google Shape;2128;p1">
              <a:extLst>
                <a:ext uri="{FF2B5EF4-FFF2-40B4-BE49-F238E27FC236}">
                  <a16:creationId xmlns:a16="http://schemas.microsoft.com/office/drawing/2014/main" xmlns="" id="{374B9A20-82D6-4091-B50A-A52C465ACBCC}"/>
                </a:ext>
              </a:extLst>
            </p:cNvPr>
            <p:cNvSpPr txBox="1">
              <a:spLocks/>
            </p:cNvSpPr>
            <p:nvPr/>
          </p:nvSpPr>
          <p:spPr>
            <a:xfrm>
              <a:off x="898659" y="2108261"/>
              <a:ext cx="10394682" cy="20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buSzPts val="5200"/>
              </a:pPr>
              <a:r>
                <a:rPr lang="en-US" sz="5400" b="1" dirty="0">
                  <a:solidFill>
                    <a:srgbClr val="FF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CÁC NƯỚC LÁNG GIỀNG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buSzPts val="5200"/>
              </a:pPr>
              <a:r>
                <a:rPr lang="en-US" sz="5400" b="1" dirty="0">
                  <a:solidFill>
                    <a:srgbClr val="FF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mbria"/>
                </a:rPr>
                <a:t>CỦA VIỆT NAM</a:t>
              </a:r>
              <a:endParaRPr lang="en-US" sz="8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mbria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670024" y="124467"/>
            <a:ext cx="6577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PHÚC LỢI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60000" dist="6000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797D578-FB91-47B0-8CDB-A7E065A63604}"/>
              </a:ext>
            </a:extLst>
          </p:cNvPr>
          <p:cNvGrpSpPr/>
          <p:nvPr/>
        </p:nvGrpSpPr>
        <p:grpSpPr>
          <a:xfrm>
            <a:off x="3339395" y="139959"/>
            <a:ext cx="4175264" cy="1395447"/>
            <a:chOff x="2938590" y="93306"/>
            <a:chExt cx="4175264" cy="1395447"/>
          </a:xfrm>
        </p:grpSpPr>
        <p:sp>
          <p:nvSpPr>
            <p:cNvPr id="12" name="Google Shape;3142;p2">
              <a:extLst>
                <a:ext uri="{FF2B5EF4-FFF2-40B4-BE49-F238E27FC236}">
                  <a16:creationId xmlns:a16="http://schemas.microsoft.com/office/drawing/2014/main" xmlns="" id="{A81D7418-8350-4F4D-BF50-7A8F7BB7741D}"/>
                </a:ext>
              </a:extLst>
            </p:cNvPr>
            <p:cNvSpPr txBox="1">
              <a:spLocks/>
            </p:cNvSpPr>
            <p:nvPr/>
          </p:nvSpPr>
          <p:spPr>
            <a:xfrm>
              <a:off x="4402093" y="325638"/>
              <a:ext cx="2711761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SzPts val="3600"/>
              </a:pP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Mục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Didact Gothic"/>
                  <a:sym typeface="Didact Gothic"/>
                </a:rPr>
                <a:t>tiêu</a:t>
              </a:r>
              <a:endParaRPr lang="en-US" sz="54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endParaRPr>
            </a:p>
          </p:txBody>
        </p:sp>
        <p:pic>
          <p:nvPicPr>
            <p:cNvPr id="13" name="Google Shape;3141;p2">
              <a:extLst>
                <a:ext uri="{FF2B5EF4-FFF2-40B4-BE49-F238E27FC236}">
                  <a16:creationId xmlns:a16="http://schemas.microsoft.com/office/drawing/2014/main" xmlns="" id="{E71B9B1A-F038-41E8-AF15-22A487870E3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4790" t="54898" r="26118" b="28683"/>
            <a:stretch/>
          </p:blipFill>
          <p:spPr>
            <a:xfrm>
              <a:off x="2938590" y="93306"/>
              <a:ext cx="1375419" cy="13954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A3A1618-F1DE-48CA-B44E-6B8FEFB6CF27}"/>
              </a:ext>
            </a:extLst>
          </p:cNvPr>
          <p:cNvGrpSpPr/>
          <p:nvPr/>
        </p:nvGrpSpPr>
        <p:grpSpPr>
          <a:xfrm>
            <a:off x="652513" y="1535396"/>
            <a:ext cx="9046509" cy="848649"/>
            <a:chOff x="577747" y="1250302"/>
            <a:chExt cx="9046509" cy="848649"/>
          </a:xfrm>
        </p:grpSpPr>
        <p:grpSp>
          <p:nvGrpSpPr>
            <p:cNvPr id="14" name="Google Shape;3500;p2">
              <a:extLst>
                <a:ext uri="{FF2B5EF4-FFF2-40B4-BE49-F238E27FC236}">
                  <a16:creationId xmlns:a16="http://schemas.microsoft.com/office/drawing/2014/main" xmlns="" id="{FFB25515-F167-4EEA-BA87-8FD015F15301}"/>
                </a:ext>
              </a:extLst>
            </p:cNvPr>
            <p:cNvGrpSpPr/>
            <p:nvPr/>
          </p:nvGrpSpPr>
          <p:grpSpPr>
            <a:xfrm>
              <a:off x="577747" y="1250302"/>
              <a:ext cx="1008673" cy="848649"/>
              <a:chOff x="6959342" y="2343493"/>
              <a:chExt cx="1409126" cy="1152386"/>
            </a:xfrm>
          </p:grpSpPr>
          <p:sp>
            <p:nvSpPr>
              <p:cNvPr id="15" name="Google Shape;3501;p2">
                <a:extLst>
                  <a:ext uri="{FF2B5EF4-FFF2-40B4-BE49-F238E27FC236}">
                    <a16:creationId xmlns:a16="http://schemas.microsoft.com/office/drawing/2014/main" xmlns="" id="{F2126B4B-E656-47B5-B2BB-3E1844430BF7}"/>
                  </a:ext>
                </a:extLst>
              </p:cNvPr>
              <p:cNvSpPr/>
              <p:nvPr/>
            </p:nvSpPr>
            <p:spPr>
              <a:xfrm rot="21134272">
                <a:off x="6959342" y="2343493"/>
                <a:ext cx="1409126" cy="1152386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502;p2">
                <a:extLst>
                  <a:ext uri="{FF2B5EF4-FFF2-40B4-BE49-F238E27FC236}">
                    <a16:creationId xmlns:a16="http://schemas.microsoft.com/office/drawing/2014/main" xmlns="" id="{9F0B78AF-E2AF-4CB9-A080-4296176C3D71}"/>
                  </a:ext>
                </a:extLst>
              </p:cNvPr>
              <p:cNvSpPr txBox="1"/>
              <p:nvPr/>
            </p:nvSpPr>
            <p:spPr>
              <a:xfrm>
                <a:off x="7321103" y="2539633"/>
                <a:ext cx="685602" cy="8776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3143;p2">
              <a:extLst>
                <a:ext uri="{FF2B5EF4-FFF2-40B4-BE49-F238E27FC236}">
                  <a16:creationId xmlns:a16="http://schemas.microsoft.com/office/drawing/2014/main" xmlns="" id="{DE02F781-6A58-4FC0-8F25-AE97F8BB1F55}"/>
                </a:ext>
              </a:extLst>
            </p:cNvPr>
            <p:cNvSpPr txBox="1">
              <a:spLocks/>
            </p:cNvSpPr>
            <p:nvPr/>
          </p:nvSpPr>
          <p:spPr>
            <a:xfrm>
              <a:off x="1691797" y="1302176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Nêu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vị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trí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địa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lí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của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Lào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Cam-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-chia,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Trung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Quốc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71259B-C6A0-455D-A1EA-45A30E3A7C1A}"/>
              </a:ext>
            </a:extLst>
          </p:cNvPr>
          <p:cNvGrpSpPr/>
          <p:nvPr/>
        </p:nvGrpSpPr>
        <p:grpSpPr>
          <a:xfrm>
            <a:off x="738271" y="2634734"/>
            <a:ext cx="8960751" cy="794266"/>
            <a:chOff x="2180474" y="4066357"/>
            <a:chExt cx="8960751" cy="794266"/>
          </a:xfrm>
        </p:grpSpPr>
        <p:grpSp>
          <p:nvGrpSpPr>
            <p:cNvPr id="18" name="Google Shape;3497;p2">
              <a:extLst>
                <a:ext uri="{FF2B5EF4-FFF2-40B4-BE49-F238E27FC236}">
                  <a16:creationId xmlns:a16="http://schemas.microsoft.com/office/drawing/2014/main" xmlns="" id="{95AB2043-C5FF-451B-8C86-4B1CF1F55502}"/>
                </a:ext>
              </a:extLst>
            </p:cNvPr>
            <p:cNvGrpSpPr/>
            <p:nvPr/>
          </p:nvGrpSpPr>
          <p:grpSpPr>
            <a:xfrm>
              <a:off x="2180474" y="4066357"/>
              <a:ext cx="942534" cy="794266"/>
              <a:chOff x="4287746" y="3033409"/>
              <a:chExt cx="1133041" cy="1139680"/>
            </a:xfrm>
          </p:grpSpPr>
          <p:sp>
            <p:nvSpPr>
              <p:cNvPr id="19" name="Google Shape;3498;p2">
                <a:extLst>
                  <a:ext uri="{FF2B5EF4-FFF2-40B4-BE49-F238E27FC236}">
                    <a16:creationId xmlns:a16="http://schemas.microsoft.com/office/drawing/2014/main" xmlns="" id="{6AB91C23-335D-4061-B64F-637F806B8FA0}"/>
                  </a:ext>
                </a:extLst>
              </p:cNvPr>
              <p:cNvSpPr/>
              <p:nvPr/>
            </p:nvSpPr>
            <p:spPr>
              <a:xfrm rot="-887309">
                <a:off x="4287746" y="3033409"/>
                <a:ext cx="1133041" cy="1139680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5E80E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499;p2">
                <a:extLst>
                  <a:ext uri="{FF2B5EF4-FFF2-40B4-BE49-F238E27FC236}">
                    <a16:creationId xmlns:a16="http://schemas.microsoft.com/office/drawing/2014/main" xmlns="" id="{38018A39-5E7A-4C63-AEB9-CE65154D52A7}"/>
                  </a:ext>
                </a:extLst>
              </p:cNvPr>
              <p:cNvSpPr txBox="1"/>
              <p:nvPr/>
            </p:nvSpPr>
            <p:spPr>
              <a:xfrm>
                <a:off x="4600286" y="3139573"/>
                <a:ext cx="664994" cy="927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3143;p2">
              <a:extLst>
                <a:ext uri="{FF2B5EF4-FFF2-40B4-BE49-F238E27FC236}">
                  <a16:creationId xmlns:a16="http://schemas.microsoft.com/office/drawing/2014/main" xmlns="" id="{639A76E2-00E9-4BA3-A37A-93176D8616ED}"/>
                </a:ext>
              </a:extLst>
            </p:cNvPr>
            <p:cNvSpPr txBox="1">
              <a:spLocks/>
            </p:cNvSpPr>
            <p:nvPr/>
          </p:nvSpPr>
          <p:spPr>
            <a:xfrm>
              <a:off x="3208766" y="4140345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Trình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bày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Cam-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-chia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Lào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hai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nước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phát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triển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AD2FB5E-C2A8-4040-8BF9-75EB7C4795EE}"/>
              </a:ext>
            </a:extLst>
          </p:cNvPr>
          <p:cNvGrpSpPr/>
          <p:nvPr/>
        </p:nvGrpSpPr>
        <p:grpSpPr>
          <a:xfrm>
            <a:off x="738271" y="3981417"/>
            <a:ext cx="8960751" cy="907322"/>
            <a:chOff x="2180474" y="4066357"/>
            <a:chExt cx="8960751" cy="907322"/>
          </a:xfrm>
        </p:grpSpPr>
        <p:grpSp>
          <p:nvGrpSpPr>
            <p:cNvPr id="23" name="Google Shape;3497;p2">
              <a:extLst>
                <a:ext uri="{FF2B5EF4-FFF2-40B4-BE49-F238E27FC236}">
                  <a16:creationId xmlns:a16="http://schemas.microsoft.com/office/drawing/2014/main" xmlns="" id="{AA90BE46-1DDB-4E92-A909-D9BFCE364018}"/>
                </a:ext>
              </a:extLst>
            </p:cNvPr>
            <p:cNvGrpSpPr/>
            <p:nvPr/>
          </p:nvGrpSpPr>
          <p:grpSpPr>
            <a:xfrm>
              <a:off x="2180474" y="4066357"/>
              <a:ext cx="942534" cy="794266"/>
              <a:chOff x="4287746" y="3033409"/>
              <a:chExt cx="1133041" cy="1139680"/>
            </a:xfrm>
          </p:grpSpPr>
          <p:sp>
            <p:nvSpPr>
              <p:cNvPr id="25" name="Google Shape;3498;p2">
                <a:extLst>
                  <a:ext uri="{FF2B5EF4-FFF2-40B4-BE49-F238E27FC236}">
                    <a16:creationId xmlns:a16="http://schemas.microsoft.com/office/drawing/2014/main" xmlns="" id="{F8B2AC92-3AB8-4837-B232-9FECA1059546}"/>
                  </a:ext>
                </a:extLst>
              </p:cNvPr>
              <p:cNvSpPr/>
              <p:nvPr/>
            </p:nvSpPr>
            <p:spPr>
              <a:xfrm rot="-887309">
                <a:off x="4287746" y="3033409"/>
                <a:ext cx="1133041" cy="1139680"/>
              </a:xfrm>
              <a:custGeom>
                <a:avLst/>
                <a:gdLst/>
                <a:ahLst/>
                <a:cxnLst/>
                <a:rect l="l" t="t" r="r" b="b"/>
                <a:pathLst>
                  <a:path w="918524" h="923906" extrusionOk="0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ffectLst>
                <a:outerShdw blurRad="190500" dist="635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499;p2">
                <a:extLst>
                  <a:ext uri="{FF2B5EF4-FFF2-40B4-BE49-F238E27FC236}">
                    <a16:creationId xmlns:a16="http://schemas.microsoft.com/office/drawing/2014/main" xmlns="" id="{C75C8E95-936E-43C3-BF39-49121C211E09}"/>
                  </a:ext>
                </a:extLst>
              </p:cNvPr>
              <p:cNvSpPr txBox="1"/>
              <p:nvPr/>
            </p:nvSpPr>
            <p:spPr>
              <a:xfrm>
                <a:off x="4600286" y="3139573"/>
                <a:ext cx="664994" cy="927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0" i="0" u="none" strike="noStrike" cap="none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36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3143;p2">
              <a:extLst>
                <a:ext uri="{FF2B5EF4-FFF2-40B4-BE49-F238E27FC236}">
                  <a16:creationId xmlns:a16="http://schemas.microsoft.com/office/drawing/2014/main" xmlns="" id="{ED9F5997-BE61-4B16-AEDC-A48603CE3EDF}"/>
                </a:ext>
              </a:extLst>
            </p:cNvPr>
            <p:cNvSpPr txBox="1">
              <a:spLocks/>
            </p:cNvSpPr>
            <p:nvPr/>
          </p:nvSpPr>
          <p:spPr>
            <a:xfrm>
              <a:off x="3208766" y="4276350"/>
              <a:ext cx="7932459" cy="697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buSzPts val="2400"/>
              </a:pP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Nêu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được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Trung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Quốc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là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nước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có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số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dân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nhất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thế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giới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,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nền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kinh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tế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đang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phát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triển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mạnh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với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nhiều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ngành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công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nghiệp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hiện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 </a:t>
              </a:r>
              <a:r>
                <a:rPr lang="en-US" sz="2400" b="1" dirty="0" err="1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đại</a:t>
              </a:r>
              <a:r>
                <a:rPr lang="en-US" sz="2400" b="1" dirty="0">
                  <a:solidFill>
                    <a:srgbClr val="1F00B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mbria"/>
                  <a:sym typeface="Cambria"/>
                </a:rPr>
                <a:t>.</a:t>
              </a:r>
              <a:endParaRPr lang="vi-VN" sz="2400" b="1" dirty="0">
                <a:solidFill>
                  <a:srgbClr val="1F00B2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6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C0A855F-5D0A-40A3-9862-0BE8A239F1C4}"/>
              </a:ext>
            </a:extLst>
          </p:cNvPr>
          <p:cNvGrpSpPr/>
          <p:nvPr/>
        </p:nvGrpSpPr>
        <p:grpSpPr>
          <a:xfrm>
            <a:off x="1235954" y="1583939"/>
            <a:ext cx="9950206" cy="4118361"/>
            <a:chOff x="1235954" y="1583939"/>
            <a:chExt cx="9597109" cy="4118361"/>
          </a:xfrm>
        </p:grpSpPr>
        <p:pic>
          <p:nvPicPr>
            <p:cNvPr id="4" name="图片 3" descr="图片包含 餐桌&#10;&#10;描述已自动生成">
              <a:extLst>
                <a:ext uri="{FF2B5EF4-FFF2-40B4-BE49-F238E27FC236}">
                  <a16:creationId xmlns:a16="http://schemas.microsoft.com/office/drawing/2014/main" xmlns="" id="{AB349BDC-620B-4C85-BB67-BAE4E1E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5954" y="1583939"/>
              <a:ext cx="4860043" cy="4118361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45CA8761-B510-46F2-9B10-99009829DC3E}"/>
                </a:ext>
              </a:extLst>
            </p:cNvPr>
            <p:cNvSpPr/>
            <p:nvPr/>
          </p:nvSpPr>
          <p:spPr>
            <a:xfrm>
              <a:off x="6095997" y="1731982"/>
              <a:ext cx="473706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tìm vị trí địa lí của nước Cam-pu-chia, Lào và Trung Quốc trên bản đồ hình số 5 trang 106.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Nước Cam-pu-chia, Lào và Trung Quốc  nằm khu vực nào và giáp với những nước nào?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pt-BR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Nêu tên thủ đô Cam-pu-chia, Lào và </a:t>
              </a:r>
              <a:r>
                <a:rPr lang="pt-BR" altLang="en-US" sz="280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Trung Quốc.</a:t>
              </a:r>
              <a:endParaRPr lang="pt-BR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E33F64-A271-4F33-AEDF-9DD0866EA0D2}"/>
              </a:ext>
            </a:extLst>
          </p:cNvPr>
          <p:cNvSpPr txBox="1"/>
          <p:nvPr/>
        </p:nvSpPr>
        <p:spPr>
          <a:xfrm>
            <a:off x="2540000" y="709698"/>
            <a:ext cx="8260080" cy="80021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Xác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định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vị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trí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và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tìm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hiểu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đặc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điểm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tự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nhiên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của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các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nước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Cam-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pu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-chia,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Lào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,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Trung</a:t>
            </a:r>
            <a:r>
              <a:rPr lang="en-US" sz="2300" b="1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Fira sans" panose="020B0503050000020004" pitchFamily="34" charset="0"/>
              </a:rPr>
              <a:t>Quốc</a:t>
            </a:r>
            <a:endParaRPr lang="en-US" sz="2300" b="1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reeform 2">
            <a:extLst>
              <a:ext uri="{FF2B5EF4-FFF2-40B4-BE49-F238E27FC236}">
                <a16:creationId xmlns:a16="http://schemas.microsoft.com/office/drawing/2014/main" xmlns="" id="{80E61A3B-B0D5-4A32-AFD4-14F1BCF8818C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52227" name="Picture 3" descr="ban do 3">
            <a:extLst>
              <a:ext uri="{FF2B5EF4-FFF2-40B4-BE49-F238E27FC236}">
                <a16:creationId xmlns:a16="http://schemas.microsoft.com/office/drawing/2014/main" xmlns="" id="{0795EE91-6C0C-4B0A-A3BE-CBB110F9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0"/>
            <a:ext cx="90678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101" name="Freeform 5">
            <a:extLst>
              <a:ext uri="{FF2B5EF4-FFF2-40B4-BE49-F238E27FC236}">
                <a16:creationId xmlns:a16="http://schemas.microsoft.com/office/drawing/2014/main" xmlns="" id="{B5743807-2152-466A-8588-78030F69F779}"/>
              </a:ext>
            </a:extLst>
          </p:cNvPr>
          <p:cNvSpPr>
            <a:spLocks/>
          </p:cNvSpPr>
          <p:nvPr/>
        </p:nvSpPr>
        <p:spPr bwMode="auto">
          <a:xfrm>
            <a:off x="8045088" y="4318794"/>
            <a:ext cx="628650" cy="5524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102" name="AutoShape 6">
            <a:extLst>
              <a:ext uri="{FF2B5EF4-FFF2-40B4-BE49-F238E27FC236}">
                <a16:creationId xmlns:a16="http://schemas.microsoft.com/office/drawing/2014/main" xmlns="" id="{5E1008D3-8B02-4DDA-9B9E-521C02B1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9" y="5100638"/>
            <a:ext cx="123825" cy="4445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xmlns="" id="{E2E9D78F-90FD-49AB-9592-DD3A27B0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4522788"/>
            <a:ext cx="125412" cy="144462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4" name="Freeform 8">
            <a:extLst>
              <a:ext uri="{FF2B5EF4-FFF2-40B4-BE49-F238E27FC236}">
                <a16:creationId xmlns:a16="http://schemas.microsoft.com/office/drawing/2014/main" xmlns="" id="{1E43B5FD-2FB7-4BCF-A7DD-C76A42805A87}"/>
              </a:ext>
            </a:extLst>
          </p:cNvPr>
          <p:cNvSpPr>
            <a:spLocks/>
          </p:cNvSpPr>
          <p:nvPr/>
        </p:nvSpPr>
        <p:spPr bwMode="auto">
          <a:xfrm>
            <a:off x="6015507" y="1695450"/>
            <a:ext cx="3600450" cy="2655888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B8D7737B-0FD4-4897-AC5F-B3E9AE8C1776}"/>
              </a:ext>
            </a:extLst>
          </p:cNvPr>
          <p:cNvGrpSpPr>
            <a:grpSpLocks/>
          </p:cNvGrpSpPr>
          <p:nvPr/>
        </p:nvGrpSpPr>
        <p:grpSpPr bwMode="auto">
          <a:xfrm>
            <a:off x="8138750" y="4853782"/>
            <a:ext cx="534988" cy="303212"/>
            <a:chOff x="3653" y="3080"/>
            <a:chExt cx="312" cy="199"/>
          </a:xfrm>
        </p:grpSpPr>
        <p:sp>
          <p:nvSpPr>
            <p:cNvPr id="52235" name="Freeform 10">
              <a:extLst>
                <a:ext uri="{FF2B5EF4-FFF2-40B4-BE49-F238E27FC236}">
                  <a16:creationId xmlns:a16="http://schemas.microsoft.com/office/drawing/2014/main" xmlns="" id="{5E038904-7555-4F0E-A758-A8E54B17F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08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52236" name="Freeform 11">
              <a:extLst>
                <a:ext uri="{FF2B5EF4-FFF2-40B4-BE49-F238E27FC236}">
                  <a16:creationId xmlns:a16="http://schemas.microsoft.com/office/drawing/2014/main" xmlns="" id="{A4728D4A-D0E1-4090-9478-C91DC14F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52237" name="Freeform 12">
              <a:extLst>
                <a:ext uri="{FF2B5EF4-FFF2-40B4-BE49-F238E27FC236}">
                  <a16:creationId xmlns:a16="http://schemas.microsoft.com/office/drawing/2014/main" xmlns="" id="{67DFC584-3A1A-42DE-B3AF-F5B88826C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4109" name="WordArt 13">
            <a:extLst>
              <a:ext uri="{FF2B5EF4-FFF2-40B4-BE49-F238E27FC236}">
                <a16:creationId xmlns:a16="http://schemas.microsoft.com/office/drawing/2014/main" xmlns="" id="{29249FFE-9933-49D1-ADC9-DA0F03C5CF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8093" y="4359869"/>
            <a:ext cx="341313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4110" name="WordArt 14">
            <a:extLst>
              <a:ext uri="{FF2B5EF4-FFF2-40B4-BE49-F238E27FC236}">
                <a16:creationId xmlns:a16="http://schemas.microsoft.com/office/drawing/2014/main" xmlns="" id="{BD1B19F4-B3F8-480C-8532-8A88792A08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30527" y="4864814"/>
            <a:ext cx="828675" cy="133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15ED32-ABB6-4545-B749-FB841428DCDF}"/>
              </a:ext>
            </a:extLst>
          </p:cNvPr>
          <p:cNvSpPr txBox="1"/>
          <p:nvPr/>
        </p:nvSpPr>
        <p:spPr>
          <a:xfrm>
            <a:off x="146600" y="1184477"/>
            <a:ext cx="24872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vị trí địa lí của nước Cam-pu-chia, Lào và Trung Quốc trên bản đồ hình số 5 trang 106.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>
            <a:extLst>
              <a:ext uri="{FF2B5EF4-FFF2-40B4-BE49-F238E27FC236}">
                <a16:creationId xmlns:a16="http://schemas.microsoft.com/office/drawing/2014/main" xmlns="" id="{F44878FC-14ED-4FA9-B288-36DE9537935B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5603" name="Picture 3" descr="ban do 3">
            <a:extLst>
              <a:ext uri="{FF2B5EF4-FFF2-40B4-BE49-F238E27FC236}">
                <a16:creationId xmlns:a16="http://schemas.microsoft.com/office/drawing/2014/main" xmlns="" id="{A97523B0-D6B2-4041-984E-6256C3EF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31750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5604" name="Text Box 4">
            <a:extLst>
              <a:ext uri="{FF2B5EF4-FFF2-40B4-BE49-F238E27FC236}">
                <a16:creationId xmlns:a16="http://schemas.microsoft.com/office/drawing/2014/main" xmlns="" id="{56CD56F3-438B-468F-BF90-E5E48AC7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5" y="2381166"/>
            <a:ext cx="2455385" cy="1532151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nước Trung Quốc</a:t>
            </a:r>
            <a:endParaRPr lang="en-US" altLang="en-US" sz="24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5605" name="Freeform 5">
            <a:extLst>
              <a:ext uri="{FF2B5EF4-FFF2-40B4-BE49-F238E27FC236}">
                <a16:creationId xmlns:a16="http://schemas.microsoft.com/office/drawing/2014/main" xmlns="" id="{D7635ACC-892A-453A-9566-B2BBF2D9D568}"/>
              </a:ext>
            </a:extLst>
          </p:cNvPr>
          <p:cNvSpPr>
            <a:spLocks/>
          </p:cNvSpPr>
          <p:nvPr/>
        </p:nvSpPr>
        <p:spPr bwMode="auto">
          <a:xfrm>
            <a:off x="7291388" y="4310063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xmlns="" id="{3C0F1FC7-FA80-4BD1-9C15-801EAB5E3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113" y="5010151"/>
            <a:ext cx="101600" cy="106363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xmlns="" id="{03F1F2D9-4743-4E06-AF2A-46CC545AF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6" y="4537076"/>
            <a:ext cx="131763" cy="130175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Freeform 8">
            <a:extLst>
              <a:ext uri="{FF2B5EF4-FFF2-40B4-BE49-F238E27FC236}">
                <a16:creationId xmlns:a16="http://schemas.microsoft.com/office/drawing/2014/main" xmlns="" id="{2C859ADE-EA6E-4539-B7AD-59A4D78D1410}"/>
              </a:ext>
            </a:extLst>
          </p:cNvPr>
          <p:cNvSpPr>
            <a:spLocks/>
          </p:cNvSpPr>
          <p:nvPr/>
        </p:nvSpPr>
        <p:spPr bwMode="auto">
          <a:xfrm>
            <a:off x="5529263" y="1722439"/>
            <a:ext cx="3186112" cy="2655887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5609" name="Group 9">
            <a:extLst>
              <a:ext uri="{FF2B5EF4-FFF2-40B4-BE49-F238E27FC236}">
                <a16:creationId xmlns:a16="http://schemas.microsoft.com/office/drawing/2014/main" xmlns="" id="{8280EAF1-1B02-4538-98A6-E438C07F91FC}"/>
              </a:ext>
            </a:extLst>
          </p:cNvPr>
          <p:cNvGrpSpPr>
            <a:grpSpLocks/>
          </p:cNvGrpSpPr>
          <p:nvPr/>
        </p:nvGrpSpPr>
        <p:grpSpPr bwMode="auto">
          <a:xfrm>
            <a:off x="7496175" y="4868864"/>
            <a:ext cx="407988" cy="300037"/>
            <a:chOff x="3708" y="3090"/>
            <a:chExt cx="257" cy="189"/>
          </a:xfrm>
        </p:grpSpPr>
        <p:sp>
          <p:nvSpPr>
            <p:cNvPr id="25615" name="Freeform 10">
              <a:extLst>
                <a:ext uri="{FF2B5EF4-FFF2-40B4-BE49-F238E27FC236}">
                  <a16:creationId xmlns:a16="http://schemas.microsoft.com/office/drawing/2014/main" xmlns="" id="{1A9FC6D5-30E4-477B-B21F-89A1BC714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5616" name="Freeform 11">
              <a:extLst>
                <a:ext uri="{FF2B5EF4-FFF2-40B4-BE49-F238E27FC236}">
                  <a16:creationId xmlns:a16="http://schemas.microsoft.com/office/drawing/2014/main" xmlns="" id="{7E33059C-F612-4F42-87D8-AA05777B2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5617" name="Freeform 12">
              <a:extLst>
                <a:ext uri="{FF2B5EF4-FFF2-40B4-BE49-F238E27FC236}">
                  <a16:creationId xmlns:a16="http://schemas.microsoft.com/office/drawing/2014/main" xmlns="" id="{649D26AC-8B8F-4AFA-86C8-A65E202E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25610" name="WordArt 13">
            <a:extLst>
              <a:ext uri="{FF2B5EF4-FFF2-40B4-BE49-F238E27FC236}">
                <a16:creationId xmlns:a16="http://schemas.microsoft.com/office/drawing/2014/main" xmlns="" id="{CB783E36-1890-4255-9C72-5699D01010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1" y="4419600"/>
            <a:ext cx="309563" cy="128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25611" name="WordArt 14">
            <a:extLst>
              <a:ext uri="{FF2B5EF4-FFF2-40B4-BE49-F238E27FC236}">
                <a16:creationId xmlns:a16="http://schemas.microsoft.com/office/drawing/2014/main" xmlns="" id="{BED1F76A-1DC5-4773-B639-7E54801458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10413" y="4900613"/>
            <a:ext cx="766762" cy="114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sp>
        <p:nvSpPr>
          <p:cNvPr id="18447" name="WordArt 15">
            <a:extLst>
              <a:ext uri="{FF2B5EF4-FFF2-40B4-BE49-F238E27FC236}">
                <a16:creationId xmlns:a16="http://schemas.microsoft.com/office/drawing/2014/main" xmlns="" id="{AF71F4DC-CFA0-4781-96FD-D54CDDFCA4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29488" y="2819400"/>
            <a:ext cx="685800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KINH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xmlns="" id="{C9F73599-BDAE-48D3-B76B-DF6AAF65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1" y="2781300"/>
            <a:ext cx="111125" cy="12065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4" name="WordArt 17">
            <a:extLst>
              <a:ext uri="{FF2B5EF4-FFF2-40B4-BE49-F238E27FC236}">
                <a16:creationId xmlns:a16="http://schemas.microsoft.com/office/drawing/2014/main" xmlns="" id="{07AAE4CA-CCC4-4BC8-B812-B260D9280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77001" y="3338513"/>
            <a:ext cx="1571625" cy="176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157567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>
            <a:extLst>
              <a:ext uri="{FF2B5EF4-FFF2-40B4-BE49-F238E27FC236}">
                <a16:creationId xmlns:a16="http://schemas.microsoft.com/office/drawing/2014/main" xmlns="" id="{78CA753B-F527-476B-B3D8-13FB8EEE98E4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3555" name="Picture 3" descr="ban do 3">
            <a:extLst>
              <a:ext uri="{FF2B5EF4-FFF2-40B4-BE49-F238E27FC236}">
                <a16:creationId xmlns:a16="http://schemas.microsoft.com/office/drawing/2014/main" xmlns="" id="{962F6ABB-4286-4ED6-926E-AB670262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5244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xmlns="" id="{1D57E566-4680-44C0-A485-821177550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845" y="2505964"/>
            <a:ext cx="3298672" cy="1772152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nước Cam-pu-chia</a:t>
            </a:r>
            <a:endParaRPr lang="en-US" altLang="en-US" sz="28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3557" name="Freeform 5">
            <a:extLst>
              <a:ext uri="{FF2B5EF4-FFF2-40B4-BE49-F238E27FC236}">
                <a16:creationId xmlns:a16="http://schemas.microsoft.com/office/drawing/2014/main" xmlns="" id="{7161E412-2131-4DC2-8BC9-8CD434E392D8}"/>
              </a:ext>
            </a:extLst>
          </p:cNvPr>
          <p:cNvSpPr>
            <a:spLocks/>
          </p:cNvSpPr>
          <p:nvPr/>
        </p:nvSpPr>
        <p:spPr bwMode="auto">
          <a:xfrm>
            <a:off x="8535987" y="4335463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 dirty="0"/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xmlns="" id="{89448E04-8B2E-4E6D-8855-48FC9AE8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50" y="5060951"/>
            <a:ext cx="101600" cy="106363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xmlns="" id="{9E628828-4EDB-4C49-B440-5E8DAFE4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26" y="4592639"/>
            <a:ext cx="93663" cy="98425"/>
          </a:xfrm>
          <a:prstGeom prst="star5">
            <a:avLst/>
          </a:prstGeom>
          <a:solidFill>
            <a:srgbClr val="FF0000"/>
          </a:solidFill>
          <a:ln w="635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60" name="Freeform 8">
            <a:extLst>
              <a:ext uri="{FF2B5EF4-FFF2-40B4-BE49-F238E27FC236}">
                <a16:creationId xmlns:a16="http://schemas.microsoft.com/office/drawing/2014/main" xmlns="" id="{B12CB917-CC70-4EA5-8573-D934B0E1C831}"/>
              </a:ext>
            </a:extLst>
          </p:cNvPr>
          <p:cNvSpPr>
            <a:spLocks/>
          </p:cNvSpPr>
          <p:nvPr/>
        </p:nvSpPr>
        <p:spPr bwMode="auto">
          <a:xfrm>
            <a:off x="6715126" y="1774429"/>
            <a:ext cx="3186113" cy="2655888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7DC37C87-A7EE-42A5-9387-DE64069CF058}"/>
              </a:ext>
            </a:extLst>
          </p:cNvPr>
          <p:cNvGrpSpPr>
            <a:grpSpLocks/>
          </p:cNvGrpSpPr>
          <p:nvPr/>
        </p:nvGrpSpPr>
        <p:grpSpPr bwMode="auto">
          <a:xfrm>
            <a:off x="7410450" y="4905375"/>
            <a:ext cx="407988" cy="300038"/>
            <a:chOff x="3708" y="3090"/>
            <a:chExt cx="257" cy="189"/>
          </a:xfrm>
        </p:grpSpPr>
        <p:sp>
          <p:nvSpPr>
            <p:cNvPr id="23569" name="Freeform 10">
              <a:extLst>
                <a:ext uri="{FF2B5EF4-FFF2-40B4-BE49-F238E27FC236}">
                  <a16:creationId xmlns:a16="http://schemas.microsoft.com/office/drawing/2014/main" xmlns="" id="{C9D196F4-B664-40B1-8450-2A79F25EB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3570" name="Freeform 11">
              <a:extLst>
                <a:ext uri="{FF2B5EF4-FFF2-40B4-BE49-F238E27FC236}">
                  <a16:creationId xmlns:a16="http://schemas.microsoft.com/office/drawing/2014/main" xmlns="" id="{F6C6BB2D-6010-4AD7-A857-8B4D9888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3571" name="Freeform 12">
              <a:extLst>
                <a:ext uri="{FF2B5EF4-FFF2-40B4-BE49-F238E27FC236}">
                  <a16:creationId xmlns:a16="http://schemas.microsoft.com/office/drawing/2014/main" xmlns="" id="{D77C49CC-FCF1-443F-9D6D-E1D154EA5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23562" name="WordArt 13">
            <a:extLst>
              <a:ext uri="{FF2B5EF4-FFF2-40B4-BE49-F238E27FC236}">
                <a16:creationId xmlns:a16="http://schemas.microsoft.com/office/drawing/2014/main" xmlns="" id="{1A466165-5DB3-413D-8A13-F21C2A7176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32176" y="4408290"/>
            <a:ext cx="341313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LÀO</a:t>
            </a:r>
          </a:p>
        </p:txBody>
      </p:sp>
      <p:sp>
        <p:nvSpPr>
          <p:cNvPr id="6158" name="WordArt 14">
            <a:extLst>
              <a:ext uri="{FF2B5EF4-FFF2-40B4-BE49-F238E27FC236}">
                <a16:creationId xmlns:a16="http://schemas.microsoft.com/office/drawing/2014/main" xmlns="" id="{49634891-9514-4391-80CD-41C847798D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34387" y="4910138"/>
            <a:ext cx="828675" cy="133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CAM-PU-CHIA</a:t>
            </a:r>
          </a:p>
        </p:txBody>
      </p:sp>
      <p:pic>
        <p:nvPicPr>
          <p:cNvPr id="6159" name="Picture 15" descr="campuchia">
            <a:extLst>
              <a:ext uri="{FF2B5EF4-FFF2-40B4-BE49-F238E27FC236}">
                <a16:creationId xmlns:a16="http://schemas.microsoft.com/office/drawing/2014/main" xmlns="" id="{5ADCC2EB-37E8-4FCE-9161-C37C284E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27" y="20002"/>
            <a:ext cx="90678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WordArt 16">
            <a:extLst>
              <a:ext uri="{FF2B5EF4-FFF2-40B4-BE49-F238E27FC236}">
                <a16:creationId xmlns:a16="http://schemas.microsoft.com/office/drawing/2014/main" xmlns="" id="{08D9BCF5-249B-4207-A902-5E6CFEFEA4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74557" y="4106666"/>
            <a:ext cx="28194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CAM-PU-CHIA</a:t>
            </a:r>
          </a:p>
        </p:txBody>
      </p:sp>
      <p:sp>
        <p:nvSpPr>
          <p:cNvPr id="6161" name="AutoShape 17">
            <a:extLst>
              <a:ext uri="{FF2B5EF4-FFF2-40B4-BE49-F238E27FC236}">
                <a16:creationId xmlns:a16="http://schemas.microsoft.com/office/drawing/2014/main" xmlns="" id="{CA777F4F-A52C-4607-B828-218EAF03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662" y="4497885"/>
            <a:ext cx="381000" cy="444500"/>
          </a:xfrm>
          <a:prstGeom prst="star5">
            <a:avLst/>
          </a:prstGeom>
          <a:solidFill>
            <a:srgbClr val="FFFF00"/>
          </a:solidFill>
          <a:ln w="31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2" name="Freeform 18">
            <a:extLst>
              <a:ext uri="{FF2B5EF4-FFF2-40B4-BE49-F238E27FC236}">
                <a16:creationId xmlns:a16="http://schemas.microsoft.com/office/drawing/2014/main" xmlns="" id="{E183EEF7-A6FB-4B4D-8499-8AE04D300CCA}"/>
              </a:ext>
            </a:extLst>
          </p:cNvPr>
          <p:cNvSpPr>
            <a:spLocks/>
          </p:cNvSpPr>
          <p:nvPr/>
        </p:nvSpPr>
        <p:spPr bwMode="auto">
          <a:xfrm>
            <a:off x="7327105" y="3863500"/>
            <a:ext cx="1595437" cy="1219200"/>
          </a:xfrm>
          <a:custGeom>
            <a:avLst/>
            <a:gdLst>
              <a:gd name="T0" fmla="*/ 2147483646 w 1005"/>
              <a:gd name="T1" fmla="*/ 2147483646 h 768"/>
              <a:gd name="T2" fmla="*/ 2147483646 w 1005"/>
              <a:gd name="T3" fmla="*/ 2147483646 h 768"/>
              <a:gd name="T4" fmla="*/ 2147483646 w 1005"/>
              <a:gd name="T5" fmla="*/ 2147483646 h 768"/>
              <a:gd name="T6" fmla="*/ 2147483646 w 1005"/>
              <a:gd name="T7" fmla="*/ 2147483646 h 768"/>
              <a:gd name="T8" fmla="*/ 2147483646 w 1005"/>
              <a:gd name="T9" fmla="*/ 2147483646 h 768"/>
              <a:gd name="T10" fmla="*/ 2147483646 w 1005"/>
              <a:gd name="T11" fmla="*/ 2147483646 h 768"/>
              <a:gd name="T12" fmla="*/ 2147483646 w 1005"/>
              <a:gd name="T13" fmla="*/ 0 h 768"/>
              <a:gd name="T14" fmla="*/ 2147483646 w 1005"/>
              <a:gd name="T15" fmla="*/ 2147483646 h 768"/>
              <a:gd name="T16" fmla="*/ 2147483646 w 1005"/>
              <a:gd name="T17" fmla="*/ 2147483646 h 768"/>
              <a:gd name="T18" fmla="*/ 2147483646 w 1005"/>
              <a:gd name="T19" fmla="*/ 2147483646 h 768"/>
              <a:gd name="T20" fmla="*/ 2147483646 w 1005"/>
              <a:gd name="T21" fmla="*/ 2147483646 h 768"/>
              <a:gd name="T22" fmla="*/ 2147483646 w 1005"/>
              <a:gd name="T23" fmla="*/ 0 h 768"/>
              <a:gd name="T24" fmla="*/ 2147483646 w 1005"/>
              <a:gd name="T25" fmla="*/ 0 h 768"/>
              <a:gd name="T26" fmla="*/ 2147483646 w 1005"/>
              <a:gd name="T27" fmla="*/ 2147483646 h 768"/>
              <a:gd name="T28" fmla="*/ 2147483646 w 1005"/>
              <a:gd name="T29" fmla="*/ 2147483646 h 768"/>
              <a:gd name="T30" fmla="*/ 2147483646 w 1005"/>
              <a:gd name="T31" fmla="*/ 2147483646 h 768"/>
              <a:gd name="T32" fmla="*/ 2147483646 w 1005"/>
              <a:gd name="T33" fmla="*/ 2147483646 h 768"/>
              <a:gd name="T34" fmla="*/ 2147483646 w 1005"/>
              <a:gd name="T35" fmla="*/ 2147483646 h 768"/>
              <a:gd name="T36" fmla="*/ 2147483646 w 1005"/>
              <a:gd name="T37" fmla="*/ 2147483646 h 768"/>
              <a:gd name="T38" fmla="*/ 2147483646 w 1005"/>
              <a:gd name="T39" fmla="*/ 2147483646 h 768"/>
              <a:gd name="T40" fmla="*/ 2147483646 w 1005"/>
              <a:gd name="T41" fmla="*/ 2147483646 h 768"/>
              <a:gd name="T42" fmla="*/ 2147483646 w 1005"/>
              <a:gd name="T43" fmla="*/ 2147483646 h 768"/>
              <a:gd name="T44" fmla="*/ 2147483646 w 1005"/>
              <a:gd name="T45" fmla="*/ 2147483646 h 768"/>
              <a:gd name="T46" fmla="*/ 2147483646 w 1005"/>
              <a:gd name="T47" fmla="*/ 2147483646 h 768"/>
              <a:gd name="T48" fmla="*/ 2147483646 w 1005"/>
              <a:gd name="T49" fmla="*/ 2147483646 h 768"/>
              <a:gd name="T50" fmla="*/ 2147483646 w 1005"/>
              <a:gd name="T51" fmla="*/ 2147483646 h 768"/>
              <a:gd name="T52" fmla="*/ 2147483646 w 1005"/>
              <a:gd name="T53" fmla="*/ 2147483646 h 768"/>
              <a:gd name="T54" fmla="*/ 2147483646 w 1005"/>
              <a:gd name="T55" fmla="*/ 2147483646 h 768"/>
              <a:gd name="T56" fmla="*/ 2147483646 w 1005"/>
              <a:gd name="T57" fmla="*/ 2147483646 h 768"/>
              <a:gd name="T58" fmla="*/ 2147483646 w 1005"/>
              <a:gd name="T59" fmla="*/ 2147483646 h 768"/>
              <a:gd name="T60" fmla="*/ 2147483646 w 1005"/>
              <a:gd name="T61" fmla="*/ 2147483646 h 768"/>
              <a:gd name="T62" fmla="*/ 2147483646 w 1005"/>
              <a:gd name="T63" fmla="*/ 2147483646 h 768"/>
              <a:gd name="T64" fmla="*/ 2147483646 w 1005"/>
              <a:gd name="T65" fmla="*/ 2147483646 h 768"/>
              <a:gd name="T66" fmla="*/ 2147483646 w 1005"/>
              <a:gd name="T67" fmla="*/ 2147483646 h 768"/>
              <a:gd name="T68" fmla="*/ 2147483646 w 1005"/>
              <a:gd name="T69" fmla="*/ 2147483646 h 768"/>
              <a:gd name="T70" fmla="*/ 2147483646 w 1005"/>
              <a:gd name="T71" fmla="*/ 2147483646 h 768"/>
              <a:gd name="T72" fmla="*/ 2147483646 w 1005"/>
              <a:gd name="T73" fmla="*/ 2147483646 h 768"/>
              <a:gd name="T74" fmla="*/ 2147483646 w 1005"/>
              <a:gd name="T75" fmla="*/ 2147483646 h 768"/>
              <a:gd name="T76" fmla="*/ 2147483646 w 1005"/>
              <a:gd name="T77" fmla="*/ 2147483646 h 768"/>
              <a:gd name="T78" fmla="*/ 2147483646 w 1005"/>
              <a:gd name="T79" fmla="*/ 2147483646 h 768"/>
              <a:gd name="T80" fmla="*/ 2147483646 w 1005"/>
              <a:gd name="T81" fmla="*/ 2147483646 h 768"/>
              <a:gd name="T82" fmla="*/ 2147483646 w 1005"/>
              <a:gd name="T83" fmla="*/ 2147483646 h 768"/>
              <a:gd name="T84" fmla="*/ 2147483646 w 1005"/>
              <a:gd name="T85" fmla="*/ 2147483646 h 768"/>
              <a:gd name="T86" fmla="*/ 0 w 1005"/>
              <a:gd name="T87" fmla="*/ 2147483646 h 7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05"/>
              <a:gd name="T133" fmla="*/ 0 h 768"/>
              <a:gd name="T134" fmla="*/ 1005 w 1005"/>
              <a:gd name="T135" fmla="*/ 768 h 76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05" h="768">
                <a:moveTo>
                  <a:pt x="3" y="150"/>
                </a:moveTo>
                <a:lnTo>
                  <a:pt x="48" y="105"/>
                </a:lnTo>
                <a:lnTo>
                  <a:pt x="129" y="63"/>
                </a:lnTo>
                <a:lnTo>
                  <a:pt x="210" y="57"/>
                </a:lnTo>
                <a:lnTo>
                  <a:pt x="294" y="63"/>
                </a:lnTo>
                <a:lnTo>
                  <a:pt x="390" y="42"/>
                </a:lnTo>
                <a:lnTo>
                  <a:pt x="495" y="0"/>
                </a:lnTo>
                <a:lnTo>
                  <a:pt x="555" y="21"/>
                </a:lnTo>
                <a:lnTo>
                  <a:pt x="597" y="63"/>
                </a:lnTo>
                <a:lnTo>
                  <a:pt x="666" y="33"/>
                </a:lnTo>
                <a:lnTo>
                  <a:pt x="750" y="15"/>
                </a:lnTo>
                <a:lnTo>
                  <a:pt x="807" y="0"/>
                </a:lnTo>
                <a:lnTo>
                  <a:pt x="870" y="0"/>
                </a:lnTo>
                <a:lnTo>
                  <a:pt x="927" y="21"/>
                </a:lnTo>
                <a:lnTo>
                  <a:pt x="975" y="51"/>
                </a:lnTo>
                <a:lnTo>
                  <a:pt x="996" y="108"/>
                </a:lnTo>
                <a:lnTo>
                  <a:pt x="1002" y="180"/>
                </a:lnTo>
                <a:lnTo>
                  <a:pt x="1005" y="240"/>
                </a:lnTo>
                <a:lnTo>
                  <a:pt x="957" y="357"/>
                </a:lnTo>
                <a:lnTo>
                  <a:pt x="903" y="384"/>
                </a:lnTo>
                <a:lnTo>
                  <a:pt x="843" y="408"/>
                </a:lnTo>
                <a:lnTo>
                  <a:pt x="827" y="456"/>
                </a:lnTo>
                <a:lnTo>
                  <a:pt x="795" y="520"/>
                </a:lnTo>
                <a:lnTo>
                  <a:pt x="747" y="576"/>
                </a:lnTo>
                <a:lnTo>
                  <a:pt x="687" y="594"/>
                </a:lnTo>
                <a:lnTo>
                  <a:pt x="621" y="618"/>
                </a:lnTo>
                <a:lnTo>
                  <a:pt x="558" y="669"/>
                </a:lnTo>
                <a:lnTo>
                  <a:pt x="507" y="735"/>
                </a:lnTo>
                <a:lnTo>
                  <a:pt x="477" y="768"/>
                </a:lnTo>
                <a:lnTo>
                  <a:pt x="426" y="741"/>
                </a:lnTo>
                <a:lnTo>
                  <a:pt x="357" y="717"/>
                </a:lnTo>
                <a:lnTo>
                  <a:pt x="300" y="726"/>
                </a:lnTo>
                <a:lnTo>
                  <a:pt x="294" y="651"/>
                </a:lnTo>
                <a:lnTo>
                  <a:pt x="225" y="648"/>
                </a:lnTo>
                <a:lnTo>
                  <a:pt x="171" y="639"/>
                </a:lnTo>
                <a:lnTo>
                  <a:pt x="141" y="582"/>
                </a:lnTo>
                <a:lnTo>
                  <a:pt x="105" y="543"/>
                </a:lnTo>
                <a:lnTo>
                  <a:pt x="81" y="516"/>
                </a:lnTo>
                <a:lnTo>
                  <a:pt x="90" y="480"/>
                </a:lnTo>
                <a:lnTo>
                  <a:pt x="45" y="444"/>
                </a:lnTo>
                <a:lnTo>
                  <a:pt x="12" y="390"/>
                </a:lnTo>
                <a:lnTo>
                  <a:pt x="27" y="315"/>
                </a:lnTo>
                <a:lnTo>
                  <a:pt x="33" y="216"/>
                </a:lnTo>
                <a:lnTo>
                  <a:pt x="0" y="144"/>
                </a:lnTo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6163" name="WordArt 19">
            <a:extLst>
              <a:ext uri="{FF2B5EF4-FFF2-40B4-BE49-F238E27FC236}">
                <a16:creationId xmlns:a16="http://schemas.microsoft.com/office/drawing/2014/main" xmlns="" id="{7484AEA8-943E-45A3-BFA2-D13A5B8F1D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4213" y="4724104"/>
            <a:ext cx="2667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PHNÔM PÊNH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2">
            <a:extLst>
              <a:ext uri="{FF2B5EF4-FFF2-40B4-BE49-F238E27FC236}">
                <a16:creationId xmlns:a16="http://schemas.microsoft.com/office/drawing/2014/main" xmlns="" id="{0A60BFDD-0D22-40D0-9E7C-1B2DCC5EB3E3}"/>
              </a:ext>
            </a:extLst>
          </p:cNvPr>
          <p:cNvSpPr>
            <a:spLocks/>
          </p:cNvSpPr>
          <p:nvPr/>
        </p:nvSpPr>
        <p:spPr bwMode="auto">
          <a:xfrm>
            <a:off x="6629400" y="4667250"/>
            <a:ext cx="852488" cy="452438"/>
          </a:xfrm>
          <a:custGeom>
            <a:avLst/>
            <a:gdLst>
              <a:gd name="T0" fmla="*/ 2147483646 w 537"/>
              <a:gd name="T1" fmla="*/ 2147483646 h 285"/>
              <a:gd name="T2" fmla="*/ 2147483646 w 537"/>
              <a:gd name="T3" fmla="*/ 2147483646 h 285"/>
              <a:gd name="T4" fmla="*/ 2147483646 w 537"/>
              <a:gd name="T5" fmla="*/ 2147483646 h 285"/>
              <a:gd name="T6" fmla="*/ 2147483646 w 537"/>
              <a:gd name="T7" fmla="*/ 2147483646 h 285"/>
              <a:gd name="T8" fmla="*/ 2147483646 w 537"/>
              <a:gd name="T9" fmla="*/ 2147483646 h 285"/>
              <a:gd name="T10" fmla="*/ 2147483646 w 537"/>
              <a:gd name="T11" fmla="*/ 2147483646 h 285"/>
              <a:gd name="T12" fmla="*/ 2147483646 w 537"/>
              <a:gd name="T13" fmla="*/ 2147483646 h 285"/>
              <a:gd name="T14" fmla="*/ 2147483646 w 537"/>
              <a:gd name="T15" fmla="*/ 2147483646 h 285"/>
              <a:gd name="T16" fmla="*/ 2147483646 w 537"/>
              <a:gd name="T17" fmla="*/ 2147483646 h 285"/>
              <a:gd name="T18" fmla="*/ 2147483646 w 537"/>
              <a:gd name="T19" fmla="*/ 2147483646 h 285"/>
              <a:gd name="T20" fmla="*/ 2147483646 w 537"/>
              <a:gd name="T21" fmla="*/ 2147483646 h 285"/>
              <a:gd name="T22" fmla="*/ 2147483646 w 537"/>
              <a:gd name="T23" fmla="*/ 2147483646 h 285"/>
              <a:gd name="T24" fmla="*/ 2147483646 w 537"/>
              <a:gd name="T25" fmla="*/ 2147483646 h 285"/>
              <a:gd name="T26" fmla="*/ 2147483646 w 537"/>
              <a:gd name="T27" fmla="*/ 2147483646 h 285"/>
              <a:gd name="T28" fmla="*/ 2147483646 w 537"/>
              <a:gd name="T29" fmla="*/ 2147483646 h 285"/>
              <a:gd name="T30" fmla="*/ 0 w 537"/>
              <a:gd name="T31" fmla="*/ 2147483646 h 285"/>
              <a:gd name="T32" fmla="*/ 0 w 537"/>
              <a:gd name="T33" fmla="*/ 2147483646 h 285"/>
              <a:gd name="T34" fmla="*/ 2147483646 w 537"/>
              <a:gd name="T35" fmla="*/ 2147483646 h 285"/>
              <a:gd name="T36" fmla="*/ 2147483646 w 537"/>
              <a:gd name="T37" fmla="*/ 2147483646 h 285"/>
              <a:gd name="T38" fmla="*/ 2147483646 w 537"/>
              <a:gd name="T39" fmla="*/ 2147483646 h 285"/>
              <a:gd name="T40" fmla="*/ 2147483646 w 537"/>
              <a:gd name="T41" fmla="*/ 0 h 285"/>
              <a:gd name="T42" fmla="*/ 2147483646 w 537"/>
              <a:gd name="T43" fmla="*/ 2147483646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7"/>
              <a:gd name="T67" fmla="*/ 0 h 285"/>
              <a:gd name="T68" fmla="*/ 537 w 537"/>
              <a:gd name="T69" fmla="*/ 285 h 28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7" h="285">
                <a:moveTo>
                  <a:pt x="288" y="36"/>
                </a:moveTo>
                <a:lnTo>
                  <a:pt x="411" y="12"/>
                </a:lnTo>
                <a:lnTo>
                  <a:pt x="459" y="18"/>
                </a:lnTo>
                <a:lnTo>
                  <a:pt x="507" y="39"/>
                </a:lnTo>
                <a:lnTo>
                  <a:pt x="537" y="72"/>
                </a:lnTo>
                <a:lnTo>
                  <a:pt x="513" y="120"/>
                </a:lnTo>
                <a:lnTo>
                  <a:pt x="432" y="228"/>
                </a:lnTo>
                <a:lnTo>
                  <a:pt x="423" y="285"/>
                </a:lnTo>
                <a:lnTo>
                  <a:pt x="336" y="276"/>
                </a:lnTo>
                <a:lnTo>
                  <a:pt x="336" y="228"/>
                </a:lnTo>
                <a:lnTo>
                  <a:pt x="288" y="228"/>
                </a:lnTo>
                <a:lnTo>
                  <a:pt x="240" y="276"/>
                </a:lnTo>
                <a:lnTo>
                  <a:pt x="210" y="240"/>
                </a:lnTo>
                <a:lnTo>
                  <a:pt x="144" y="243"/>
                </a:lnTo>
                <a:lnTo>
                  <a:pt x="48" y="180"/>
                </a:lnTo>
                <a:lnTo>
                  <a:pt x="0" y="132"/>
                </a:lnTo>
                <a:lnTo>
                  <a:pt x="0" y="84"/>
                </a:lnTo>
                <a:lnTo>
                  <a:pt x="48" y="36"/>
                </a:lnTo>
                <a:lnTo>
                  <a:pt x="96" y="36"/>
                </a:lnTo>
                <a:lnTo>
                  <a:pt x="192" y="36"/>
                </a:lnTo>
                <a:lnTo>
                  <a:pt x="246" y="0"/>
                </a:lnTo>
                <a:lnTo>
                  <a:pt x="288" y="36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24579" name="Picture 3" descr="ban do 3">
            <a:extLst>
              <a:ext uri="{FF2B5EF4-FFF2-40B4-BE49-F238E27FC236}">
                <a16:creationId xmlns:a16="http://schemas.microsoft.com/office/drawing/2014/main" xmlns="" id="{04CD7897-2E59-4AF6-8700-602774C2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91280"/>
            <a:ext cx="7848600" cy="67119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xmlns="" id="{7BA67721-EF4D-4484-9913-E5D2E0AD2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6" y="2090341"/>
            <a:ext cx="2625008" cy="2252155"/>
          </a:xfrm>
          <a:prstGeom prst="rect">
            <a:avLst/>
          </a:prstGeom>
          <a:solidFill>
            <a:srgbClr val="FFFF00"/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pt-BR" alt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tìm Thủ đô của Lào</a:t>
            </a:r>
            <a:endParaRPr lang="en-US" altLang="en-US" sz="3600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2293" name="Freeform 5">
            <a:extLst>
              <a:ext uri="{FF2B5EF4-FFF2-40B4-BE49-F238E27FC236}">
                <a16:creationId xmlns:a16="http://schemas.microsoft.com/office/drawing/2014/main" xmlns="" id="{1864714A-DF11-453D-9686-5EBE1BF0FD65}"/>
              </a:ext>
            </a:extLst>
          </p:cNvPr>
          <p:cNvSpPr>
            <a:spLocks/>
          </p:cNvSpPr>
          <p:nvPr/>
        </p:nvSpPr>
        <p:spPr bwMode="auto">
          <a:xfrm>
            <a:off x="8640764" y="4378325"/>
            <a:ext cx="595312" cy="577850"/>
          </a:xfrm>
          <a:custGeom>
            <a:avLst/>
            <a:gdLst>
              <a:gd name="T0" fmla="*/ 2147483646 w 375"/>
              <a:gd name="T1" fmla="*/ 2147483646 h 364"/>
              <a:gd name="T2" fmla="*/ 2147483646 w 375"/>
              <a:gd name="T3" fmla="*/ 2147483646 h 364"/>
              <a:gd name="T4" fmla="*/ 2147483646 w 375"/>
              <a:gd name="T5" fmla="*/ 2147483646 h 364"/>
              <a:gd name="T6" fmla="*/ 2147483646 w 375"/>
              <a:gd name="T7" fmla="*/ 2147483646 h 364"/>
              <a:gd name="T8" fmla="*/ 2147483646 w 375"/>
              <a:gd name="T9" fmla="*/ 2147483646 h 364"/>
              <a:gd name="T10" fmla="*/ 2147483646 w 375"/>
              <a:gd name="T11" fmla="*/ 2147483646 h 364"/>
              <a:gd name="T12" fmla="*/ 2147483646 w 375"/>
              <a:gd name="T13" fmla="*/ 2147483646 h 364"/>
              <a:gd name="T14" fmla="*/ 2147483646 w 375"/>
              <a:gd name="T15" fmla="*/ 2147483646 h 364"/>
              <a:gd name="T16" fmla="*/ 2147483646 w 375"/>
              <a:gd name="T17" fmla="*/ 2147483646 h 364"/>
              <a:gd name="T18" fmla="*/ 2147483646 w 375"/>
              <a:gd name="T19" fmla="*/ 2147483646 h 364"/>
              <a:gd name="T20" fmla="*/ 2147483646 w 375"/>
              <a:gd name="T21" fmla="*/ 2147483646 h 364"/>
              <a:gd name="T22" fmla="*/ 2147483646 w 375"/>
              <a:gd name="T23" fmla="*/ 2147483646 h 364"/>
              <a:gd name="T24" fmla="*/ 2147483646 w 375"/>
              <a:gd name="T25" fmla="*/ 2147483646 h 364"/>
              <a:gd name="T26" fmla="*/ 2147483646 w 375"/>
              <a:gd name="T27" fmla="*/ 2147483646 h 364"/>
              <a:gd name="T28" fmla="*/ 2147483646 w 375"/>
              <a:gd name="T29" fmla="*/ 2147483646 h 364"/>
              <a:gd name="T30" fmla="*/ 2147483646 w 375"/>
              <a:gd name="T31" fmla="*/ 2147483646 h 364"/>
              <a:gd name="T32" fmla="*/ 2147483646 w 375"/>
              <a:gd name="T33" fmla="*/ 2147483646 h 364"/>
              <a:gd name="T34" fmla="*/ 2147483646 w 375"/>
              <a:gd name="T35" fmla="*/ 2147483646 h 364"/>
              <a:gd name="T36" fmla="*/ 2147483646 w 375"/>
              <a:gd name="T37" fmla="*/ 2147483646 h 364"/>
              <a:gd name="T38" fmla="*/ 2147483646 w 375"/>
              <a:gd name="T39" fmla="*/ 2147483646 h 364"/>
              <a:gd name="T40" fmla="*/ 0 w 375"/>
              <a:gd name="T41" fmla="*/ 2147483646 h 364"/>
              <a:gd name="T42" fmla="*/ 2147483646 w 375"/>
              <a:gd name="T43" fmla="*/ 2147483646 h 364"/>
              <a:gd name="T44" fmla="*/ 2147483646 w 375"/>
              <a:gd name="T45" fmla="*/ 2147483646 h 364"/>
              <a:gd name="T46" fmla="*/ 2147483646 w 375"/>
              <a:gd name="T47" fmla="*/ 2147483646 h 364"/>
              <a:gd name="T48" fmla="*/ 2147483646 w 375"/>
              <a:gd name="T49" fmla="*/ 2147483646 h 364"/>
              <a:gd name="T50" fmla="*/ 2147483646 w 375"/>
              <a:gd name="T51" fmla="*/ 2147483646 h 364"/>
              <a:gd name="T52" fmla="*/ 2147483646 w 375"/>
              <a:gd name="T53" fmla="*/ 2147483646 h 364"/>
              <a:gd name="T54" fmla="*/ 2147483646 w 375"/>
              <a:gd name="T55" fmla="*/ 0 h 364"/>
              <a:gd name="T56" fmla="*/ 2147483646 w 375"/>
              <a:gd name="T57" fmla="*/ 0 h 364"/>
              <a:gd name="T58" fmla="*/ 2147483646 w 375"/>
              <a:gd name="T59" fmla="*/ 2147483646 h 364"/>
              <a:gd name="T60" fmla="*/ 2147483646 w 375"/>
              <a:gd name="T61" fmla="*/ 2147483646 h 364"/>
              <a:gd name="T62" fmla="*/ 2147483646 w 375"/>
              <a:gd name="T63" fmla="*/ 2147483646 h 364"/>
              <a:gd name="T64" fmla="*/ 2147483646 w 375"/>
              <a:gd name="T65" fmla="*/ 2147483646 h 364"/>
              <a:gd name="T66" fmla="*/ 2147483646 w 375"/>
              <a:gd name="T67" fmla="*/ 2147483646 h 364"/>
              <a:gd name="T68" fmla="*/ 2147483646 w 375"/>
              <a:gd name="T69" fmla="*/ 2147483646 h 364"/>
              <a:gd name="T70" fmla="*/ 2147483646 w 375"/>
              <a:gd name="T71" fmla="*/ 2147483646 h 364"/>
              <a:gd name="T72" fmla="*/ 2147483646 w 375"/>
              <a:gd name="T73" fmla="*/ 2147483646 h 364"/>
              <a:gd name="T74" fmla="*/ 2147483646 w 375"/>
              <a:gd name="T75" fmla="*/ 2147483646 h 364"/>
              <a:gd name="T76" fmla="*/ 2147483646 w 375"/>
              <a:gd name="T77" fmla="*/ 2147483646 h 364"/>
              <a:gd name="T78" fmla="*/ 2147483646 w 375"/>
              <a:gd name="T79" fmla="*/ 2147483646 h 364"/>
              <a:gd name="T80" fmla="*/ 2147483646 w 375"/>
              <a:gd name="T81" fmla="*/ 2147483646 h 364"/>
              <a:gd name="T82" fmla="*/ 2147483646 w 375"/>
              <a:gd name="T83" fmla="*/ 2147483646 h 364"/>
              <a:gd name="T84" fmla="*/ 2147483646 w 375"/>
              <a:gd name="T85" fmla="*/ 2147483646 h 364"/>
              <a:gd name="T86" fmla="*/ 2147483646 w 375"/>
              <a:gd name="T87" fmla="*/ 2147483646 h 364"/>
              <a:gd name="T88" fmla="*/ 2147483646 w 375"/>
              <a:gd name="T89" fmla="*/ 2147483646 h 364"/>
              <a:gd name="T90" fmla="*/ 2147483646 w 375"/>
              <a:gd name="T91" fmla="*/ 2147483646 h 364"/>
              <a:gd name="T92" fmla="*/ 2147483646 w 375"/>
              <a:gd name="T93" fmla="*/ 2147483646 h 364"/>
              <a:gd name="T94" fmla="*/ 2147483646 w 375"/>
              <a:gd name="T95" fmla="*/ 2147483646 h 364"/>
              <a:gd name="T96" fmla="*/ 2147483646 w 375"/>
              <a:gd name="T97" fmla="*/ 2147483646 h 364"/>
              <a:gd name="T98" fmla="*/ 2147483646 w 375"/>
              <a:gd name="T99" fmla="*/ 2147483646 h 364"/>
              <a:gd name="T100" fmla="*/ 2147483646 w 375"/>
              <a:gd name="T101" fmla="*/ 2147483646 h 364"/>
              <a:gd name="T102" fmla="*/ 2147483646 w 375"/>
              <a:gd name="T103" fmla="*/ 2147483646 h 364"/>
              <a:gd name="T104" fmla="*/ 2147483646 w 375"/>
              <a:gd name="T105" fmla="*/ 2147483646 h 36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75"/>
              <a:gd name="T160" fmla="*/ 0 h 364"/>
              <a:gd name="T161" fmla="*/ 375 w 375"/>
              <a:gd name="T162" fmla="*/ 364 h 36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75" h="364">
                <a:moveTo>
                  <a:pt x="286" y="364"/>
                </a:moveTo>
                <a:lnTo>
                  <a:pt x="279" y="348"/>
                </a:lnTo>
                <a:lnTo>
                  <a:pt x="288" y="330"/>
                </a:lnTo>
                <a:lnTo>
                  <a:pt x="279" y="315"/>
                </a:lnTo>
                <a:lnTo>
                  <a:pt x="253" y="285"/>
                </a:lnTo>
                <a:lnTo>
                  <a:pt x="229" y="268"/>
                </a:lnTo>
                <a:lnTo>
                  <a:pt x="196" y="207"/>
                </a:lnTo>
                <a:lnTo>
                  <a:pt x="178" y="193"/>
                </a:lnTo>
                <a:lnTo>
                  <a:pt x="159" y="178"/>
                </a:lnTo>
                <a:lnTo>
                  <a:pt x="135" y="181"/>
                </a:lnTo>
                <a:lnTo>
                  <a:pt x="106" y="195"/>
                </a:lnTo>
                <a:lnTo>
                  <a:pt x="84" y="219"/>
                </a:lnTo>
                <a:lnTo>
                  <a:pt x="55" y="228"/>
                </a:lnTo>
                <a:lnTo>
                  <a:pt x="45" y="211"/>
                </a:lnTo>
                <a:lnTo>
                  <a:pt x="46" y="183"/>
                </a:lnTo>
                <a:lnTo>
                  <a:pt x="30" y="178"/>
                </a:lnTo>
                <a:lnTo>
                  <a:pt x="31" y="156"/>
                </a:lnTo>
                <a:lnTo>
                  <a:pt x="12" y="147"/>
                </a:lnTo>
                <a:lnTo>
                  <a:pt x="4" y="132"/>
                </a:lnTo>
                <a:lnTo>
                  <a:pt x="4" y="112"/>
                </a:lnTo>
                <a:lnTo>
                  <a:pt x="0" y="96"/>
                </a:lnTo>
                <a:lnTo>
                  <a:pt x="1" y="73"/>
                </a:lnTo>
                <a:lnTo>
                  <a:pt x="3" y="51"/>
                </a:lnTo>
                <a:lnTo>
                  <a:pt x="13" y="42"/>
                </a:lnTo>
                <a:lnTo>
                  <a:pt x="30" y="48"/>
                </a:lnTo>
                <a:lnTo>
                  <a:pt x="54" y="40"/>
                </a:lnTo>
                <a:lnTo>
                  <a:pt x="63" y="21"/>
                </a:lnTo>
                <a:lnTo>
                  <a:pt x="58" y="0"/>
                </a:lnTo>
                <a:lnTo>
                  <a:pt x="84" y="0"/>
                </a:lnTo>
                <a:lnTo>
                  <a:pt x="112" y="19"/>
                </a:lnTo>
                <a:lnTo>
                  <a:pt x="126" y="40"/>
                </a:lnTo>
                <a:lnTo>
                  <a:pt x="138" y="60"/>
                </a:lnTo>
                <a:lnTo>
                  <a:pt x="151" y="67"/>
                </a:lnTo>
                <a:lnTo>
                  <a:pt x="175" y="60"/>
                </a:lnTo>
                <a:lnTo>
                  <a:pt x="198" y="72"/>
                </a:lnTo>
                <a:lnTo>
                  <a:pt x="208" y="88"/>
                </a:lnTo>
                <a:lnTo>
                  <a:pt x="202" y="100"/>
                </a:lnTo>
                <a:lnTo>
                  <a:pt x="192" y="93"/>
                </a:lnTo>
                <a:lnTo>
                  <a:pt x="175" y="105"/>
                </a:lnTo>
                <a:lnTo>
                  <a:pt x="181" y="118"/>
                </a:lnTo>
                <a:lnTo>
                  <a:pt x="201" y="124"/>
                </a:lnTo>
                <a:lnTo>
                  <a:pt x="226" y="135"/>
                </a:lnTo>
                <a:lnTo>
                  <a:pt x="274" y="181"/>
                </a:lnTo>
                <a:lnTo>
                  <a:pt x="303" y="208"/>
                </a:lnTo>
                <a:lnTo>
                  <a:pt x="321" y="237"/>
                </a:lnTo>
                <a:lnTo>
                  <a:pt x="346" y="259"/>
                </a:lnTo>
                <a:lnTo>
                  <a:pt x="375" y="282"/>
                </a:lnTo>
                <a:lnTo>
                  <a:pt x="369" y="307"/>
                </a:lnTo>
                <a:lnTo>
                  <a:pt x="370" y="328"/>
                </a:lnTo>
                <a:lnTo>
                  <a:pt x="358" y="346"/>
                </a:lnTo>
                <a:lnTo>
                  <a:pt x="327" y="357"/>
                </a:lnTo>
                <a:lnTo>
                  <a:pt x="300" y="358"/>
                </a:lnTo>
                <a:lnTo>
                  <a:pt x="283" y="364"/>
                </a:lnTo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2294" name="AutoShape 6">
            <a:extLst>
              <a:ext uri="{FF2B5EF4-FFF2-40B4-BE49-F238E27FC236}">
                <a16:creationId xmlns:a16="http://schemas.microsoft.com/office/drawing/2014/main" xmlns="" id="{FE9B1972-D97E-4371-A8BF-D88AD6347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175" y="5070476"/>
            <a:ext cx="101600" cy="106363"/>
          </a:xfrm>
          <a:prstGeom prst="star5">
            <a:avLst/>
          </a:prstGeom>
          <a:solidFill>
            <a:srgbClr val="FF0000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xmlns="" id="{302E5FB6-7E6C-4B7B-A5C6-E1E5B594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6" y="4598989"/>
            <a:ext cx="93663" cy="98425"/>
          </a:xfrm>
          <a:prstGeom prst="star5">
            <a:avLst/>
          </a:prstGeom>
          <a:solidFill>
            <a:srgbClr val="FF0000"/>
          </a:solidFill>
          <a:ln w="63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4" name="Freeform 8">
            <a:extLst>
              <a:ext uri="{FF2B5EF4-FFF2-40B4-BE49-F238E27FC236}">
                <a16:creationId xmlns:a16="http://schemas.microsoft.com/office/drawing/2014/main" xmlns="" id="{B9ED5501-4BB7-4B3F-8863-E6CB26650936}"/>
              </a:ext>
            </a:extLst>
          </p:cNvPr>
          <p:cNvSpPr>
            <a:spLocks/>
          </p:cNvSpPr>
          <p:nvPr/>
        </p:nvSpPr>
        <p:spPr bwMode="auto">
          <a:xfrm>
            <a:off x="6834188" y="1819276"/>
            <a:ext cx="3186113" cy="2655887"/>
          </a:xfrm>
          <a:custGeom>
            <a:avLst/>
            <a:gdLst>
              <a:gd name="T0" fmla="*/ 2147483646 w 2007"/>
              <a:gd name="T1" fmla="*/ 2147483646 h 1673"/>
              <a:gd name="T2" fmla="*/ 2147483646 w 2007"/>
              <a:gd name="T3" fmla="*/ 2147483646 h 1673"/>
              <a:gd name="T4" fmla="*/ 2147483646 w 2007"/>
              <a:gd name="T5" fmla="*/ 2147483646 h 1673"/>
              <a:gd name="T6" fmla="*/ 2147483646 w 2007"/>
              <a:gd name="T7" fmla="*/ 2147483646 h 1673"/>
              <a:gd name="T8" fmla="*/ 2147483646 w 2007"/>
              <a:gd name="T9" fmla="*/ 2147483646 h 1673"/>
              <a:gd name="T10" fmla="*/ 2147483646 w 2007"/>
              <a:gd name="T11" fmla="*/ 2147483646 h 1673"/>
              <a:gd name="T12" fmla="*/ 2147483646 w 2007"/>
              <a:gd name="T13" fmla="*/ 2147483646 h 1673"/>
              <a:gd name="T14" fmla="*/ 2147483646 w 2007"/>
              <a:gd name="T15" fmla="*/ 2147483646 h 1673"/>
              <a:gd name="T16" fmla="*/ 2147483646 w 2007"/>
              <a:gd name="T17" fmla="*/ 2147483646 h 1673"/>
              <a:gd name="T18" fmla="*/ 2147483646 w 2007"/>
              <a:gd name="T19" fmla="*/ 2147483646 h 1673"/>
              <a:gd name="T20" fmla="*/ 2147483646 w 2007"/>
              <a:gd name="T21" fmla="*/ 2147483646 h 1673"/>
              <a:gd name="T22" fmla="*/ 2147483646 w 2007"/>
              <a:gd name="T23" fmla="*/ 2147483646 h 1673"/>
              <a:gd name="T24" fmla="*/ 2147483646 w 2007"/>
              <a:gd name="T25" fmla="*/ 2147483646 h 1673"/>
              <a:gd name="T26" fmla="*/ 2147483646 w 2007"/>
              <a:gd name="T27" fmla="*/ 2147483646 h 1673"/>
              <a:gd name="T28" fmla="*/ 2147483646 w 2007"/>
              <a:gd name="T29" fmla="*/ 2147483646 h 1673"/>
              <a:gd name="T30" fmla="*/ 2147483646 w 2007"/>
              <a:gd name="T31" fmla="*/ 2147483646 h 1673"/>
              <a:gd name="T32" fmla="*/ 2147483646 w 2007"/>
              <a:gd name="T33" fmla="*/ 2147483646 h 1673"/>
              <a:gd name="T34" fmla="*/ 2147483646 w 2007"/>
              <a:gd name="T35" fmla="*/ 2147483646 h 1673"/>
              <a:gd name="T36" fmla="*/ 2147483646 w 2007"/>
              <a:gd name="T37" fmla="*/ 2147483646 h 1673"/>
              <a:gd name="T38" fmla="*/ 2147483646 w 2007"/>
              <a:gd name="T39" fmla="*/ 2147483646 h 1673"/>
              <a:gd name="T40" fmla="*/ 2147483646 w 2007"/>
              <a:gd name="T41" fmla="*/ 2147483646 h 1673"/>
              <a:gd name="T42" fmla="*/ 2147483646 w 2007"/>
              <a:gd name="T43" fmla="*/ 2147483646 h 1673"/>
              <a:gd name="T44" fmla="*/ 2147483646 w 2007"/>
              <a:gd name="T45" fmla="*/ 2147483646 h 1673"/>
              <a:gd name="T46" fmla="*/ 2147483646 w 2007"/>
              <a:gd name="T47" fmla="*/ 2147483646 h 1673"/>
              <a:gd name="T48" fmla="*/ 2147483646 w 2007"/>
              <a:gd name="T49" fmla="*/ 2147483646 h 1673"/>
              <a:gd name="T50" fmla="*/ 2147483646 w 2007"/>
              <a:gd name="T51" fmla="*/ 2147483646 h 1673"/>
              <a:gd name="T52" fmla="*/ 2147483646 w 2007"/>
              <a:gd name="T53" fmla="*/ 2147483646 h 1673"/>
              <a:gd name="T54" fmla="*/ 2147483646 w 2007"/>
              <a:gd name="T55" fmla="*/ 2147483646 h 1673"/>
              <a:gd name="T56" fmla="*/ 2147483646 w 2007"/>
              <a:gd name="T57" fmla="*/ 2147483646 h 1673"/>
              <a:gd name="T58" fmla="*/ 2147483646 w 2007"/>
              <a:gd name="T59" fmla="*/ 2147483646 h 1673"/>
              <a:gd name="T60" fmla="*/ 2147483646 w 2007"/>
              <a:gd name="T61" fmla="*/ 2147483646 h 1673"/>
              <a:gd name="T62" fmla="*/ 2147483646 w 2007"/>
              <a:gd name="T63" fmla="*/ 2147483646 h 1673"/>
              <a:gd name="T64" fmla="*/ 2147483646 w 2007"/>
              <a:gd name="T65" fmla="*/ 2147483646 h 1673"/>
              <a:gd name="T66" fmla="*/ 2147483646 w 2007"/>
              <a:gd name="T67" fmla="*/ 2147483646 h 1673"/>
              <a:gd name="T68" fmla="*/ 2147483646 w 2007"/>
              <a:gd name="T69" fmla="*/ 2147483646 h 1673"/>
              <a:gd name="T70" fmla="*/ 2147483646 w 2007"/>
              <a:gd name="T71" fmla="*/ 2147483646 h 1673"/>
              <a:gd name="T72" fmla="*/ 2147483646 w 2007"/>
              <a:gd name="T73" fmla="*/ 2147483646 h 1673"/>
              <a:gd name="T74" fmla="*/ 2147483646 w 2007"/>
              <a:gd name="T75" fmla="*/ 2147483646 h 1673"/>
              <a:gd name="T76" fmla="*/ 2147483646 w 2007"/>
              <a:gd name="T77" fmla="*/ 2147483646 h 1673"/>
              <a:gd name="T78" fmla="*/ 2147483646 w 2007"/>
              <a:gd name="T79" fmla="*/ 2147483646 h 1673"/>
              <a:gd name="T80" fmla="*/ 2147483646 w 2007"/>
              <a:gd name="T81" fmla="*/ 2147483646 h 1673"/>
              <a:gd name="T82" fmla="*/ 2147483646 w 2007"/>
              <a:gd name="T83" fmla="*/ 2147483646 h 1673"/>
              <a:gd name="T84" fmla="*/ 2147483646 w 2007"/>
              <a:gd name="T85" fmla="*/ 2147483646 h 1673"/>
              <a:gd name="T86" fmla="*/ 2147483646 w 2007"/>
              <a:gd name="T87" fmla="*/ 2147483646 h 1673"/>
              <a:gd name="T88" fmla="*/ 2147483646 w 2007"/>
              <a:gd name="T89" fmla="*/ 2147483646 h 1673"/>
              <a:gd name="T90" fmla="*/ 2147483646 w 2007"/>
              <a:gd name="T91" fmla="*/ 2147483646 h 1673"/>
              <a:gd name="T92" fmla="*/ 2147483646 w 2007"/>
              <a:gd name="T93" fmla="*/ 2147483646 h 1673"/>
              <a:gd name="T94" fmla="*/ 2147483646 w 2007"/>
              <a:gd name="T95" fmla="*/ 2147483646 h 1673"/>
              <a:gd name="T96" fmla="*/ 2147483646 w 2007"/>
              <a:gd name="T97" fmla="*/ 2147483646 h 1673"/>
              <a:gd name="T98" fmla="*/ 2147483646 w 2007"/>
              <a:gd name="T99" fmla="*/ 2147483646 h 1673"/>
              <a:gd name="T100" fmla="*/ 2147483646 w 2007"/>
              <a:gd name="T101" fmla="*/ 2147483646 h 1673"/>
              <a:gd name="T102" fmla="*/ 2147483646 w 2007"/>
              <a:gd name="T103" fmla="*/ 2147483646 h 1673"/>
              <a:gd name="T104" fmla="*/ 2147483646 w 2007"/>
              <a:gd name="T105" fmla="*/ 2147483646 h 1673"/>
              <a:gd name="T106" fmla="*/ 2147483646 w 2007"/>
              <a:gd name="T107" fmla="*/ 2147483646 h 1673"/>
              <a:gd name="T108" fmla="*/ 2147483646 w 2007"/>
              <a:gd name="T109" fmla="*/ 2147483646 h 1673"/>
              <a:gd name="T110" fmla="*/ 2147483646 w 2007"/>
              <a:gd name="T111" fmla="*/ 2147483646 h 1673"/>
              <a:gd name="T112" fmla="*/ 2147483646 w 2007"/>
              <a:gd name="T113" fmla="*/ 2147483646 h 1673"/>
              <a:gd name="T114" fmla="*/ 2147483646 w 2007"/>
              <a:gd name="T115" fmla="*/ 2147483646 h 1673"/>
              <a:gd name="T116" fmla="*/ 2147483646 w 2007"/>
              <a:gd name="T117" fmla="*/ 2147483646 h 1673"/>
              <a:gd name="T118" fmla="*/ 2147483646 w 2007"/>
              <a:gd name="T119" fmla="*/ 2147483646 h 1673"/>
              <a:gd name="T120" fmla="*/ 2147483646 w 2007"/>
              <a:gd name="T121" fmla="*/ 2147483646 h 1673"/>
              <a:gd name="T122" fmla="*/ 2147483646 w 2007"/>
              <a:gd name="T123" fmla="*/ 2147483646 h 1673"/>
              <a:gd name="T124" fmla="*/ 2147483646 w 2007"/>
              <a:gd name="T125" fmla="*/ 2147483646 h 16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7"/>
              <a:gd name="T190" fmla="*/ 0 h 1673"/>
              <a:gd name="T191" fmla="*/ 2007 w 2007"/>
              <a:gd name="T192" fmla="*/ 1673 h 16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7" h="1673">
                <a:moveTo>
                  <a:pt x="1164" y="1622"/>
                </a:moveTo>
                <a:lnTo>
                  <a:pt x="1184" y="1620"/>
                </a:lnTo>
                <a:lnTo>
                  <a:pt x="1202" y="1608"/>
                </a:lnTo>
                <a:lnTo>
                  <a:pt x="1226" y="1610"/>
                </a:lnTo>
                <a:lnTo>
                  <a:pt x="1245" y="1598"/>
                </a:lnTo>
                <a:lnTo>
                  <a:pt x="1269" y="1589"/>
                </a:lnTo>
                <a:lnTo>
                  <a:pt x="1298" y="1578"/>
                </a:lnTo>
                <a:lnTo>
                  <a:pt x="1320" y="1565"/>
                </a:lnTo>
                <a:lnTo>
                  <a:pt x="1347" y="1569"/>
                </a:lnTo>
                <a:lnTo>
                  <a:pt x="1374" y="1575"/>
                </a:lnTo>
                <a:lnTo>
                  <a:pt x="1389" y="1599"/>
                </a:lnTo>
                <a:lnTo>
                  <a:pt x="1416" y="1616"/>
                </a:lnTo>
                <a:lnTo>
                  <a:pt x="1446" y="1620"/>
                </a:lnTo>
                <a:lnTo>
                  <a:pt x="1472" y="1610"/>
                </a:lnTo>
                <a:lnTo>
                  <a:pt x="1500" y="1608"/>
                </a:lnTo>
                <a:lnTo>
                  <a:pt x="1526" y="1605"/>
                </a:lnTo>
                <a:lnTo>
                  <a:pt x="1539" y="1602"/>
                </a:lnTo>
                <a:lnTo>
                  <a:pt x="1539" y="1614"/>
                </a:lnTo>
                <a:lnTo>
                  <a:pt x="1545" y="1626"/>
                </a:lnTo>
                <a:lnTo>
                  <a:pt x="1544" y="1644"/>
                </a:lnTo>
                <a:lnTo>
                  <a:pt x="1550" y="1652"/>
                </a:lnTo>
                <a:lnTo>
                  <a:pt x="1562" y="1652"/>
                </a:lnTo>
                <a:lnTo>
                  <a:pt x="1575" y="1641"/>
                </a:lnTo>
                <a:lnTo>
                  <a:pt x="1574" y="1638"/>
                </a:lnTo>
                <a:lnTo>
                  <a:pt x="1581" y="1625"/>
                </a:lnTo>
                <a:lnTo>
                  <a:pt x="1572" y="1613"/>
                </a:lnTo>
                <a:lnTo>
                  <a:pt x="1587" y="1590"/>
                </a:lnTo>
                <a:lnTo>
                  <a:pt x="1611" y="1575"/>
                </a:lnTo>
                <a:lnTo>
                  <a:pt x="1635" y="1571"/>
                </a:lnTo>
                <a:lnTo>
                  <a:pt x="1662" y="1553"/>
                </a:lnTo>
                <a:lnTo>
                  <a:pt x="1689" y="1526"/>
                </a:lnTo>
                <a:lnTo>
                  <a:pt x="1698" y="1497"/>
                </a:lnTo>
                <a:lnTo>
                  <a:pt x="1724" y="1505"/>
                </a:lnTo>
                <a:lnTo>
                  <a:pt x="1742" y="1497"/>
                </a:lnTo>
                <a:lnTo>
                  <a:pt x="1757" y="1487"/>
                </a:lnTo>
                <a:lnTo>
                  <a:pt x="1778" y="1473"/>
                </a:lnTo>
                <a:lnTo>
                  <a:pt x="1794" y="1464"/>
                </a:lnTo>
                <a:lnTo>
                  <a:pt x="1803" y="1449"/>
                </a:lnTo>
                <a:lnTo>
                  <a:pt x="1820" y="1445"/>
                </a:lnTo>
                <a:lnTo>
                  <a:pt x="1826" y="1428"/>
                </a:lnTo>
                <a:lnTo>
                  <a:pt x="1839" y="1415"/>
                </a:lnTo>
                <a:lnTo>
                  <a:pt x="1853" y="1401"/>
                </a:lnTo>
                <a:lnTo>
                  <a:pt x="1859" y="1382"/>
                </a:lnTo>
                <a:lnTo>
                  <a:pt x="1892" y="1334"/>
                </a:lnTo>
                <a:lnTo>
                  <a:pt x="1899" y="1310"/>
                </a:lnTo>
                <a:lnTo>
                  <a:pt x="1910" y="1304"/>
                </a:lnTo>
                <a:lnTo>
                  <a:pt x="1908" y="1287"/>
                </a:lnTo>
                <a:lnTo>
                  <a:pt x="1917" y="1269"/>
                </a:lnTo>
                <a:lnTo>
                  <a:pt x="1905" y="1245"/>
                </a:lnTo>
                <a:lnTo>
                  <a:pt x="1916" y="1230"/>
                </a:lnTo>
                <a:lnTo>
                  <a:pt x="1925" y="1212"/>
                </a:lnTo>
                <a:lnTo>
                  <a:pt x="1926" y="1187"/>
                </a:lnTo>
                <a:lnTo>
                  <a:pt x="1932" y="1164"/>
                </a:lnTo>
                <a:lnTo>
                  <a:pt x="1941" y="1154"/>
                </a:lnTo>
                <a:lnTo>
                  <a:pt x="1935" y="1130"/>
                </a:lnTo>
                <a:lnTo>
                  <a:pt x="1932" y="1089"/>
                </a:lnTo>
                <a:lnTo>
                  <a:pt x="1928" y="1062"/>
                </a:lnTo>
                <a:lnTo>
                  <a:pt x="1925" y="1034"/>
                </a:lnTo>
                <a:lnTo>
                  <a:pt x="1914" y="1020"/>
                </a:lnTo>
                <a:lnTo>
                  <a:pt x="1910" y="992"/>
                </a:lnTo>
                <a:lnTo>
                  <a:pt x="1878" y="969"/>
                </a:lnTo>
                <a:lnTo>
                  <a:pt x="1869" y="953"/>
                </a:lnTo>
                <a:lnTo>
                  <a:pt x="1845" y="939"/>
                </a:lnTo>
                <a:lnTo>
                  <a:pt x="1835" y="908"/>
                </a:lnTo>
                <a:lnTo>
                  <a:pt x="1812" y="888"/>
                </a:lnTo>
                <a:lnTo>
                  <a:pt x="1785" y="881"/>
                </a:lnTo>
                <a:lnTo>
                  <a:pt x="1764" y="872"/>
                </a:lnTo>
                <a:lnTo>
                  <a:pt x="1775" y="857"/>
                </a:lnTo>
                <a:lnTo>
                  <a:pt x="1784" y="849"/>
                </a:lnTo>
                <a:lnTo>
                  <a:pt x="1781" y="828"/>
                </a:lnTo>
                <a:lnTo>
                  <a:pt x="1790" y="818"/>
                </a:lnTo>
                <a:lnTo>
                  <a:pt x="1809" y="803"/>
                </a:lnTo>
                <a:lnTo>
                  <a:pt x="1823" y="782"/>
                </a:lnTo>
                <a:lnTo>
                  <a:pt x="1839" y="762"/>
                </a:lnTo>
                <a:lnTo>
                  <a:pt x="1847" y="753"/>
                </a:lnTo>
                <a:lnTo>
                  <a:pt x="1841" y="741"/>
                </a:lnTo>
                <a:lnTo>
                  <a:pt x="1824" y="734"/>
                </a:lnTo>
                <a:lnTo>
                  <a:pt x="1812" y="738"/>
                </a:lnTo>
                <a:lnTo>
                  <a:pt x="1781" y="737"/>
                </a:lnTo>
                <a:lnTo>
                  <a:pt x="1764" y="744"/>
                </a:lnTo>
                <a:lnTo>
                  <a:pt x="1733" y="788"/>
                </a:lnTo>
                <a:lnTo>
                  <a:pt x="1721" y="782"/>
                </a:lnTo>
                <a:lnTo>
                  <a:pt x="1710" y="764"/>
                </a:lnTo>
                <a:lnTo>
                  <a:pt x="1689" y="761"/>
                </a:lnTo>
                <a:lnTo>
                  <a:pt x="1662" y="756"/>
                </a:lnTo>
                <a:lnTo>
                  <a:pt x="1668" y="738"/>
                </a:lnTo>
                <a:lnTo>
                  <a:pt x="1661" y="729"/>
                </a:lnTo>
                <a:lnTo>
                  <a:pt x="1665" y="714"/>
                </a:lnTo>
                <a:lnTo>
                  <a:pt x="1689" y="714"/>
                </a:lnTo>
                <a:lnTo>
                  <a:pt x="1704" y="698"/>
                </a:lnTo>
                <a:lnTo>
                  <a:pt x="1704" y="669"/>
                </a:lnTo>
                <a:lnTo>
                  <a:pt x="1709" y="648"/>
                </a:lnTo>
                <a:lnTo>
                  <a:pt x="1719" y="639"/>
                </a:lnTo>
                <a:lnTo>
                  <a:pt x="1731" y="630"/>
                </a:lnTo>
                <a:lnTo>
                  <a:pt x="1739" y="618"/>
                </a:lnTo>
                <a:lnTo>
                  <a:pt x="1746" y="603"/>
                </a:lnTo>
                <a:lnTo>
                  <a:pt x="1758" y="587"/>
                </a:lnTo>
                <a:lnTo>
                  <a:pt x="1781" y="606"/>
                </a:lnTo>
                <a:lnTo>
                  <a:pt x="1782" y="645"/>
                </a:lnTo>
                <a:lnTo>
                  <a:pt x="1784" y="674"/>
                </a:lnTo>
                <a:lnTo>
                  <a:pt x="1778" y="684"/>
                </a:lnTo>
                <a:lnTo>
                  <a:pt x="1794" y="681"/>
                </a:lnTo>
                <a:lnTo>
                  <a:pt x="1809" y="666"/>
                </a:lnTo>
                <a:lnTo>
                  <a:pt x="1820" y="651"/>
                </a:lnTo>
                <a:lnTo>
                  <a:pt x="1827" y="632"/>
                </a:lnTo>
                <a:lnTo>
                  <a:pt x="1832" y="626"/>
                </a:lnTo>
                <a:lnTo>
                  <a:pt x="1851" y="615"/>
                </a:lnTo>
                <a:lnTo>
                  <a:pt x="1863" y="608"/>
                </a:lnTo>
                <a:lnTo>
                  <a:pt x="1887" y="557"/>
                </a:lnTo>
                <a:lnTo>
                  <a:pt x="1907" y="510"/>
                </a:lnTo>
                <a:lnTo>
                  <a:pt x="1916" y="497"/>
                </a:lnTo>
                <a:lnTo>
                  <a:pt x="1932" y="485"/>
                </a:lnTo>
                <a:lnTo>
                  <a:pt x="1949" y="465"/>
                </a:lnTo>
                <a:lnTo>
                  <a:pt x="1962" y="432"/>
                </a:lnTo>
                <a:lnTo>
                  <a:pt x="1977" y="402"/>
                </a:lnTo>
                <a:lnTo>
                  <a:pt x="1991" y="368"/>
                </a:lnTo>
                <a:lnTo>
                  <a:pt x="1994" y="336"/>
                </a:lnTo>
                <a:lnTo>
                  <a:pt x="1988" y="315"/>
                </a:lnTo>
                <a:lnTo>
                  <a:pt x="1971" y="287"/>
                </a:lnTo>
                <a:lnTo>
                  <a:pt x="1976" y="260"/>
                </a:lnTo>
                <a:lnTo>
                  <a:pt x="1992" y="243"/>
                </a:lnTo>
                <a:lnTo>
                  <a:pt x="2006" y="224"/>
                </a:lnTo>
                <a:lnTo>
                  <a:pt x="2007" y="201"/>
                </a:lnTo>
                <a:lnTo>
                  <a:pt x="1989" y="150"/>
                </a:lnTo>
                <a:lnTo>
                  <a:pt x="1980" y="105"/>
                </a:lnTo>
                <a:lnTo>
                  <a:pt x="1970" y="98"/>
                </a:lnTo>
                <a:lnTo>
                  <a:pt x="1941" y="138"/>
                </a:lnTo>
                <a:lnTo>
                  <a:pt x="1928" y="144"/>
                </a:lnTo>
                <a:lnTo>
                  <a:pt x="1916" y="137"/>
                </a:lnTo>
                <a:lnTo>
                  <a:pt x="1896" y="135"/>
                </a:lnTo>
                <a:lnTo>
                  <a:pt x="1877" y="125"/>
                </a:lnTo>
                <a:lnTo>
                  <a:pt x="1859" y="114"/>
                </a:lnTo>
                <a:lnTo>
                  <a:pt x="1841" y="107"/>
                </a:lnTo>
                <a:lnTo>
                  <a:pt x="1821" y="107"/>
                </a:lnTo>
                <a:lnTo>
                  <a:pt x="1790" y="113"/>
                </a:lnTo>
                <a:lnTo>
                  <a:pt x="1764" y="107"/>
                </a:lnTo>
                <a:lnTo>
                  <a:pt x="1734" y="95"/>
                </a:lnTo>
                <a:lnTo>
                  <a:pt x="1686" y="71"/>
                </a:lnTo>
                <a:lnTo>
                  <a:pt x="1647" y="36"/>
                </a:lnTo>
                <a:lnTo>
                  <a:pt x="1625" y="11"/>
                </a:lnTo>
                <a:lnTo>
                  <a:pt x="1604" y="0"/>
                </a:lnTo>
                <a:lnTo>
                  <a:pt x="1575" y="2"/>
                </a:lnTo>
                <a:lnTo>
                  <a:pt x="1541" y="5"/>
                </a:lnTo>
                <a:lnTo>
                  <a:pt x="1512" y="18"/>
                </a:lnTo>
                <a:lnTo>
                  <a:pt x="1487" y="23"/>
                </a:lnTo>
                <a:lnTo>
                  <a:pt x="1485" y="44"/>
                </a:lnTo>
                <a:lnTo>
                  <a:pt x="1494" y="71"/>
                </a:lnTo>
                <a:lnTo>
                  <a:pt x="1508" y="93"/>
                </a:lnTo>
                <a:lnTo>
                  <a:pt x="1515" y="116"/>
                </a:lnTo>
                <a:lnTo>
                  <a:pt x="1511" y="146"/>
                </a:lnTo>
                <a:lnTo>
                  <a:pt x="1503" y="173"/>
                </a:lnTo>
                <a:lnTo>
                  <a:pt x="1499" y="204"/>
                </a:lnTo>
                <a:lnTo>
                  <a:pt x="1485" y="227"/>
                </a:lnTo>
                <a:lnTo>
                  <a:pt x="1461" y="233"/>
                </a:lnTo>
                <a:lnTo>
                  <a:pt x="1442" y="233"/>
                </a:lnTo>
                <a:lnTo>
                  <a:pt x="1437" y="263"/>
                </a:lnTo>
                <a:lnTo>
                  <a:pt x="1443" y="294"/>
                </a:lnTo>
                <a:lnTo>
                  <a:pt x="1439" y="309"/>
                </a:lnTo>
                <a:lnTo>
                  <a:pt x="1458" y="323"/>
                </a:lnTo>
                <a:lnTo>
                  <a:pt x="1485" y="320"/>
                </a:lnTo>
                <a:lnTo>
                  <a:pt x="1515" y="308"/>
                </a:lnTo>
                <a:lnTo>
                  <a:pt x="1533" y="300"/>
                </a:lnTo>
                <a:lnTo>
                  <a:pt x="1550" y="314"/>
                </a:lnTo>
                <a:lnTo>
                  <a:pt x="1578" y="326"/>
                </a:lnTo>
                <a:lnTo>
                  <a:pt x="1586" y="333"/>
                </a:lnTo>
                <a:lnTo>
                  <a:pt x="1572" y="360"/>
                </a:lnTo>
                <a:lnTo>
                  <a:pt x="1551" y="375"/>
                </a:lnTo>
                <a:lnTo>
                  <a:pt x="1518" y="393"/>
                </a:lnTo>
                <a:lnTo>
                  <a:pt x="1490" y="413"/>
                </a:lnTo>
                <a:lnTo>
                  <a:pt x="1467" y="452"/>
                </a:lnTo>
                <a:lnTo>
                  <a:pt x="1449" y="473"/>
                </a:lnTo>
                <a:lnTo>
                  <a:pt x="1428" y="488"/>
                </a:lnTo>
                <a:lnTo>
                  <a:pt x="1401" y="497"/>
                </a:lnTo>
                <a:lnTo>
                  <a:pt x="1377" y="498"/>
                </a:lnTo>
                <a:lnTo>
                  <a:pt x="1355" y="518"/>
                </a:lnTo>
                <a:lnTo>
                  <a:pt x="1368" y="545"/>
                </a:lnTo>
                <a:lnTo>
                  <a:pt x="1371" y="566"/>
                </a:lnTo>
                <a:lnTo>
                  <a:pt x="1355" y="587"/>
                </a:lnTo>
                <a:lnTo>
                  <a:pt x="1335" y="617"/>
                </a:lnTo>
                <a:lnTo>
                  <a:pt x="1307" y="632"/>
                </a:lnTo>
                <a:lnTo>
                  <a:pt x="1283" y="636"/>
                </a:lnTo>
                <a:lnTo>
                  <a:pt x="1257" y="648"/>
                </a:lnTo>
                <a:lnTo>
                  <a:pt x="1229" y="653"/>
                </a:lnTo>
                <a:lnTo>
                  <a:pt x="1197" y="671"/>
                </a:lnTo>
                <a:lnTo>
                  <a:pt x="1175" y="693"/>
                </a:lnTo>
                <a:lnTo>
                  <a:pt x="1154" y="698"/>
                </a:lnTo>
                <a:lnTo>
                  <a:pt x="1128" y="695"/>
                </a:lnTo>
                <a:lnTo>
                  <a:pt x="1097" y="701"/>
                </a:lnTo>
                <a:lnTo>
                  <a:pt x="1067" y="698"/>
                </a:lnTo>
                <a:lnTo>
                  <a:pt x="1043" y="686"/>
                </a:lnTo>
                <a:lnTo>
                  <a:pt x="1020" y="678"/>
                </a:lnTo>
                <a:lnTo>
                  <a:pt x="992" y="683"/>
                </a:lnTo>
                <a:lnTo>
                  <a:pt x="963" y="698"/>
                </a:lnTo>
                <a:lnTo>
                  <a:pt x="938" y="693"/>
                </a:lnTo>
                <a:lnTo>
                  <a:pt x="908" y="690"/>
                </a:lnTo>
                <a:lnTo>
                  <a:pt x="879" y="684"/>
                </a:lnTo>
                <a:lnTo>
                  <a:pt x="849" y="690"/>
                </a:lnTo>
                <a:lnTo>
                  <a:pt x="824" y="681"/>
                </a:lnTo>
                <a:lnTo>
                  <a:pt x="804" y="654"/>
                </a:lnTo>
                <a:lnTo>
                  <a:pt x="783" y="623"/>
                </a:lnTo>
                <a:lnTo>
                  <a:pt x="770" y="603"/>
                </a:lnTo>
                <a:lnTo>
                  <a:pt x="747" y="593"/>
                </a:lnTo>
                <a:lnTo>
                  <a:pt x="713" y="590"/>
                </a:lnTo>
                <a:lnTo>
                  <a:pt x="662" y="575"/>
                </a:lnTo>
                <a:lnTo>
                  <a:pt x="632" y="564"/>
                </a:lnTo>
                <a:lnTo>
                  <a:pt x="630" y="536"/>
                </a:lnTo>
                <a:lnTo>
                  <a:pt x="638" y="497"/>
                </a:lnTo>
                <a:lnTo>
                  <a:pt x="624" y="477"/>
                </a:lnTo>
                <a:lnTo>
                  <a:pt x="606" y="459"/>
                </a:lnTo>
                <a:lnTo>
                  <a:pt x="585" y="453"/>
                </a:lnTo>
                <a:lnTo>
                  <a:pt x="557" y="447"/>
                </a:lnTo>
                <a:lnTo>
                  <a:pt x="543" y="428"/>
                </a:lnTo>
                <a:lnTo>
                  <a:pt x="527" y="413"/>
                </a:lnTo>
                <a:lnTo>
                  <a:pt x="509" y="416"/>
                </a:lnTo>
                <a:lnTo>
                  <a:pt x="489" y="428"/>
                </a:lnTo>
                <a:lnTo>
                  <a:pt x="471" y="441"/>
                </a:lnTo>
                <a:lnTo>
                  <a:pt x="464" y="471"/>
                </a:lnTo>
                <a:lnTo>
                  <a:pt x="450" y="494"/>
                </a:lnTo>
                <a:lnTo>
                  <a:pt x="438" y="501"/>
                </a:lnTo>
                <a:lnTo>
                  <a:pt x="423" y="501"/>
                </a:lnTo>
                <a:lnTo>
                  <a:pt x="395" y="497"/>
                </a:lnTo>
                <a:lnTo>
                  <a:pt x="369" y="492"/>
                </a:lnTo>
                <a:lnTo>
                  <a:pt x="357" y="504"/>
                </a:lnTo>
                <a:lnTo>
                  <a:pt x="354" y="536"/>
                </a:lnTo>
                <a:lnTo>
                  <a:pt x="345" y="564"/>
                </a:lnTo>
                <a:lnTo>
                  <a:pt x="324" y="569"/>
                </a:lnTo>
                <a:lnTo>
                  <a:pt x="303" y="566"/>
                </a:lnTo>
                <a:lnTo>
                  <a:pt x="273" y="567"/>
                </a:lnTo>
                <a:lnTo>
                  <a:pt x="257" y="569"/>
                </a:lnTo>
                <a:lnTo>
                  <a:pt x="254" y="584"/>
                </a:lnTo>
                <a:lnTo>
                  <a:pt x="266" y="596"/>
                </a:lnTo>
                <a:lnTo>
                  <a:pt x="263" y="620"/>
                </a:lnTo>
                <a:lnTo>
                  <a:pt x="267" y="645"/>
                </a:lnTo>
                <a:lnTo>
                  <a:pt x="263" y="671"/>
                </a:lnTo>
                <a:lnTo>
                  <a:pt x="249" y="687"/>
                </a:lnTo>
                <a:lnTo>
                  <a:pt x="230" y="689"/>
                </a:lnTo>
                <a:lnTo>
                  <a:pt x="213" y="704"/>
                </a:lnTo>
                <a:lnTo>
                  <a:pt x="189" y="722"/>
                </a:lnTo>
                <a:lnTo>
                  <a:pt x="162" y="741"/>
                </a:lnTo>
                <a:lnTo>
                  <a:pt x="134" y="750"/>
                </a:lnTo>
                <a:lnTo>
                  <a:pt x="107" y="765"/>
                </a:lnTo>
                <a:lnTo>
                  <a:pt x="81" y="770"/>
                </a:lnTo>
                <a:lnTo>
                  <a:pt x="60" y="758"/>
                </a:lnTo>
                <a:lnTo>
                  <a:pt x="38" y="756"/>
                </a:lnTo>
                <a:lnTo>
                  <a:pt x="12" y="773"/>
                </a:lnTo>
                <a:lnTo>
                  <a:pt x="0" y="795"/>
                </a:lnTo>
                <a:lnTo>
                  <a:pt x="5" y="815"/>
                </a:lnTo>
                <a:lnTo>
                  <a:pt x="14" y="840"/>
                </a:lnTo>
                <a:lnTo>
                  <a:pt x="24" y="860"/>
                </a:lnTo>
                <a:lnTo>
                  <a:pt x="20" y="887"/>
                </a:lnTo>
                <a:lnTo>
                  <a:pt x="11" y="905"/>
                </a:lnTo>
                <a:lnTo>
                  <a:pt x="20" y="941"/>
                </a:lnTo>
                <a:lnTo>
                  <a:pt x="32" y="969"/>
                </a:lnTo>
                <a:lnTo>
                  <a:pt x="60" y="984"/>
                </a:lnTo>
                <a:lnTo>
                  <a:pt x="81" y="989"/>
                </a:lnTo>
                <a:lnTo>
                  <a:pt x="93" y="1013"/>
                </a:lnTo>
                <a:lnTo>
                  <a:pt x="116" y="1016"/>
                </a:lnTo>
                <a:lnTo>
                  <a:pt x="141" y="1019"/>
                </a:lnTo>
                <a:lnTo>
                  <a:pt x="162" y="1038"/>
                </a:lnTo>
                <a:lnTo>
                  <a:pt x="165" y="1082"/>
                </a:lnTo>
                <a:lnTo>
                  <a:pt x="167" y="1133"/>
                </a:lnTo>
                <a:lnTo>
                  <a:pt x="150" y="1172"/>
                </a:lnTo>
                <a:lnTo>
                  <a:pt x="147" y="1203"/>
                </a:lnTo>
                <a:lnTo>
                  <a:pt x="162" y="1215"/>
                </a:lnTo>
                <a:lnTo>
                  <a:pt x="180" y="1233"/>
                </a:lnTo>
                <a:lnTo>
                  <a:pt x="201" y="1245"/>
                </a:lnTo>
                <a:lnTo>
                  <a:pt x="216" y="1265"/>
                </a:lnTo>
                <a:lnTo>
                  <a:pt x="257" y="1274"/>
                </a:lnTo>
                <a:lnTo>
                  <a:pt x="287" y="1283"/>
                </a:lnTo>
                <a:lnTo>
                  <a:pt x="309" y="1304"/>
                </a:lnTo>
                <a:lnTo>
                  <a:pt x="336" y="1317"/>
                </a:lnTo>
                <a:lnTo>
                  <a:pt x="356" y="1331"/>
                </a:lnTo>
                <a:lnTo>
                  <a:pt x="380" y="1347"/>
                </a:lnTo>
                <a:lnTo>
                  <a:pt x="407" y="1364"/>
                </a:lnTo>
                <a:lnTo>
                  <a:pt x="429" y="1376"/>
                </a:lnTo>
                <a:lnTo>
                  <a:pt x="462" y="1379"/>
                </a:lnTo>
                <a:lnTo>
                  <a:pt x="491" y="1388"/>
                </a:lnTo>
                <a:lnTo>
                  <a:pt x="522" y="1388"/>
                </a:lnTo>
                <a:lnTo>
                  <a:pt x="545" y="1392"/>
                </a:lnTo>
                <a:lnTo>
                  <a:pt x="576" y="1392"/>
                </a:lnTo>
                <a:lnTo>
                  <a:pt x="606" y="1380"/>
                </a:lnTo>
                <a:lnTo>
                  <a:pt x="630" y="1377"/>
                </a:lnTo>
                <a:lnTo>
                  <a:pt x="659" y="1385"/>
                </a:lnTo>
                <a:lnTo>
                  <a:pt x="692" y="1394"/>
                </a:lnTo>
                <a:lnTo>
                  <a:pt x="725" y="1383"/>
                </a:lnTo>
                <a:lnTo>
                  <a:pt x="753" y="1361"/>
                </a:lnTo>
                <a:lnTo>
                  <a:pt x="777" y="1346"/>
                </a:lnTo>
                <a:lnTo>
                  <a:pt x="804" y="1349"/>
                </a:lnTo>
                <a:lnTo>
                  <a:pt x="825" y="1352"/>
                </a:lnTo>
                <a:lnTo>
                  <a:pt x="855" y="1340"/>
                </a:lnTo>
                <a:lnTo>
                  <a:pt x="872" y="1335"/>
                </a:lnTo>
                <a:lnTo>
                  <a:pt x="893" y="1347"/>
                </a:lnTo>
                <a:lnTo>
                  <a:pt x="912" y="1359"/>
                </a:lnTo>
                <a:lnTo>
                  <a:pt x="924" y="1373"/>
                </a:lnTo>
                <a:lnTo>
                  <a:pt x="948" y="1364"/>
                </a:lnTo>
                <a:lnTo>
                  <a:pt x="966" y="1367"/>
                </a:lnTo>
                <a:lnTo>
                  <a:pt x="984" y="1376"/>
                </a:lnTo>
                <a:lnTo>
                  <a:pt x="995" y="1401"/>
                </a:lnTo>
                <a:lnTo>
                  <a:pt x="1007" y="1434"/>
                </a:lnTo>
                <a:lnTo>
                  <a:pt x="1010" y="1463"/>
                </a:lnTo>
                <a:lnTo>
                  <a:pt x="1001" y="1487"/>
                </a:lnTo>
                <a:lnTo>
                  <a:pt x="989" y="1508"/>
                </a:lnTo>
                <a:lnTo>
                  <a:pt x="984" y="1542"/>
                </a:lnTo>
                <a:lnTo>
                  <a:pt x="990" y="1559"/>
                </a:lnTo>
                <a:lnTo>
                  <a:pt x="1013" y="1553"/>
                </a:lnTo>
                <a:lnTo>
                  <a:pt x="1028" y="1554"/>
                </a:lnTo>
                <a:lnTo>
                  <a:pt x="1043" y="1569"/>
                </a:lnTo>
                <a:lnTo>
                  <a:pt x="1059" y="1592"/>
                </a:lnTo>
                <a:lnTo>
                  <a:pt x="1077" y="1607"/>
                </a:lnTo>
                <a:lnTo>
                  <a:pt x="1061" y="1629"/>
                </a:lnTo>
                <a:lnTo>
                  <a:pt x="1074" y="1647"/>
                </a:lnTo>
                <a:lnTo>
                  <a:pt x="1097" y="1661"/>
                </a:lnTo>
                <a:lnTo>
                  <a:pt x="1127" y="1673"/>
                </a:lnTo>
                <a:lnTo>
                  <a:pt x="1161" y="1664"/>
                </a:lnTo>
                <a:lnTo>
                  <a:pt x="1166" y="1623"/>
                </a:lnTo>
              </a:path>
            </a:pathLst>
          </a:custGeom>
          <a:noFill/>
          <a:ln w="28575">
            <a:solidFill>
              <a:srgbClr val="9900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24585" name="Group 9">
            <a:extLst>
              <a:ext uri="{FF2B5EF4-FFF2-40B4-BE49-F238E27FC236}">
                <a16:creationId xmlns:a16="http://schemas.microsoft.com/office/drawing/2014/main" xmlns="" id="{AD269C56-7C9B-43F8-8CE8-58D1399C0095}"/>
              </a:ext>
            </a:extLst>
          </p:cNvPr>
          <p:cNvGrpSpPr>
            <a:grpSpLocks/>
          </p:cNvGrpSpPr>
          <p:nvPr/>
        </p:nvGrpSpPr>
        <p:grpSpPr bwMode="auto">
          <a:xfrm>
            <a:off x="7486650" y="4922839"/>
            <a:ext cx="407988" cy="300037"/>
            <a:chOff x="3708" y="3090"/>
            <a:chExt cx="257" cy="189"/>
          </a:xfrm>
        </p:grpSpPr>
        <p:sp>
          <p:nvSpPr>
            <p:cNvPr id="24595" name="Freeform 10">
              <a:extLst>
                <a:ext uri="{FF2B5EF4-FFF2-40B4-BE49-F238E27FC236}">
                  <a16:creationId xmlns:a16="http://schemas.microsoft.com/office/drawing/2014/main" xmlns="" id="{26D53FAD-9953-424F-B6C6-CDE859A42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090"/>
              <a:ext cx="237" cy="51"/>
            </a:xfrm>
            <a:custGeom>
              <a:avLst/>
              <a:gdLst>
                <a:gd name="T0" fmla="*/ 237 w 237"/>
                <a:gd name="T1" fmla="*/ 8 h 51"/>
                <a:gd name="T2" fmla="*/ 216 w 237"/>
                <a:gd name="T3" fmla="*/ 0 h 51"/>
                <a:gd name="T4" fmla="*/ 194 w 237"/>
                <a:gd name="T5" fmla="*/ 6 h 51"/>
                <a:gd name="T6" fmla="*/ 170 w 237"/>
                <a:gd name="T7" fmla="*/ 12 h 51"/>
                <a:gd name="T8" fmla="*/ 144 w 237"/>
                <a:gd name="T9" fmla="*/ 11 h 51"/>
                <a:gd name="T10" fmla="*/ 122 w 237"/>
                <a:gd name="T11" fmla="*/ 5 h 51"/>
                <a:gd name="T12" fmla="*/ 99 w 237"/>
                <a:gd name="T13" fmla="*/ 12 h 51"/>
                <a:gd name="T14" fmla="*/ 77 w 237"/>
                <a:gd name="T15" fmla="*/ 24 h 51"/>
                <a:gd name="T16" fmla="*/ 54 w 237"/>
                <a:gd name="T17" fmla="*/ 23 h 51"/>
                <a:gd name="T18" fmla="*/ 32 w 237"/>
                <a:gd name="T19" fmla="*/ 21 h 51"/>
                <a:gd name="T20" fmla="*/ 20 w 237"/>
                <a:gd name="T21" fmla="*/ 30 h 51"/>
                <a:gd name="T22" fmla="*/ 0 w 237"/>
                <a:gd name="T23" fmla="*/ 51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7"/>
                <a:gd name="T37" fmla="*/ 0 h 51"/>
                <a:gd name="T38" fmla="*/ 237 w 237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7" h="51">
                  <a:moveTo>
                    <a:pt x="237" y="8"/>
                  </a:moveTo>
                  <a:lnTo>
                    <a:pt x="216" y="0"/>
                  </a:lnTo>
                  <a:lnTo>
                    <a:pt x="194" y="6"/>
                  </a:lnTo>
                  <a:lnTo>
                    <a:pt x="170" y="12"/>
                  </a:lnTo>
                  <a:lnTo>
                    <a:pt x="144" y="11"/>
                  </a:lnTo>
                  <a:lnTo>
                    <a:pt x="122" y="5"/>
                  </a:lnTo>
                  <a:lnTo>
                    <a:pt x="99" y="12"/>
                  </a:lnTo>
                  <a:lnTo>
                    <a:pt x="77" y="24"/>
                  </a:lnTo>
                  <a:lnTo>
                    <a:pt x="54" y="23"/>
                  </a:lnTo>
                  <a:lnTo>
                    <a:pt x="32" y="21"/>
                  </a:lnTo>
                  <a:lnTo>
                    <a:pt x="20" y="30"/>
                  </a:lnTo>
                  <a:lnTo>
                    <a:pt x="0" y="51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4596" name="Freeform 11">
              <a:extLst>
                <a:ext uri="{FF2B5EF4-FFF2-40B4-BE49-F238E27FC236}">
                  <a16:creationId xmlns:a16="http://schemas.microsoft.com/office/drawing/2014/main" xmlns="" id="{5745FB0A-A389-456E-8431-A87A5E8F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3135"/>
              <a:ext cx="126" cy="140"/>
            </a:xfrm>
            <a:custGeom>
              <a:avLst/>
              <a:gdLst>
                <a:gd name="T0" fmla="*/ 9 w 126"/>
                <a:gd name="T1" fmla="*/ 0 h 140"/>
                <a:gd name="T2" fmla="*/ 0 w 126"/>
                <a:gd name="T3" fmla="*/ 23 h 140"/>
                <a:gd name="T4" fmla="*/ 8 w 126"/>
                <a:gd name="T5" fmla="*/ 39 h 140"/>
                <a:gd name="T6" fmla="*/ 24 w 126"/>
                <a:gd name="T7" fmla="*/ 60 h 140"/>
                <a:gd name="T8" fmla="*/ 41 w 126"/>
                <a:gd name="T9" fmla="*/ 89 h 140"/>
                <a:gd name="T10" fmla="*/ 50 w 126"/>
                <a:gd name="T11" fmla="*/ 108 h 140"/>
                <a:gd name="T12" fmla="*/ 69 w 126"/>
                <a:gd name="T13" fmla="*/ 117 h 140"/>
                <a:gd name="T14" fmla="*/ 83 w 126"/>
                <a:gd name="T15" fmla="*/ 123 h 140"/>
                <a:gd name="T16" fmla="*/ 89 w 126"/>
                <a:gd name="T17" fmla="*/ 138 h 140"/>
                <a:gd name="T18" fmla="*/ 107 w 126"/>
                <a:gd name="T19" fmla="*/ 131 h 140"/>
                <a:gd name="T20" fmla="*/ 126 w 126"/>
                <a:gd name="T21" fmla="*/ 140 h 1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40"/>
                <a:gd name="T35" fmla="*/ 126 w 126"/>
                <a:gd name="T36" fmla="*/ 140 h 1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40">
                  <a:moveTo>
                    <a:pt x="9" y="0"/>
                  </a:moveTo>
                  <a:lnTo>
                    <a:pt x="0" y="23"/>
                  </a:lnTo>
                  <a:lnTo>
                    <a:pt x="8" y="39"/>
                  </a:lnTo>
                  <a:lnTo>
                    <a:pt x="24" y="60"/>
                  </a:lnTo>
                  <a:lnTo>
                    <a:pt x="41" y="89"/>
                  </a:lnTo>
                  <a:lnTo>
                    <a:pt x="50" y="108"/>
                  </a:lnTo>
                  <a:lnTo>
                    <a:pt x="69" y="117"/>
                  </a:lnTo>
                  <a:lnTo>
                    <a:pt x="83" y="123"/>
                  </a:lnTo>
                  <a:lnTo>
                    <a:pt x="89" y="138"/>
                  </a:lnTo>
                  <a:lnTo>
                    <a:pt x="107" y="131"/>
                  </a:lnTo>
                  <a:lnTo>
                    <a:pt x="126" y="14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4597" name="Freeform 12">
              <a:extLst>
                <a:ext uri="{FF2B5EF4-FFF2-40B4-BE49-F238E27FC236}">
                  <a16:creationId xmlns:a16="http://schemas.microsoft.com/office/drawing/2014/main" xmlns="" id="{A081A03E-AC29-4C10-83B9-D0252794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3095"/>
              <a:ext cx="132" cy="184"/>
            </a:xfrm>
            <a:custGeom>
              <a:avLst/>
              <a:gdLst>
                <a:gd name="T0" fmla="*/ 111 w 132"/>
                <a:gd name="T1" fmla="*/ 0 h 184"/>
                <a:gd name="T2" fmla="*/ 129 w 132"/>
                <a:gd name="T3" fmla="*/ 25 h 184"/>
                <a:gd name="T4" fmla="*/ 130 w 132"/>
                <a:gd name="T5" fmla="*/ 49 h 184"/>
                <a:gd name="T6" fmla="*/ 132 w 132"/>
                <a:gd name="T7" fmla="*/ 76 h 184"/>
                <a:gd name="T8" fmla="*/ 103 w 132"/>
                <a:gd name="T9" fmla="*/ 84 h 184"/>
                <a:gd name="T10" fmla="*/ 88 w 132"/>
                <a:gd name="T11" fmla="*/ 90 h 184"/>
                <a:gd name="T12" fmla="*/ 69 w 132"/>
                <a:gd name="T13" fmla="*/ 96 h 184"/>
                <a:gd name="T14" fmla="*/ 55 w 132"/>
                <a:gd name="T15" fmla="*/ 109 h 184"/>
                <a:gd name="T16" fmla="*/ 55 w 132"/>
                <a:gd name="T17" fmla="*/ 135 h 184"/>
                <a:gd name="T18" fmla="*/ 37 w 132"/>
                <a:gd name="T19" fmla="*/ 145 h 184"/>
                <a:gd name="T20" fmla="*/ 19 w 132"/>
                <a:gd name="T21" fmla="*/ 160 h 184"/>
                <a:gd name="T22" fmla="*/ 0 w 132"/>
                <a:gd name="T23" fmla="*/ 184 h 1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2"/>
                <a:gd name="T37" fmla="*/ 0 h 184"/>
                <a:gd name="T38" fmla="*/ 132 w 132"/>
                <a:gd name="T39" fmla="*/ 184 h 1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2" h="184">
                  <a:moveTo>
                    <a:pt x="111" y="0"/>
                  </a:moveTo>
                  <a:lnTo>
                    <a:pt x="129" y="25"/>
                  </a:lnTo>
                  <a:lnTo>
                    <a:pt x="130" y="49"/>
                  </a:lnTo>
                  <a:lnTo>
                    <a:pt x="132" y="76"/>
                  </a:lnTo>
                  <a:lnTo>
                    <a:pt x="103" y="84"/>
                  </a:lnTo>
                  <a:lnTo>
                    <a:pt x="88" y="90"/>
                  </a:lnTo>
                  <a:lnTo>
                    <a:pt x="69" y="96"/>
                  </a:lnTo>
                  <a:lnTo>
                    <a:pt x="55" y="109"/>
                  </a:lnTo>
                  <a:lnTo>
                    <a:pt x="55" y="135"/>
                  </a:lnTo>
                  <a:lnTo>
                    <a:pt x="37" y="145"/>
                  </a:lnTo>
                  <a:lnTo>
                    <a:pt x="19" y="160"/>
                  </a:lnTo>
                  <a:lnTo>
                    <a:pt x="0" y="18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12301" name="WordArt 13">
            <a:extLst>
              <a:ext uri="{FF2B5EF4-FFF2-40B4-BE49-F238E27FC236}">
                <a16:creationId xmlns:a16="http://schemas.microsoft.com/office/drawing/2014/main" xmlns="" id="{82AA7E02-5701-4812-B30F-77C8613152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42286" y="4592639"/>
            <a:ext cx="722313" cy="138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VIÊNG CHĂN</a:t>
            </a:r>
          </a:p>
        </p:txBody>
      </p:sp>
      <p:sp>
        <p:nvSpPr>
          <p:cNvPr id="24587" name="WordArt 14">
            <a:extLst>
              <a:ext uri="{FF2B5EF4-FFF2-40B4-BE49-F238E27FC236}">
                <a16:creationId xmlns:a16="http://schemas.microsoft.com/office/drawing/2014/main" xmlns="" id="{356B80DE-5638-452D-A0C5-9BA4A11170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8496" y="5081907"/>
            <a:ext cx="762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kern="10" dirty="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PHNÔM PÊNH</a:t>
            </a:r>
          </a:p>
        </p:txBody>
      </p:sp>
      <p:sp>
        <p:nvSpPr>
          <p:cNvPr id="24588" name="WordArt 15">
            <a:extLst>
              <a:ext uri="{FF2B5EF4-FFF2-40B4-BE49-F238E27FC236}">
                <a16:creationId xmlns:a16="http://schemas.microsoft.com/office/drawing/2014/main" xmlns="" id="{3EE82CB1-E128-4813-8EB5-ED72241564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3965" y="2833372"/>
            <a:ext cx="685800" cy="147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1600" b="1" kern="10" dirty="0">
                <a:ln w="63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KINH</a:t>
            </a:r>
          </a:p>
        </p:txBody>
      </p:sp>
      <p:sp>
        <p:nvSpPr>
          <p:cNvPr id="12304" name="AutoShape 16">
            <a:extLst>
              <a:ext uri="{FF2B5EF4-FFF2-40B4-BE49-F238E27FC236}">
                <a16:creationId xmlns:a16="http://schemas.microsoft.com/office/drawing/2014/main" xmlns="" id="{F04A410A-4538-466D-99A9-E0BA2607A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2832101"/>
            <a:ext cx="101600" cy="106363"/>
          </a:xfrm>
          <a:prstGeom prst="star5">
            <a:avLst/>
          </a:prstGeom>
          <a:solidFill>
            <a:srgbClr val="FF0000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305" name="Picture 17" descr="lao copy">
            <a:extLst>
              <a:ext uri="{FF2B5EF4-FFF2-40B4-BE49-F238E27FC236}">
                <a16:creationId xmlns:a16="http://schemas.microsoft.com/office/drawing/2014/main" xmlns="" id="{D134F144-8456-4AB2-88D9-99206DD86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9" y="5477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Freeform 18">
            <a:extLst>
              <a:ext uri="{FF2B5EF4-FFF2-40B4-BE49-F238E27FC236}">
                <a16:creationId xmlns:a16="http://schemas.microsoft.com/office/drawing/2014/main" xmlns="" id="{576B781A-39AF-4977-A9A1-7A48B2984821}"/>
              </a:ext>
            </a:extLst>
          </p:cNvPr>
          <p:cNvSpPr>
            <a:spLocks/>
          </p:cNvSpPr>
          <p:nvPr/>
        </p:nvSpPr>
        <p:spPr bwMode="auto">
          <a:xfrm>
            <a:off x="6641307" y="1579086"/>
            <a:ext cx="2452687" cy="2471738"/>
          </a:xfrm>
          <a:custGeom>
            <a:avLst/>
            <a:gdLst>
              <a:gd name="T0" fmla="*/ 2147483646 w 1545"/>
              <a:gd name="T1" fmla="*/ 2147483646 h 1557"/>
              <a:gd name="T2" fmla="*/ 2147483646 w 1545"/>
              <a:gd name="T3" fmla="*/ 2147483646 h 1557"/>
              <a:gd name="T4" fmla="*/ 2147483646 w 1545"/>
              <a:gd name="T5" fmla="*/ 2147483646 h 1557"/>
              <a:gd name="T6" fmla="*/ 2147483646 w 1545"/>
              <a:gd name="T7" fmla="*/ 2147483646 h 1557"/>
              <a:gd name="T8" fmla="*/ 2147483646 w 1545"/>
              <a:gd name="T9" fmla="*/ 2147483646 h 1557"/>
              <a:gd name="T10" fmla="*/ 2147483646 w 1545"/>
              <a:gd name="T11" fmla="*/ 2147483646 h 1557"/>
              <a:gd name="T12" fmla="*/ 2147483646 w 1545"/>
              <a:gd name="T13" fmla="*/ 2147483646 h 1557"/>
              <a:gd name="T14" fmla="*/ 2147483646 w 1545"/>
              <a:gd name="T15" fmla="*/ 2147483646 h 1557"/>
              <a:gd name="T16" fmla="*/ 2147483646 w 1545"/>
              <a:gd name="T17" fmla="*/ 0 h 1557"/>
              <a:gd name="T18" fmla="*/ 2147483646 w 1545"/>
              <a:gd name="T19" fmla="*/ 2147483646 h 1557"/>
              <a:gd name="T20" fmla="*/ 2147483646 w 1545"/>
              <a:gd name="T21" fmla="*/ 2147483646 h 1557"/>
              <a:gd name="T22" fmla="*/ 2147483646 w 1545"/>
              <a:gd name="T23" fmla="*/ 2147483646 h 1557"/>
              <a:gd name="T24" fmla="*/ 2147483646 w 1545"/>
              <a:gd name="T25" fmla="*/ 2147483646 h 1557"/>
              <a:gd name="T26" fmla="*/ 2147483646 w 1545"/>
              <a:gd name="T27" fmla="*/ 2147483646 h 1557"/>
              <a:gd name="T28" fmla="*/ 2147483646 w 1545"/>
              <a:gd name="T29" fmla="*/ 2147483646 h 1557"/>
              <a:gd name="T30" fmla="*/ 2147483646 w 1545"/>
              <a:gd name="T31" fmla="*/ 2147483646 h 1557"/>
              <a:gd name="T32" fmla="*/ 2147483646 w 1545"/>
              <a:gd name="T33" fmla="*/ 2147483646 h 1557"/>
              <a:gd name="T34" fmla="*/ 2147483646 w 1545"/>
              <a:gd name="T35" fmla="*/ 2147483646 h 1557"/>
              <a:gd name="T36" fmla="*/ 2147483646 w 1545"/>
              <a:gd name="T37" fmla="*/ 2147483646 h 1557"/>
              <a:gd name="T38" fmla="*/ 2147483646 w 1545"/>
              <a:gd name="T39" fmla="*/ 2147483646 h 1557"/>
              <a:gd name="T40" fmla="*/ 2147483646 w 1545"/>
              <a:gd name="T41" fmla="*/ 2147483646 h 1557"/>
              <a:gd name="T42" fmla="*/ 2147483646 w 1545"/>
              <a:gd name="T43" fmla="*/ 2147483646 h 1557"/>
              <a:gd name="T44" fmla="*/ 2147483646 w 1545"/>
              <a:gd name="T45" fmla="*/ 2147483646 h 1557"/>
              <a:gd name="T46" fmla="*/ 2147483646 w 1545"/>
              <a:gd name="T47" fmla="*/ 2147483646 h 1557"/>
              <a:gd name="T48" fmla="*/ 2147483646 w 1545"/>
              <a:gd name="T49" fmla="*/ 2147483646 h 1557"/>
              <a:gd name="T50" fmla="*/ 2147483646 w 1545"/>
              <a:gd name="T51" fmla="*/ 2147483646 h 1557"/>
              <a:gd name="T52" fmla="*/ 2147483646 w 1545"/>
              <a:gd name="T53" fmla="*/ 2147483646 h 1557"/>
              <a:gd name="T54" fmla="*/ 2147483646 w 1545"/>
              <a:gd name="T55" fmla="*/ 2147483646 h 1557"/>
              <a:gd name="T56" fmla="*/ 2147483646 w 1545"/>
              <a:gd name="T57" fmla="*/ 2147483646 h 1557"/>
              <a:gd name="T58" fmla="*/ 2147483646 w 1545"/>
              <a:gd name="T59" fmla="*/ 2147483646 h 1557"/>
              <a:gd name="T60" fmla="*/ 2147483646 w 1545"/>
              <a:gd name="T61" fmla="*/ 2147483646 h 1557"/>
              <a:gd name="T62" fmla="*/ 2147483646 w 1545"/>
              <a:gd name="T63" fmla="*/ 2147483646 h 1557"/>
              <a:gd name="T64" fmla="*/ 2147483646 w 1545"/>
              <a:gd name="T65" fmla="*/ 2147483646 h 1557"/>
              <a:gd name="T66" fmla="*/ 2147483646 w 1545"/>
              <a:gd name="T67" fmla="*/ 2147483646 h 1557"/>
              <a:gd name="T68" fmla="*/ 2147483646 w 1545"/>
              <a:gd name="T69" fmla="*/ 2147483646 h 1557"/>
              <a:gd name="T70" fmla="*/ 2147483646 w 1545"/>
              <a:gd name="T71" fmla="*/ 2147483646 h 1557"/>
              <a:gd name="T72" fmla="*/ 2147483646 w 1545"/>
              <a:gd name="T73" fmla="*/ 2147483646 h 1557"/>
              <a:gd name="T74" fmla="*/ 2147483646 w 1545"/>
              <a:gd name="T75" fmla="*/ 2147483646 h 1557"/>
              <a:gd name="T76" fmla="*/ 2147483646 w 1545"/>
              <a:gd name="T77" fmla="*/ 2147483646 h 1557"/>
              <a:gd name="T78" fmla="*/ 2147483646 w 1545"/>
              <a:gd name="T79" fmla="*/ 2147483646 h 1557"/>
              <a:gd name="T80" fmla="*/ 2147483646 w 1545"/>
              <a:gd name="T81" fmla="*/ 2147483646 h 155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545"/>
              <a:gd name="T124" fmla="*/ 0 h 1557"/>
              <a:gd name="T125" fmla="*/ 1545 w 1545"/>
              <a:gd name="T126" fmla="*/ 1557 h 155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545" h="1557">
                <a:moveTo>
                  <a:pt x="24" y="525"/>
                </a:moveTo>
                <a:lnTo>
                  <a:pt x="18" y="468"/>
                </a:lnTo>
                <a:lnTo>
                  <a:pt x="12" y="414"/>
                </a:lnTo>
                <a:lnTo>
                  <a:pt x="18" y="366"/>
                </a:lnTo>
                <a:lnTo>
                  <a:pt x="3" y="366"/>
                </a:lnTo>
                <a:lnTo>
                  <a:pt x="6" y="327"/>
                </a:lnTo>
                <a:lnTo>
                  <a:pt x="15" y="276"/>
                </a:lnTo>
                <a:lnTo>
                  <a:pt x="45" y="225"/>
                </a:lnTo>
                <a:lnTo>
                  <a:pt x="105" y="228"/>
                </a:lnTo>
                <a:lnTo>
                  <a:pt x="153" y="222"/>
                </a:lnTo>
                <a:lnTo>
                  <a:pt x="177" y="246"/>
                </a:lnTo>
                <a:lnTo>
                  <a:pt x="216" y="237"/>
                </a:lnTo>
                <a:lnTo>
                  <a:pt x="240" y="213"/>
                </a:lnTo>
                <a:lnTo>
                  <a:pt x="273" y="168"/>
                </a:lnTo>
                <a:lnTo>
                  <a:pt x="285" y="111"/>
                </a:lnTo>
                <a:lnTo>
                  <a:pt x="249" y="36"/>
                </a:lnTo>
                <a:lnTo>
                  <a:pt x="294" y="0"/>
                </a:lnTo>
                <a:lnTo>
                  <a:pt x="333" y="0"/>
                </a:lnTo>
                <a:lnTo>
                  <a:pt x="381" y="69"/>
                </a:lnTo>
                <a:lnTo>
                  <a:pt x="444" y="99"/>
                </a:lnTo>
                <a:lnTo>
                  <a:pt x="501" y="132"/>
                </a:lnTo>
                <a:lnTo>
                  <a:pt x="507" y="180"/>
                </a:lnTo>
                <a:lnTo>
                  <a:pt x="519" y="231"/>
                </a:lnTo>
                <a:lnTo>
                  <a:pt x="570" y="243"/>
                </a:lnTo>
                <a:lnTo>
                  <a:pt x="570" y="300"/>
                </a:lnTo>
                <a:lnTo>
                  <a:pt x="633" y="306"/>
                </a:lnTo>
                <a:lnTo>
                  <a:pt x="699" y="303"/>
                </a:lnTo>
                <a:lnTo>
                  <a:pt x="771" y="318"/>
                </a:lnTo>
                <a:lnTo>
                  <a:pt x="837" y="360"/>
                </a:lnTo>
                <a:lnTo>
                  <a:pt x="867" y="414"/>
                </a:lnTo>
                <a:lnTo>
                  <a:pt x="861" y="441"/>
                </a:lnTo>
                <a:lnTo>
                  <a:pt x="774" y="441"/>
                </a:lnTo>
                <a:lnTo>
                  <a:pt x="747" y="474"/>
                </a:lnTo>
                <a:lnTo>
                  <a:pt x="783" y="531"/>
                </a:lnTo>
                <a:lnTo>
                  <a:pt x="834" y="549"/>
                </a:lnTo>
                <a:lnTo>
                  <a:pt x="900" y="588"/>
                </a:lnTo>
                <a:lnTo>
                  <a:pt x="948" y="594"/>
                </a:lnTo>
                <a:lnTo>
                  <a:pt x="1002" y="675"/>
                </a:lnTo>
                <a:lnTo>
                  <a:pt x="1110" y="789"/>
                </a:lnTo>
                <a:lnTo>
                  <a:pt x="1218" y="879"/>
                </a:lnTo>
                <a:lnTo>
                  <a:pt x="1305" y="993"/>
                </a:lnTo>
                <a:lnTo>
                  <a:pt x="1377" y="1068"/>
                </a:lnTo>
                <a:lnTo>
                  <a:pt x="1464" y="1170"/>
                </a:lnTo>
                <a:lnTo>
                  <a:pt x="1542" y="1269"/>
                </a:lnTo>
                <a:lnTo>
                  <a:pt x="1545" y="1320"/>
                </a:lnTo>
                <a:lnTo>
                  <a:pt x="1530" y="1371"/>
                </a:lnTo>
                <a:lnTo>
                  <a:pt x="1527" y="1440"/>
                </a:lnTo>
                <a:lnTo>
                  <a:pt x="1518" y="1497"/>
                </a:lnTo>
                <a:lnTo>
                  <a:pt x="1494" y="1524"/>
                </a:lnTo>
                <a:lnTo>
                  <a:pt x="1440" y="1506"/>
                </a:lnTo>
                <a:lnTo>
                  <a:pt x="1374" y="1503"/>
                </a:lnTo>
                <a:lnTo>
                  <a:pt x="1320" y="1524"/>
                </a:lnTo>
                <a:lnTo>
                  <a:pt x="1257" y="1545"/>
                </a:lnTo>
                <a:lnTo>
                  <a:pt x="1212" y="1557"/>
                </a:lnTo>
                <a:lnTo>
                  <a:pt x="1167" y="1539"/>
                </a:lnTo>
                <a:lnTo>
                  <a:pt x="1179" y="1485"/>
                </a:lnTo>
                <a:lnTo>
                  <a:pt x="1188" y="1419"/>
                </a:lnTo>
                <a:lnTo>
                  <a:pt x="1131" y="1329"/>
                </a:lnTo>
                <a:lnTo>
                  <a:pt x="956" y="1149"/>
                </a:lnTo>
                <a:lnTo>
                  <a:pt x="1053" y="1233"/>
                </a:lnTo>
                <a:lnTo>
                  <a:pt x="901" y="1085"/>
                </a:lnTo>
                <a:lnTo>
                  <a:pt x="855" y="1030"/>
                </a:lnTo>
                <a:lnTo>
                  <a:pt x="800" y="948"/>
                </a:lnTo>
                <a:lnTo>
                  <a:pt x="768" y="870"/>
                </a:lnTo>
                <a:lnTo>
                  <a:pt x="696" y="822"/>
                </a:lnTo>
                <a:lnTo>
                  <a:pt x="621" y="810"/>
                </a:lnTo>
                <a:lnTo>
                  <a:pt x="549" y="828"/>
                </a:lnTo>
                <a:lnTo>
                  <a:pt x="468" y="864"/>
                </a:lnTo>
                <a:lnTo>
                  <a:pt x="399" y="894"/>
                </a:lnTo>
                <a:lnTo>
                  <a:pt x="360" y="933"/>
                </a:lnTo>
                <a:lnTo>
                  <a:pt x="318" y="957"/>
                </a:lnTo>
                <a:lnTo>
                  <a:pt x="288" y="993"/>
                </a:lnTo>
                <a:lnTo>
                  <a:pt x="237" y="1002"/>
                </a:lnTo>
                <a:lnTo>
                  <a:pt x="180" y="990"/>
                </a:lnTo>
                <a:lnTo>
                  <a:pt x="165" y="933"/>
                </a:lnTo>
                <a:lnTo>
                  <a:pt x="165" y="858"/>
                </a:lnTo>
                <a:lnTo>
                  <a:pt x="135" y="756"/>
                </a:lnTo>
                <a:lnTo>
                  <a:pt x="129" y="693"/>
                </a:lnTo>
                <a:lnTo>
                  <a:pt x="72" y="660"/>
                </a:lnTo>
                <a:lnTo>
                  <a:pt x="27" y="633"/>
                </a:lnTo>
                <a:lnTo>
                  <a:pt x="0" y="615"/>
                </a:lnTo>
                <a:lnTo>
                  <a:pt x="24" y="522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2307" name="AutoShape 19">
            <a:extLst>
              <a:ext uri="{FF2B5EF4-FFF2-40B4-BE49-F238E27FC236}">
                <a16:creationId xmlns:a16="http://schemas.microsoft.com/office/drawing/2014/main" xmlns="" id="{42B1FE1C-DA51-4A49-B890-0BA2B4511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513" y="2678591"/>
            <a:ext cx="403225" cy="457200"/>
          </a:xfrm>
          <a:prstGeom prst="star5">
            <a:avLst/>
          </a:prstGeom>
          <a:solidFill>
            <a:schemeClr val="accent2"/>
          </a:solidFill>
          <a:ln w="952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08" name="WordArt 20">
            <a:extLst>
              <a:ext uri="{FF2B5EF4-FFF2-40B4-BE49-F238E27FC236}">
                <a16:creationId xmlns:a16="http://schemas.microsoft.com/office/drawing/2014/main" xmlns="" id="{49342680-6779-4953-8FD7-82BE008F8B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35775" y="2111456"/>
            <a:ext cx="83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</a:p>
        </p:txBody>
      </p:sp>
      <p:sp>
        <p:nvSpPr>
          <p:cNvPr id="12309" name="WordArt 21">
            <a:extLst>
              <a:ext uri="{FF2B5EF4-FFF2-40B4-BE49-F238E27FC236}">
                <a16:creationId xmlns:a16="http://schemas.microsoft.com/office/drawing/2014/main" xmlns="" id="{00C21319-2124-49AC-85D2-3B8ED75992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98986" y="2678591"/>
            <a:ext cx="251460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VIÊNG CHĂN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24DE520D-6C2E-4ABF-945A-4C5C4268A316}"/>
                </a:ext>
              </a:extLst>
            </p:cNvPr>
            <p:cNvSpPr txBox="1"/>
            <p:nvPr/>
          </p:nvSpPr>
          <p:spPr>
            <a:xfrm>
              <a:off x="5804508" y="4428102"/>
              <a:ext cx="1407190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1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3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3323442" y="711120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hỏi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6C6B9F32-1C98-4FBB-9D24-5AA98765B310}"/>
              </a:ext>
            </a:extLst>
          </p:cNvPr>
          <p:cNvSpPr txBox="1"/>
          <p:nvPr/>
        </p:nvSpPr>
        <p:spPr>
          <a:xfrm>
            <a:off x="1058518" y="2027408"/>
            <a:ext cx="5657241" cy="395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Cam-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Cam-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2800" dirty="0">
              <a:solidFill>
                <a:srgbClr val="0070C0"/>
              </a:solidFill>
              <a:latin typeface="Cambria" panose="0204050305040603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790" y="2203834"/>
            <a:ext cx="4208692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3" descr="e0f01d50e93b5be62aa78ca12bd19666">
            <a:extLst>
              <a:ext uri="{FF2B5EF4-FFF2-40B4-BE49-F238E27FC236}">
                <a16:creationId xmlns:a16="http://schemas.microsoft.com/office/drawing/2014/main" xmlns="" id="{F65AF997-CEC4-4B89-9C15-082BAAA5E02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85765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4A16141-3D8C-445D-B72F-7646A646063F}"/>
              </a:ext>
            </a:extLst>
          </p:cNvPr>
          <p:cNvSpPr txBox="1"/>
          <p:nvPr/>
        </p:nvSpPr>
        <p:spPr>
          <a:xfrm>
            <a:off x="4746111" y="712738"/>
            <a:ext cx="26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48" name="组合 36">
            <a:extLst>
              <a:ext uri="{FF2B5EF4-FFF2-40B4-BE49-F238E27FC236}">
                <a16:creationId xmlns:a16="http://schemas.microsoft.com/office/drawing/2014/main" xmlns="" id="{5A31DE3D-F6DC-45B1-8BD2-0DE80B6AB758}"/>
              </a:ext>
            </a:extLst>
          </p:cNvPr>
          <p:cNvGrpSpPr/>
          <p:nvPr/>
        </p:nvGrpSpPr>
        <p:grpSpPr>
          <a:xfrm>
            <a:off x="2470948" y="1760398"/>
            <a:ext cx="4060583" cy="2418168"/>
            <a:chOff x="971600" y="941948"/>
            <a:chExt cx="3424346" cy="2076302"/>
          </a:xfrm>
        </p:grpSpPr>
        <p:sp>
          <p:nvSpPr>
            <p:cNvPr id="49" name="圆角矩形 1">
              <a:extLst>
                <a:ext uri="{FF2B5EF4-FFF2-40B4-BE49-F238E27FC236}">
                  <a16:creationId xmlns:a16="http://schemas.microsoft.com/office/drawing/2014/main" xmlns="" id="{934BE13C-EAC1-4597-B32E-70D8BBA562E9}"/>
                </a:ext>
              </a:extLst>
            </p:cNvPr>
            <p:cNvSpPr/>
            <p:nvPr/>
          </p:nvSpPr>
          <p:spPr>
            <a:xfrm rot="627836">
              <a:off x="1115616" y="13185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圆角矩形 1">
              <a:extLst>
                <a:ext uri="{FF2B5EF4-FFF2-40B4-BE49-F238E27FC236}">
                  <a16:creationId xmlns:a16="http://schemas.microsoft.com/office/drawing/2014/main" xmlns="" id="{889DACB1-AB76-4627-ADA3-B7394DC8C1D7}"/>
                </a:ext>
              </a:extLst>
            </p:cNvPr>
            <p:cNvSpPr/>
            <p:nvPr/>
          </p:nvSpPr>
          <p:spPr>
            <a:xfrm>
              <a:off x="971600" y="941948"/>
              <a:ext cx="3424346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030A0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椭圆 39">
              <a:extLst>
                <a:ext uri="{FF2B5EF4-FFF2-40B4-BE49-F238E27FC236}">
                  <a16:creationId xmlns:a16="http://schemas.microsoft.com/office/drawing/2014/main" xmlns="" id="{7711EBC3-BDC2-4C2D-8764-907B0390167E}"/>
                </a:ext>
              </a:extLst>
            </p:cNvPr>
            <p:cNvSpPr/>
            <p:nvPr/>
          </p:nvSpPr>
          <p:spPr>
            <a:xfrm>
              <a:off x="1663539" y="10392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rgbClr val="62AB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38">
              <a:extLst>
                <a:ext uri="{FF2B5EF4-FFF2-40B4-BE49-F238E27FC236}">
                  <a16:creationId xmlns:a16="http://schemas.microsoft.com/office/drawing/2014/main" xmlns="" id="{6352A79C-156A-435A-98CD-9E493B8FE2E0}"/>
                </a:ext>
              </a:extLst>
            </p:cNvPr>
            <p:cNvSpPr txBox="1"/>
            <p:nvPr/>
          </p:nvSpPr>
          <p:spPr>
            <a:xfrm flipH="1">
              <a:off x="1562390" y="1104527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332" b="1" i="0" u="none" strike="noStrike" kern="0" cap="none" spc="0" normalizeH="0" baseline="0" noProof="0" dirty="0">
                  <a:ln>
                    <a:noFill/>
                  </a:ln>
                  <a:solidFill>
                    <a:srgbClr val="62AB71"/>
                  </a:solidFill>
                  <a:effectLst/>
                  <a:uLnTx/>
                  <a:uFillTx/>
                  <a:latin typeface="Calibri Light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62AB71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39">
              <a:extLst>
                <a:ext uri="{FF2B5EF4-FFF2-40B4-BE49-F238E27FC236}">
                  <a16:creationId xmlns:a16="http://schemas.microsoft.com/office/drawing/2014/main" xmlns="" id="{479EDD4E-12D5-4E24-BC92-6885CF6489AF}"/>
                </a:ext>
              </a:extLst>
            </p:cNvPr>
            <p:cNvSpPr txBox="1"/>
            <p:nvPr/>
          </p:nvSpPr>
          <p:spPr>
            <a:xfrm>
              <a:off x="1421635" y="1676696"/>
              <a:ext cx="2413415" cy="805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Vị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trí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địa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lí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54" name="组合 42">
            <a:extLst>
              <a:ext uri="{FF2B5EF4-FFF2-40B4-BE49-F238E27FC236}">
                <a16:creationId xmlns:a16="http://schemas.microsoft.com/office/drawing/2014/main" xmlns="" id="{7B47C16A-EBD8-41CE-B882-4DD88A9D60E0}"/>
              </a:ext>
            </a:extLst>
          </p:cNvPr>
          <p:cNvGrpSpPr/>
          <p:nvPr/>
        </p:nvGrpSpPr>
        <p:grpSpPr>
          <a:xfrm>
            <a:off x="6981523" y="1084086"/>
            <a:ext cx="4060584" cy="2490233"/>
            <a:chOff x="4589570" y="987574"/>
            <a:chExt cx="3889372" cy="2076302"/>
          </a:xfrm>
        </p:grpSpPr>
        <p:sp>
          <p:nvSpPr>
            <p:cNvPr id="55" name="圆角矩形 1">
              <a:extLst>
                <a:ext uri="{FF2B5EF4-FFF2-40B4-BE49-F238E27FC236}">
                  <a16:creationId xmlns:a16="http://schemas.microsoft.com/office/drawing/2014/main" xmlns="" id="{B4822BE3-DF9E-4A7E-990B-517CE8B1047A}"/>
                </a:ext>
              </a:extLst>
            </p:cNvPr>
            <p:cNvSpPr/>
            <p:nvPr/>
          </p:nvSpPr>
          <p:spPr>
            <a:xfrm rot="627836">
              <a:off x="4876051" y="1364222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圆角矩形 1">
              <a:extLst>
                <a:ext uri="{FF2B5EF4-FFF2-40B4-BE49-F238E27FC236}">
                  <a16:creationId xmlns:a16="http://schemas.microsoft.com/office/drawing/2014/main" xmlns="" id="{775EEEF3-5505-4228-9786-EFBA29601D1C}"/>
                </a:ext>
              </a:extLst>
            </p:cNvPr>
            <p:cNvSpPr/>
            <p:nvPr/>
          </p:nvSpPr>
          <p:spPr>
            <a:xfrm>
              <a:off x="4732034" y="987574"/>
              <a:ext cx="3679631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椭圆 45">
              <a:extLst>
                <a:ext uri="{FF2B5EF4-FFF2-40B4-BE49-F238E27FC236}">
                  <a16:creationId xmlns:a16="http://schemas.microsoft.com/office/drawing/2014/main" xmlns="" id="{D067E6F3-75BF-4BC8-B222-1B1B09546503}"/>
                </a:ext>
              </a:extLst>
            </p:cNvPr>
            <p:cNvSpPr/>
            <p:nvPr/>
          </p:nvSpPr>
          <p:spPr>
            <a:xfrm>
              <a:off x="5423974" y="1084843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44">
              <a:extLst>
                <a:ext uri="{FF2B5EF4-FFF2-40B4-BE49-F238E27FC236}">
                  <a16:creationId xmlns:a16="http://schemas.microsoft.com/office/drawing/2014/main" xmlns="" id="{DF3E63D5-E58F-4148-9AE8-8F101DC587FE}"/>
                </a:ext>
              </a:extLst>
            </p:cNvPr>
            <p:cNvSpPr txBox="1"/>
            <p:nvPr/>
          </p:nvSpPr>
          <p:spPr>
            <a:xfrm flipH="1">
              <a:off x="5322825" y="1150153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332" b="1" i="0" u="none" strike="noStrike" kern="0" cap="none" spc="0" normalizeH="0" baseline="0" noProof="0" dirty="0">
                  <a:ln>
                    <a:noFill/>
                  </a:ln>
                  <a:solidFill>
                    <a:srgbClr val="E71F19"/>
                  </a:solidFill>
                  <a:effectLst/>
                  <a:uLnTx/>
                  <a:uFillTx/>
                  <a:latin typeface="Calibri Light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45">
              <a:extLst>
                <a:ext uri="{FF2B5EF4-FFF2-40B4-BE49-F238E27FC236}">
                  <a16:creationId xmlns:a16="http://schemas.microsoft.com/office/drawing/2014/main" xmlns="" id="{48D16D5D-12AA-436A-8452-4E84A4B25314}"/>
                </a:ext>
              </a:extLst>
            </p:cNvPr>
            <p:cNvSpPr txBox="1"/>
            <p:nvPr/>
          </p:nvSpPr>
          <p:spPr>
            <a:xfrm>
              <a:off x="4589570" y="1863091"/>
              <a:ext cx="3889372" cy="371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Thủ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đô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60" name="组合 42">
            <a:extLst>
              <a:ext uri="{FF2B5EF4-FFF2-40B4-BE49-F238E27FC236}">
                <a16:creationId xmlns:a16="http://schemas.microsoft.com/office/drawing/2014/main" xmlns="" id="{6ECDABA7-1078-4138-B8C2-42319455DC98}"/>
              </a:ext>
            </a:extLst>
          </p:cNvPr>
          <p:cNvGrpSpPr/>
          <p:nvPr/>
        </p:nvGrpSpPr>
        <p:grpSpPr>
          <a:xfrm>
            <a:off x="833608" y="4008917"/>
            <a:ext cx="4150329" cy="2265506"/>
            <a:chOff x="4700289" y="987574"/>
            <a:chExt cx="3344114" cy="2076302"/>
          </a:xfrm>
        </p:grpSpPr>
        <p:sp>
          <p:nvSpPr>
            <p:cNvPr id="61" name="圆角矩形 1">
              <a:extLst>
                <a:ext uri="{FF2B5EF4-FFF2-40B4-BE49-F238E27FC236}">
                  <a16:creationId xmlns:a16="http://schemas.microsoft.com/office/drawing/2014/main" xmlns="" id="{484DD015-0494-4595-A9CD-F3CC2164FC4E}"/>
                </a:ext>
              </a:extLst>
            </p:cNvPr>
            <p:cNvSpPr/>
            <p:nvPr/>
          </p:nvSpPr>
          <p:spPr>
            <a:xfrm rot="627836">
              <a:off x="4876051" y="1364222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圆角矩形 1">
              <a:extLst>
                <a:ext uri="{FF2B5EF4-FFF2-40B4-BE49-F238E27FC236}">
                  <a16:creationId xmlns:a16="http://schemas.microsoft.com/office/drawing/2014/main" xmlns="" id="{DC98760F-BB65-48C9-8A9B-3CA9F8F8A594}"/>
                </a:ext>
              </a:extLst>
            </p:cNvPr>
            <p:cNvSpPr/>
            <p:nvPr/>
          </p:nvSpPr>
          <p:spPr>
            <a:xfrm>
              <a:off x="4732035" y="987574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E71F19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椭圆 45">
              <a:extLst>
                <a:ext uri="{FF2B5EF4-FFF2-40B4-BE49-F238E27FC236}">
                  <a16:creationId xmlns:a16="http://schemas.microsoft.com/office/drawing/2014/main" xmlns="" id="{0D1990C7-0693-4098-8FFC-E1989290BC2F}"/>
                </a:ext>
              </a:extLst>
            </p:cNvPr>
            <p:cNvSpPr/>
            <p:nvPr/>
          </p:nvSpPr>
          <p:spPr>
            <a:xfrm>
              <a:off x="5423974" y="1084843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44">
              <a:extLst>
                <a:ext uri="{FF2B5EF4-FFF2-40B4-BE49-F238E27FC236}">
                  <a16:creationId xmlns:a16="http://schemas.microsoft.com/office/drawing/2014/main" xmlns="" id="{725DA335-6C55-4AAF-A814-87F3029C9FAF}"/>
                </a:ext>
              </a:extLst>
            </p:cNvPr>
            <p:cNvSpPr txBox="1"/>
            <p:nvPr/>
          </p:nvSpPr>
          <p:spPr>
            <a:xfrm flipH="1">
              <a:off x="5322825" y="1150153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332" dirty="0">
                  <a:ln>
                    <a:noFill/>
                  </a:ln>
                  <a:solidFill>
                    <a:srgbClr val="E71F19"/>
                  </a:solidFill>
                  <a:latin typeface="Calibri Light"/>
                  <a:cs typeface="Times New Roman" panose="02020603050405020304" pitchFamily="18" charset="0"/>
                </a:rPr>
                <a:t>3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45">
              <a:extLst>
                <a:ext uri="{FF2B5EF4-FFF2-40B4-BE49-F238E27FC236}">
                  <a16:creationId xmlns:a16="http://schemas.microsoft.com/office/drawing/2014/main" xmlns="" id="{B847085D-C2F2-437B-85E0-C2DC9749C87C}"/>
                </a:ext>
              </a:extLst>
            </p:cNvPr>
            <p:cNvSpPr txBox="1"/>
            <p:nvPr/>
          </p:nvSpPr>
          <p:spPr>
            <a:xfrm>
              <a:off x="4700289" y="1793921"/>
              <a:ext cx="2998903" cy="61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Địa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hình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+mn-lt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66" name="组合 48">
            <a:extLst>
              <a:ext uri="{FF2B5EF4-FFF2-40B4-BE49-F238E27FC236}">
                <a16:creationId xmlns:a16="http://schemas.microsoft.com/office/drawing/2014/main" xmlns="" id="{4380C3A9-6663-4FC0-944F-EA6AFABD60DA}"/>
              </a:ext>
            </a:extLst>
          </p:cNvPr>
          <p:cNvGrpSpPr/>
          <p:nvPr/>
        </p:nvGrpSpPr>
        <p:grpSpPr>
          <a:xfrm>
            <a:off x="5968768" y="3735418"/>
            <a:ext cx="4491470" cy="2628922"/>
            <a:chOff x="3219867" y="2742148"/>
            <a:chExt cx="3312368" cy="2076302"/>
          </a:xfrm>
        </p:grpSpPr>
        <p:sp>
          <p:nvSpPr>
            <p:cNvPr id="67" name="圆角矩形 1">
              <a:extLst>
                <a:ext uri="{FF2B5EF4-FFF2-40B4-BE49-F238E27FC236}">
                  <a16:creationId xmlns:a16="http://schemas.microsoft.com/office/drawing/2014/main" xmlns="" id="{E9F479EA-55D6-44EB-80F1-DBB23A56A2C8}"/>
                </a:ext>
              </a:extLst>
            </p:cNvPr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xmlns="" id="{E3BA506E-DE71-40E4-8B8C-76D5408A8C5A}"/>
                </a:ext>
              </a:extLst>
            </p:cNvPr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椭圆 51">
              <a:extLst>
                <a:ext uri="{FF2B5EF4-FFF2-40B4-BE49-F238E27FC236}">
                  <a16:creationId xmlns:a16="http://schemas.microsoft.com/office/drawing/2014/main" xmlns="" id="{59F403D0-AEC2-44E2-A316-F1C2EEE23A2C}"/>
                </a:ext>
              </a:extLst>
            </p:cNvPr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50">
              <a:extLst>
                <a:ext uri="{FF2B5EF4-FFF2-40B4-BE49-F238E27FC236}">
                  <a16:creationId xmlns:a16="http://schemas.microsoft.com/office/drawing/2014/main" xmlns="" id="{38570874-67CE-421F-94A5-7D9123FE6645}"/>
                </a:ext>
              </a:extLst>
            </p:cNvPr>
            <p:cNvSpPr txBox="1"/>
            <p:nvPr/>
          </p:nvSpPr>
          <p:spPr>
            <a:xfrm flipH="1">
              <a:off x="3810657" y="2904727"/>
              <a:ext cx="840572" cy="57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121880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332" b="1" i="0" u="none" strike="noStrike" kern="0" cap="none" spc="0" normalizeH="0" baseline="0" noProof="0" dirty="0">
                  <a:ln>
                    <a:noFill/>
                  </a:ln>
                  <a:solidFill>
                    <a:srgbClr val="71C3E3"/>
                  </a:solidFill>
                  <a:effectLst/>
                  <a:uLnTx/>
                  <a:uFillTx/>
                  <a:latin typeface="Calibri Light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5332" b="1" i="0" u="none" strike="noStrike" kern="0" cap="none" spc="0" normalizeH="0" baseline="0" noProof="0" dirty="0">
                <a:ln>
                  <a:noFill/>
                </a:ln>
                <a:solidFill>
                  <a:srgbClr val="71C3E3"/>
                </a:solidFill>
                <a:effectLst/>
                <a:uLnTx/>
                <a:uFillTx/>
                <a:latin typeface="Calibri Ligh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51">
              <a:extLst>
                <a:ext uri="{FF2B5EF4-FFF2-40B4-BE49-F238E27FC236}">
                  <a16:creationId xmlns:a16="http://schemas.microsoft.com/office/drawing/2014/main" xmlns="" id="{3EBE4255-F612-4F0A-8667-8CC1364D44F8}"/>
                </a:ext>
              </a:extLst>
            </p:cNvPr>
            <p:cNvSpPr txBox="1"/>
            <p:nvPr/>
          </p:nvSpPr>
          <p:spPr>
            <a:xfrm>
              <a:off x="3321501" y="3452102"/>
              <a:ext cx="2860216" cy="703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Sản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phẩm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字魂70号-灵悦黑体" panose="00000500000000000000" pitchFamily="2" charset="-122"/>
                <a:cs typeface="+mn-ea"/>
                <a:sym typeface="+mn-lt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Cam-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pu</a:t>
              </a:r>
              <a:r>
                <a:rPr lang="en-US" altLang="zh-CN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-chia?</a:t>
              </a:r>
              <a:endParaRPr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72" name="Picture 2" descr="Target PNG">
            <a:extLst>
              <a:ext uri="{FF2B5EF4-FFF2-40B4-BE49-F238E27FC236}">
                <a16:creationId xmlns:a16="http://schemas.microsoft.com/office/drawing/2014/main" xmlns="" id="{6B7FE95D-2FF3-4E0C-8CE1-4C8809CC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31" y="687356"/>
            <a:ext cx="1049994" cy="8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4A16141-3D8C-445D-B72F-7646A646063F}"/>
              </a:ext>
            </a:extLst>
          </p:cNvPr>
          <p:cNvSpPr txBox="1"/>
          <p:nvPr/>
        </p:nvSpPr>
        <p:spPr>
          <a:xfrm>
            <a:off x="4744508" y="712738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5" name="Group 42">
            <a:extLst>
              <a:ext uri="{FF2B5EF4-FFF2-40B4-BE49-F238E27FC236}">
                <a16:creationId xmlns:a16="http://schemas.microsoft.com/office/drawing/2014/main" xmlns="" id="{A7F1B217-71B2-4CB5-8B67-66DB27CF1E97}"/>
              </a:ext>
            </a:extLst>
          </p:cNvPr>
          <p:cNvGrpSpPr/>
          <p:nvPr/>
        </p:nvGrpSpPr>
        <p:grpSpPr>
          <a:xfrm>
            <a:off x="5926184" y="4905723"/>
            <a:ext cx="542062" cy="283130"/>
            <a:chOff x="5516563" y="84138"/>
            <a:chExt cx="1414463" cy="1081087"/>
          </a:xfrm>
          <a:solidFill>
            <a:schemeClr val="bg1"/>
          </a:solidFill>
        </p:grpSpPr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xmlns="" id="{D5CDF28A-6C02-4372-8EA4-C8BD5E232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49238"/>
              <a:ext cx="896938" cy="698500"/>
            </a:xfrm>
            <a:custGeom>
              <a:avLst/>
              <a:gdLst>
                <a:gd name="T0" fmla="*/ 214 w 239"/>
                <a:gd name="T1" fmla="*/ 9 h 186"/>
                <a:gd name="T2" fmla="*/ 120 w 239"/>
                <a:gd name="T3" fmla="*/ 0 h 186"/>
                <a:gd name="T4" fmla="*/ 26 w 239"/>
                <a:gd name="T5" fmla="*/ 9 h 186"/>
                <a:gd name="T6" fmla="*/ 17 w 239"/>
                <a:gd name="T7" fmla="*/ 17 h 186"/>
                <a:gd name="T8" fmla="*/ 17 w 239"/>
                <a:gd name="T9" fmla="*/ 169 h 186"/>
                <a:gd name="T10" fmla="*/ 26 w 239"/>
                <a:gd name="T11" fmla="*/ 177 h 186"/>
                <a:gd name="T12" fmla="*/ 120 w 239"/>
                <a:gd name="T13" fmla="*/ 186 h 186"/>
                <a:gd name="T14" fmla="*/ 214 w 239"/>
                <a:gd name="T15" fmla="*/ 177 h 186"/>
                <a:gd name="T16" fmla="*/ 222 w 239"/>
                <a:gd name="T17" fmla="*/ 169 h 186"/>
                <a:gd name="T18" fmla="*/ 222 w 239"/>
                <a:gd name="T19" fmla="*/ 17 h 186"/>
                <a:gd name="T20" fmla="*/ 214 w 239"/>
                <a:gd name="T21" fmla="*/ 9 h 186"/>
                <a:gd name="T22" fmla="*/ 211 w 239"/>
                <a:gd name="T23" fmla="*/ 165 h 186"/>
                <a:gd name="T24" fmla="*/ 28 w 239"/>
                <a:gd name="T25" fmla="*/ 165 h 186"/>
                <a:gd name="T26" fmla="*/ 28 w 239"/>
                <a:gd name="T27" fmla="*/ 21 h 186"/>
                <a:gd name="T28" fmla="*/ 211 w 239"/>
                <a:gd name="T29" fmla="*/ 21 h 186"/>
                <a:gd name="T30" fmla="*/ 211 w 239"/>
                <a:gd name="T31" fmla="*/ 1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6">
                  <a:moveTo>
                    <a:pt x="214" y="9"/>
                  </a:moveTo>
                  <a:cubicBezTo>
                    <a:pt x="182" y="3"/>
                    <a:pt x="151" y="0"/>
                    <a:pt x="120" y="0"/>
                  </a:cubicBezTo>
                  <a:cubicBezTo>
                    <a:pt x="88" y="0"/>
                    <a:pt x="57" y="3"/>
                    <a:pt x="26" y="9"/>
                  </a:cubicBezTo>
                  <a:cubicBezTo>
                    <a:pt x="22" y="10"/>
                    <a:pt x="18" y="13"/>
                    <a:pt x="17" y="17"/>
                  </a:cubicBezTo>
                  <a:cubicBezTo>
                    <a:pt x="0" y="67"/>
                    <a:pt x="0" y="118"/>
                    <a:pt x="17" y="169"/>
                  </a:cubicBezTo>
                  <a:cubicBezTo>
                    <a:pt x="18" y="173"/>
                    <a:pt x="22" y="176"/>
                    <a:pt x="26" y="177"/>
                  </a:cubicBezTo>
                  <a:cubicBezTo>
                    <a:pt x="57" y="183"/>
                    <a:pt x="88" y="186"/>
                    <a:pt x="120" y="186"/>
                  </a:cubicBezTo>
                  <a:cubicBezTo>
                    <a:pt x="151" y="186"/>
                    <a:pt x="182" y="183"/>
                    <a:pt x="214" y="177"/>
                  </a:cubicBezTo>
                  <a:cubicBezTo>
                    <a:pt x="218" y="176"/>
                    <a:pt x="221" y="173"/>
                    <a:pt x="222" y="169"/>
                  </a:cubicBezTo>
                  <a:cubicBezTo>
                    <a:pt x="239" y="118"/>
                    <a:pt x="239" y="67"/>
                    <a:pt x="222" y="17"/>
                  </a:cubicBezTo>
                  <a:cubicBezTo>
                    <a:pt x="221" y="13"/>
                    <a:pt x="218" y="10"/>
                    <a:pt x="214" y="9"/>
                  </a:cubicBezTo>
                  <a:close/>
                  <a:moveTo>
                    <a:pt x="211" y="165"/>
                  </a:moveTo>
                  <a:cubicBezTo>
                    <a:pt x="150" y="178"/>
                    <a:pt x="89" y="178"/>
                    <a:pt x="28" y="165"/>
                  </a:cubicBezTo>
                  <a:cubicBezTo>
                    <a:pt x="12" y="117"/>
                    <a:pt x="12" y="69"/>
                    <a:pt x="28" y="21"/>
                  </a:cubicBezTo>
                  <a:cubicBezTo>
                    <a:pt x="89" y="8"/>
                    <a:pt x="150" y="8"/>
                    <a:pt x="211" y="21"/>
                  </a:cubicBezTo>
                  <a:cubicBezTo>
                    <a:pt x="227" y="69"/>
                    <a:pt x="227" y="117"/>
                    <a:pt x="21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xmlns="" id="{84576A5D-E7F5-44CE-9E64-F249B25DB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84138"/>
              <a:ext cx="1414463" cy="1081087"/>
            </a:xfrm>
            <a:custGeom>
              <a:avLst/>
              <a:gdLst>
                <a:gd name="T0" fmla="*/ 359 w 377"/>
                <a:gd name="T1" fmla="*/ 27 h 288"/>
                <a:gd name="T2" fmla="*/ 340 w 377"/>
                <a:gd name="T3" fmla="*/ 9 h 288"/>
                <a:gd name="T4" fmla="*/ 189 w 377"/>
                <a:gd name="T5" fmla="*/ 0 h 288"/>
                <a:gd name="T6" fmla="*/ 37 w 377"/>
                <a:gd name="T7" fmla="*/ 9 h 288"/>
                <a:gd name="T8" fmla="*/ 18 w 377"/>
                <a:gd name="T9" fmla="*/ 27 h 288"/>
                <a:gd name="T10" fmla="*/ 18 w 377"/>
                <a:gd name="T11" fmla="*/ 250 h 288"/>
                <a:gd name="T12" fmla="*/ 37 w 377"/>
                <a:gd name="T13" fmla="*/ 267 h 288"/>
                <a:gd name="T14" fmla="*/ 110 w 377"/>
                <a:gd name="T15" fmla="*/ 274 h 288"/>
                <a:gd name="T16" fmla="*/ 108 w 377"/>
                <a:gd name="T17" fmla="*/ 276 h 288"/>
                <a:gd name="T18" fmla="*/ 189 w 377"/>
                <a:gd name="T19" fmla="*/ 288 h 288"/>
                <a:gd name="T20" fmla="*/ 269 w 377"/>
                <a:gd name="T21" fmla="*/ 276 h 288"/>
                <a:gd name="T22" fmla="*/ 267 w 377"/>
                <a:gd name="T23" fmla="*/ 274 h 288"/>
                <a:gd name="T24" fmla="*/ 340 w 377"/>
                <a:gd name="T25" fmla="*/ 267 h 288"/>
                <a:gd name="T26" fmla="*/ 359 w 377"/>
                <a:gd name="T27" fmla="*/ 250 h 288"/>
                <a:gd name="T28" fmla="*/ 359 w 377"/>
                <a:gd name="T29" fmla="*/ 27 h 288"/>
                <a:gd name="T30" fmla="*/ 337 w 377"/>
                <a:gd name="T31" fmla="*/ 244 h 288"/>
                <a:gd name="T32" fmla="*/ 40 w 377"/>
                <a:gd name="T33" fmla="*/ 244 h 288"/>
                <a:gd name="T34" fmla="*/ 40 w 377"/>
                <a:gd name="T35" fmla="*/ 32 h 288"/>
                <a:gd name="T36" fmla="*/ 337 w 377"/>
                <a:gd name="T37" fmla="*/ 32 h 288"/>
                <a:gd name="T38" fmla="*/ 337 w 377"/>
                <a:gd name="T39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7" h="288">
                  <a:moveTo>
                    <a:pt x="359" y="27"/>
                  </a:moveTo>
                  <a:cubicBezTo>
                    <a:pt x="357" y="17"/>
                    <a:pt x="349" y="10"/>
                    <a:pt x="340" y="9"/>
                  </a:cubicBezTo>
                  <a:cubicBezTo>
                    <a:pt x="290" y="3"/>
                    <a:pt x="239" y="0"/>
                    <a:pt x="189" y="0"/>
                  </a:cubicBezTo>
                  <a:cubicBezTo>
                    <a:pt x="138" y="0"/>
                    <a:pt x="87" y="3"/>
                    <a:pt x="37" y="9"/>
                  </a:cubicBezTo>
                  <a:cubicBezTo>
                    <a:pt x="28" y="10"/>
                    <a:pt x="20" y="17"/>
                    <a:pt x="18" y="27"/>
                  </a:cubicBezTo>
                  <a:cubicBezTo>
                    <a:pt x="0" y="101"/>
                    <a:pt x="0" y="176"/>
                    <a:pt x="18" y="250"/>
                  </a:cubicBezTo>
                  <a:cubicBezTo>
                    <a:pt x="20" y="259"/>
                    <a:pt x="28" y="266"/>
                    <a:pt x="37" y="267"/>
                  </a:cubicBezTo>
                  <a:cubicBezTo>
                    <a:pt x="61" y="270"/>
                    <a:pt x="86" y="272"/>
                    <a:pt x="110" y="274"/>
                  </a:cubicBezTo>
                  <a:cubicBezTo>
                    <a:pt x="109" y="275"/>
                    <a:pt x="108" y="275"/>
                    <a:pt x="108" y="276"/>
                  </a:cubicBezTo>
                  <a:cubicBezTo>
                    <a:pt x="108" y="283"/>
                    <a:pt x="144" y="288"/>
                    <a:pt x="189" y="288"/>
                  </a:cubicBezTo>
                  <a:cubicBezTo>
                    <a:pt x="233" y="288"/>
                    <a:pt x="269" y="283"/>
                    <a:pt x="269" y="276"/>
                  </a:cubicBezTo>
                  <a:cubicBezTo>
                    <a:pt x="269" y="275"/>
                    <a:pt x="268" y="275"/>
                    <a:pt x="267" y="274"/>
                  </a:cubicBezTo>
                  <a:cubicBezTo>
                    <a:pt x="291" y="272"/>
                    <a:pt x="316" y="270"/>
                    <a:pt x="340" y="267"/>
                  </a:cubicBezTo>
                  <a:cubicBezTo>
                    <a:pt x="349" y="266"/>
                    <a:pt x="357" y="259"/>
                    <a:pt x="359" y="250"/>
                  </a:cubicBezTo>
                  <a:cubicBezTo>
                    <a:pt x="377" y="176"/>
                    <a:pt x="377" y="101"/>
                    <a:pt x="359" y="27"/>
                  </a:cubicBezTo>
                  <a:close/>
                  <a:moveTo>
                    <a:pt x="337" y="244"/>
                  </a:moveTo>
                  <a:cubicBezTo>
                    <a:pt x="238" y="256"/>
                    <a:pt x="139" y="256"/>
                    <a:pt x="40" y="244"/>
                  </a:cubicBezTo>
                  <a:cubicBezTo>
                    <a:pt x="23" y="174"/>
                    <a:pt x="23" y="103"/>
                    <a:pt x="40" y="32"/>
                  </a:cubicBezTo>
                  <a:cubicBezTo>
                    <a:pt x="139" y="20"/>
                    <a:pt x="238" y="20"/>
                    <a:pt x="337" y="32"/>
                  </a:cubicBezTo>
                  <a:cubicBezTo>
                    <a:pt x="354" y="103"/>
                    <a:pt x="354" y="174"/>
                    <a:pt x="337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xmlns="" id="{07A7A009-A26A-4798-BF95-D3D894A85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1938" y="301625"/>
              <a:ext cx="131763" cy="128587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17 w 35"/>
                <a:gd name="T11" fmla="*/ 11 h 34"/>
                <a:gd name="T12" fmla="*/ 23 w 35"/>
                <a:gd name="T13" fmla="*/ 17 h 34"/>
                <a:gd name="T14" fmla="*/ 17 w 35"/>
                <a:gd name="T15" fmla="*/ 23 h 34"/>
                <a:gd name="T16" fmla="*/ 12 w 35"/>
                <a:gd name="T17" fmla="*/ 17 h 34"/>
                <a:gd name="T18" fmla="*/ 17 w 35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17" y="11"/>
                  </a:moveTo>
                  <a:cubicBezTo>
                    <a:pt x="21" y="11"/>
                    <a:pt x="23" y="14"/>
                    <a:pt x="23" y="17"/>
                  </a:cubicBezTo>
                  <a:cubicBezTo>
                    <a:pt x="23" y="20"/>
                    <a:pt x="21" y="23"/>
                    <a:pt x="17" y="23"/>
                  </a:cubicBezTo>
                  <a:cubicBezTo>
                    <a:pt x="14" y="23"/>
                    <a:pt x="12" y="20"/>
                    <a:pt x="12" y="17"/>
                  </a:cubicBezTo>
                  <a:cubicBezTo>
                    <a:pt x="12" y="14"/>
                    <a:pt x="14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xmlns="" id="{B6B2996D-7952-465F-8AA0-16C066F9D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860425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5 w 46"/>
                <a:gd name="T3" fmla="*/ 0 h 12"/>
                <a:gd name="T4" fmla="*/ 0 w 46"/>
                <a:gd name="T5" fmla="*/ 6 h 12"/>
                <a:gd name="T6" fmla="*/ 5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3" y="12"/>
                    <a:pt x="46" y="9"/>
                    <a:pt x="46" y="6"/>
                  </a:cubicBezTo>
                  <a:cubicBezTo>
                    <a:pt x="46" y="3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xmlns="" id="{DB93596C-4BB8-4EEB-A47E-9100259FB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733425"/>
              <a:ext cx="173038" cy="41275"/>
            </a:xfrm>
            <a:custGeom>
              <a:avLst/>
              <a:gdLst>
                <a:gd name="T0" fmla="*/ 40 w 46"/>
                <a:gd name="T1" fmla="*/ 0 h 11"/>
                <a:gd name="T2" fmla="*/ 6 w 46"/>
                <a:gd name="T3" fmla="*/ 0 h 11"/>
                <a:gd name="T4" fmla="*/ 0 w 46"/>
                <a:gd name="T5" fmla="*/ 5 h 11"/>
                <a:gd name="T6" fmla="*/ 6 w 46"/>
                <a:gd name="T7" fmla="*/ 11 h 11"/>
                <a:gd name="T8" fmla="*/ 40 w 46"/>
                <a:gd name="T9" fmla="*/ 11 h 11"/>
                <a:gd name="T10" fmla="*/ 46 w 46"/>
                <a:gd name="T11" fmla="*/ 5 h 11"/>
                <a:gd name="T12" fmla="*/ 40 w 4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1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1"/>
                    <a:pt x="46" y="9"/>
                    <a:pt x="46" y="5"/>
                  </a:cubicBezTo>
                  <a:cubicBezTo>
                    <a:pt x="46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xmlns="" id="{F5B1DB08-0D3A-4D18-BD36-003703DDE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601663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6 w 46"/>
                <a:gd name="T3" fmla="*/ 0 h 12"/>
                <a:gd name="T4" fmla="*/ 0 w 46"/>
                <a:gd name="T5" fmla="*/ 6 h 12"/>
                <a:gd name="T6" fmla="*/ 6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2"/>
                    <a:pt x="46" y="9"/>
                    <a:pt x="46" y="6"/>
                  </a:cubicBezTo>
                  <a:cubicBezTo>
                    <a:pt x="46" y="3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xmlns="" id="{2CB75BBF-5FC6-42C4-B58E-F6E479688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422275"/>
              <a:ext cx="258763" cy="179387"/>
            </a:xfrm>
            <a:custGeom>
              <a:avLst/>
              <a:gdLst>
                <a:gd name="T0" fmla="*/ 63 w 69"/>
                <a:gd name="T1" fmla="*/ 0 h 48"/>
                <a:gd name="T2" fmla="*/ 10 w 69"/>
                <a:gd name="T3" fmla="*/ 4 h 48"/>
                <a:gd name="T4" fmla="*/ 3 w 69"/>
                <a:gd name="T5" fmla="*/ 10 h 48"/>
                <a:gd name="T6" fmla="*/ 0 w 69"/>
                <a:gd name="T7" fmla="*/ 42 h 48"/>
                <a:gd name="T8" fmla="*/ 5 w 69"/>
                <a:gd name="T9" fmla="*/ 48 h 48"/>
                <a:gd name="T10" fmla="*/ 11 w 69"/>
                <a:gd name="T11" fmla="*/ 42 h 48"/>
                <a:gd name="T12" fmla="*/ 13 w 69"/>
                <a:gd name="T13" fmla="*/ 21 h 48"/>
                <a:gd name="T14" fmla="*/ 20 w 69"/>
                <a:gd name="T15" fmla="*/ 14 h 48"/>
                <a:gd name="T16" fmla="*/ 63 w 69"/>
                <a:gd name="T17" fmla="*/ 11 h 48"/>
                <a:gd name="T18" fmla="*/ 69 w 69"/>
                <a:gd name="T19" fmla="*/ 5 h 48"/>
                <a:gd name="T20" fmla="*/ 63 w 69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48">
                  <a:moveTo>
                    <a:pt x="63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3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8" y="48"/>
                    <a:pt x="11" y="46"/>
                    <a:pt x="11" y="4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7"/>
                    <a:pt x="16" y="15"/>
                    <a:pt x="20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9" y="9"/>
                    <a:pt x="69" y="5"/>
                  </a:cubicBezTo>
                  <a:cubicBezTo>
                    <a:pt x="69" y="2"/>
                    <a:pt x="66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50">
            <a:extLst>
              <a:ext uri="{FF2B5EF4-FFF2-40B4-BE49-F238E27FC236}">
                <a16:creationId xmlns:a16="http://schemas.microsoft.com/office/drawing/2014/main" xmlns="" id="{D4588202-32A4-44B4-B60B-C6D67A0C3567}"/>
              </a:ext>
            </a:extLst>
          </p:cNvPr>
          <p:cNvGrpSpPr/>
          <p:nvPr/>
        </p:nvGrpSpPr>
        <p:grpSpPr>
          <a:xfrm>
            <a:off x="3098908" y="4052385"/>
            <a:ext cx="410387" cy="305936"/>
            <a:chOff x="2727325" y="-39687"/>
            <a:chExt cx="1463675" cy="1260475"/>
          </a:xfrm>
          <a:solidFill>
            <a:schemeClr val="bg1"/>
          </a:solidFill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xmlns="" id="{4865C9FE-E4BC-4512-ACAF-FD443C99F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325" y="-39687"/>
              <a:ext cx="1463675" cy="1260475"/>
            </a:xfrm>
            <a:custGeom>
              <a:avLst/>
              <a:gdLst>
                <a:gd name="T0" fmla="*/ 347 w 390"/>
                <a:gd name="T1" fmla="*/ 42 h 336"/>
                <a:gd name="T2" fmla="*/ 195 w 390"/>
                <a:gd name="T3" fmla="*/ 38 h 336"/>
                <a:gd name="T4" fmla="*/ 43 w 390"/>
                <a:gd name="T5" fmla="*/ 42 h 336"/>
                <a:gd name="T6" fmla="*/ 43 w 390"/>
                <a:gd name="T7" fmla="*/ 196 h 336"/>
                <a:gd name="T8" fmla="*/ 170 w 390"/>
                <a:gd name="T9" fmla="*/ 322 h 336"/>
                <a:gd name="T10" fmla="*/ 220 w 390"/>
                <a:gd name="T11" fmla="*/ 322 h 336"/>
                <a:gd name="T12" fmla="*/ 347 w 390"/>
                <a:gd name="T13" fmla="*/ 196 h 336"/>
                <a:gd name="T14" fmla="*/ 347 w 390"/>
                <a:gd name="T15" fmla="*/ 42 h 336"/>
                <a:gd name="T16" fmla="*/ 330 w 390"/>
                <a:gd name="T17" fmla="*/ 180 h 336"/>
                <a:gd name="T18" fmla="*/ 203 w 390"/>
                <a:gd name="T19" fmla="*/ 306 h 336"/>
                <a:gd name="T20" fmla="*/ 187 w 390"/>
                <a:gd name="T21" fmla="*/ 306 h 336"/>
                <a:gd name="T22" fmla="*/ 59 w 390"/>
                <a:gd name="T23" fmla="*/ 180 h 336"/>
                <a:gd name="T24" fmla="*/ 59 w 390"/>
                <a:gd name="T25" fmla="*/ 58 h 336"/>
                <a:gd name="T26" fmla="*/ 179 w 390"/>
                <a:gd name="T27" fmla="*/ 55 h 336"/>
                <a:gd name="T28" fmla="*/ 195 w 390"/>
                <a:gd name="T29" fmla="*/ 70 h 336"/>
                <a:gd name="T30" fmla="*/ 210 w 390"/>
                <a:gd name="T31" fmla="*/ 55 h 336"/>
                <a:gd name="T32" fmla="*/ 330 w 390"/>
                <a:gd name="T33" fmla="*/ 58 h 336"/>
                <a:gd name="T34" fmla="*/ 330 w 390"/>
                <a:gd name="T35" fmla="*/ 1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0" h="336">
                  <a:moveTo>
                    <a:pt x="347" y="42"/>
                  </a:moveTo>
                  <a:cubicBezTo>
                    <a:pt x="305" y="0"/>
                    <a:pt x="238" y="0"/>
                    <a:pt x="195" y="38"/>
                  </a:cubicBezTo>
                  <a:cubicBezTo>
                    <a:pt x="152" y="0"/>
                    <a:pt x="85" y="0"/>
                    <a:pt x="43" y="42"/>
                  </a:cubicBezTo>
                  <a:cubicBezTo>
                    <a:pt x="0" y="84"/>
                    <a:pt x="0" y="154"/>
                    <a:pt x="43" y="196"/>
                  </a:cubicBezTo>
                  <a:cubicBezTo>
                    <a:pt x="55" y="208"/>
                    <a:pt x="170" y="322"/>
                    <a:pt x="170" y="322"/>
                  </a:cubicBezTo>
                  <a:cubicBezTo>
                    <a:pt x="184" y="336"/>
                    <a:pt x="206" y="336"/>
                    <a:pt x="220" y="322"/>
                  </a:cubicBezTo>
                  <a:cubicBezTo>
                    <a:pt x="220" y="322"/>
                    <a:pt x="345" y="198"/>
                    <a:pt x="347" y="196"/>
                  </a:cubicBezTo>
                  <a:cubicBezTo>
                    <a:pt x="390" y="154"/>
                    <a:pt x="390" y="84"/>
                    <a:pt x="347" y="42"/>
                  </a:cubicBezTo>
                  <a:close/>
                  <a:moveTo>
                    <a:pt x="330" y="180"/>
                  </a:moveTo>
                  <a:cubicBezTo>
                    <a:pt x="203" y="306"/>
                    <a:pt x="203" y="306"/>
                    <a:pt x="203" y="306"/>
                  </a:cubicBezTo>
                  <a:cubicBezTo>
                    <a:pt x="199" y="310"/>
                    <a:pt x="191" y="310"/>
                    <a:pt x="187" y="306"/>
                  </a:cubicBezTo>
                  <a:cubicBezTo>
                    <a:pt x="59" y="180"/>
                    <a:pt x="59" y="180"/>
                    <a:pt x="59" y="180"/>
                  </a:cubicBezTo>
                  <a:cubicBezTo>
                    <a:pt x="25" y="146"/>
                    <a:pt x="25" y="92"/>
                    <a:pt x="59" y="58"/>
                  </a:cubicBezTo>
                  <a:cubicBezTo>
                    <a:pt x="92" y="26"/>
                    <a:pt x="145" y="25"/>
                    <a:pt x="179" y="55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45" y="25"/>
                    <a:pt x="298" y="26"/>
                    <a:pt x="330" y="58"/>
                  </a:cubicBezTo>
                  <a:cubicBezTo>
                    <a:pt x="364" y="92"/>
                    <a:pt x="364" y="146"/>
                    <a:pt x="330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xmlns="" id="{0B16A254-51BE-4121-9217-3841FBE16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913" y="215900"/>
              <a:ext cx="206375" cy="201612"/>
            </a:xfrm>
            <a:custGeom>
              <a:avLst/>
              <a:gdLst>
                <a:gd name="T0" fmla="*/ 49 w 55"/>
                <a:gd name="T1" fmla="*/ 0 h 54"/>
                <a:gd name="T2" fmla="*/ 49 w 55"/>
                <a:gd name="T3" fmla="*/ 0 h 54"/>
                <a:gd name="T4" fmla="*/ 0 w 55"/>
                <a:gd name="T5" fmla="*/ 48 h 54"/>
                <a:gd name="T6" fmla="*/ 0 w 55"/>
                <a:gd name="T7" fmla="*/ 48 h 54"/>
                <a:gd name="T8" fmla="*/ 6 w 55"/>
                <a:gd name="T9" fmla="*/ 54 h 54"/>
                <a:gd name="T10" fmla="*/ 12 w 55"/>
                <a:gd name="T11" fmla="*/ 48 h 54"/>
                <a:gd name="T12" fmla="*/ 12 w 55"/>
                <a:gd name="T13" fmla="*/ 48 h 54"/>
                <a:gd name="T14" fmla="*/ 49 w 55"/>
                <a:gd name="T15" fmla="*/ 11 h 54"/>
                <a:gd name="T16" fmla="*/ 49 w 55"/>
                <a:gd name="T17" fmla="*/ 11 h 54"/>
                <a:gd name="T18" fmla="*/ 55 w 55"/>
                <a:gd name="T19" fmla="*/ 5 h 54"/>
                <a:gd name="T20" fmla="*/ 49 w 55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4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9" y="54"/>
                    <a:pt x="12" y="52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28"/>
                    <a:pt x="2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5" y="8"/>
                    <a:pt x="55" y="5"/>
                  </a:cubicBezTo>
                  <a:cubicBezTo>
                    <a:pt x="55" y="2"/>
                    <a:pt x="52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DEE934B7-11AD-44E9-BAFD-1146B9E07432}"/>
              </a:ext>
            </a:extLst>
          </p:cNvPr>
          <p:cNvGrpSpPr/>
          <p:nvPr/>
        </p:nvGrpSpPr>
        <p:grpSpPr>
          <a:xfrm>
            <a:off x="961422" y="3476095"/>
            <a:ext cx="8169591" cy="725421"/>
            <a:chOff x="1299350" y="2838011"/>
            <a:chExt cx="8169591" cy="725421"/>
          </a:xfrm>
        </p:grpSpPr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xmlns="" id="{6573355B-BCC7-4C28-9BF6-1E547CE1FF66}"/>
                </a:ext>
              </a:extLst>
            </p:cNvPr>
            <p:cNvGrpSpPr/>
            <p:nvPr/>
          </p:nvGrpSpPr>
          <p:grpSpPr>
            <a:xfrm rot="612172">
              <a:off x="1299350" y="2838011"/>
              <a:ext cx="829379" cy="725421"/>
              <a:chOff x="4762303" y="2653510"/>
              <a:chExt cx="1192668" cy="1131926"/>
            </a:xfrm>
          </p:grpSpPr>
          <p:sp>
            <p:nvSpPr>
              <p:cNvPr id="14" name="Rounded Rectangle 11">
                <a:extLst>
                  <a:ext uri="{FF2B5EF4-FFF2-40B4-BE49-F238E27FC236}">
                    <a16:creationId xmlns:a16="http://schemas.microsoft.com/office/drawing/2014/main" xmlns="" id="{AB8A3C77-EC59-45E7-8E76-2AD06ED1E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87828">
                <a:off x="4762303" y="2662883"/>
                <a:ext cx="1192668" cy="1122553"/>
              </a:xfrm>
              <a:prstGeom prst="roundRect">
                <a:avLst>
                  <a:gd name="adj" fmla="val 9375"/>
                </a:avLst>
              </a:prstGeom>
              <a:solidFill>
                <a:srgbClr val="548235"/>
              </a:solidFill>
              <a:ln w="9525">
                <a:noFill/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endParaRPr lang="id-ID" altLang="id-ID" sz="16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xmlns="" id="{8F6C9EED-ECFB-4590-9AC4-F719B61A4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987828">
                <a:off x="4988013" y="2653510"/>
                <a:ext cx="771728" cy="975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nb-NO" altLang="id-ID" sz="32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  <a:sym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A310095A-7052-491E-B1C0-49586346F9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01541" y="3112258"/>
              <a:ext cx="384304" cy="255757"/>
            </a:xfrm>
            <a:custGeom>
              <a:avLst/>
              <a:gdLst>
                <a:gd name="T0" fmla="*/ 161 w 226"/>
                <a:gd name="T1" fmla="*/ 0 h 220"/>
                <a:gd name="T2" fmla="*/ 96 w 226"/>
                <a:gd name="T3" fmla="*/ 47 h 220"/>
                <a:gd name="T4" fmla="*/ 95 w 226"/>
                <a:gd name="T5" fmla="*/ 47 h 220"/>
                <a:gd name="T6" fmla="*/ 24 w 226"/>
                <a:gd name="T7" fmla="*/ 119 h 220"/>
                <a:gd name="T8" fmla="*/ 1 w 226"/>
                <a:gd name="T9" fmla="*/ 189 h 220"/>
                <a:gd name="T10" fmla="*/ 24 w 226"/>
                <a:gd name="T11" fmla="*/ 220 h 220"/>
                <a:gd name="T12" fmla="*/ 90 w 226"/>
                <a:gd name="T13" fmla="*/ 203 h 220"/>
                <a:gd name="T14" fmla="*/ 207 w 226"/>
                <a:gd name="T15" fmla="*/ 91 h 220"/>
                <a:gd name="T16" fmla="*/ 110 w 226"/>
                <a:gd name="T17" fmla="*/ 164 h 220"/>
                <a:gd name="T18" fmla="*/ 170 w 226"/>
                <a:gd name="T19" fmla="*/ 81 h 220"/>
                <a:gd name="T20" fmla="*/ 163 w 226"/>
                <a:gd name="T21" fmla="*/ 115 h 220"/>
                <a:gd name="T22" fmla="*/ 110 w 226"/>
                <a:gd name="T23" fmla="*/ 169 h 220"/>
                <a:gd name="T24" fmla="*/ 102 w 226"/>
                <a:gd name="T25" fmla="*/ 139 h 220"/>
                <a:gd name="T26" fmla="*/ 79 w 226"/>
                <a:gd name="T27" fmla="*/ 117 h 220"/>
                <a:gd name="T28" fmla="*/ 159 w 226"/>
                <a:gd name="T29" fmla="*/ 61 h 220"/>
                <a:gd name="T30" fmla="*/ 102 w 226"/>
                <a:gd name="T31" fmla="*/ 139 h 220"/>
                <a:gd name="T32" fmla="*/ 52 w 226"/>
                <a:gd name="T33" fmla="*/ 110 h 220"/>
                <a:gd name="T34" fmla="*/ 137 w 226"/>
                <a:gd name="T35" fmla="*/ 49 h 220"/>
                <a:gd name="T36" fmla="*/ 29 w 226"/>
                <a:gd name="T37" fmla="*/ 205 h 220"/>
                <a:gd name="T38" fmla="*/ 14 w 226"/>
                <a:gd name="T39" fmla="*/ 196 h 220"/>
                <a:gd name="T40" fmla="*/ 22 w 226"/>
                <a:gd name="T41" fmla="*/ 166 h 220"/>
                <a:gd name="T42" fmla="*/ 54 w 226"/>
                <a:gd name="T43" fmla="*/ 199 h 220"/>
                <a:gd name="T44" fmla="*/ 61 w 226"/>
                <a:gd name="T45" fmla="*/ 197 h 220"/>
                <a:gd name="T46" fmla="*/ 24 w 226"/>
                <a:gd name="T47" fmla="*/ 159 h 220"/>
                <a:gd name="T48" fmla="*/ 33 w 226"/>
                <a:gd name="T49" fmla="*/ 129 h 220"/>
                <a:gd name="T50" fmla="*/ 89 w 226"/>
                <a:gd name="T51" fmla="*/ 189 h 220"/>
                <a:gd name="T52" fmla="*/ 61 w 226"/>
                <a:gd name="T53" fmla="*/ 197 h 220"/>
                <a:gd name="T54" fmla="*/ 186 w 226"/>
                <a:gd name="T55" fmla="*/ 93 h 220"/>
                <a:gd name="T56" fmla="*/ 168 w 226"/>
                <a:gd name="T57" fmla="*/ 52 h 220"/>
                <a:gd name="T58" fmla="*/ 139 w 226"/>
                <a:gd name="T59" fmla="*/ 23 h 220"/>
                <a:gd name="T60" fmla="*/ 192 w 226"/>
                <a:gd name="T61" fmla="*/ 27 h 220"/>
                <a:gd name="T62" fmla="*/ 197 w 226"/>
                <a:gd name="T63" fmla="*/ 8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6" h="220">
                  <a:moveTo>
                    <a:pt x="202" y="18"/>
                  </a:moveTo>
                  <a:cubicBezTo>
                    <a:pt x="191" y="6"/>
                    <a:pt x="176" y="0"/>
                    <a:pt x="161" y="0"/>
                  </a:cubicBezTo>
                  <a:cubicBezTo>
                    <a:pt x="149" y="0"/>
                    <a:pt x="137" y="5"/>
                    <a:pt x="129" y="13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7"/>
                    <a:pt x="95" y="47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1" y="122"/>
                    <a:pt x="19" y="126"/>
                    <a:pt x="17" y="130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1" y="189"/>
                    <a:pt x="0" y="194"/>
                    <a:pt x="0" y="196"/>
                  </a:cubicBezTo>
                  <a:cubicBezTo>
                    <a:pt x="0" y="209"/>
                    <a:pt x="11" y="220"/>
                    <a:pt x="24" y="220"/>
                  </a:cubicBezTo>
                  <a:cubicBezTo>
                    <a:pt x="27" y="220"/>
                    <a:pt x="32" y="219"/>
                    <a:pt x="32" y="219"/>
                  </a:cubicBezTo>
                  <a:cubicBezTo>
                    <a:pt x="90" y="203"/>
                    <a:pt x="90" y="203"/>
                    <a:pt x="90" y="203"/>
                  </a:cubicBezTo>
                  <a:cubicBezTo>
                    <a:pt x="95" y="202"/>
                    <a:pt x="99" y="200"/>
                    <a:pt x="102" y="196"/>
                  </a:cubicBezTo>
                  <a:cubicBezTo>
                    <a:pt x="207" y="91"/>
                    <a:pt x="207" y="91"/>
                    <a:pt x="207" y="91"/>
                  </a:cubicBezTo>
                  <a:cubicBezTo>
                    <a:pt x="226" y="72"/>
                    <a:pt x="224" y="40"/>
                    <a:pt x="202" y="18"/>
                  </a:cubicBezTo>
                  <a:close/>
                  <a:moveTo>
                    <a:pt x="110" y="164"/>
                  </a:moveTo>
                  <a:cubicBezTo>
                    <a:pt x="110" y="157"/>
                    <a:pt x="108" y="151"/>
                    <a:pt x="105" y="146"/>
                  </a:cubicBezTo>
                  <a:cubicBezTo>
                    <a:pt x="170" y="81"/>
                    <a:pt x="170" y="81"/>
                    <a:pt x="170" y="81"/>
                  </a:cubicBezTo>
                  <a:cubicBezTo>
                    <a:pt x="174" y="93"/>
                    <a:pt x="172" y="106"/>
                    <a:pt x="163" y="115"/>
                  </a:cubicBezTo>
                  <a:cubicBezTo>
                    <a:pt x="163" y="115"/>
                    <a:pt x="163" y="115"/>
                    <a:pt x="163" y="115"/>
                  </a:cubicBezTo>
                  <a:cubicBezTo>
                    <a:pt x="163" y="115"/>
                    <a:pt x="163" y="115"/>
                    <a:pt x="163" y="115"/>
                  </a:cubicBezTo>
                  <a:cubicBezTo>
                    <a:pt x="110" y="169"/>
                    <a:pt x="110" y="169"/>
                    <a:pt x="110" y="169"/>
                  </a:cubicBezTo>
                  <a:cubicBezTo>
                    <a:pt x="110" y="167"/>
                    <a:pt x="110" y="165"/>
                    <a:pt x="110" y="164"/>
                  </a:cubicBezTo>
                  <a:close/>
                  <a:moveTo>
                    <a:pt x="102" y="139"/>
                  </a:moveTo>
                  <a:cubicBezTo>
                    <a:pt x="99" y="135"/>
                    <a:pt x="96" y="131"/>
                    <a:pt x="93" y="127"/>
                  </a:cubicBezTo>
                  <a:cubicBezTo>
                    <a:pt x="88" y="123"/>
                    <a:pt x="84" y="120"/>
                    <a:pt x="79" y="117"/>
                  </a:cubicBezTo>
                  <a:cubicBezTo>
                    <a:pt x="144" y="52"/>
                    <a:pt x="144" y="52"/>
                    <a:pt x="144" y="52"/>
                  </a:cubicBezTo>
                  <a:cubicBezTo>
                    <a:pt x="149" y="54"/>
                    <a:pt x="154" y="57"/>
                    <a:pt x="159" y="61"/>
                  </a:cubicBezTo>
                  <a:cubicBezTo>
                    <a:pt x="162" y="65"/>
                    <a:pt x="165" y="69"/>
                    <a:pt x="167" y="74"/>
                  </a:cubicBezTo>
                  <a:lnTo>
                    <a:pt x="102" y="139"/>
                  </a:lnTo>
                  <a:close/>
                  <a:moveTo>
                    <a:pt x="72" y="114"/>
                  </a:moveTo>
                  <a:cubicBezTo>
                    <a:pt x="66" y="111"/>
                    <a:pt x="59" y="110"/>
                    <a:pt x="52" y="110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13" y="48"/>
                    <a:pt x="125" y="46"/>
                    <a:pt x="137" y="49"/>
                  </a:cubicBezTo>
                  <a:lnTo>
                    <a:pt x="72" y="114"/>
                  </a:lnTo>
                  <a:close/>
                  <a:moveTo>
                    <a:pt x="29" y="205"/>
                  </a:moveTo>
                  <a:cubicBezTo>
                    <a:pt x="28" y="206"/>
                    <a:pt x="26" y="206"/>
                    <a:pt x="24" y="206"/>
                  </a:cubicBezTo>
                  <a:cubicBezTo>
                    <a:pt x="18" y="206"/>
                    <a:pt x="14" y="202"/>
                    <a:pt x="14" y="196"/>
                  </a:cubicBezTo>
                  <a:cubicBezTo>
                    <a:pt x="14" y="195"/>
                    <a:pt x="14" y="193"/>
                    <a:pt x="14" y="192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30" y="166"/>
                    <a:pt x="38" y="169"/>
                    <a:pt x="45" y="175"/>
                  </a:cubicBezTo>
                  <a:cubicBezTo>
                    <a:pt x="51" y="182"/>
                    <a:pt x="55" y="191"/>
                    <a:pt x="54" y="199"/>
                  </a:cubicBezTo>
                  <a:lnTo>
                    <a:pt x="29" y="205"/>
                  </a:lnTo>
                  <a:close/>
                  <a:moveTo>
                    <a:pt x="61" y="197"/>
                  </a:moveTo>
                  <a:cubicBezTo>
                    <a:pt x="61" y="188"/>
                    <a:pt x="57" y="178"/>
                    <a:pt x="50" y="170"/>
                  </a:cubicBezTo>
                  <a:cubicBezTo>
                    <a:pt x="42" y="163"/>
                    <a:pt x="33" y="159"/>
                    <a:pt x="24" y="159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1" y="132"/>
                    <a:pt x="32" y="131"/>
                    <a:pt x="33" y="129"/>
                  </a:cubicBezTo>
                  <a:cubicBezTo>
                    <a:pt x="47" y="119"/>
                    <a:pt x="68" y="122"/>
                    <a:pt x="83" y="137"/>
                  </a:cubicBezTo>
                  <a:cubicBezTo>
                    <a:pt x="98" y="153"/>
                    <a:pt x="101" y="175"/>
                    <a:pt x="89" y="189"/>
                  </a:cubicBezTo>
                  <a:cubicBezTo>
                    <a:pt x="88" y="190"/>
                    <a:pt x="87" y="190"/>
                    <a:pt x="86" y="190"/>
                  </a:cubicBezTo>
                  <a:lnTo>
                    <a:pt x="61" y="197"/>
                  </a:lnTo>
                  <a:close/>
                  <a:moveTo>
                    <a:pt x="197" y="81"/>
                  </a:moveTo>
                  <a:cubicBezTo>
                    <a:pt x="186" y="93"/>
                    <a:pt x="186" y="93"/>
                    <a:pt x="186" y="93"/>
                  </a:cubicBezTo>
                  <a:cubicBezTo>
                    <a:pt x="186" y="91"/>
                    <a:pt x="186" y="90"/>
                    <a:pt x="186" y="88"/>
                  </a:cubicBezTo>
                  <a:cubicBezTo>
                    <a:pt x="185" y="75"/>
                    <a:pt x="178" y="62"/>
                    <a:pt x="168" y="52"/>
                  </a:cubicBezTo>
                  <a:cubicBezTo>
                    <a:pt x="157" y="41"/>
                    <a:pt x="142" y="34"/>
                    <a:pt x="127" y="3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45" y="17"/>
                    <a:pt x="153" y="14"/>
                    <a:pt x="161" y="14"/>
                  </a:cubicBezTo>
                  <a:cubicBezTo>
                    <a:pt x="172" y="14"/>
                    <a:pt x="184" y="19"/>
                    <a:pt x="192" y="27"/>
                  </a:cubicBezTo>
                  <a:cubicBezTo>
                    <a:pt x="201" y="36"/>
                    <a:pt x="205" y="46"/>
                    <a:pt x="206" y="56"/>
                  </a:cubicBezTo>
                  <a:cubicBezTo>
                    <a:pt x="207" y="66"/>
                    <a:pt x="204" y="75"/>
                    <a:pt x="197" y="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DF35C498-DB99-4A96-8855-19AD985A8688}"/>
                </a:ext>
              </a:extLst>
            </p:cNvPr>
            <p:cNvSpPr txBox="1"/>
            <p:nvPr/>
          </p:nvSpPr>
          <p:spPr>
            <a:xfrm>
              <a:off x="2279602" y="2909148"/>
              <a:ext cx="7189339" cy="488274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Thủ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đô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Cam-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pu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-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chia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s-ES_tradnl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Phnôm-pênh</a:t>
              </a:r>
              <a:r>
                <a:rPr lang="es-ES_tradnl" altLang="zh-CN" sz="2400" b="1" dirty="0"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300E76B2-E9D0-468B-881C-BC6E52C0DC7B}"/>
              </a:ext>
            </a:extLst>
          </p:cNvPr>
          <p:cNvGrpSpPr/>
          <p:nvPr/>
        </p:nvGrpSpPr>
        <p:grpSpPr>
          <a:xfrm>
            <a:off x="961422" y="1317638"/>
            <a:ext cx="5667978" cy="2081347"/>
            <a:chOff x="1240031" y="1262512"/>
            <a:chExt cx="5667978" cy="2081347"/>
          </a:xfrm>
        </p:grpSpPr>
        <p:grpSp>
          <p:nvGrpSpPr>
            <p:cNvPr id="16" name="Group 13">
              <a:extLst>
                <a:ext uri="{FF2B5EF4-FFF2-40B4-BE49-F238E27FC236}">
                  <a16:creationId xmlns:a16="http://schemas.microsoft.com/office/drawing/2014/main" xmlns="" id="{3FA8ACFA-FE2F-4885-96A1-9C2203034C77}"/>
                </a:ext>
              </a:extLst>
            </p:cNvPr>
            <p:cNvGrpSpPr/>
            <p:nvPr/>
          </p:nvGrpSpPr>
          <p:grpSpPr>
            <a:xfrm>
              <a:off x="1240031" y="1262512"/>
              <a:ext cx="967524" cy="1212631"/>
              <a:chOff x="5046784" y="997241"/>
              <a:chExt cx="771728" cy="1415333"/>
            </a:xfrm>
          </p:grpSpPr>
          <p:sp>
            <p:nvSpPr>
              <p:cNvPr id="17" name="Rounded Rectangle 14">
                <a:extLst>
                  <a:ext uri="{FF2B5EF4-FFF2-40B4-BE49-F238E27FC236}">
                    <a16:creationId xmlns:a16="http://schemas.microsoft.com/office/drawing/2014/main" xmlns="" id="{0388BA2A-432A-4889-BF52-A194155BF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1421" y="1418481"/>
                <a:ext cx="630807" cy="825218"/>
              </a:xfrm>
              <a:prstGeom prst="roundRect">
                <a:avLst>
                  <a:gd name="adj" fmla="val 9375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id-ID" altLang="id-ID" sz="1600" kern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TextBox 24">
                <a:extLst>
                  <a:ext uri="{FF2B5EF4-FFF2-40B4-BE49-F238E27FC236}">
                    <a16:creationId xmlns:a16="http://schemas.microsoft.com/office/drawing/2014/main" xmlns="" id="{22146519-3303-4345-8569-6CC0599C6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6784" y="997241"/>
                <a:ext cx="771728" cy="141533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r>
                  <a:rPr lang="nb-NO" altLang="id-ID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31" name="Group 38">
              <a:extLst>
                <a:ext uri="{FF2B5EF4-FFF2-40B4-BE49-F238E27FC236}">
                  <a16:creationId xmlns:a16="http://schemas.microsoft.com/office/drawing/2014/main" xmlns="" id="{3DD3F652-1DA3-46BD-A087-7A4DA83616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52372" y="1746952"/>
              <a:ext cx="419481" cy="374007"/>
              <a:chOff x="-2669357" y="108900"/>
              <a:chExt cx="567660" cy="740604"/>
            </a:xfrm>
            <a:solidFill>
              <a:schemeClr val="bg1"/>
            </a:solidFill>
          </p:grpSpPr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xmlns="" id="{DD8B4AF3-A5A3-47C2-BF7D-50332DE21D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669357" y="108900"/>
                <a:ext cx="567660" cy="740604"/>
              </a:xfrm>
              <a:custGeom>
                <a:avLst/>
                <a:gdLst>
                  <a:gd name="T0" fmla="*/ 188 w 220"/>
                  <a:gd name="T1" fmla="*/ 83 h 220"/>
                  <a:gd name="T2" fmla="*/ 196 w 220"/>
                  <a:gd name="T3" fmla="*/ 56 h 220"/>
                  <a:gd name="T4" fmla="*/ 181 w 220"/>
                  <a:gd name="T5" fmla="*/ 26 h 220"/>
                  <a:gd name="T6" fmla="*/ 164 w 220"/>
                  <a:gd name="T7" fmla="*/ 24 h 220"/>
                  <a:gd name="T8" fmla="*/ 137 w 220"/>
                  <a:gd name="T9" fmla="*/ 32 h 220"/>
                  <a:gd name="T10" fmla="*/ 119 w 220"/>
                  <a:gd name="T11" fmla="*/ 0 h 220"/>
                  <a:gd name="T12" fmla="*/ 87 w 220"/>
                  <a:gd name="T13" fmla="*/ 11 h 220"/>
                  <a:gd name="T14" fmla="*/ 74 w 220"/>
                  <a:gd name="T15" fmla="*/ 36 h 220"/>
                  <a:gd name="T16" fmla="*/ 49 w 220"/>
                  <a:gd name="T17" fmla="*/ 22 h 220"/>
                  <a:gd name="T18" fmla="*/ 26 w 220"/>
                  <a:gd name="T19" fmla="*/ 39 h 220"/>
                  <a:gd name="T20" fmla="*/ 36 w 220"/>
                  <a:gd name="T21" fmla="*/ 74 h 220"/>
                  <a:gd name="T22" fmla="*/ 11 w 220"/>
                  <a:gd name="T23" fmla="*/ 87 h 220"/>
                  <a:gd name="T24" fmla="*/ 0 w 220"/>
                  <a:gd name="T25" fmla="*/ 119 h 220"/>
                  <a:gd name="T26" fmla="*/ 32 w 220"/>
                  <a:gd name="T27" fmla="*/ 137 h 220"/>
                  <a:gd name="T28" fmla="*/ 24 w 220"/>
                  <a:gd name="T29" fmla="*/ 164 h 220"/>
                  <a:gd name="T30" fmla="*/ 39 w 220"/>
                  <a:gd name="T31" fmla="*/ 194 h 220"/>
                  <a:gd name="T32" fmla="*/ 56 w 220"/>
                  <a:gd name="T33" fmla="*/ 196 h 220"/>
                  <a:gd name="T34" fmla="*/ 83 w 220"/>
                  <a:gd name="T35" fmla="*/ 188 h 220"/>
                  <a:gd name="T36" fmla="*/ 101 w 220"/>
                  <a:gd name="T37" fmla="*/ 220 h 220"/>
                  <a:gd name="T38" fmla="*/ 133 w 220"/>
                  <a:gd name="T39" fmla="*/ 209 h 220"/>
                  <a:gd name="T40" fmla="*/ 146 w 220"/>
                  <a:gd name="T41" fmla="*/ 184 h 220"/>
                  <a:gd name="T42" fmla="*/ 171 w 220"/>
                  <a:gd name="T43" fmla="*/ 198 h 220"/>
                  <a:gd name="T44" fmla="*/ 194 w 220"/>
                  <a:gd name="T45" fmla="*/ 181 h 220"/>
                  <a:gd name="T46" fmla="*/ 184 w 220"/>
                  <a:gd name="T47" fmla="*/ 146 h 220"/>
                  <a:gd name="T48" fmla="*/ 209 w 220"/>
                  <a:gd name="T49" fmla="*/ 133 h 220"/>
                  <a:gd name="T50" fmla="*/ 220 w 220"/>
                  <a:gd name="T51" fmla="*/ 101 h 220"/>
                  <a:gd name="T52" fmla="*/ 185 w 220"/>
                  <a:gd name="T53" fmla="*/ 124 h 220"/>
                  <a:gd name="T54" fmla="*/ 172 w 220"/>
                  <a:gd name="T55" fmla="*/ 140 h 220"/>
                  <a:gd name="T56" fmla="*/ 185 w 220"/>
                  <a:gd name="T57" fmla="*/ 171 h 220"/>
                  <a:gd name="T58" fmla="*/ 154 w 220"/>
                  <a:gd name="T59" fmla="*/ 173 h 220"/>
                  <a:gd name="T60" fmla="*/ 140 w 220"/>
                  <a:gd name="T61" fmla="*/ 172 h 220"/>
                  <a:gd name="T62" fmla="*/ 124 w 220"/>
                  <a:gd name="T63" fmla="*/ 185 h 220"/>
                  <a:gd name="T64" fmla="*/ 101 w 220"/>
                  <a:gd name="T65" fmla="*/ 206 h 220"/>
                  <a:gd name="T66" fmla="*/ 87 w 220"/>
                  <a:gd name="T67" fmla="*/ 175 h 220"/>
                  <a:gd name="T68" fmla="*/ 74 w 220"/>
                  <a:gd name="T69" fmla="*/ 170 h 220"/>
                  <a:gd name="T70" fmla="*/ 49 w 220"/>
                  <a:gd name="T71" fmla="*/ 185 h 220"/>
                  <a:gd name="T72" fmla="*/ 47 w 220"/>
                  <a:gd name="T73" fmla="*/ 154 h 220"/>
                  <a:gd name="T74" fmla="*/ 45 w 220"/>
                  <a:gd name="T75" fmla="*/ 133 h 220"/>
                  <a:gd name="T76" fmla="*/ 14 w 220"/>
                  <a:gd name="T77" fmla="*/ 119 h 220"/>
                  <a:gd name="T78" fmla="*/ 35 w 220"/>
                  <a:gd name="T79" fmla="*/ 96 h 220"/>
                  <a:gd name="T80" fmla="*/ 48 w 220"/>
                  <a:gd name="T81" fmla="*/ 80 h 220"/>
                  <a:gd name="T82" fmla="*/ 35 w 220"/>
                  <a:gd name="T83" fmla="*/ 49 h 220"/>
                  <a:gd name="T84" fmla="*/ 66 w 220"/>
                  <a:gd name="T85" fmla="*/ 47 h 220"/>
                  <a:gd name="T86" fmla="*/ 80 w 220"/>
                  <a:gd name="T87" fmla="*/ 48 h 220"/>
                  <a:gd name="T88" fmla="*/ 96 w 220"/>
                  <a:gd name="T89" fmla="*/ 35 h 220"/>
                  <a:gd name="T90" fmla="*/ 119 w 220"/>
                  <a:gd name="T91" fmla="*/ 14 h 220"/>
                  <a:gd name="T92" fmla="*/ 133 w 220"/>
                  <a:gd name="T93" fmla="*/ 45 h 220"/>
                  <a:gd name="T94" fmla="*/ 146 w 220"/>
                  <a:gd name="T95" fmla="*/ 50 h 220"/>
                  <a:gd name="T96" fmla="*/ 171 w 220"/>
                  <a:gd name="T97" fmla="*/ 35 h 220"/>
                  <a:gd name="T98" fmla="*/ 173 w 220"/>
                  <a:gd name="T99" fmla="*/ 66 h 220"/>
                  <a:gd name="T100" fmla="*/ 175 w 220"/>
                  <a:gd name="T101" fmla="*/ 87 h 220"/>
                  <a:gd name="T102" fmla="*/ 206 w 220"/>
                  <a:gd name="T103" fmla="*/ 101 h 220"/>
                  <a:gd name="T104" fmla="*/ 185 w 220"/>
                  <a:gd name="T105" fmla="*/ 12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0" h="220">
                    <a:moveTo>
                      <a:pt x="209" y="87"/>
                    </a:moveTo>
                    <a:cubicBezTo>
                      <a:pt x="188" y="83"/>
                      <a:pt x="188" y="83"/>
                      <a:pt x="188" y="83"/>
                    </a:cubicBezTo>
                    <a:cubicBezTo>
                      <a:pt x="187" y="80"/>
                      <a:pt x="186" y="77"/>
                      <a:pt x="184" y="74"/>
                    </a:cubicBezTo>
                    <a:cubicBezTo>
                      <a:pt x="196" y="56"/>
                      <a:pt x="196" y="56"/>
                      <a:pt x="196" y="56"/>
                    </a:cubicBezTo>
                    <a:cubicBezTo>
                      <a:pt x="200" y="51"/>
                      <a:pt x="199" y="43"/>
                      <a:pt x="194" y="39"/>
                    </a:cubicBezTo>
                    <a:cubicBezTo>
                      <a:pt x="181" y="26"/>
                      <a:pt x="181" y="26"/>
                      <a:pt x="181" y="26"/>
                    </a:cubicBezTo>
                    <a:cubicBezTo>
                      <a:pt x="179" y="23"/>
                      <a:pt x="175" y="22"/>
                      <a:pt x="171" y="22"/>
                    </a:cubicBezTo>
                    <a:cubicBezTo>
                      <a:pt x="169" y="22"/>
                      <a:pt x="166" y="22"/>
                      <a:pt x="164" y="24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43" y="34"/>
                      <a:pt x="140" y="33"/>
                      <a:pt x="137" y="32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2" y="5"/>
                      <a:pt x="126" y="0"/>
                      <a:pt x="119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94" y="0"/>
                      <a:pt x="88" y="5"/>
                      <a:pt x="87" y="11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0" y="33"/>
                      <a:pt x="77" y="34"/>
                      <a:pt x="74" y="36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4" y="22"/>
                      <a:pt x="51" y="22"/>
                      <a:pt x="49" y="22"/>
                    </a:cubicBezTo>
                    <a:cubicBezTo>
                      <a:pt x="45" y="22"/>
                      <a:pt x="41" y="23"/>
                      <a:pt x="39" y="26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1" y="43"/>
                      <a:pt x="20" y="51"/>
                      <a:pt x="24" y="56"/>
                    </a:cubicBezTo>
                    <a:cubicBezTo>
                      <a:pt x="36" y="74"/>
                      <a:pt x="36" y="74"/>
                      <a:pt x="36" y="74"/>
                    </a:cubicBezTo>
                    <a:cubicBezTo>
                      <a:pt x="34" y="77"/>
                      <a:pt x="33" y="80"/>
                      <a:pt x="32" y="83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5" y="88"/>
                      <a:pt x="0" y="94"/>
                      <a:pt x="0" y="101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26"/>
                      <a:pt x="5" y="132"/>
                      <a:pt x="11" y="133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3" y="140"/>
                      <a:pt x="34" y="143"/>
                      <a:pt x="36" y="146"/>
                    </a:cubicBezTo>
                    <a:cubicBezTo>
                      <a:pt x="24" y="164"/>
                      <a:pt x="24" y="164"/>
                      <a:pt x="24" y="164"/>
                    </a:cubicBezTo>
                    <a:cubicBezTo>
                      <a:pt x="20" y="169"/>
                      <a:pt x="21" y="177"/>
                      <a:pt x="26" y="181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1" y="197"/>
                      <a:pt x="45" y="198"/>
                      <a:pt x="49" y="198"/>
                    </a:cubicBezTo>
                    <a:cubicBezTo>
                      <a:pt x="51" y="198"/>
                      <a:pt x="54" y="198"/>
                      <a:pt x="56" y="196"/>
                    </a:cubicBezTo>
                    <a:cubicBezTo>
                      <a:pt x="74" y="184"/>
                      <a:pt x="74" y="184"/>
                      <a:pt x="74" y="184"/>
                    </a:cubicBezTo>
                    <a:cubicBezTo>
                      <a:pt x="77" y="186"/>
                      <a:pt x="80" y="187"/>
                      <a:pt x="83" y="188"/>
                    </a:cubicBezTo>
                    <a:cubicBezTo>
                      <a:pt x="87" y="209"/>
                      <a:pt x="87" y="209"/>
                      <a:pt x="87" y="209"/>
                    </a:cubicBezTo>
                    <a:cubicBezTo>
                      <a:pt x="88" y="215"/>
                      <a:pt x="94" y="220"/>
                      <a:pt x="101" y="220"/>
                    </a:cubicBezTo>
                    <a:cubicBezTo>
                      <a:pt x="119" y="220"/>
                      <a:pt x="119" y="220"/>
                      <a:pt x="119" y="220"/>
                    </a:cubicBezTo>
                    <a:cubicBezTo>
                      <a:pt x="126" y="220"/>
                      <a:pt x="132" y="215"/>
                      <a:pt x="133" y="209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40" y="187"/>
                      <a:pt x="143" y="186"/>
                      <a:pt x="146" y="184"/>
                    </a:cubicBezTo>
                    <a:cubicBezTo>
                      <a:pt x="164" y="196"/>
                      <a:pt x="164" y="196"/>
                      <a:pt x="164" y="196"/>
                    </a:cubicBezTo>
                    <a:cubicBezTo>
                      <a:pt x="166" y="198"/>
                      <a:pt x="169" y="198"/>
                      <a:pt x="171" y="198"/>
                    </a:cubicBezTo>
                    <a:cubicBezTo>
                      <a:pt x="175" y="198"/>
                      <a:pt x="179" y="197"/>
                      <a:pt x="181" y="194"/>
                    </a:cubicBezTo>
                    <a:cubicBezTo>
                      <a:pt x="194" y="181"/>
                      <a:pt x="194" y="181"/>
                      <a:pt x="194" y="181"/>
                    </a:cubicBezTo>
                    <a:cubicBezTo>
                      <a:pt x="199" y="177"/>
                      <a:pt x="200" y="169"/>
                      <a:pt x="196" y="164"/>
                    </a:cubicBezTo>
                    <a:cubicBezTo>
                      <a:pt x="184" y="146"/>
                      <a:pt x="184" y="146"/>
                      <a:pt x="184" y="146"/>
                    </a:cubicBezTo>
                    <a:cubicBezTo>
                      <a:pt x="186" y="143"/>
                      <a:pt x="187" y="140"/>
                      <a:pt x="188" y="137"/>
                    </a:cubicBezTo>
                    <a:cubicBezTo>
                      <a:pt x="209" y="133"/>
                      <a:pt x="209" y="133"/>
                      <a:pt x="209" y="133"/>
                    </a:cubicBezTo>
                    <a:cubicBezTo>
                      <a:pt x="215" y="132"/>
                      <a:pt x="220" y="126"/>
                      <a:pt x="220" y="119"/>
                    </a:cubicBezTo>
                    <a:cubicBezTo>
                      <a:pt x="220" y="101"/>
                      <a:pt x="220" y="101"/>
                      <a:pt x="220" y="101"/>
                    </a:cubicBezTo>
                    <a:cubicBezTo>
                      <a:pt x="220" y="94"/>
                      <a:pt x="215" y="88"/>
                      <a:pt x="209" y="87"/>
                    </a:cubicBezTo>
                    <a:close/>
                    <a:moveTo>
                      <a:pt x="185" y="124"/>
                    </a:moveTo>
                    <a:cubicBezTo>
                      <a:pt x="180" y="125"/>
                      <a:pt x="176" y="128"/>
                      <a:pt x="175" y="133"/>
                    </a:cubicBezTo>
                    <a:cubicBezTo>
                      <a:pt x="174" y="135"/>
                      <a:pt x="173" y="138"/>
                      <a:pt x="172" y="140"/>
                    </a:cubicBezTo>
                    <a:cubicBezTo>
                      <a:pt x="170" y="144"/>
                      <a:pt x="170" y="149"/>
                      <a:pt x="173" y="154"/>
                    </a:cubicBezTo>
                    <a:cubicBezTo>
                      <a:pt x="185" y="171"/>
                      <a:pt x="185" y="171"/>
                      <a:pt x="185" y="171"/>
                    </a:cubicBezTo>
                    <a:cubicBezTo>
                      <a:pt x="171" y="185"/>
                      <a:pt x="171" y="185"/>
                      <a:pt x="171" y="185"/>
                    </a:cubicBezTo>
                    <a:cubicBezTo>
                      <a:pt x="154" y="173"/>
                      <a:pt x="154" y="173"/>
                      <a:pt x="154" y="173"/>
                    </a:cubicBezTo>
                    <a:cubicBezTo>
                      <a:pt x="151" y="171"/>
                      <a:pt x="149" y="170"/>
                      <a:pt x="146" y="170"/>
                    </a:cubicBezTo>
                    <a:cubicBezTo>
                      <a:pt x="144" y="170"/>
                      <a:pt x="142" y="171"/>
                      <a:pt x="140" y="172"/>
                    </a:cubicBezTo>
                    <a:cubicBezTo>
                      <a:pt x="138" y="173"/>
                      <a:pt x="135" y="174"/>
                      <a:pt x="133" y="175"/>
                    </a:cubicBezTo>
                    <a:cubicBezTo>
                      <a:pt x="128" y="176"/>
                      <a:pt x="125" y="180"/>
                      <a:pt x="124" y="185"/>
                    </a:cubicBezTo>
                    <a:cubicBezTo>
                      <a:pt x="119" y="206"/>
                      <a:pt x="119" y="206"/>
                      <a:pt x="119" y="206"/>
                    </a:cubicBezTo>
                    <a:cubicBezTo>
                      <a:pt x="101" y="206"/>
                      <a:pt x="101" y="206"/>
                      <a:pt x="101" y="206"/>
                    </a:cubicBezTo>
                    <a:cubicBezTo>
                      <a:pt x="96" y="185"/>
                      <a:pt x="96" y="185"/>
                      <a:pt x="96" y="185"/>
                    </a:cubicBezTo>
                    <a:cubicBezTo>
                      <a:pt x="95" y="180"/>
                      <a:pt x="92" y="176"/>
                      <a:pt x="87" y="175"/>
                    </a:cubicBezTo>
                    <a:cubicBezTo>
                      <a:pt x="85" y="174"/>
                      <a:pt x="82" y="173"/>
                      <a:pt x="80" y="172"/>
                    </a:cubicBezTo>
                    <a:cubicBezTo>
                      <a:pt x="78" y="171"/>
                      <a:pt x="76" y="170"/>
                      <a:pt x="74" y="170"/>
                    </a:cubicBezTo>
                    <a:cubicBezTo>
                      <a:pt x="71" y="170"/>
                      <a:pt x="69" y="171"/>
                      <a:pt x="66" y="173"/>
                    </a:cubicBezTo>
                    <a:cubicBezTo>
                      <a:pt x="49" y="185"/>
                      <a:pt x="49" y="185"/>
                      <a:pt x="49" y="185"/>
                    </a:cubicBezTo>
                    <a:cubicBezTo>
                      <a:pt x="35" y="171"/>
                      <a:pt x="35" y="171"/>
                      <a:pt x="35" y="171"/>
                    </a:cubicBezTo>
                    <a:cubicBezTo>
                      <a:pt x="47" y="154"/>
                      <a:pt x="47" y="154"/>
                      <a:pt x="47" y="154"/>
                    </a:cubicBezTo>
                    <a:cubicBezTo>
                      <a:pt x="50" y="149"/>
                      <a:pt x="50" y="144"/>
                      <a:pt x="48" y="140"/>
                    </a:cubicBezTo>
                    <a:cubicBezTo>
                      <a:pt x="47" y="138"/>
                      <a:pt x="46" y="135"/>
                      <a:pt x="45" y="133"/>
                    </a:cubicBezTo>
                    <a:cubicBezTo>
                      <a:pt x="44" y="128"/>
                      <a:pt x="40" y="125"/>
                      <a:pt x="35" y="124"/>
                    </a:cubicBezTo>
                    <a:cubicBezTo>
                      <a:pt x="14" y="119"/>
                      <a:pt x="14" y="119"/>
                      <a:pt x="14" y="119"/>
                    </a:cubicBezTo>
                    <a:cubicBezTo>
                      <a:pt x="14" y="101"/>
                      <a:pt x="14" y="101"/>
                      <a:pt x="14" y="101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40" y="95"/>
                      <a:pt x="44" y="92"/>
                      <a:pt x="45" y="87"/>
                    </a:cubicBezTo>
                    <a:cubicBezTo>
                      <a:pt x="46" y="85"/>
                      <a:pt x="47" y="82"/>
                      <a:pt x="48" y="80"/>
                    </a:cubicBezTo>
                    <a:cubicBezTo>
                      <a:pt x="50" y="76"/>
                      <a:pt x="50" y="71"/>
                      <a:pt x="47" y="66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9" y="49"/>
                      <a:pt x="71" y="50"/>
                      <a:pt x="74" y="50"/>
                    </a:cubicBezTo>
                    <a:cubicBezTo>
                      <a:pt x="76" y="50"/>
                      <a:pt x="78" y="49"/>
                      <a:pt x="80" y="48"/>
                    </a:cubicBezTo>
                    <a:cubicBezTo>
                      <a:pt x="82" y="47"/>
                      <a:pt x="85" y="46"/>
                      <a:pt x="87" y="45"/>
                    </a:cubicBezTo>
                    <a:cubicBezTo>
                      <a:pt x="92" y="44"/>
                      <a:pt x="95" y="40"/>
                      <a:pt x="96" y="3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19" y="14"/>
                      <a:pt x="119" y="14"/>
                      <a:pt x="119" y="14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5" y="40"/>
                      <a:pt x="128" y="44"/>
                      <a:pt x="133" y="45"/>
                    </a:cubicBezTo>
                    <a:cubicBezTo>
                      <a:pt x="135" y="46"/>
                      <a:pt x="138" y="47"/>
                      <a:pt x="140" y="48"/>
                    </a:cubicBezTo>
                    <a:cubicBezTo>
                      <a:pt x="142" y="49"/>
                      <a:pt x="144" y="50"/>
                      <a:pt x="146" y="50"/>
                    </a:cubicBezTo>
                    <a:cubicBezTo>
                      <a:pt x="149" y="50"/>
                      <a:pt x="151" y="49"/>
                      <a:pt x="154" y="47"/>
                    </a:cubicBezTo>
                    <a:cubicBezTo>
                      <a:pt x="171" y="35"/>
                      <a:pt x="171" y="35"/>
                      <a:pt x="171" y="35"/>
                    </a:cubicBezTo>
                    <a:cubicBezTo>
                      <a:pt x="185" y="49"/>
                      <a:pt x="185" y="49"/>
                      <a:pt x="185" y="49"/>
                    </a:cubicBezTo>
                    <a:cubicBezTo>
                      <a:pt x="173" y="66"/>
                      <a:pt x="173" y="66"/>
                      <a:pt x="173" y="66"/>
                    </a:cubicBezTo>
                    <a:cubicBezTo>
                      <a:pt x="170" y="71"/>
                      <a:pt x="170" y="76"/>
                      <a:pt x="172" y="80"/>
                    </a:cubicBezTo>
                    <a:cubicBezTo>
                      <a:pt x="173" y="82"/>
                      <a:pt x="174" y="85"/>
                      <a:pt x="175" y="87"/>
                    </a:cubicBezTo>
                    <a:cubicBezTo>
                      <a:pt x="176" y="92"/>
                      <a:pt x="180" y="95"/>
                      <a:pt x="185" y="96"/>
                    </a:cubicBezTo>
                    <a:cubicBezTo>
                      <a:pt x="206" y="101"/>
                      <a:pt x="206" y="101"/>
                      <a:pt x="206" y="101"/>
                    </a:cubicBezTo>
                    <a:cubicBezTo>
                      <a:pt x="206" y="119"/>
                      <a:pt x="206" y="119"/>
                      <a:pt x="206" y="119"/>
                    </a:cubicBezTo>
                    <a:lnTo>
                      <a:pt x="185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9998" tIns="49998" rIns="99998" bIns="4999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id-ID" sz="14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xmlns="" id="{5507B990-FC2D-4566-9186-42EF30E03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538413" y="300037"/>
                <a:ext cx="285750" cy="352054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48 w 96"/>
                  <a:gd name="T11" fmla="*/ 90 h 96"/>
                  <a:gd name="T12" fmla="*/ 6 w 96"/>
                  <a:gd name="T13" fmla="*/ 48 h 96"/>
                  <a:gd name="T14" fmla="*/ 48 w 96"/>
                  <a:gd name="T15" fmla="*/ 6 h 96"/>
                  <a:gd name="T16" fmla="*/ 90 w 96"/>
                  <a:gd name="T17" fmla="*/ 48 h 96"/>
                  <a:gd name="T18" fmla="*/ 48 w 96"/>
                  <a:gd name="T19" fmla="*/ 9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1" y="0"/>
                      <a:pt x="0" y="21"/>
                      <a:pt x="0" y="48"/>
                    </a:cubicBezTo>
                    <a:cubicBezTo>
                      <a:pt x="0" y="75"/>
                      <a:pt x="21" y="96"/>
                      <a:pt x="48" y="96"/>
                    </a:cubicBezTo>
                    <a:cubicBezTo>
                      <a:pt x="75" y="96"/>
                      <a:pt x="96" y="75"/>
                      <a:pt x="96" y="48"/>
                    </a:cubicBezTo>
                    <a:cubicBezTo>
                      <a:pt x="96" y="21"/>
                      <a:pt x="75" y="0"/>
                      <a:pt x="48" y="0"/>
                    </a:cubicBezTo>
                    <a:close/>
                    <a:moveTo>
                      <a:pt x="48" y="90"/>
                    </a:moveTo>
                    <a:cubicBezTo>
                      <a:pt x="25" y="90"/>
                      <a:pt x="6" y="71"/>
                      <a:pt x="6" y="48"/>
                    </a:cubicBezTo>
                    <a:cubicBezTo>
                      <a:pt x="6" y="25"/>
                      <a:pt x="25" y="6"/>
                      <a:pt x="48" y="6"/>
                    </a:cubicBezTo>
                    <a:cubicBezTo>
                      <a:pt x="71" y="6"/>
                      <a:pt x="90" y="25"/>
                      <a:pt x="90" y="48"/>
                    </a:cubicBezTo>
                    <a:cubicBezTo>
                      <a:pt x="90" y="71"/>
                      <a:pt x="71" y="90"/>
                      <a:pt x="48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9998" tIns="49998" rIns="99998" bIns="4999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id-ID" sz="14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xmlns="" id="{0E77BE47-679C-49A3-AD69-F0BAD007BD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460625" y="374650"/>
                <a:ext cx="207962" cy="206375"/>
              </a:xfrm>
              <a:custGeom>
                <a:avLst/>
                <a:gdLst>
                  <a:gd name="T0" fmla="*/ 27 w 55"/>
                  <a:gd name="T1" fmla="*/ 0 h 55"/>
                  <a:gd name="T2" fmla="*/ 0 w 55"/>
                  <a:gd name="T3" fmla="*/ 28 h 55"/>
                  <a:gd name="T4" fmla="*/ 27 w 55"/>
                  <a:gd name="T5" fmla="*/ 55 h 55"/>
                  <a:gd name="T6" fmla="*/ 55 w 55"/>
                  <a:gd name="T7" fmla="*/ 28 h 55"/>
                  <a:gd name="T8" fmla="*/ 27 w 55"/>
                  <a:gd name="T9" fmla="*/ 0 h 55"/>
                  <a:gd name="T10" fmla="*/ 27 w 55"/>
                  <a:gd name="T11" fmla="*/ 49 h 55"/>
                  <a:gd name="T12" fmla="*/ 6 w 55"/>
                  <a:gd name="T13" fmla="*/ 28 h 55"/>
                  <a:gd name="T14" fmla="*/ 27 w 55"/>
                  <a:gd name="T15" fmla="*/ 7 h 55"/>
                  <a:gd name="T16" fmla="*/ 48 w 55"/>
                  <a:gd name="T17" fmla="*/ 28 h 55"/>
                  <a:gd name="T18" fmla="*/ 27 w 55"/>
                  <a:gd name="T19" fmla="*/ 4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55">
                    <a:moveTo>
                      <a:pt x="27" y="0"/>
                    </a:moveTo>
                    <a:cubicBezTo>
                      <a:pt x="12" y="0"/>
                      <a:pt x="0" y="13"/>
                      <a:pt x="0" y="28"/>
                    </a:cubicBezTo>
                    <a:cubicBezTo>
                      <a:pt x="0" y="43"/>
                      <a:pt x="12" y="55"/>
                      <a:pt x="27" y="55"/>
                    </a:cubicBezTo>
                    <a:cubicBezTo>
                      <a:pt x="42" y="55"/>
                      <a:pt x="55" y="43"/>
                      <a:pt x="55" y="28"/>
                    </a:cubicBezTo>
                    <a:cubicBezTo>
                      <a:pt x="55" y="13"/>
                      <a:pt x="42" y="0"/>
                      <a:pt x="27" y="0"/>
                    </a:cubicBezTo>
                    <a:close/>
                    <a:moveTo>
                      <a:pt x="27" y="49"/>
                    </a:moveTo>
                    <a:cubicBezTo>
                      <a:pt x="16" y="49"/>
                      <a:pt x="6" y="39"/>
                      <a:pt x="6" y="28"/>
                    </a:cubicBezTo>
                    <a:cubicBezTo>
                      <a:pt x="6" y="17"/>
                      <a:pt x="16" y="7"/>
                      <a:pt x="27" y="7"/>
                    </a:cubicBezTo>
                    <a:cubicBezTo>
                      <a:pt x="38" y="7"/>
                      <a:pt x="48" y="17"/>
                      <a:pt x="48" y="28"/>
                    </a:cubicBezTo>
                    <a:cubicBezTo>
                      <a:pt x="48" y="39"/>
                      <a:pt x="38" y="49"/>
                      <a:pt x="2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9998" tIns="49998" rIns="99998" bIns="49998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id-ID" sz="14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8" name="TextBox 61">
              <a:extLst>
                <a:ext uri="{FF2B5EF4-FFF2-40B4-BE49-F238E27FC236}">
                  <a16:creationId xmlns:a16="http://schemas.microsoft.com/office/drawing/2014/main" xmlns="" id="{B4CE5096-975E-4926-8DAD-9296570D4D0F}"/>
                </a:ext>
              </a:extLst>
            </p:cNvPr>
            <p:cNvSpPr txBox="1"/>
            <p:nvPr/>
          </p:nvSpPr>
          <p:spPr>
            <a:xfrm>
              <a:off x="2270050" y="1525990"/>
              <a:ext cx="4637959" cy="1817869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Cam-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pu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-chia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nằm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trên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bán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đảo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Đông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Dương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trong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khu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vực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Đông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Nam Á,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giáp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Việt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Nam, 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Thái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Lan,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Lào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biển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</a:t>
              </a:r>
              <a:endParaRPr lang="es-ES_tradnl" altLang="zh-CN" sz="2400" b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3D2C782-46A3-4485-92B7-7FAAA2383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64" y="4163354"/>
            <a:ext cx="3321854" cy="22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3273D74-5661-470A-A039-A3008C224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6" t="15054" r="28096" b="12165"/>
          <a:stretch/>
        </p:blipFill>
        <p:spPr>
          <a:xfrm>
            <a:off x="93775" y="4114420"/>
            <a:ext cx="1574972" cy="277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C14BF4-4DA3-4226-8767-DF866AFFB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98" y="1451886"/>
            <a:ext cx="406076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9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65" y="3529209"/>
            <a:ext cx="2680672" cy="2992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534AA67-53C5-4A66-BBE3-2B4902D61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083" y="3520743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165" y="3529209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165" y="3529209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xmlns="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912598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747" y="1806085"/>
            <a:ext cx="4201306" cy="300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893622" y="5034273"/>
            <a:ext cx="436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Angkor Wat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218" y="1593098"/>
            <a:ext cx="355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1B41A9-413F-41FC-991B-AC1BF8EABB70}"/>
              </a:ext>
            </a:extLst>
          </p:cNvPr>
          <p:cNvSpPr txBox="1"/>
          <p:nvPr/>
        </p:nvSpPr>
        <p:spPr>
          <a:xfrm>
            <a:off x="9262161" y="3077651"/>
            <a:ext cx="2236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cảng</a:t>
            </a:r>
            <a:r>
              <a:rPr lang="en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 Sihanoukville</a:t>
            </a:r>
          </a:p>
        </p:txBody>
      </p:sp>
    </p:spTree>
    <p:extLst>
      <p:ext uri="{BB962C8B-B14F-4D97-AF65-F5344CB8AC3E}">
        <p14:creationId xmlns:p14="http://schemas.microsoft.com/office/powerpoint/2010/main" val="35807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912598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901" y="1814906"/>
            <a:ext cx="4821455" cy="300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2091555" y="4950612"/>
            <a:ext cx="268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Xiêm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7" y="1814906"/>
            <a:ext cx="4821455" cy="300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1B41A9-413F-41FC-991B-AC1BF8EABB70}"/>
              </a:ext>
            </a:extLst>
          </p:cNvPr>
          <p:cNvSpPr txBox="1"/>
          <p:nvPr/>
        </p:nvSpPr>
        <p:spPr>
          <a:xfrm>
            <a:off x="7842583" y="4983784"/>
            <a:ext cx="2257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Koh Ker</a:t>
            </a:r>
          </a:p>
        </p:txBody>
      </p:sp>
    </p:spTree>
    <p:extLst>
      <p:ext uri="{BB962C8B-B14F-4D97-AF65-F5344CB8AC3E}">
        <p14:creationId xmlns:p14="http://schemas.microsoft.com/office/powerpoint/2010/main" val="29632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756997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348" y="1787638"/>
            <a:ext cx="4716851" cy="328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1460590" y="5245394"/>
            <a:ext cx="4330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Virachey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605" y="1780840"/>
            <a:ext cx="4604600" cy="328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1B41A9-413F-41FC-991B-AC1BF8EABB70}"/>
              </a:ext>
            </a:extLst>
          </p:cNvPr>
          <p:cNvSpPr txBox="1"/>
          <p:nvPr/>
        </p:nvSpPr>
        <p:spPr>
          <a:xfrm>
            <a:off x="6921482" y="5245394"/>
            <a:ext cx="3602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3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756997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232" y="1787638"/>
            <a:ext cx="4595082" cy="328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159" y="1780840"/>
            <a:ext cx="4789493" cy="328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1B41A9-413F-41FC-991B-AC1BF8EABB70}"/>
              </a:ext>
            </a:extLst>
          </p:cNvPr>
          <p:cNvSpPr txBox="1"/>
          <p:nvPr/>
        </p:nvSpPr>
        <p:spPr>
          <a:xfrm>
            <a:off x="2858619" y="5379746"/>
            <a:ext cx="6939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Sihanoukville –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4A16141-3D8C-445D-B72F-7646A646063F}"/>
              </a:ext>
            </a:extLst>
          </p:cNvPr>
          <p:cNvSpPr txBox="1"/>
          <p:nvPr/>
        </p:nvSpPr>
        <p:spPr>
          <a:xfrm>
            <a:off x="4744508" y="712738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Cam-</a:t>
            </a:r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pu</a:t>
            </a:r>
            <a:r>
              <a:rPr lang="en-US" altLang="zh-CN" sz="2800" b="1" spc="300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-chia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5" name="Group 42">
            <a:extLst>
              <a:ext uri="{FF2B5EF4-FFF2-40B4-BE49-F238E27FC236}">
                <a16:creationId xmlns:a16="http://schemas.microsoft.com/office/drawing/2014/main" xmlns="" id="{A7F1B217-71B2-4CB5-8B67-66DB27CF1E97}"/>
              </a:ext>
            </a:extLst>
          </p:cNvPr>
          <p:cNvGrpSpPr/>
          <p:nvPr/>
        </p:nvGrpSpPr>
        <p:grpSpPr>
          <a:xfrm>
            <a:off x="5926184" y="4905723"/>
            <a:ext cx="542062" cy="283130"/>
            <a:chOff x="5516563" y="84138"/>
            <a:chExt cx="1414463" cy="1081087"/>
          </a:xfrm>
          <a:solidFill>
            <a:schemeClr val="bg1"/>
          </a:solidFill>
        </p:grpSpPr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xmlns="" id="{D5CDF28A-6C02-4372-8EA4-C8BD5E232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8013" y="249238"/>
              <a:ext cx="896938" cy="698500"/>
            </a:xfrm>
            <a:custGeom>
              <a:avLst/>
              <a:gdLst>
                <a:gd name="T0" fmla="*/ 214 w 239"/>
                <a:gd name="T1" fmla="*/ 9 h 186"/>
                <a:gd name="T2" fmla="*/ 120 w 239"/>
                <a:gd name="T3" fmla="*/ 0 h 186"/>
                <a:gd name="T4" fmla="*/ 26 w 239"/>
                <a:gd name="T5" fmla="*/ 9 h 186"/>
                <a:gd name="T6" fmla="*/ 17 w 239"/>
                <a:gd name="T7" fmla="*/ 17 h 186"/>
                <a:gd name="T8" fmla="*/ 17 w 239"/>
                <a:gd name="T9" fmla="*/ 169 h 186"/>
                <a:gd name="T10" fmla="*/ 26 w 239"/>
                <a:gd name="T11" fmla="*/ 177 h 186"/>
                <a:gd name="T12" fmla="*/ 120 w 239"/>
                <a:gd name="T13" fmla="*/ 186 h 186"/>
                <a:gd name="T14" fmla="*/ 214 w 239"/>
                <a:gd name="T15" fmla="*/ 177 h 186"/>
                <a:gd name="T16" fmla="*/ 222 w 239"/>
                <a:gd name="T17" fmla="*/ 169 h 186"/>
                <a:gd name="T18" fmla="*/ 222 w 239"/>
                <a:gd name="T19" fmla="*/ 17 h 186"/>
                <a:gd name="T20" fmla="*/ 214 w 239"/>
                <a:gd name="T21" fmla="*/ 9 h 186"/>
                <a:gd name="T22" fmla="*/ 211 w 239"/>
                <a:gd name="T23" fmla="*/ 165 h 186"/>
                <a:gd name="T24" fmla="*/ 28 w 239"/>
                <a:gd name="T25" fmla="*/ 165 h 186"/>
                <a:gd name="T26" fmla="*/ 28 w 239"/>
                <a:gd name="T27" fmla="*/ 21 h 186"/>
                <a:gd name="T28" fmla="*/ 211 w 239"/>
                <a:gd name="T29" fmla="*/ 21 h 186"/>
                <a:gd name="T30" fmla="*/ 211 w 239"/>
                <a:gd name="T31" fmla="*/ 16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6">
                  <a:moveTo>
                    <a:pt x="214" y="9"/>
                  </a:moveTo>
                  <a:cubicBezTo>
                    <a:pt x="182" y="3"/>
                    <a:pt x="151" y="0"/>
                    <a:pt x="120" y="0"/>
                  </a:cubicBezTo>
                  <a:cubicBezTo>
                    <a:pt x="88" y="0"/>
                    <a:pt x="57" y="3"/>
                    <a:pt x="26" y="9"/>
                  </a:cubicBezTo>
                  <a:cubicBezTo>
                    <a:pt x="22" y="10"/>
                    <a:pt x="18" y="13"/>
                    <a:pt x="17" y="17"/>
                  </a:cubicBezTo>
                  <a:cubicBezTo>
                    <a:pt x="0" y="67"/>
                    <a:pt x="0" y="118"/>
                    <a:pt x="17" y="169"/>
                  </a:cubicBezTo>
                  <a:cubicBezTo>
                    <a:pt x="18" y="173"/>
                    <a:pt x="22" y="176"/>
                    <a:pt x="26" y="177"/>
                  </a:cubicBezTo>
                  <a:cubicBezTo>
                    <a:pt x="57" y="183"/>
                    <a:pt x="88" y="186"/>
                    <a:pt x="120" y="186"/>
                  </a:cubicBezTo>
                  <a:cubicBezTo>
                    <a:pt x="151" y="186"/>
                    <a:pt x="182" y="183"/>
                    <a:pt x="214" y="177"/>
                  </a:cubicBezTo>
                  <a:cubicBezTo>
                    <a:pt x="218" y="176"/>
                    <a:pt x="221" y="173"/>
                    <a:pt x="222" y="169"/>
                  </a:cubicBezTo>
                  <a:cubicBezTo>
                    <a:pt x="239" y="118"/>
                    <a:pt x="239" y="67"/>
                    <a:pt x="222" y="17"/>
                  </a:cubicBezTo>
                  <a:cubicBezTo>
                    <a:pt x="221" y="13"/>
                    <a:pt x="218" y="10"/>
                    <a:pt x="214" y="9"/>
                  </a:cubicBezTo>
                  <a:close/>
                  <a:moveTo>
                    <a:pt x="211" y="165"/>
                  </a:moveTo>
                  <a:cubicBezTo>
                    <a:pt x="150" y="178"/>
                    <a:pt x="89" y="178"/>
                    <a:pt x="28" y="165"/>
                  </a:cubicBezTo>
                  <a:cubicBezTo>
                    <a:pt x="12" y="117"/>
                    <a:pt x="12" y="69"/>
                    <a:pt x="28" y="21"/>
                  </a:cubicBezTo>
                  <a:cubicBezTo>
                    <a:pt x="89" y="8"/>
                    <a:pt x="150" y="8"/>
                    <a:pt x="211" y="21"/>
                  </a:cubicBezTo>
                  <a:cubicBezTo>
                    <a:pt x="227" y="69"/>
                    <a:pt x="227" y="117"/>
                    <a:pt x="21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xmlns="" id="{84576A5D-E7F5-44CE-9E64-F249B25DB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6563" y="84138"/>
              <a:ext cx="1414463" cy="1081087"/>
            </a:xfrm>
            <a:custGeom>
              <a:avLst/>
              <a:gdLst>
                <a:gd name="T0" fmla="*/ 359 w 377"/>
                <a:gd name="T1" fmla="*/ 27 h 288"/>
                <a:gd name="T2" fmla="*/ 340 w 377"/>
                <a:gd name="T3" fmla="*/ 9 h 288"/>
                <a:gd name="T4" fmla="*/ 189 w 377"/>
                <a:gd name="T5" fmla="*/ 0 h 288"/>
                <a:gd name="T6" fmla="*/ 37 w 377"/>
                <a:gd name="T7" fmla="*/ 9 h 288"/>
                <a:gd name="T8" fmla="*/ 18 w 377"/>
                <a:gd name="T9" fmla="*/ 27 h 288"/>
                <a:gd name="T10" fmla="*/ 18 w 377"/>
                <a:gd name="T11" fmla="*/ 250 h 288"/>
                <a:gd name="T12" fmla="*/ 37 w 377"/>
                <a:gd name="T13" fmla="*/ 267 h 288"/>
                <a:gd name="T14" fmla="*/ 110 w 377"/>
                <a:gd name="T15" fmla="*/ 274 h 288"/>
                <a:gd name="T16" fmla="*/ 108 w 377"/>
                <a:gd name="T17" fmla="*/ 276 h 288"/>
                <a:gd name="T18" fmla="*/ 189 w 377"/>
                <a:gd name="T19" fmla="*/ 288 h 288"/>
                <a:gd name="T20" fmla="*/ 269 w 377"/>
                <a:gd name="T21" fmla="*/ 276 h 288"/>
                <a:gd name="T22" fmla="*/ 267 w 377"/>
                <a:gd name="T23" fmla="*/ 274 h 288"/>
                <a:gd name="T24" fmla="*/ 340 w 377"/>
                <a:gd name="T25" fmla="*/ 267 h 288"/>
                <a:gd name="T26" fmla="*/ 359 w 377"/>
                <a:gd name="T27" fmla="*/ 250 h 288"/>
                <a:gd name="T28" fmla="*/ 359 w 377"/>
                <a:gd name="T29" fmla="*/ 27 h 288"/>
                <a:gd name="T30" fmla="*/ 337 w 377"/>
                <a:gd name="T31" fmla="*/ 244 h 288"/>
                <a:gd name="T32" fmla="*/ 40 w 377"/>
                <a:gd name="T33" fmla="*/ 244 h 288"/>
                <a:gd name="T34" fmla="*/ 40 w 377"/>
                <a:gd name="T35" fmla="*/ 32 h 288"/>
                <a:gd name="T36" fmla="*/ 337 w 377"/>
                <a:gd name="T37" fmla="*/ 32 h 288"/>
                <a:gd name="T38" fmla="*/ 337 w 377"/>
                <a:gd name="T39" fmla="*/ 2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7" h="288">
                  <a:moveTo>
                    <a:pt x="359" y="27"/>
                  </a:moveTo>
                  <a:cubicBezTo>
                    <a:pt x="357" y="17"/>
                    <a:pt x="349" y="10"/>
                    <a:pt x="340" y="9"/>
                  </a:cubicBezTo>
                  <a:cubicBezTo>
                    <a:pt x="290" y="3"/>
                    <a:pt x="239" y="0"/>
                    <a:pt x="189" y="0"/>
                  </a:cubicBezTo>
                  <a:cubicBezTo>
                    <a:pt x="138" y="0"/>
                    <a:pt x="87" y="3"/>
                    <a:pt x="37" y="9"/>
                  </a:cubicBezTo>
                  <a:cubicBezTo>
                    <a:pt x="28" y="10"/>
                    <a:pt x="20" y="17"/>
                    <a:pt x="18" y="27"/>
                  </a:cubicBezTo>
                  <a:cubicBezTo>
                    <a:pt x="0" y="101"/>
                    <a:pt x="0" y="176"/>
                    <a:pt x="18" y="250"/>
                  </a:cubicBezTo>
                  <a:cubicBezTo>
                    <a:pt x="20" y="259"/>
                    <a:pt x="28" y="266"/>
                    <a:pt x="37" y="267"/>
                  </a:cubicBezTo>
                  <a:cubicBezTo>
                    <a:pt x="61" y="270"/>
                    <a:pt x="86" y="272"/>
                    <a:pt x="110" y="274"/>
                  </a:cubicBezTo>
                  <a:cubicBezTo>
                    <a:pt x="109" y="275"/>
                    <a:pt x="108" y="275"/>
                    <a:pt x="108" y="276"/>
                  </a:cubicBezTo>
                  <a:cubicBezTo>
                    <a:pt x="108" y="283"/>
                    <a:pt x="144" y="288"/>
                    <a:pt x="189" y="288"/>
                  </a:cubicBezTo>
                  <a:cubicBezTo>
                    <a:pt x="233" y="288"/>
                    <a:pt x="269" y="283"/>
                    <a:pt x="269" y="276"/>
                  </a:cubicBezTo>
                  <a:cubicBezTo>
                    <a:pt x="269" y="275"/>
                    <a:pt x="268" y="275"/>
                    <a:pt x="267" y="274"/>
                  </a:cubicBezTo>
                  <a:cubicBezTo>
                    <a:pt x="291" y="272"/>
                    <a:pt x="316" y="270"/>
                    <a:pt x="340" y="267"/>
                  </a:cubicBezTo>
                  <a:cubicBezTo>
                    <a:pt x="349" y="266"/>
                    <a:pt x="357" y="259"/>
                    <a:pt x="359" y="250"/>
                  </a:cubicBezTo>
                  <a:cubicBezTo>
                    <a:pt x="377" y="176"/>
                    <a:pt x="377" y="101"/>
                    <a:pt x="359" y="27"/>
                  </a:cubicBezTo>
                  <a:close/>
                  <a:moveTo>
                    <a:pt x="337" y="244"/>
                  </a:moveTo>
                  <a:cubicBezTo>
                    <a:pt x="238" y="256"/>
                    <a:pt x="139" y="256"/>
                    <a:pt x="40" y="244"/>
                  </a:cubicBezTo>
                  <a:cubicBezTo>
                    <a:pt x="23" y="174"/>
                    <a:pt x="23" y="103"/>
                    <a:pt x="40" y="32"/>
                  </a:cubicBezTo>
                  <a:cubicBezTo>
                    <a:pt x="139" y="20"/>
                    <a:pt x="238" y="20"/>
                    <a:pt x="337" y="32"/>
                  </a:cubicBezTo>
                  <a:cubicBezTo>
                    <a:pt x="354" y="103"/>
                    <a:pt x="354" y="174"/>
                    <a:pt x="337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xmlns="" id="{07A7A009-A26A-4798-BF95-D3D894A856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1938" y="301625"/>
              <a:ext cx="131763" cy="128587"/>
            </a:xfrm>
            <a:custGeom>
              <a:avLst/>
              <a:gdLst>
                <a:gd name="T0" fmla="*/ 17 w 35"/>
                <a:gd name="T1" fmla="*/ 34 h 34"/>
                <a:gd name="T2" fmla="*/ 35 w 35"/>
                <a:gd name="T3" fmla="*/ 17 h 34"/>
                <a:gd name="T4" fmla="*/ 17 w 35"/>
                <a:gd name="T5" fmla="*/ 0 h 34"/>
                <a:gd name="T6" fmla="*/ 0 w 35"/>
                <a:gd name="T7" fmla="*/ 17 h 34"/>
                <a:gd name="T8" fmla="*/ 17 w 35"/>
                <a:gd name="T9" fmla="*/ 34 h 34"/>
                <a:gd name="T10" fmla="*/ 17 w 35"/>
                <a:gd name="T11" fmla="*/ 11 h 34"/>
                <a:gd name="T12" fmla="*/ 23 w 35"/>
                <a:gd name="T13" fmla="*/ 17 h 34"/>
                <a:gd name="T14" fmla="*/ 17 w 35"/>
                <a:gd name="T15" fmla="*/ 23 h 34"/>
                <a:gd name="T16" fmla="*/ 12 w 35"/>
                <a:gd name="T17" fmla="*/ 17 h 34"/>
                <a:gd name="T18" fmla="*/ 17 w 35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4">
                  <a:moveTo>
                    <a:pt x="17" y="34"/>
                  </a:moveTo>
                  <a:cubicBezTo>
                    <a:pt x="27" y="34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  <a:moveTo>
                    <a:pt x="17" y="11"/>
                  </a:moveTo>
                  <a:cubicBezTo>
                    <a:pt x="21" y="11"/>
                    <a:pt x="23" y="14"/>
                    <a:pt x="23" y="17"/>
                  </a:cubicBezTo>
                  <a:cubicBezTo>
                    <a:pt x="23" y="20"/>
                    <a:pt x="21" y="23"/>
                    <a:pt x="17" y="23"/>
                  </a:cubicBezTo>
                  <a:cubicBezTo>
                    <a:pt x="14" y="23"/>
                    <a:pt x="12" y="20"/>
                    <a:pt x="12" y="17"/>
                  </a:cubicBezTo>
                  <a:cubicBezTo>
                    <a:pt x="12" y="14"/>
                    <a:pt x="14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xmlns="" id="{B6B2996D-7952-465F-8AA0-16C066F9D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860425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5 w 46"/>
                <a:gd name="T3" fmla="*/ 0 h 12"/>
                <a:gd name="T4" fmla="*/ 0 w 46"/>
                <a:gd name="T5" fmla="*/ 6 h 12"/>
                <a:gd name="T6" fmla="*/ 5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3" y="12"/>
                    <a:pt x="46" y="9"/>
                    <a:pt x="46" y="6"/>
                  </a:cubicBezTo>
                  <a:cubicBezTo>
                    <a:pt x="46" y="3"/>
                    <a:pt x="4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xmlns="" id="{DB93596C-4BB8-4EEB-A47E-9100259FB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733425"/>
              <a:ext cx="173038" cy="41275"/>
            </a:xfrm>
            <a:custGeom>
              <a:avLst/>
              <a:gdLst>
                <a:gd name="T0" fmla="*/ 40 w 46"/>
                <a:gd name="T1" fmla="*/ 0 h 11"/>
                <a:gd name="T2" fmla="*/ 6 w 46"/>
                <a:gd name="T3" fmla="*/ 0 h 11"/>
                <a:gd name="T4" fmla="*/ 0 w 46"/>
                <a:gd name="T5" fmla="*/ 5 h 11"/>
                <a:gd name="T6" fmla="*/ 6 w 46"/>
                <a:gd name="T7" fmla="*/ 11 h 11"/>
                <a:gd name="T8" fmla="*/ 40 w 46"/>
                <a:gd name="T9" fmla="*/ 11 h 11"/>
                <a:gd name="T10" fmla="*/ 46 w 46"/>
                <a:gd name="T11" fmla="*/ 5 h 11"/>
                <a:gd name="T12" fmla="*/ 40 w 4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1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1"/>
                    <a:pt x="46" y="9"/>
                    <a:pt x="46" y="5"/>
                  </a:cubicBezTo>
                  <a:cubicBezTo>
                    <a:pt x="46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xmlns="" id="{F5B1DB08-0D3A-4D18-BD36-003703DDE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601663"/>
              <a:ext cx="173038" cy="46037"/>
            </a:xfrm>
            <a:custGeom>
              <a:avLst/>
              <a:gdLst>
                <a:gd name="T0" fmla="*/ 40 w 46"/>
                <a:gd name="T1" fmla="*/ 0 h 12"/>
                <a:gd name="T2" fmla="*/ 6 w 46"/>
                <a:gd name="T3" fmla="*/ 0 h 12"/>
                <a:gd name="T4" fmla="*/ 0 w 46"/>
                <a:gd name="T5" fmla="*/ 6 h 12"/>
                <a:gd name="T6" fmla="*/ 6 w 46"/>
                <a:gd name="T7" fmla="*/ 12 h 12"/>
                <a:gd name="T8" fmla="*/ 40 w 46"/>
                <a:gd name="T9" fmla="*/ 12 h 12"/>
                <a:gd name="T10" fmla="*/ 46 w 46"/>
                <a:gd name="T11" fmla="*/ 6 h 12"/>
                <a:gd name="T12" fmla="*/ 40 w 4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2">
                  <a:moveTo>
                    <a:pt x="4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2"/>
                    <a:pt x="46" y="9"/>
                    <a:pt x="46" y="6"/>
                  </a:cubicBezTo>
                  <a:cubicBezTo>
                    <a:pt x="46" y="3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xmlns="" id="{2CB75BBF-5FC6-42C4-B58E-F6E479688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422275"/>
              <a:ext cx="258763" cy="179387"/>
            </a:xfrm>
            <a:custGeom>
              <a:avLst/>
              <a:gdLst>
                <a:gd name="T0" fmla="*/ 63 w 69"/>
                <a:gd name="T1" fmla="*/ 0 h 48"/>
                <a:gd name="T2" fmla="*/ 10 w 69"/>
                <a:gd name="T3" fmla="*/ 4 h 48"/>
                <a:gd name="T4" fmla="*/ 3 w 69"/>
                <a:gd name="T5" fmla="*/ 10 h 48"/>
                <a:gd name="T6" fmla="*/ 0 w 69"/>
                <a:gd name="T7" fmla="*/ 42 h 48"/>
                <a:gd name="T8" fmla="*/ 5 w 69"/>
                <a:gd name="T9" fmla="*/ 48 h 48"/>
                <a:gd name="T10" fmla="*/ 11 w 69"/>
                <a:gd name="T11" fmla="*/ 42 h 48"/>
                <a:gd name="T12" fmla="*/ 13 w 69"/>
                <a:gd name="T13" fmla="*/ 21 h 48"/>
                <a:gd name="T14" fmla="*/ 20 w 69"/>
                <a:gd name="T15" fmla="*/ 14 h 48"/>
                <a:gd name="T16" fmla="*/ 63 w 69"/>
                <a:gd name="T17" fmla="*/ 11 h 48"/>
                <a:gd name="T18" fmla="*/ 69 w 69"/>
                <a:gd name="T19" fmla="*/ 5 h 48"/>
                <a:gd name="T20" fmla="*/ 63 w 69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48">
                  <a:moveTo>
                    <a:pt x="63" y="0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3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8" y="48"/>
                    <a:pt x="11" y="46"/>
                    <a:pt x="11" y="4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7"/>
                    <a:pt x="16" y="15"/>
                    <a:pt x="20" y="1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6" y="11"/>
                    <a:pt x="69" y="9"/>
                    <a:pt x="69" y="5"/>
                  </a:cubicBezTo>
                  <a:cubicBezTo>
                    <a:pt x="69" y="2"/>
                    <a:pt x="66" y="0"/>
                    <a:pt x="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50">
            <a:extLst>
              <a:ext uri="{FF2B5EF4-FFF2-40B4-BE49-F238E27FC236}">
                <a16:creationId xmlns:a16="http://schemas.microsoft.com/office/drawing/2014/main" xmlns="" id="{D4588202-32A4-44B4-B60B-C6D67A0C3567}"/>
              </a:ext>
            </a:extLst>
          </p:cNvPr>
          <p:cNvGrpSpPr/>
          <p:nvPr/>
        </p:nvGrpSpPr>
        <p:grpSpPr>
          <a:xfrm>
            <a:off x="3098908" y="4052385"/>
            <a:ext cx="410387" cy="305936"/>
            <a:chOff x="2727325" y="-39687"/>
            <a:chExt cx="1463675" cy="1260475"/>
          </a:xfrm>
          <a:solidFill>
            <a:schemeClr val="bg1"/>
          </a:solidFill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xmlns="" id="{4865C9FE-E4BC-4512-ACAF-FD443C99F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325" y="-39687"/>
              <a:ext cx="1463675" cy="1260475"/>
            </a:xfrm>
            <a:custGeom>
              <a:avLst/>
              <a:gdLst>
                <a:gd name="T0" fmla="*/ 347 w 390"/>
                <a:gd name="T1" fmla="*/ 42 h 336"/>
                <a:gd name="T2" fmla="*/ 195 w 390"/>
                <a:gd name="T3" fmla="*/ 38 h 336"/>
                <a:gd name="T4" fmla="*/ 43 w 390"/>
                <a:gd name="T5" fmla="*/ 42 h 336"/>
                <a:gd name="T6" fmla="*/ 43 w 390"/>
                <a:gd name="T7" fmla="*/ 196 h 336"/>
                <a:gd name="T8" fmla="*/ 170 w 390"/>
                <a:gd name="T9" fmla="*/ 322 h 336"/>
                <a:gd name="T10" fmla="*/ 220 w 390"/>
                <a:gd name="T11" fmla="*/ 322 h 336"/>
                <a:gd name="T12" fmla="*/ 347 w 390"/>
                <a:gd name="T13" fmla="*/ 196 h 336"/>
                <a:gd name="T14" fmla="*/ 347 w 390"/>
                <a:gd name="T15" fmla="*/ 42 h 336"/>
                <a:gd name="T16" fmla="*/ 330 w 390"/>
                <a:gd name="T17" fmla="*/ 180 h 336"/>
                <a:gd name="T18" fmla="*/ 203 w 390"/>
                <a:gd name="T19" fmla="*/ 306 h 336"/>
                <a:gd name="T20" fmla="*/ 187 w 390"/>
                <a:gd name="T21" fmla="*/ 306 h 336"/>
                <a:gd name="T22" fmla="*/ 59 w 390"/>
                <a:gd name="T23" fmla="*/ 180 h 336"/>
                <a:gd name="T24" fmla="*/ 59 w 390"/>
                <a:gd name="T25" fmla="*/ 58 h 336"/>
                <a:gd name="T26" fmla="*/ 179 w 390"/>
                <a:gd name="T27" fmla="*/ 55 h 336"/>
                <a:gd name="T28" fmla="*/ 195 w 390"/>
                <a:gd name="T29" fmla="*/ 70 h 336"/>
                <a:gd name="T30" fmla="*/ 210 w 390"/>
                <a:gd name="T31" fmla="*/ 55 h 336"/>
                <a:gd name="T32" fmla="*/ 330 w 390"/>
                <a:gd name="T33" fmla="*/ 58 h 336"/>
                <a:gd name="T34" fmla="*/ 330 w 390"/>
                <a:gd name="T35" fmla="*/ 18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0" h="336">
                  <a:moveTo>
                    <a:pt x="347" y="42"/>
                  </a:moveTo>
                  <a:cubicBezTo>
                    <a:pt x="305" y="0"/>
                    <a:pt x="238" y="0"/>
                    <a:pt x="195" y="38"/>
                  </a:cubicBezTo>
                  <a:cubicBezTo>
                    <a:pt x="152" y="0"/>
                    <a:pt x="85" y="0"/>
                    <a:pt x="43" y="42"/>
                  </a:cubicBezTo>
                  <a:cubicBezTo>
                    <a:pt x="0" y="84"/>
                    <a:pt x="0" y="154"/>
                    <a:pt x="43" y="196"/>
                  </a:cubicBezTo>
                  <a:cubicBezTo>
                    <a:pt x="55" y="208"/>
                    <a:pt x="170" y="322"/>
                    <a:pt x="170" y="322"/>
                  </a:cubicBezTo>
                  <a:cubicBezTo>
                    <a:pt x="184" y="336"/>
                    <a:pt x="206" y="336"/>
                    <a:pt x="220" y="322"/>
                  </a:cubicBezTo>
                  <a:cubicBezTo>
                    <a:pt x="220" y="322"/>
                    <a:pt x="345" y="198"/>
                    <a:pt x="347" y="196"/>
                  </a:cubicBezTo>
                  <a:cubicBezTo>
                    <a:pt x="390" y="154"/>
                    <a:pt x="390" y="84"/>
                    <a:pt x="347" y="42"/>
                  </a:cubicBezTo>
                  <a:close/>
                  <a:moveTo>
                    <a:pt x="330" y="180"/>
                  </a:moveTo>
                  <a:cubicBezTo>
                    <a:pt x="203" y="306"/>
                    <a:pt x="203" y="306"/>
                    <a:pt x="203" y="306"/>
                  </a:cubicBezTo>
                  <a:cubicBezTo>
                    <a:pt x="199" y="310"/>
                    <a:pt x="191" y="310"/>
                    <a:pt x="187" y="306"/>
                  </a:cubicBezTo>
                  <a:cubicBezTo>
                    <a:pt x="59" y="180"/>
                    <a:pt x="59" y="180"/>
                    <a:pt x="59" y="180"/>
                  </a:cubicBezTo>
                  <a:cubicBezTo>
                    <a:pt x="25" y="146"/>
                    <a:pt x="25" y="92"/>
                    <a:pt x="59" y="58"/>
                  </a:cubicBezTo>
                  <a:cubicBezTo>
                    <a:pt x="92" y="26"/>
                    <a:pt x="145" y="25"/>
                    <a:pt x="179" y="55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45" y="25"/>
                    <a:pt x="298" y="26"/>
                    <a:pt x="330" y="58"/>
                  </a:cubicBezTo>
                  <a:cubicBezTo>
                    <a:pt x="364" y="92"/>
                    <a:pt x="364" y="146"/>
                    <a:pt x="330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xmlns="" id="{0B16A254-51BE-4121-9217-3841FBE16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913" y="215900"/>
              <a:ext cx="206375" cy="201612"/>
            </a:xfrm>
            <a:custGeom>
              <a:avLst/>
              <a:gdLst>
                <a:gd name="T0" fmla="*/ 49 w 55"/>
                <a:gd name="T1" fmla="*/ 0 h 54"/>
                <a:gd name="T2" fmla="*/ 49 w 55"/>
                <a:gd name="T3" fmla="*/ 0 h 54"/>
                <a:gd name="T4" fmla="*/ 0 w 55"/>
                <a:gd name="T5" fmla="*/ 48 h 54"/>
                <a:gd name="T6" fmla="*/ 0 w 55"/>
                <a:gd name="T7" fmla="*/ 48 h 54"/>
                <a:gd name="T8" fmla="*/ 6 w 55"/>
                <a:gd name="T9" fmla="*/ 54 h 54"/>
                <a:gd name="T10" fmla="*/ 12 w 55"/>
                <a:gd name="T11" fmla="*/ 48 h 54"/>
                <a:gd name="T12" fmla="*/ 12 w 55"/>
                <a:gd name="T13" fmla="*/ 48 h 54"/>
                <a:gd name="T14" fmla="*/ 49 w 55"/>
                <a:gd name="T15" fmla="*/ 11 h 54"/>
                <a:gd name="T16" fmla="*/ 49 w 55"/>
                <a:gd name="T17" fmla="*/ 11 h 54"/>
                <a:gd name="T18" fmla="*/ 55 w 55"/>
                <a:gd name="T19" fmla="*/ 5 h 54"/>
                <a:gd name="T20" fmla="*/ 49 w 55"/>
                <a:gd name="T2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4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9" y="54"/>
                    <a:pt x="12" y="52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28"/>
                    <a:pt x="2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5" y="8"/>
                    <a:pt x="55" y="5"/>
                  </a:cubicBezTo>
                  <a:cubicBezTo>
                    <a:pt x="55" y="2"/>
                    <a:pt x="52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9998" tIns="49998" rIns="99998" bIns="49998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id-ID" sz="140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8B12253B-4C63-45F1-8D00-48DAD55BE589}"/>
              </a:ext>
            </a:extLst>
          </p:cNvPr>
          <p:cNvGrpSpPr/>
          <p:nvPr/>
        </p:nvGrpSpPr>
        <p:grpSpPr>
          <a:xfrm>
            <a:off x="5991888" y="2670079"/>
            <a:ext cx="5310103" cy="987185"/>
            <a:chOff x="1057445" y="4814788"/>
            <a:chExt cx="9871036" cy="98718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66562DA8-F7AB-4099-806C-D12F6FD5625E}"/>
                </a:ext>
              </a:extLst>
            </p:cNvPr>
            <p:cNvGrpSpPr/>
            <p:nvPr/>
          </p:nvGrpSpPr>
          <p:grpSpPr>
            <a:xfrm>
              <a:off x="1057445" y="5048870"/>
              <a:ext cx="1165998" cy="753103"/>
              <a:chOff x="5841159" y="5057221"/>
              <a:chExt cx="1688061" cy="1222427"/>
            </a:xfrm>
          </p:grpSpPr>
          <p:sp>
            <p:nvSpPr>
              <p:cNvPr id="8" name="Rounded Rectangle 5">
                <a:extLst>
                  <a:ext uri="{FF2B5EF4-FFF2-40B4-BE49-F238E27FC236}">
                    <a16:creationId xmlns:a16="http://schemas.microsoft.com/office/drawing/2014/main" xmlns="" id="{30C1FF82-F858-4883-80CF-07C25A618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1159" y="5157095"/>
                <a:ext cx="1688061" cy="1122553"/>
              </a:xfrm>
              <a:prstGeom prst="roundRect">
                <a:avLst>
                  <a:gd name="adj" fmla="val 9375"/>
                </a:avLst>
              </a:prstGeom>
              <a:solidFill>
                <a:srgbClr val="548235"/>
              </a:solidFill>
              <a:ln w="9525">
                <a:noFill/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endParaRPr lang="id-ID" altLang="id-ID" sz="16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" name="TextBox 21">
                <a:extLst>
                  <a:ext uri="{FF2B5EF4-FFF2-40B4-BE49-F238E27FC236}">
                    <a16:creationId xmlns:a16="http://schemas.microsoft.com/office/drawing/2014/main" xmlns="" id="{AA35B95E-6E2B-47B5-BE41-22AE16D565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53868" y="5057221"/>
                <a:ext cx="1475352" cy="1197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nb-NO" altLang="id-ID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70号-灵悦黑体" panose="00000500000000000000" pitchFamily="2" charset="-122"/>
                    <a:sym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54" name="TextBox 61">
              <a:extLst>
                <a:ext uri="{FF2B5EF4-FFF2-40B4-BE49-F238E27FC236}">
                  <a16:creationId xmlns:a16="http://schemas.microsoft.com/office/drawing/2014/main" xmlns="" id="{6E9DEE35-2680-4345-8519-5349E6EAD142}"/>
                </a:ext>
              </a:extLst>
            </p:cNvPr>
            <p:cNvSpPr txBox="1"/>
            <p:nvPr/>
          </p:nvSpPr>
          <p:spPr>
            <a:xfrm>
              <a:off x="2223443" y="4814788"/>
              <a:ext cx="8705038" cy="931472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Cam-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pu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-chia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sản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xuất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chế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biến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nhiều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lúa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gạo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su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hồ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tiêu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,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đường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thốt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nốt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đánh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bắt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nhiều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cá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nước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ngọt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 </a:t>
              </a:r>
              <a:endParaRPr lang="es-ES_tradnl" altLang="zh-CN" sz="2400" b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86661D5C-2377-4CF9-8AF1-BAAFBD2C4B67}"/>
              </a:ext>
            </a:extLst>
          </p:cNvPr>
          <p:cNvGrpSpPr/>
          <p:nvPr/>
        </p:nvGrpSpPr>
        <p:grpSpPr>
          <a:xfrm>
            <a:off x="940629" y="1464191"/>
            <a:ext cx="6792014" cy="1374671"/>
            <a:chOff x="1393023" y="3655276"/>
            <a:chExt cx="6792014" cy="1374671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xmlns="" id="{5C7C1654-E969-49CB-93DB-28268979BCF7}"/>
                </a:ext>
              </a:extLst>
            </p:cNvPr>
            <p:cNvGrpSpPr/>
            <p:nvPr/>
          </p:nvGrpSpPr>
          <p:grpSpPr>
            <a:xfrm rot="20772994">
              <a:off x="1393023" y="3788855"/>
              <a:ext cx="820551" cy="829946"/>
              <a:chOff x="6478281" y="3663328"/>
              <a:chExt cx="1064819" cy="1263407"/>
            </a:xfrm>
          </p:grpSpPr>
          <p:sp>
            <p:nvSpPr>
              <p:cNvPr id="11" name="Rounded Rectangle 8">
                <a:extLst>
                  <a:ext uri="{FF2B5EF4-FFF2-40B4-BE49-F238E27FC236}">
                    <a16:creationId xmlns:a16="http://schemas.microsoft.com/office/drawing/2014/main" xmlns="" id="{7C47C901-9E9C-409D-8926-D01715E20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6478281" y="3768960"/>
                <a:ext cx="1064819" cy="1052144"/>
              </a:xfrm>
              <a:prstGeom prst="roundRect">
                <a:avLst>
                  <a:gd name="adj" fmla="val 9375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id-ID" altLang="id-ID" sz="1600" kern="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xmlns="" id="{35D531DE-8CF9-4012-A636-A01FD5834F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6624825" y="3663328"/>
                <a:ext cx="771728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r>
                  <a:rPr lang="nb-NO" altLang="id-ID" sz="3600" b="1" dirty="0">
                    <a:solidFill>
                      <a:schemeClr val="bg1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  <a:sym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65" name="TextBox 61">
              <a:extLst>
                <a:ext uri="{FF2B5EF4-FFF2-40B4-BE49-F238E27FC236}">
                  <a16:creationId xmlns:a16="http://schemas.microsoft.com/office/drawing/2014/main" xmlns="" id="{FD58B206-D55A-4BBE-85E1-EF2E9FCE2D6E}"/>
                </a:ext>
              </a:extLst>
            </p:cNvPr>
            <p:cNvSpPr txBox="1"/>
            <p:nvPr/>
          </p:nvSpPr>
          <p:spPr>
            <a:xfrm>
              <a:off x="2213575" y="3655276"/>
              <a:ext cx="5971462" cy="1374671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Cam-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pu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-chia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có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địa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hình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chủ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yếu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dạng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lòng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chảo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Biển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Hồ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là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nơi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thấp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nhất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và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giàu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tôm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字魂70号-灵悦黑体" panose="00000500000000000000" pitchFamily="2" charset="-122"/>
                </a:rPr>
                <a:t>cá</a:t>
              </a:r>
              <a:r>
                <a:rPr lang="en-US" altLang="zh-CN" sz="2400" b="1" dirty="0">
                  <a:latin typeface="Cambria" panose="02040503050406030204" pitchFamily="18" charset="0"/>
                  <a:ea typeface="字魂70号-灵悦黑体" panose="00000500000000000000" pitchFamily="2" charset="-122"/>
                </a:rPr>
                <a:t>.</a:t>
              </a:r>
              <a:endParaRPr lang="es-ES_tradnl" altLang="zh-CN" sz="2400" b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FEFB5B-4FF3-4778-AC98-C6438BACF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4" y="2987675"/>
            <a:ext cx="4513446" cy="30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EC40096-C97F-4A50-BCBA-ED8EAAAE3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82" y="4057955"/>
            <a:ext cx="1466844" cy="21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663139" y="712023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phẩm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Cam-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-chia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1745071" y="3879287"/>
            <a:ext cx="299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1B41A9-413F-41FC-991B-AC1BF8EABB70}"/>
              </a:ext>
            </a:extLst>
          </p:cNvPr>
          <p:cNvSpPr txBox="1"/>
          <p:nvPr/>
        </p:nvSpPr>
        <p:spPr>
          <a:xfrm>
            <a:off x="8300227" y="3825936"/>
            <a:ext cx="272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75B11BA0-81C5-4158-9E5D-488E90150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0" y="1632180"/>
            <a:ext cx="3391498" cy="21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85847618-A069-4300-8333-DB995C59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14" y="1632179"/>
            <a:ext cx="3219088" cy="21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xmlns="" id="{8ACC113D-A01E-4487-8BCE-AB3B6D15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87" y="2752886"/>
            <a:ext cx="3391498" cy="26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2C9FAB-B07C-4760-B5EA-8EEA6A5F1056}"/>
              </a:ext>
            </a:extLst>
          </p:cNvPr>
          <p:cNvSpPr txBox="1"/>
          <p:nvPr/>
        </p:nvSpPr>
        <p:spPr>
          <a:xfrm>
            <a:off x="5300577" y="5496473"/>
            <a:ext cx="299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Lào</a:t>
            </a:r>
            <a:endParaRPr lang="zh-CN" altLang="en-US" sz="66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24DE520D-6C2E-4ABF-945A-4C5C4268A316}"/>
                </a:ext>
              </a:extLst>
            </p:cNvPr>
            <p:cNvSpPr txBox="1"/>
            <p:nvPr/>
          </p:nvSpPr>
          <p:spPr>
            <a:xfrm>
              <a:off x="5752496" y="4428102"/>
              <a:ext cx="1511213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2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2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e0f01d50e93b5be62aa78ca12bd19666">
            <a:extLst>
              <a:ext uri="{FF2B5EF4-FFF2-40B4-BE49-F238E27FC236}">
                <a16:creationId xmlns:a16="http://schemas.microsoft.com/office/drawing/2014/main" xmlns="" id="{6F58F90D-1697-4DC6-B4FF-BF0D76065DA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91449"/>
            <a:ext cx="2170430" cy="1573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3323442" y="711120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trả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hỏi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6C6B9F32-1C98-4FBB-9D24-5AA98765B310}"/>
              </a:ext>
            </a:extLst>
          </p:cNvPr>
          <p:cNvSpPr txBox="1"/>
          <p:nvPr/>
        </p:nvSpPr>
        <p:spPr>
          <a:xfrm>
            <a:off x="5476241" y="2104622"/>
            <a:ext cx="5657241" cy="283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quế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en-US" sz="2800" dirty="0">
              <a:solidFill>
                <a:srgbClr val="0070C0"/>
              </a:solidFill>
              <a:latin typeface="Cambria" panose="0204050305040603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474DD3-0525-4B15-B776-EB043061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4" y="2104622"/>
            <a:ext cx="4463200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4A16141-3D8C-445D-B72F-7646A646063F}"/>
              </a:ext>
            </a:extLst>
          </p:cNvPr>
          <p:cNvSpPr txBox="1"/>
          <p:nvPr/>
        </p:nvSpPr>
        <p:spPr>
          <a:xfrm>
            <a:off x="5650202" y="712738"/>
            <a:ext cx="891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 err="1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Lào</a:t>
            </a:r>
            <a:endParaRPr lang="zh-CN" altLang="en-US" sz="2800" b="1" spc="300" dirty="0">
              <a:solidFill>
                <a:schemeClr val="bg1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70A801AB-BFED-455F-9F36-5EA6990BD2B2}"/>
              </a:ext>
            </a:extLst>
          </p:cNvPr>
          <p:cNvGrpSpPr/>
          <p:nvPr/>
        </p:nvGrpSpPr>
        <p:grpSpPr>
          <a:xfrm>
            <a:off x="1576336" y="1729068"/>
            <a:ext cx="2087254" cy="3670632"/>
            <a:chOff x="1461474" y="1780540"/>
            <a:chExt cx="2184643" cy="384189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A1AD058A-A5D0-4C8C-A71D-B153C40DB5E6}"/>
                </a:ext>
              </a:extLst>
            </p:cNvPr>
            <p:cNvGrpSpPr/>
            <p:nvPr/>
          </p:nvGrpSpPr>
          <p:grpSpPr>
            <a:xfrm>
              <a:off x="1557500" y="1780540"/>
              <a:ext cx="1992593" cy="1992593"/>
              <a:chOff x="1781828" y="1917700"/>
              <a:chExt cx="1992593" cy="1992593"/>
            </a:xfrm>
          </p:grpSpPr>
          <p:pic>
            <p:nvPicPr>
              <p:cNvPr id="3" name="图片 2" descr="图片包含 餐桌&#10;&#10;描述已自动生成">
                <a:extLst>
                  <a:ext uri="{FF2B5EF4-FFF2-40B4-BE49-F238E27FC236}">
                    <a16:creationId xmlns:a16="http://schemas.microsoft.com/office/drawing/2014/main" xmlns="" id="{E02FA77F-2755-4AE7-8A36-C8F9F6F846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89777" y="2129184"/>
                <a:ext cx="1776694" cy="1505556"/>
              </a:xfrm>
              <a:prstGeom prst="rect">
                <a:avLst/>
              </a:prstGeom>
            </p:spPr>
          </p:pic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AC58ACAF-6ABE-4781-8A74-450F464C9725}"/>
                  </a:ext>
                </a:extLst>
              </p:cNvPr>
              <p:cNvSpPr/>
              <p:nvPr/>
            </p:nvSpPr>
            <p:spPr>
              <a:xfrm>
                <a:off x="1781828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81F8E380-637F-4AC8-A64F-9BCF3D9B604C}"/>
                </a:ext>
              </a:extLst>
            </p:cNvPr>
            <p:cNvGrpSpPr/>
            <p:nvPr/>
          </p:nvGrpSpPr>
          <p:grpSpPr>
            <a:xfrm>
              <a:off x="1461474" y="3850364"/>
              <a:ext cx="2184643" cy="1772075"/>
              <a:chOff x="1461473" y="3850364"/>
              <a:chExt cx="2184643" cy="1772075"/>
            </a:xfrm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xmlns="" id="{9DC9D11C-FED7-434D-B398-5768133AE48F}"/>
                  </a:ext>
                </a:extLst>
              </p:cNvPr>
              <p:cNvSpPr/>
              <p:nvPr/>
            </p:nvSpPr>
            <p:spPr>
              <a:xfrm>
                <a:off x="1665449" y="3850364"/>
                <a:ext cx="1686961" cy="511444"/>
              </a:xfrm>
              <a:custGeom>
                <a:avLst/>
                <a:gdLst>
                  <a:gd name="connsiteX0" fmla="*/ 0 w 1686961"/>
                  <a:gd name="connsiteY0" fmla="*/ 85242 h 511444"/>
                  <a:gd name="connsiteX1" fmla="*/ 85242 w 1686961"/>
                  <a:gd name="connsiteY1" fmla="*/ 0 h 511444"/>
                  <a:gd name="connsiteX2" fmla="*/ 605899 w 1686961"/>
                  <a:gd name="connsiteY2" fmla="*/ 0 h 511444"/>
                  <a:gd name="connsiteX3" fmla="*/ 1111391 w 1686961"/>
                  <a:gd name="connsiteY3" fmla="*/ 0 h 511444"/>
                  <a:gd name="connsiteX4" fmla="*/ 1601718 w 1686961"/>
                  <a:gd name="connsiteY4" fmla="*/ 0 h 511444"/>
                  <a:gd name="connsiteX5" fmla="*/ 1686961 w 1686961"/>
                  <a:gd name="connsiteY5" fmla="*/ 85242 h 511444"/>
                  <a:gd name="connsiteX6" fmla="*/ 1686961 w 1686961"/>
                  <a:gd name="connsiteY6" fmla="*/ 426201 h 511444"/>
                  <a:gd name="connsiteX7" fmla="*/ 1601718 w 1686961"/>
                  <a:gd name="connsiteY7" fmla="*/ 511444 h 511444"/>
                  <a:gd name="connsiteX8" fmla="*/ 1081061 w 1686961"/>
                  <a:gd name="connsiteY8" fmla="*/ 511444 h 511444"/>
                  <a:gd name="connsiteX9" fmla="*/ 621063 w 1686961"/>
                  <a:gd name="connsiteY9" fmla="*/ 511444 h 511444"/>
                  <a:gd name="connsiteX10" fmla="*/ 85242 w 1686961"/>
                  <a:gd name="connsiteY10" fmla="*/ 511444 h 511444"/>
                  <a:gd name="connsiteX11" fmla="*/ 0 w 1686961"/>
                  <a:gd name="connsiteY11" fmla="*/ 426201 h 511444"/>
                  <a:gd name="connsiteX12" fmla="*/ 0 w 1686961"/>
                  <a:gd name="connsiteY12" fmla="*/ 85242 h 511444"/>
                  <a:gd name="connsiteX0" fmla="*/ 0 w 1686961"/>
                  <a:gd name="connsiteY0" fmla="*/ 85242 h 511444"/>
                  <a:gd name="connsiteX1" fmla="*/ 85242 w 1686961"/>
                  <a:gd name="connsiteY1" fmla="*/ 0 h 511444"/>
                  <a:gd name="connsiteX2" fmla="*/ 621063 w 1686961"/>
                  <a:gd name="connsiteY2" fmla="*/ 0 h 511444"/>
                  <a:gd name="connsiteX3" fmla="*/ 1111391 w 1686961"/>
                  <a:gd name="connsiteY3" fmla="*/ 0 h 511444"/>
                  <a:gd name="connsiteX4" fmla="*/ 1601718 w 1686961"/>
                  <a:gd name="connsiteY4" fmla="*/ 0 h 511444"/>
                  <a:gd name="connsiteX5" fmla="*/ 1686961 w 1686961"/>
                  <a:gd name="connsiteY5" fmla="*/ 85242 h 511444"/>
                  <a:gd name="connsiteX6" fmla="*/ 1686961 w 1686961"/>
                  <a:gd name="connsiteY6" fmla="*/ 426201 h 511444"/>
                  <a:gd name="connsiteX7" fmla="*/ 1601718 w 1686961"/>
                  <a:gd name="connsiteY7" fmla="*/ 511444 h 511444"/>
                  <a:gd name="connsiteX8" fmla="*/ 1126555 w 1686961"/>
                  <a:gd name="connsiteY8" fmla="*/ 511444 h 511444"/>
                  <a:gd name="connsiteX9" fmla="*/ 621063 w 1686961"/>
                  <a:gd name="connsiteY9" fmla="*/ 511444 h 511444"/>
                  <a:gd name="connsiteX10" fmla="*/ 85242 w 1686961"/>
                  <a:gd name="connsiteY10" fmla="*/ 511444 h 511444"/>
                  <a:gd name="connsiteX11" fmla="*/ 0 w 1686961"/>
                  <a:gd name="connsiteY11" fmla="*/ 426201 h 511444"/>
                  <a:gd name="connsiteX12" fmla="*/ 0 w 1686961"/>
                  <a:gd name="connsiteY12" fmla="*/ 85242 h 51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86961" h="511444" fill="none" extrusionOk="0">
                    <a:moveTo>
                      <a:pt x="0" y="85242"/>
                    </a:moveTo>
                    <a:cubicBezTo>
                      <a:pt x="-7588" y="34631"/>
                      <a:pt x="31520" y="-5316"/>
                      <a:pt x="85242" y="0"/>
                    </a:cubicBezTo>
                    <a:cubicBezTo>
                      <a:pt x="193312" y="-29060"/>
                      <a:pt x="340696" y="40405"/>
                      <a:pt x="605899" y="0"/>
                    </a:cubicBezTo>
                    <a:cubicBezTo>
                      <a:pt x="856994" y="-24523"/>
                      <a:pt x="990866" y="13419"/>
                      <a:pt x="1111391" y="0"/>
                    </a:cubicBezTo>
                    <a:cubicBezTo>
                      <a:pt x="1278640" y="-15562"/>
                      <a:pt x="1415598" y="2575"/>
                      <a:pt x="1601718" y="0"/>
                    </a:cubicBezTo>
                    <a:cubicBezTo>
                      <a:pt x="1644692" y="-8975"/>
                      <a:pt x="1680313" y="37667"/>
                      <a:pt x="1686961" y="85242"/>
                    </a:cubicBezTo>
                    <a:cubicBezTo>
                      <a:pt x="1712280" y="208431"/>
                      <a:pt x="1670712" y="315762"/>
                      <a:pt x="1686961" y="426201"/>
                    </a:cubicBezTo>
                    <a:cubicBezTo>
                      <a:pt x="1700179" y="479776"/>
                      <a:pt x="1640793" y="507772"/>
                      <a:pt x="1601718" y="511444"/>
                    </a:cubicBezTo>
                    <a:cubicBezTo>
                      <a:pt x="1509022" y="558166"/>
                      <a:pt x="1214981" y="508808"/>
                      <a:pt x="1081061" y="511444"/>
                    </a:cubicBezTo>
                    <a:cubicBezTo>
                      <a:pt x="939984" y="504559"/>
                      <a:pt x="837545" y="536737"/>
                      <a:pt x="621063" y="511444"/>
                    </a:cubicBezTo>
                    <a:cubicBezTo>
                      <a:pt x="468418" y="563931"/>
                      <a:pt x="257891" y="511230"/>
                      <a:pt x="85242" y="511444"/>
                    </a:cubicBezTo>
                    <a:cubicBezTo>
                      <a:pt x="39361" y="503826"/>
                      <a:pt x="5995" y="480437"/>
                      <a:pt x="0" y="426201"/>
                    </a:cubicBezTo>
                    <a:cubicBezTo>
                      <a:pt x="-15436" y="289075"/>
                      <a:pt x="8174" y="179684"/>
                      <a:pt x="0" y="85242"/>
                    </a:cubicBezTo>
                    <a:close/>
                  </a:path>
                  <a:path w="1686961" h="511444" stroke="0" extrusionOk="0">
                    <a:moveTo>
                      <a:pt x="0" y="85242"/>
                    </a:moveTo>
                    <a:cubicBezTo>
                      <a:pt x="-3072" y="34156"/>
                      <a:pt x="41951" y="-5575"/>
                      <a:pt x="85242" y="0"/>
                    </a:cubicBezTo>
                    <a:cubicBezTo>
                      <a:pt x="295911" y="-67310"/>
                      <a:pt x="484170" y="40203"/>
                      <a:pt x="621063" y="0"/>
                    </a:cubicBezTo>
                    <a:cubicBezTo>
                      <a:pt x="758326" y="-75343"/>
                      <a:pt x="856411" y="72392"/>
                      <a:pt x="1111391" y="0"/>
                    </a:cubicBezTo>
                    <a:cubicBezTo>
                      <a:pt x="1330473" y="-42168"/>
                      <a:pt x="1382271" y="46722"/>
                      <a:pt x="1601718" y="0"/>
                    </a:cubicBezTo>
                    <a:cubicBezTo>
                      <a:pt x="1646617" y="618"/>
                      <a:pt x="1695019" y="30940"/>
                      <a:pt x="1686961" y="85242"/>
                    </a:cubicBezTo>
                    <a:cubicBezTo>
                      <a:pt x="1693691" y="180926"/>
                      <a:pt x="1693652" y="322496"/>
                      <a:pt x="1686961" y="426201"/>
                    </a:cubicBezTo>
                    <a:cubicBezTo>
                      <a:pt x="1693851" y="475103"/>
                      <a:pt x="1643991" y="520715"/>
                      <a:pt x="1601718" y="511444"/>
                    </a:cubicBezTo>
                    <a:cubicBezTo>
                      <a:pt x="1370301" y="534210"/>
                      <a:pt x="1312103" y="494101"/>
                      <a:pt x="1126555" y="511444"/>
                    </a:cubicBezTo>
                    <a:cubicBezTo>
                      <a:pt x="935562" y="519240"/>
                      <a:pt x="789528" y="460624"/>
                      <a:pt x="621063" y="511444"/>
                    </a:cubicBezTo>
                    <a:cubicBezTo>
                      <a:pt x="486930" y="576302"/>
                      <a:pt x="340721" y="429901"/>
                      <a:pt x="85242" y="511444"/>
                    </a:cubicBezTo>
                    <a:cubicBezTo>
                      <a:pt x="46148" y="501163"/>
                      <a:pt x="6422" y="468444"/>
                      <a:pt x="0" y="426201"/>
                    </a:cubicBezTo>
                    <a:cubicBezTo>
                      <a:pt x="-20797" y="323195"/>
                      <a:pt x="16576" y="192798"/>
                      <a:pt x="0" y="85242"/>
                    </a:cubicBezTo>
                    <a:close/>
                  </a:path>
                  <a:path w="1686961" h="511444" fill="none" stroke="0" extrusionOk="0">
                    <a:moveTo>
                      <a:pt x="0" y="85242"/>
                    </a:moveTo>
                    <a:cubicBezTo>
                      <a:pt x="-13278" y="34495"/>
                      <a:pt x="29130" y="-606"/>
                      <a:pt x="85242" y="0"/>
                    </a:cubicBezTo>
                    <a:cubicBezTo>
                      <a:pt x="237825" y="380"/>
                      <a:pt x="344478" y="8143"/>
                      <a:pt x="605899" y="0"/>
                    </a:cubicBezTo>
                    <a:cubicBezTo>
                      <a:pt x="849447" y="4747"/>
                      <a:pt x="961725" y="32756"/>
                      <a:pt x="1111391" y="0"/>
                    </a:cubicBezTo>
                    <a:cubicBezTo>
                      <a:pt x="1252214" y="-22288"/>
                      <a:pt x="1455877" y="3819"/>
                      <a:pt x="1601718" y="0"/>
                    </a:cubicBezTo>
                    <a:cubicBezTo>
                      <a:pt x="1646989" y="1271"/>
                      <a:pt x="1695774" y="20803"/>
                      <a:pt x="1686961" y="85242"/>
                    </a:cubicBezTo>
                    <a:cubicBezTo>
                      <a:pt x="1692210" y="208200"/>
                      <a:pt x="1655146" y="324226"/>
                      <a:pt x="1686961" y="426201"/>
                    </a:cubicBezTo>
                    <a:cubicBezTo>
                      <a:pt x="1691357" y="479508"/>
                      <a:pt x="1639672" y="517470"/>
                      <a:pt x="1601718" y="511444"/>
                    </a:cubicBezTo>
                    <a:cubicBezTo>
                      <a:pt x="1503020" y="567633"/>
                      <a:pt x="1271454" y="496754"/>
                      <a:pt x="1081061" y="511444"/>
                    </a:cubicBezTo>
                    <a:cubicBezTo>
                      <a:pt x="915070" y="533167"/>
                      <a:pt x="836913" y="529909"/>
                      <a:pt x="621063" y="511444"/>
                    </a:cubicBezTo>
                    <a:cubicBezTo>
                      <a:pt x="412979" y="569678"/>
                      <a:pt x="243337" y="455859"/>
                      <a:pt x="85242" y="511444"/>
                    </a:cubicBezTo>
                    <a:cubicBezTo>
                      <a:pt x="47648" y="506911"/>
                      <a:pt x="-1967" y="476619"/>
                      <a:pt x="0" y="426201"/>
                    </a:cubicBezTo>
                    <a:cubicBezTo>
                      <a:pt x="-453" y="280485"/>
                      <a:pt x="9128" y="162454"/>
                      <a:pt x="0" y="8524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rgbClr val="548235"/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1611758"/>
                          <a:gd name="connsiteY0" fmla="*/ 81442 h 488644"/>
                          <a:gd name="connsiteX1" fmla="*/ 81442 w 1611758"/>
                          <a:gd name="connsiteY1" fmla="*/ 0 h 488644"/>
                          <a:gd name="connsiteX2" fmla="*/ 578889 w 1611758"/>
                          <a:gd name="connsiteY2" fmla="*/ 0 h 488644"/>
                          <a:gd name="connsiteX3" fmla="*/ 1061847 w 1611758"/>
                          <a:gd name="connsiteY3" fmla="*/ 0 h 488644"/>
                          <a:gd name="connsiteX4" fmla="*/ 1530316 w 1611758"/>
                          <a:gd name="connsiteY4" fmla="*/ 0 h 488644"/>
                          <a:gd name="connsiteX5" fmla="*/ 1611758 w 1611758"/>
                          <a:gd name="connsiteY5" fmla="*/ 81442 h 488644"/>
                          <a:gd name="connsiteX6" fmla="*/ 1611758 w 1611758"/>
                          <a:gd name="connsiteY6" fmla="*/ 407202 h 488644"/>
                          <a:gd name="connsiteX7" fmla="*/ 1530316 w 1611758"/>
                          <a:gd name="connsiteY7" fmla="*/ 488644 h 488644"/>
                          <a:gd name="connsiteX8" fmla="*/ 1032869 w 1611758"/>
                          <a:gd name="connsiteY8" fmla="*/ 488644 h 488644"/>
                          <a:gd name="connsiteX9" fmla="*/ 593377 w 1611758"/>
                          <a:gd name="connsiteY9" fmla="*/ 488644 h 488644"/>
                          <a:gd name="connsiteX10" fmla="*/ 81442 w 1611758"/>
                          <a:gd name="connsiteY10" fmla="*/ 488644 h 488644"/>
                          <a:gd name="connsiteX11" fmla="*/ 0 w 1611758"/>
                          <a:gd name="connsiteY11" fmla="*/ 407202 h 488644"/>
                          <a:gd name="connsiteX12" fmla="*/ 0 w 1611758"/>
                          <a:gd name="connsiteY12" fmla="*/ 81442 h 4886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611758" h="488644" fill="none" extrusionOk="0">
                            <a:moveTo>
                              <a:pt x="0" y="81442"/>
                            </a:moveTo>
                            <a:cubicBezTo>
                              <a:pt x="-5531" y="37371"/>
                              <a:pt x="32880" y="-2473"/>
                              <a:pt x="81442" y="0"/>
                            </a:cubicBezTo>
                            <a:cubicBezTo>
                              <a:pt x="199624" y="-5446"/>
                              <a:pt x="333736" y="7633"/>
                              <a:pt x="578889" y="0"/>
                            </a:cubicBezTo>
                            <a:cubicBezTo>
                              <a:pt x="824042" y="-7633"/>
                              <a:pt x="921260" y="17988"/>
                              <a:pt x="1061847" y="0"/>
                            </a:cubicBezTo>
                            <a:cubicBezTo>
                              <a:pt x="1202434" y="-17988"/>
                              <a:pt x="1385633" y="1096"/>
                              <a:pt x="1530316" y="0"/>
                            </a:cubicBezTo>
                            <a:cubicBezTo>
                              <a:pt x="1566414" y="366"/>
                              <a:pt x="1614662" y="31229"/>
                              <a:pt x="1611758" y="81442"/>
                            </a:cubicBezTo>
                            <a:cubicBezTo>
                              <a:pt x="1628502" y="200715"/>
                              <a:pt x="1595667" y="296304"/>
                              <a:pt x="1611758" y="407202"/>
                            </a:cubicBezTo>
                            <a:cubicBezTo>
                              <a:pt x="1616272" y="461118"/>
                              <a:pt x="1567923" y="492532"/>
                              <a:pt x="1530316" y="488644"/>
                            </a:cubicBezTo>
                            <a:cubicBezTo>
                              <a:pt x="1406867" y="526009"/>
                              <a:pt x="1177290" y="465597"/>
                              <a:pt x="1032869" y="488644"/>
                            </a:cubicBezTo>
                            <a:cubicBezTo>
                              <a:pt x="888448" y="511691"/>
                              <a:pt x="777321" y="488063"/>
                              <a:pt x="593377" y="488644"/>
                            </a:cubicBezTo>
                            <a:cubicBezTo>
                              <a:pt x="409433" y="489225"/>
                              <a:pt x="228260" y="488137"/>
                              <a:pt x="81442" y="488644"/>
                            </a:cubicBezTo>
                            <a:cubicBezTo>
                              <a:pt x="37983" y="489176"/>
                              <a:pt x="1180" y="456154"/>
                              <a:pt x="0" y="407202"/>
                            </a:cubicBezTo>
                            <a:cubicBezTo>
                              <a:pt x="-5389" y="274135"/>
                              <a:pt x="12608" y="156715"/>
                              <a:pt x="0" y="81442"/>
                            </a:cubicBezTo>
                            <a:close/>
                          </a:path>
                          <a:path w="1611758" h="488644" stroke="0" extrusionOk="0">
                            <a:moveTo>
                              <a:pt x="0" y="81442"/>
                            </a:moveTo>
                            <a:cubicBezTo>
                              <a:pt x="-2138" y="35144"/>
                              <a:pt x="29521" y="2606"/>
                              <a:pt x="81442" y="0"/>
                            </a:cubicBezTo>
                            <a:cubicBezTo>
                              <a:pt x="280952" y="-61238"/>
                              <a:pt x="486897" y="47730"/>
                              <a:pt x="593377" y="0"/>
                            </a:cubicBezTo>
                            <a:cubicBezTo>
                              <a:pt x="699857" y="-47730"/>
                              <a:pt x="855481" y="48280"/>
                              <a:pt x="1061847" y="0"/>
                            </a:cubicBezTo>
                            <a:cubicBezTo>
                              <a:pt x="1268213" y="-48280"/>
                              <a:pt x="1304725" y="47800"/>
                              <a:pt x="1530316" y="0"/>
                            </a:cubicBezTo>
                            <a:cubicBezTo>
                              <a:pt x="1574261" y="-3330"/>
                              <a:pt x="1614043" y="28009"/>
                              <a:pt x="1611758" y="81442"/>
                            </a:cubicBezTo>
                            <a:cubicBezTo>
                              <a:pt x="1622133" y="185721"/>
                              <a:pt x="1598333" y="307490"/>
                              <a:pt x="1611758" y="407202"/>
                            </a:cubicBezTo>
                            <a:cubicBezTo>
                              <a:pt x="1611161" y="446484"/>
                              <a:pt x="1569648" y="496491"/>
                              <a:pt x="1530316" y="488644"/>
                            </a:cubicBezTo>
                            <a:cubicBezTo>
                              <a:pt x="1306465" y="503674"/>
                              <a:pt x="1247399" y="465929"/>
                              <a:pt x="1076335" y="488644"/>
                            </a:cubicBezTo>
                            <a:cubicBezTo>
                              <a:pt x="905271" y="511359"/>
                              <a:pt x="759304" y="435154"/>
                              <a:pt x="593377" y="488644"/>
                            </a:cubicBezTo>
                            <a:cubicBezTo>
                              <a:pt x="427450" y="542134"/>
                              <a:pt x="300561" y="437404"/>
                              <a:pt x="81442" y="488644"/>
                            </a:cubicBezTo>
                            <a:cubicBezTo>
                              <a:pt x="44915" y="480292"/>
                              <a:pt x="9819" y="445849"/>
                              <a:pt x="0" y="407202"/>
                            </a:cubicBezTo>
                            <a:cubicBezTo>
                              <a:pt x="-21673" y="281729"/>
                              <a:pt x="22534" y="191865"/>
                              <a:pt x="0" y="81442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 dirty="0">
                    <a:latin typeface="字魂27号-布丁体" panose="00000500000000000000" pitchFamily="2" charset="-122"/>
                    <a:ea typeface="字魂27号-布丁体" panose="00000500000000000000" pitchFamily="2" charset="-122"/>
                  </a:rPr>
                  <a:t>1</a:t>
                </a:r>
                <a:endParaRPr lang="zh-CN" altLang="en-US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E7B72647-14DB-4F30-9506-D04ECFAFACB1}"/>
                  </a:ext>
                </a:extLst>
              </p:cNvPr>
              <p:cNvSpPr/>
              <p:nvPr/>
            </p:nvSpPr>
            <p:spPr>
              <a:xfrm>
                <a:off x="1461473" y="4493281"/>
                <a:ext cx="2184643" cy="1129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Vị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trí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địa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dirty="0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lí</a:t>
                </a:r>
                <a:r>
                  <a:rPr lang="en-US" altLang="zh-CN" sz="2800" b="1" dirty="0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</a:t>
                </a:r>
                <a:r>
                  <a:rPr lang="en-US" altLang="zh-CN" sz="2800" b="1" err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của</a:t>
                </a:r>
                <a:r>
                  <a:rPr lang="en-US" altLang="zh-CN" sz="2800" b="1">
                    <a:latin typeface="Cambria" panose="02040503050406030204" pitchFamily="18" charset="0"/>
                    <a:ea typeface="字魂70号-灵悦黑体" panose="00000500000000000000" pitchFamily="2" charset="-122"/>
                    <a:cs typeface="+mn-ea"/>
                    <a:sym typeface="+mn-lt"/>
                  </a:rPr>
                  <a:t> Lào?</a:t>
                </a:r>
                <a:endPara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9B703C-E028-456E-84E5-56EC8A12B79C}"/>
              </a:ext>
            </a:extLst>
          </p:cNvPr>
          <p:cNvGrpSpPr/>
          <p:nvPr/>
        </p:nvGrpSpPr>
        <p:grpSpPr>
          <a:xfrm>
            <a:off x="3931605" y="1714116"/>
            <a:ext cx="2087254" cy="3685584"/>
            <a:chOff x="3931605" y="1714116"/>
            <a:chExt cx="2087254" cy="368558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B5D0EB03-6BD9-44B1-B68C-82481DC55205}"/>
                </a:ext>
              </a:extLst>
            </p:cNvPr>
            <p:cNvGrpSpPr/>
            <p:nvPr/>
          </p:nvGrpSpPr>
          <p:grpSpPr>
            <a:xfrm>
              <a:off x="3931605" y="1714116"/>
              <a:ext cx="1903765" cy="1903765"/>
              <a:chOff x="4103404" y="1917700"/>
              <a:chExt cx="1992593" cy="1992593"/>
            </a:xfrm>
          </p:grpSpPr>
          <p:pic>
            <p:nvPicPr>
              <p:cNvPr id="4" name="图片 3" descr="图片包含 餐桌&#10;&#10;描述已自动生成">
                <a:extLst>
                  <a:ext uri="{FF2B5EF4-FFF2-40B4-BE49-F238E27FC236}">
                    <a16:creationId xmlns:a16="http://schemas.microsoft.com/office/drawing/2014/main" xmlns="" id="{A8729F56-1673-44F3-B59F-4D9904228D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225"/>
              <a:stretch/>
            </p:blipFill>
            <p:spPr>
              <a:xfrm>
                <a:off x="4236752" y="2152044"/>
                <a:ext cx="1663502" cy="1505556"/>
              </a:xfrm>
              <a:prstGeom prst="rect">
                <a:avLst/>
              </a:prstGeom>
            </p:spPr>
          </p:pic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xmlns="" id="{C4B45C18-0E03-4DBD-909A-2A8682B14D4E}"/>
                  </a:ext>
                </a:extLst>
              </p:cNvPr>
              <p:cNvSpPr/>
              <p:nvPr/>
            </p:nvSpPr>
            <p:spPr>
              <a:xfrm>
                <a:off x="4103404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3" name="矩形: 圆角 15">
              <a:extLst>
                <a:ext uri="{FF2B5EF4-FFF2-40B4-BE49-F238E27FC236}">
                  <a16:creationId xmlns:a16="http://schemas.microsoft.com/office/drawing/2014/main" xmlns="" id="{57DA6E76-94E2-4CEC-8587-E1DF9D4DF356}"/>
                </a:ext>
              </a:extLst>
            </p:cNvPr>
            <p:cNvSpPr/>
            <p:nvPr/>
          </p:nvSpPr>
          <p:spPr>
            <a:xfrm>
              <a:off x="4116152" y="3727749"/>
              <a:ext cx="1611758" cy="488644"/>
            </a:xfrm>
            <a:custGeom>
              <a:avLst/>
              <a:gdLst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78889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32869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93377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76335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1758" h="488644" fill="none" extrusionOk="0">
                  <a:moveTo>
                    <a:pt x="0" y="81442"/>
                  </a:moveTo>
                  <a:cubicBezTo>
                    <a:pt x="-9490" y="27499"/>
                    <a:pt x="30776" y="-4456"/>
                    <a:pt x="81442" y="0"/>
                  </a:cubicBezTo>
                  <a:cubicBezTo>
                    <a:pt x="182162" y="-31549"/>
                    <a:pt x="331260" y="16952"/>
                    <a:pt x="578889" y="0"/>
                  </a:cubicBezTo>
                  <a:cubicBezTo>
                    <a:pt x="819792" y="-20417"/>
                    <a:pt x="926883" y="16846"/>
                    <a:pt x="1061847" y="0"/>
                  </a:cubicBezTo>
                  <a:cubicBezTo>
                    <a:pt x="1222416" y="-14742"/>
                    <a:pt x="1348753" y="2614"/>
                    <a:pt x="1530316" y="0"/>
                  </a:cubicBezTo>
                  <a:cubicBezTo>
                    <a:pt x="1569610" y="-5395"/>
                    <a:pt x="1602374" y="37548"/>
                    <a:pt x="1611758" y="81442"/>
                  </a:cubicBezTo>
                  <a:cubicBezTo>
                    <a:pt x="1639149" y="198462"/>
                    <a:pt x="1597245" y="311292"/>
                    <a:pt x="1611758" y="407202"/>
                  </a:cubicBezTo>
                  <a:cubicBezTo>
                    <a:pt x="1626660" y="457624"/>
                    <a:pt x="1567629" y="484601"/>
                    <a:pt x="1530316" y="488644"/>
                  </a:cubicBezTo>
                  <a:cubicBezTo>
                    <a:pt x="1435937" y="532071"/>
                    <a:pt x="1152541" y="496443"/>
                    <a:pt x="1032869" y="488644"/>
                  </a:cubicBezTo>
                  <a:cubicBezTo>
                    <a:pt x="890761" y="504578"/>
                    <a:pt x="791169" y="503037"/>
                    <a:pt x="593377" y="488644"/>
                  </a:cubicBezTo>
                  <a:cubicBezTo>
                    <a:pt x="470576" y="490755"/>
                    <a:pt x="197835" y="447292"/>
                    <a:pt x="81442" y="488644"/>
                  </a:cubicBezTo>
                  <a:cubicBezTo>
                    <a:pt x="37681" y="482910"/>
                    <a:pt x="12765" y="463452"/>
                    <a:pt x="0" y="407202"/>
                  </a:cubicBezTo>
                  <a:cubicBezTo>
                    <a:pt x="-14079" y="276042"/>
                    <a:pt x="6065" y="177112"/>
                    <a:pt x="0" y="81442"/>
                  </a:cubicBezTo>
                  <a:close/>
                </a:path>
                <a:path w="1611758" h="488644" stroke="0" extrusionOk="0">
                  <a:moveTo>
                    <a:pt x="0" y="81442"/>
                  </a:moveTo>
                  <a:cubicBezTo>
                    <a:pt x="-5968" y="23082"/>
                    <a:pt x="39021" y="-4530"/>
                    <a:pt x="81442" y="0"/>
                  </a:cubicBezTo>
                  <a:cubicBezTo>
                    <a:pt x="282488" y="-63904"/>
                    <a:pt x="462518" y="38384"/>
                    <a:pt x="593377" y="0"/>
                  </a:cubicBezTo>
                  <a:cubicBezTo>
                    <a:pt x="727659" y="-75068"/>
                    <a:pt x="813104" y="72042"/>
                    <a:pt x="1061847" y="0"/>
                  </a:cubicBezTo>
                  <a:cubicBezTo>
                    <a:pt x="1273854" y="-32995"/>
                    <a:pt x="1313083" y="46141"/>
                    <a:pt x="1530316" y="0"/>
                  </a:cubicBezTo>
                  <a:cubicBezTo>
                    <a:pt x="1571703" y="6243"/>
                    <a:pt x="1622156" y="30336"/>
                    <a:pt x="1611758" y="81442"/>
                  </a:cubicBezTo>
                  <a:cubicBezTo>
                    <a:pt x="1620024" y="178844"/>
                    <a:pt x="1601367" y="307586"/>
                    <a:pt x="1611758" y="407202"/>
                  </a:cubicBezTo>
                  <a:cubicBezTo>
                    <a:pt x="1613426" y="448831"/>
                    <a:pt x="1576517" y="503069"/>
                    <a:pt x="1530316" y="488644"/>
                  </a:cubicBezTo>
                  <a:cubicBezTo>
                    <a:pt x="1313711" y="521385"/>
                    <a:pt x="1251969" y="470450"/>
                    <a:pt x="1076335" y="488644"/>
                  </a:cubicBezTo>
                  <a:cubicBezTo>
                    <a:pt x="898232" y="501946"/>
                    <a:pt x="755859" y="438574"/>
                    <a:pt x="593377" y="488644"/>
                  </a:cubicBezTo>
                  <a:cubicBezTo>
                    <a:pt x="455874" y="548513"/>
                    <a:pt x="315571" y="421374"/>
                    <a:pt x="81442" y="488644"/>
                  </a:cubicBezTo>
                  <a:cubicBezTo>
                    <a:pt x="44503" y="479556"/>
                    <a:pt x="-866" y="450815"/>
                    <a:pt x="0" y="407202"/>
                  </a:cubicBezTo>
                  <a:cubicBezTo>
                    <a:pt x="-20761" y="295412"/>
                    <a:pt x="6687" y="173734"/>
                    <a:pt x="0" y="81442"/>
                  </a:cubicBezTo>
                  <a:close/>
                </a:path>
                <a:path w="1611758" h="488644" fill="none" stroke="0" extrusionOk="0">
                  <a:moveTo>
                    <a:pt x="0" y="81442"/>
                  </a:moveTo>
                  <a:cubicBezTo>
                    <a:pt x="-12229" y="33240"/>
                    <a:pt x="24422" y="701"/>
                    <a:pt x="81442" y="0"/>
                  </a:cubicBezTo>
                  <a:cubicBezTo>
                    <a:pt x="225160" y="-70"/>
                    <a:pt x="326782" y="7854"/>
                    <a:pt x="578889" y="0"/>
                  </a:cubicBezTo>
                  <a:cubicBezTo>
                    <a:pt x="803899" y="12038"/>
                    <a:pt x="917446" y="39068"/>
                    <a:pt x="1061847" y="0"/>
                  </a:cubicBezTo>
                  <a:cubicBezTo>
                    <a:pt x="1188799" y="-25448"/>
                    <a:pt x="1393721" y="4960"/>
                    <a:pt x="1530316" y="0"/>
                  </a:cubicBezTo>
                  <a:cubicBezTo>
                    <a:pt x="1577785" y="1715"/>
                    <a:pt x="1618609" y="23106"/>
                    <a:pt x="1611758" y="81442"/>
                  </a:cubicBezTo>
                  <a:cubicBezTo>
                    <a:pt x="1625087" y="200192"/>
                    <a:pt x="1574541" y="316194"/>
                    <a:pt x="1611758" y="407202"/>
                  </a:cubicBezTo>
                  <a:cubicBezTo>
                    <a:pt x="1615778" y="456403"/>
                    <a:pt x="1564465" y="497338"/>
                    <a:pt x="1530316" y="488644"/>
                  </a:cubicBezTo>
                  <a:cubicBezTo>
                    <a:pt x="1419397" y="533024"/>
                    <a:pt x="1203341" y="471861"/>
                    <a:pt x="1032869" y="488644"/>
                  </a:cubicBezTo>
                  <a:cubicBezTo>
                    <a:pt x="884483" y="511050"/>
                    <a:pt x="781346" y="491354"/>
                    <a:pt x="593377" y="488644"/>
                  </a:cubicBezTo>
                  <a:cubicBezTo>
                    <a:pt x="454141" y="498836"/>
                    <a:pt x="224631" y="427624"/>
                    <a:pt x="81442" y="488644"/>
                  </a:cubicBezTo>
                  <a:cubicBezTo>
                    <a:pt x="40249" y="487715"/>
                    <a:pt x="-7407" y="453957"/>
                    <a:pt x="0" y="407202"/>
                  </a:cubicBezTo>
                  <a:cubicBezTo>
                    <a:pt x="-3304" y="271547"/>
                    <a:pt x="-3650" y="150430"/>
                    <a:pt x="0" y="81442"/>
                  </a:cubicBezTo>
                  <a:close/>
                </a:path>
              </a:pathLst>
            </a:custGeom>
            <a:solidFill>
              <a:srgbClr val="548235"/>
            </a:solidFill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611758"/>
                        <a:gd name="connsiteY0" fmla="*/ 81442 h 488644"/>
                        <a:gd name="connsiteX1" fmla="*/ 81442 w 1611758"/>
                        <a:gd name="connsiteY1" fmla="*/ 0 h 488644"/>
                        <a:gd name="connsiteX2" fmla="*/ 578889 w 1611758"/>
                        <a:gd name="connsiteY2" fmla="*/ 0 h 488644"/>
                        <a:gd name="connsiteX3" fmla="*/ 1061847 w 1611758"/>
                        <a:gd name="connsiteY3" fmla="*/ 0 h 488644"/>
                        <a:gd name="connsiteX4" fmla="*/ 1530316 w 1611758"/>
                        <a:gd name="connsiteY4" fmla="*/ 0 h 488644"/>
                        <a:gd name="connsiteX5" fmla="*/ 1611758 w 1611758"/>
                        <a:gd name="connsiteY5" fmla="*/ 81442 h 488644"/>
                        <a:gd name="connsiteX6" fmla="*/ 1611758 w 1611758"/>
                        <a:gd name="connsiteY6" fmla="*/ 407202 h 488644"/>
                        <a:gd name="connsiteX7" fmla="*/ 1530316 w 1611758"/>
                        <a:gd name="connsiteY7" fmla="*/ 488644 h 488644"/>
                        <a:gd name="connsiteX8" fmla="*/ 1032869 w 1611758"/>
                        <a:gd name="connsiteY8" fmla="*/ 488644 h 488644"/>
                        <a:gd name="connsiteX9" fmla="*/ 593377 w 1611758"/>
                        <a:gd name="connsiteY9" fmla="*/ 488644 h 488644"/>
                        <a:gd name="connsiteX10" fmla="*/ 81442 w 1611758"/>
                        <a:gd name="connsiteY10" fmla="*/ 488644 h 488644"/>
                        <a:gd name="connsiteX11" fmla="*/ 0 w 1611758"/>
                        <a:gd name="connsiteY11" fmla="*/ 407202 h 488644"/>
                        <a:gd name="connsiteX12" fmla="*/ 0 w 1611758"/>
                        <a:gd name="connsiteY12" fmla="*/ 81442 h 488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11758" h="488644" fill="none" extrusionOk="0">
                          <a:moveTo>
                            <a:pt x="0" y="81442"/>
                          </a:moveTo>
                          <a:cubicBezTo>
                            <a:pt x="-5531" y="37371"/>
                            <a:pt x="32880" y="-2473"/>
                            <a:pt x="81442" y="0"/>
                          </a:cubicBezTo>
                          <a:cubicBezTo>
                            <a:pt x="199624" y="-5446"/>
                            <a:pt x="333736" y="7633"/>
                            <a:pt x="578889" y="0"/>
                          </a:cubicBezTo>
                          <a:cubicBezTo>
                            <a:pt x="824042" y="-7633"/>
                            <a:pt x="921260" y="17988"/>
                            <a:pt x="1061847" y="0"/>
                          </a:cubicBezTo>
                          <a:cubicBezTo>
                            <a:pt x="1202434" y="-17988"/>
                            <a:pt x="1385633" y="1096"/>
                            <a:pt x="1530316" y="0"/>
                          </a:cubicBezTo>
                          <a:cubicBezTo>
                            <a:pt x="1566414" y="366"/>
                            <a:pt x="1614662" y="31229"/>
                            <a:pt x="1611758" y="81442"/>
                          </a:cubicBezTo>
                          <a:cubicBezTo>
                            <a:pt x="1628502" y="200715"/>
                            <a:pt x="1595667" y="296304"/>
                            <a:pt x="1611758" y="407202"/>
                          </a:cubicBezTo>
                          <a:cubicBezTo>
                            <a:pt x="1616272" y="461118"/>
                            <a:pt x="1567923" y="492532"/>
                            <a:pt x="1530316" y="488644"/>
                          </a:cubicBezTo>
                          <a:cubicBezTo>
                            <a:pt x="1406867" y="526009"/>
                            <a:pt x="1177290" y="465597"/>
                            <a:pt x="1032869" y="488644"/>
                          </a:cubicBezTo>
                          <a:cubicBezTo>
                            <a:pt x="888448" y="511691"/>
                            <a:pt x="777321" y="488063"/>
                            <a:pt x="593377" y="488644"/>
                          </a:cubicBezTo>
                          <a:cubicBezTo>
                            <a:pt x="409433" y="489225"/>
                            <a:pt x="228260" y="488137"/>
                            <a:pt x="81442" y="488644"/>
                          </a:cubicBezTo>
                          <a:cubicBezTo>
                            <a:pt x="37983" y="489176"/>
                            <a:pt x="1180" y="456154"/>
                            <a:pt x="0" y="407202"/>
                          </a:cubicBezTo>
                          <a:cubicBezTo>
                            <a:pt x="-5389" y="274135"/>
                            <a:pt x="12608" y="156715"/>
                            <a:pt x="0" y="81442"/>
                          </a:cubicBezTo>
                          <a:close/>
                        </a:path>
                        <a:path w="1611758" h="488644" stroke="0" extrusionOk="0">
                          <a:moveTo>
                            <a:pt x="0" y="81442"/>
                          </a:moveTo>
                          <a:cubicBezTo>
                            <a:pt x="-2138" y="35144"/>
                            <a:pt x="29521" y="2606"/>
                            <a:pt x="81442" y="0"/>
                          </a:cubicBezTo>
                          <a:cubicBezTo>
                            <a:pt x="280952" y="-61238"/>
                            <a:pt x="486897" y="47730"/>
                            <a:pt x="593377" y="0"/>
                          </a:cubicBezTo>
                          <a:cubicBezTo>
                            <a:pt x="699857" y="-47730"/>
                            <a:pt x="855481" y="48280"/>
                            <a:pt x="1061847" y="0"/>
                          </a:cubicBezTo>
                          <a:cubicBezTo>
                            <a:pt x="1268213" y="-48280"/>
                            <a:pt x="1304725" y="47800"/>
                            <a:pt x="1530316" y="0"/>
                          </a:cubicBezTo>
                          <a:cubicBezTo>
                            <a:pt x="1574261" y="-3330"/>
                            <a:pt x="1614043" y="28009"/>
                            <a:pt x="1611758" y="81442"/>
                          </a:cubicBezTo>
                          <a:cubicBezTo>
                            <a:pt x="1622133" y="185721"/>
                            <a:pt x="1598333" y="307490"/>
                            <a:pt x="1611758" y="407202"/>
                          </a:cubicBezTo>
                          <a:cubicBezTo>
                            <a:pt x="1611161" y="446484"/>
                            <a:pt x="1569648" y="496491"/>
                            <a:pt x="1530316" y="488644"/>
                          </a:cubicBezTo>
                          <a:cubicBezTo>
                            <a:pt x="1306465" y="503674"/>
                            <a:pt x="1247399" y="465929"/>
                            <a:pt x="1076335" y="488644"/>
                          </a:cubicBezTo>
                          <a:cubicBezTo>
                            <a:pt x="905271" y="511359"/>
                            <a:pt x="759304" y="435154"/>
                            <a:pt x="593377" y="488644"/>
                          </a:cubicBezTo>
                          <a:cubicBezTo>
                            <a:pt x="427450" y="542134"/>
                            <a:pt x="300561" y="437404"/>
                            <a:pt x="81442" y="488644"/>
                          </a:cubicBezTo>
                          <a:cubicBezTo>
                            <a:pt x="44915" y="480292"/>
                            <a:pt x="9819" y="445849"/>
                            <a:pt x="0" y="407202"/>
                          </a:cubicBezTo>
                          <a:cubicBezTo>
                            <a:pt x="-21673" y="281729"/>
                            <a:pt x="22534" y="191865"/>
                            <a:pt x="0" y="814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2</a:t>
              </a:r>
              <a:endParaRPr lang="zh-CN" altLang="en-US" sz="3600" b="1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xmlns="" id="{F2D3829B-D82D-43F4-AC46-202B7A9154C6}"/>
                </a:ext>
              </a:extLst>
            </p:cNvPr>
            <p:cNvSpPr/>
            <p:nvPr/>
          </p:nvSpPr>
          <p:spPr>
            <a:xfrm>
              <a:off x="3931605" y="4320879"/>
              <a:ext cx="2087254" cy="1078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Thủ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đô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800" b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Lào?</a:t>
              </a:r>
              <a:endPara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77CCC91-A1FD-467C-AD9F-35F30F62A65B}"/>
              </a:ext>
            </a:extLst>
          </p:cNvPr>
          <p:cNvGrpSpPr/>
          <p:nvPr/>
        </p:nvGrpSpPr>
        <p:grpSpPr>
          <a:xfrm>
            <a:off x="5978372" y="1698461"/>
            <a:ext cx="2492401" cy="3742582"/>
            <a:chOff x="5978372" y="1698461"/>
            <a:chExt cx="2492401" cy="374258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39F7823A-C8D5-40E3-BAE6-43816566865F}"/>
                </a:ext>
              </a:extLst>
            </p:cNvPr>
            <p:cNvGrpSpPr/>
            <p:nvPr/>
          </p:nvGrpSpPr>
          <p:grpSpPr>
            <a:xfrm>
              <a:off x="6195466" y="1698461"/>
              <a:ext cx="1903765" cy="1903765"/>
              <a:chOff x="6598954" y="1917700"/>
              <a:chExt cx="1992593" cy="1992593"/>
            </a:xfrm>
          </p:grpSpPr>
          <p:pic>
            <p:nvPicPr>
              <p:cNvPr id="5" name="图片 4" descr="图片包含 餐桌&#10;&#10;描述已自动生成">
                <a:extLst>
                  <a:ext uri="{FF2B5EF4-FFF2-40B4-BE49-F238E27FC236}">
                    <a16:creationId xmlns:a16="http://schemas.microsoft.com/office/drawing/2014/main" xmlns="" id="{5D554901-71F6-49AA-8397-52FC926C23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225"/>
              <a:stretch/>
            </p:blipFill>
            <p:spPr>
              <a:xfrm>
                <a:off x="6873636" y="2197442"/>
                <a:ext cx="1604885" cy="1369040"/>
              </a:xfrm>
              <a:prstGeom prst="rect">
                <a:avLst/>
              </a:prstGeom>
            </p:spPr>
          </p:pic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xmlns="" id="{F7D65092-E217-4957-8393-E6DAB9FB7B1D}"/>
                  </a:ext>
                </a:extLst>
              </p:cNvPr>
              <p:cNvSpPr/>
              <p:nvPr/>
            </p:nvSpPr>
            <p:spPr>
              <a:xfrm>
                <a:off x="6598954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矩形: 圆角 15">
              <a:extLst>
                <a:ext uri="{FF2B5EF4-FFF2-40B4-BE49-F238E27FC236}">
                  <a16:creationId xmlns:a16="http://schemas.microsoft.com/office/drawing/2014/main" xmlns="" id="{B18A257F-CC85-41ED-9882-CCACAD828241}"/>
                </a:ext>
              </a:extLst>
            </p:cNvPr>
            <p:cNvSpPr/>
            <p:nvPr/>
          </p:nvSpPr>
          <p:spPr>
            <a:xfrm>
              <a:off x="6376011" y="3737902"/>
              <a:ext cx="1611758" cy="488644"/>
            </a:xfrm>
            <a:custGeom>
              <a:avLst/>
              <a:gdLst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78889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32869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93377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76335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1758" h="488644" fill="none" extrusionOk="0">
                  <a:moveTo>
                    <a:pt x="0" y="81442"/>
                  </a:moveTo>
                  <a:cubicBezTo>
                    <a:pt x="-9490" y="27499"/>
                    <a:pt x="30776" y="-4456"/>
                    <a:pt x="81442" y="0"/>
                  </a:cubicBezTo>
                  <a:cubicBezTo>
                    <a:pt x="182162" y="-31549"/>
                    <a:pt x="331260" y="16952"/>
                    <a:pt x="578889" y="0"/>
                  </a:cubicBezTo>
                  <a:cubicBezTo>
                    <a:pt x="819792" y="-20417"/>
                    <a:pt x="926883" y="16846"/>
                    <a:pt x="1061847" y="0"/>
                  </a:cubicBezTo>
                  <a:cubicBezTo>
                    <a:pt x="1222416" y="-14742"/>
                    <a:pt x="1348753" y="2614"/>
                    <a:pt x="1530316" y="0"/>
                  </a:cubicBezTo>
                  <a:cubicBezTo>
                    <a:pt x="1569610" y="-5395"/>
                    <a:pt x="1602374" y="37548"/>
                    <a:pt x="1611758" y="81442"/>
                  </a:cubicBezTo>
                  <a:cubicBezTo>
                    <a:pt x="1639149" y="198462"/>
                    <a:pt x="1597245" y="311292"/>
                    <a:pt x="1611758" y="407202"/>
                  </a:cubicBezTo>
                  <a:cubicBezTo>
                    <a:pt x="1626660" y="457624"/>
                    <a:pt x="1567629" y="484601"/>
                    <a:pt x="1530316" y="488644"/>
                  </a:cubicBezTo>
                  <a:cubicBezTo>
                    <a:pt x="1435937" y="532071"/>
                    <a:pt x="1152541" y="496443"/>
                    <a:pt x="1032869" y="488644"/>
                  </a:cubicBezTo>
                  <a:cubicBezTo>
                    <a:pt x="890761" y="504578"/>
                    <a:pt x="791169" y="503037"/>
                    <a:pt x="593377" y="488644"/>
                  </a:cubicBezTo>
                  <a:cubicBezTo>
                    <a:pt x="470576" y="490755"/>
                    <a:pt x="197835" y="447292"/>
                    <a:pt x="81442" y="488644"/>
                  </a:cubicBezTo>
                  <a:cubicBezTo>
                    <a:pt x="37681" y="482910"/>
                    <a:pt x="12765" y="463452"/>
                    <a:pt x="0" y="407202"/>
                  </a:cubicBezTo>
                  <a:cubicBezTo>
                    <a:pt x="-14079" y="276042"/>
                    <a:pt x="6065" y="177112"/>
                    <a:pt x="0" y="81442"/>
                  </a:cubicBezTo>
                  <a:close/>
                </a:path>
                <a:path w="1611758" h="488644" stroke="0" extrusionOk="0">
                  <a:moveTo>
                    <a:pt x="0" y="81442"/>
                  </a:moveTo>
                  <a:cubicBezTo>
                    <a:pt x="-5968" y="23082"/>
                    <a:pt x="39021" y="-4530"/>
                    <a:pt x="81442" y="0"/>
                  </a:cubicBezTo>
                  <a:cubicBezTo>
                    <a:pt x="282488" y="-63904"/>
                    <a:pt x="462518" y="38384"/>
                    <a:pt x="593377" y="0"/>
                  </a:cubicBezTo>
                  <a:cubicBezTo>
                    <a:pt x="727659" y="-75068"/>
                    <a:pt x="813104" y="72042"/>
                    <a:pt x="1061847" y="0"/>
                  </a:cubicBezTo>
                  <a:cubicBezTo>
                    <a:pt x="1273854" y="-32995"/>
                    <a:pt x="1313083" y="46141"/>
                    <a:pt x="1530316" y="0"/>
                  </a:cubicBezTo>
                  <a:cubicBezTo>
                    <a:pt x="1571703" y="6243"/>
                    <a:pt x="1622156" y="30336"/>
                    <a:pt x="1611758" y="81442"/>
                  </a:cubicBezTo>
                  <a:cubicBezTo>
                    <a:pt x="1620024" y="178844"/>
                    <a:pt x="1601367" y="307586"/>
                    <a:pt x="1611758" y="407202"/>
                  </a:cubicBezTo>
                  <a:cubicBezTo>
                    <a:pt x="1613426" y="448831"/>
                    <a:pt x="1576517" y="503069"/>
                    <a:pt x="1530316" y="488644"/>
                  </a:cubicBezTo>
                  <a:cubicBezTo>
                    <a:pt x="1313711" y="521385"/>
                    <a:pt x="1251969" y="470450"/>
                    <a:pt x="1076335" y="488644"/>
                  </a:cubicBezTo>
                  <a:cubicBezTo>
                    <a:pt x="898232" y="501946"/>
                    <a:pt x="755859" y="438574"/>
                    <a:pt x="593377" y="488644"/>
                  </a:cubicBezTo>
                  <a:cubicBezTo>
                    <a:pt x="455874" y="548513"/>
                    <a:pt x="315571" y="421374"/>
                    <a:pt x="81442" y="488644"/>
                  </a:cubicBezTo>
                  <a:cubicBezTo>
                    <a:pt x="44503" y="479556"/>
                    <a:pt x="-866" y="450815"/>
                    <a:pt x="0" y="407202"/>
                  </a:cubicBezTo>
                  <a:cubicBezTo>
                    <a:pt x="-20761" y="295412"/>
                    <a:pt x="6687" y="173734"/>
                    <a:pt x="0" y="81442"/>
                  </a:cubicBezTo>
                  <a:close/>
                </a:path>
                <a:path w="1611758" h="488644" fill="none" stroke="0" extrusionOk="0">
                  <a:moveTo>
                    <a:pt x="0" y="81442"/>
                  </a:moveTo>
                  <a:cubicBezTo>
                    <a:pt x="-12229" y="33240"/>
                    <a:pt x="24422" y="701"/>
                    <a:pt x="81442" y="0"/>
                  </a:cubicBezTo>
                  <a:cubicBezTo>
                    <a:pt x="225160" y="-70"/>
                    <a:pt x="326782" y="7854"/>
                    <a:pt x="578889" y="0"/>
                  </a:cubicBezTo>
                  <a:cubicBezTo>
                    <a:pt x="803899" y="12038"/>
                    <a:pt x="917446" y="39068"/>
                    <a:pt x="1061847" y="0"/>
                  </a:cubicBezTo>
                  <a:cubicBezTo>
                    <a:pt x="1188799" y="-25448"/>
                    <a:pt x="1393721" y="4960"/>
                    <a:pt x="1530316" y="0"/>
                  </a:cubicBezTo>
                  <a:cubicBezTo>
                    <a:pt x="1577785" y="1715"/>
                    <a:pt x="1618609" y="23106"/>
                    <a:pt x="1611758" y="81442"/>
                  </a:cubicBezTo>
                  <a:cubicBezTo>
                    <a:pt x="1625087" y="200192"/>
                    <a:pt x="1574541" y="316194"/>
                    <a:pt x="1611758" y="407202"/>
                  </a:cubicBezTo>
                  <a:cubicBezTo>
                    <a:pt x="1615778" y="456403"/>
                    <a:pt x="1564465" y="497338"/>
                    <a:pt x="1530316" y="488644"/>
                  </a:cubicBezTo>
                  <a:cubicBezTo>
                    <a:pt x="1419397" y="533024"/>
                    <a:pt x="1203341" y="471861"/>
                    <a:pt x="1032869" y="488644"/>
                  </a:cubicBezTo>
                  <a:cubicBezTo>
                    <a:pt x="884483" y="511050"/>
                    <a:pt x="781346" y="491354"/>
                    <a:pt x="593377" y="488644"/>
                  </a:cubicBezTo>
                  <a:cubicBezTo>
                    <a:pt x="454141" y="498836"/>
                    <a:pt x="224631" y="427624"/>
                    <a:pt x="81442" y="488644"/>
                  </a:cubicBezTo>
                  <a:cubicBezTo>
                    <a:pt x="40249" y="487715"/>
                    <a:pt x="-7407" y="453957"/>
                    <a:pt x="0" y="407202"/>
                  </a:cubicBezTo>
                  <a:cubicBezTo>
                    <a:pt x="-3304" y="271547"/>
                    <a:pt x="-3650" y="150430"/>
                    <a:pt x="0" y="81442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611758"/>
                        <a:gd name="connsiteY0" fmla="*/ 81442 h 488644"/>
                        <a:gd name="connsiteX1" fmla="*/ 81442 w 1611758"/>
                        <a:gd name="connsiteY1" fmla="*/ 0 h 488644"/>
                        <a:gd name="connsiteX2" fmla="*/ 578889 w 1611758"/>
                        <a:gd name="connsiteY2" fmla="*/ 0 h 488644"/>
                        <a:gd name="connsiteX3" fmla="*/ 1061847 w 1611758"/>
                        <a:gd name="connsiteY3" fmla="*/ 0 h 488644"/>
                        <a:gd name="connsiteX4" fmla="*/ 1530316 w 1611758"/>
                        <a:gd name="connsiteY4" fmla="*/ 0 h 488644"/>
                        <a:gd name="connsiteX5" fmla="*/ 1611758 w 1611758"/>
                        <a:gd name="connsiteY5" fmla="*/ 81442 h 488644"/>
                        <a:gd name="connsiteX6" fmla="*/ 1611758 w 1611758"/>
                        <a:gd name="connsiteY6" fmla="*/ 407202 h 488644"/>
                        <a:gd name="connsiteX7" fmla="*/ 1530316 w 1611758"/>
                        <a:gd name="connsiteY7" fmla="*/ 488644 h 488644"/>
                        <a:gd name="connsiteX8" fmla="*/ 1032869 w 1611758"/>
                        <a:gd name="connsiteY8" fmla="*/ 488644 h 488644"/>
                        <a:gd name="connsiteX9" fmla="*/ 593377 w 1611758"/>
                        <a:gd name="connsiteY9" fmla="*/ 488644 h 488644"/>
                        <a:gd name="connsiteX10" fmla="*/ 81442 w 1611758"/>
                        <a:gd name="connsiteY10" fmla="*/ 488644 h 488644"/>
                        <a:gd name="connsiteX11" fmla="*/ 0 w 1611758"/>
                        <a:gd name="connsiteY11" fmla="*/ 407202 h 488644"/>
                        <a:gd name="connsiteX12" fmla="*/ 0 w 1611758"/>
                        <a:gd name="connsiteY12" fmla="*/ 81442 h 488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11758" h="488644" fill="none" extrusionOk="0">
                          <a:moveTo>
                            <a:pt x="0" y="81442"/>
                          </a:moveTo>
                          <a:cubicBezTo>
                            <a:pt x="-5531" y="37371"/>
                            <a:pt x="32880" y="-2473"/>
                            <a:pt x="81442" y="0"/>
                          </a:cubicBezTo>
                          <a:cubicBezTo>
                            <a:pt x="199624" y="-5446"/>
                            <a:pt x="333736" y="7633"/>
                            <a:pt x="578889" y="0"/>
                          </a:cubicBezTo>
                          <a:cubicBezTo>
                            <a:pt x="824042" y="-7633"/>
                            <a:pt x="921260" y="17988"/>
                            <a:pt x="1061847" y="0"/>
                          </a:cubicBezTo>
                          <a:cubicBezTo>
                            <a:pt x="1202434" y="-17988"/>
                            <a:pt x="1385633" y="1096"/>
                            <a:pt x="1530316" y="0"/>
                          </a:cubicBezTo>
                          <a:cubicBezTo>
                            <a:pt x="1566414" y="366"/>
                            <a:pt x="1614662" y="31229"/>
                            <a:pt x="1611758" y="81442"/>
                          </a:cubicBezTo>
                          <a:cubicBezTo>
                            <a:pt x="1628502" y="200715"/>
                            <a:pt x="1595667" y="296304"/>
                            <a:pt x="1611758" y="407202"/>
                          </a:cubicBezTo>
                          <a:cubicBezTo>
                            <a:pt x="1616272" y="461118"/>
                            <a:pt x="1567923" y="492532"/>
                            <a:pt x="1530316" y="488644"/>
                          </a:cubicBezTo>
                          <a:cubicBezTo>
                            <a:pt x="1406867" y="526009"/>
                            <a:pt x="1177290" y="465597"/>
                            <a:pt x="1032869" y="488644"/>
                          </a:cubicBezTo>
                          <a:cubicBezTo>
                            <a:pt x="888448" y="511691"/>
                            <a:pt x="777321" y="488063"/>
                            <a:pt x="593377" y="488644"/>
                          </a:cubicBezTo>
                          <a:cubicBezTo>
                            <a:pt x="409433" y="489225"/>
                            <a:pt x="228260" y="488137"/>
                            <a:pt x="81442" y="488644"/>
                          </a:cubicBezTo>
                          <a:cubicBezTo>
                            <a:pt x="37983" y="489176"/>
                            <a:pt x="1180" y="456154"/>
                            <a:pt x="0" y="407202"/>
                          </a:cubicBezTo>
                          <a:cubicBezTo>
                            <a:pt x="-5389" y="274135"/>
                            <a:pt x="12608" y="156715"/>
                            <a:pt x="0" y="81442"/>
                          </a:cubicBezTo>
                          <a:close/>
                        </a:path>
                        <a:path w="1611758" h="488644" stroke="0" extrusionOk="0">
                          <a:moveTo>
                            <a:pt x="0" y="81442"/>
                          </a:moveTo>
                          <a:cubicBezTo>
                            <a:pt x="-2138" y="35144"/>
                            <a:pt x="29521" y="2606"/>
                            <a:pt x="81442" y="0"/>
                          </a:cubicBezTo>
                          <a:cubicBezTo>
                            <a:pt x="280952" y="-61238"/>
                            <a:pt x="486897" y="47730"/>
                            <a:pt x="593377" y="0"/>
                          </a:cubicBezTo>
                          <a:cubicBezTo>
                            <a:pt x="699857" y="-47730"/>
                            <a:pt x="855481" y="48280"/>
                            <a:pt x="1061847" y="0"/>
                          </a:cubicBezTo>
                          <a:cubicBezTo>
                            <a:pt x="1268213" y="-48280"/>
                            <a:pt x="1304725" y="47800"/>
                            <a:pt x="1530316" y="0"/>
                          </a:cubicBezTo>
                          <a:cubicBezTo>
                            <a:pt x="1574261" y="-3330"/>
                            <a:pt x="1614043" y="28009"/>
                            <a:pt x="1611758" y="81442"/>
                          </a:cubicBezTo>
                          <a:cubicBezTo>
                            <a:pt x="1622133" y="185721"/>
                            <a:pt x="1598333" y="307490"/>
                            <a:pt x="1611758" y="407202"/>
                          </a:cubicBezTo>
                          <a:cubicBezTo>
                            <a:pt x="1611161" y="446484"/>
                            <a:pt x="1569648" y="496491"/>
                            <a:pt x="1530316" y="488644"/>
                          </a:cubicBezTo>
                          <a:cubicBezTo>
                            <a:pt x="1306465" y="503674"/>
                            <a:pt x="1247399" y="465929"/>
                            <a:pt x="1076335" y="488644"/>
                          </a:cubicBezTo>
                          <a:cubicBezTo>
                            <a:pt x="905271" y="511359"/>
                            <a:pt x="759304" y="435154"/>
                            <a:pt x="593377" y="488644"/>
                          </a:cubicBezTo>
                          <a:cubicBezTo>
                            <a:pt x="427450" y="542134"/>
                            <a:pt x="300561" y="437404"/>
                            <a:pt x="81442" y="488644"/>
                          </a:cubicBezTo>
                          <a:cubicBezTo>
                            <a:pt x="44915" y="480292"/>
                            <a:pt x="9819" y="445849"/>
                            <a:pt x="0" y="407202"/>
                          </a:cubicBezTo>
                          <a:cubicBezTo>
                            <a:pt x="-21673" y="281729"/>
                            <a:pt x="22534" y="191865"/>
                            <a:pt x="0" y="814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3</a:t>
              </a:r>
              <a:endParaRPr lang="zh-CN" altLang="en-US" sz="3600" b="1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6" name="矩形 16">
              <a:extLst>
                <a:ext uri="{FF2B5EF4-FFF2-40B4-BE49-F238E27FC236}">
                  <a16:creationId xmlns:a16="http://schemas.microsoft.com/office/drawing/2014/main" xmlns="" id="{01404C03-0DF5-4910-A41E-9F15CE0ABCBA}"/>
                </a:ext>
              </a:extLst>
            </p:cNvPr>
            <p:cNvSpPr/>
            <p:nvPr/>
          </p:nvSpPr>
          <p:spPr>
            <a:xfrm>
              <a:off x="5978372" y="4362222"/>
              <a:ext cx="2492401" cy="1078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Địa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hình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Lào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?</a:t>
              </a:r>
              <a:endPara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42D5A95-0E87-4124-8A0B-1A257AAC6367}"/>
              </a:ext>
            </a:extLst>
          </p:cNvPr>
          <p:cNvGrpSpPr/>
          <p:nvPr/>
        </p:nvGrpSpPr>
        <p:grpSpPr>
          <a:xfrm>
            <a:off x="8470773" y="1729068"/>
            <a:ext cx="2492401" cy="3702122"/>
            <a:chOff x="8470773" y="1729068"/>
            <a:chExt cx="2492401" cy="370212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138E740B-DCC6-4A4C-8F50-C1B6D49A6562}"/>
                </a:ext>
              </a:extLst>
            </p:cNvPr>
            <p:cNvGrpSpPr/>
            <p:nvPr/>
          </p:nvGrpSpPr>
          <p:grpSpPr>
            <a:xfrm>
              <a:off x="8517017" y="1729068"/>
              <a:ext cx="1903765" cy="1903765"/>
              <a:chOff x="8866229" y="1917700"/>
              <a:chExt cx="1992593" cy="1992593"/>
            </a:xfrm>
          </p:grpSpPr>
          <p:pic>
            <p:nvPicPr>
              <p:cNvPr id="6" name="图片 5" descr="图片包含 餐桌&#10;&#10;描述已自动生成">
                <a:extLst>
                  <a:ext uri="{FF2B5EF4-FFF2-40B4-BE49-F238E27FC236}">
                    <a16:creationId xmlns:a16="http://schemas.microsoft.com/office/drawing/2014/main" xmlns="" id="{8B2E786F-10B0-412D-98B1-BEC1D068B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225"/>
              <a:stretch/>
            </p:blipFill>
            <p:spPr>
              <a:xfrm>
                <a:off x="8922725" y="2031356"/>
                <a:ext cx="1879600" cy="1603384"/>
              </a:xfrm>
              <a:prstGeom prst="rect">
                <a:avLst/>
              </a:prstGeom>
            </p:spPr>
          </p:pic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xmlns="" id="{A03F3D80-60F5-4300-8DE9-3849F9F15397}"/>
                  </a:ext>
                </a:extLst>
              </p:cNvPr>
              <p:cNvSpPr/>
              <p:nvPr/>
            </p:nvSpPr>
            <p:spPr>
              <a:xfrm>
                <a:off x="8866229" y="1917700"/>
                <a:ext cx="1992593" cy="1992593"/>
              </a:xfrm>
              <a:prstGeom prst="ellipse">
                <a:avLst/>
              </a:prstGeom>
              <a:noFill/>
              <a:ln w="381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" name="矩形: 圆角 15">
              <a:extLst>
                <a:ext uri="{FF2B5EF4-FFF2-40B4-BE49-F238E27FC236}">
                  <a16:creationId xmlns:a16="http://schemas.microsoft.com/office/drawing/2014/main" xmlns="" id="{4381C0F5-E3F1-4943-8A57-9EACD7588955}"/>
                </a:ext>
              </a:extLst>
            </p:cNvPr>
            <p:cNvSpPr/>
            <p:nvPr/>
          </p:nvSpPr>
          <p:spPr>
            <a:xfrm>
              <a:off x="8750340" y="3748279"/>
              <a:ext cx="1611758" cy="488644"/>
            </a:xfrm>
            <a:custGeom>
              <a:avLst/>
              <a:gdLst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78889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32869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  <a:gd name="connsiteX0" fmla="*/ 0 w 1611758"/>
                <a:gd name="connsiteY0" fmla="*/ 81442 h 488644"/>
                <a:gd name="connsiteX1" fmla="*/ 81442 w 1611758"/>
                <a:gd name="connsiteY1" fmla="*/ 0 h 488644"/>
                <a:gd name="connsiteX2" fmla="*/ 593377 w 1611758"/>
                <a:gd name="connsiteY2" fmla="*/ 0 h 488644"/>
                <a:gd name="connsiteX3" fmla="*/ 1061847 w 1611758"/>
                <a:gd name="connsiteY3" fmla="*/ 0 h 488644"/>
                <a:gd name="connsiteX4" fmla="*/ 1530316 w 1611758"/>
                <a:gd name="connsiteY4" fmla="*/ 0 h 488644"/>
                <a:gd name="connsiteX5" fmla="*/ 1611758 w 1611758"/>
                <a:gd name="connsiteY5" fmla="*/ 81442 h 488644"/>
                <a:gd name="connsiteX6" fmla="*/ 1611758 w 1611758"/>
                <a:gd name="connsiteY6" fmla="*/ 407202 h 488644"/>
                <a:gd name="connsiteX7" fmla="*/ 1530316 w 1611758"/>
                <a:gd name="connsiteY7" fmla="*/ 488644 h 488644"/>
                <a:gd name="connsiteX8" fmla="*/ 1076335 w 1611758"/>
                <a:gd name="connsiteY8" fmla="*/ 488644 h 488644"/>
                <a:gd name="connsiteX9" fmla="*/ 593377 w 1611758"/>
                <a:gd name="connsiteY9" fmla="*/ 488644 h 488644"/>
                <a:gd name="connsiteX10" fmla="*/ 81442 w 1611758"/>
                <a:gd name="connsiteY10" fmla="*/ 488644 h 488644"/>
                <a:gd name="connsiteX11" fmla="*/ 0 w 1611758"/>
                <a:gd name="connsiteY11" fmla="*/ 407202 h 488644"/>
                <a:gd name="connsiteX12" fmla="*/ 0 w 1611758"/>
                <a:gd name="connsiteY12" fmla="*/ 81442 h 48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1758" h="488644" fill="none" extrusionOk="0">
                  <a:moveTo>
                    <a:pt x="0" y="81442"/>
                  </a:moveTo>
                  <a:cubicBezTo>
                    <a:pt x="-9490" y="27499"/>
                    <a:pt x="30776" y="-4456"/>
                    <a:pt x="81442" y="0"/>
                  </a:cubicBezTo>
                  <a:cubicBezTo>
                    <a:pt x="182162" y="-31549"/>
                    <a:pt x="331260" y="16952"/>
                    <a:pt x="578889" y="0"/>
                  </a:cubicBezTo>
                  <a:cubicBezTo>
                    <a:pt x="819792" y="-20417"/>
                    <a:pt x="926883" y="16846"/>
                    <a:pt x="1061847" y="0"/>
                  </a:cubicBezTo>
                  <a:cubicBezTo>
                    <a:pt x="1222416" y="-14742"/>
                    <a:pt x="1348753" y="2614"/>
                    <a:pt x="1530316" y="0"/>
                  </a:cubicBezTo>
                  <a:cubicBezTo>
                    <a:pt x="1569610" y="-5395"/>
                    <a:pt x="1602374" y="37548"/>
                    <a:pt x="1611758" y="81442"/>
                  </a:cubicBezTo>
                  <a:cubicBezTo>
                    <a:pt x="1639149" y="198462"/>
                    <a:pt x="1597245" y="311292"/>
                    <a:pt x="1611758" y="407202"/>
                  </a:cubicBezTo>
                  <a:cubicBezTo>
                    <a:pt x="1626660" y="457624"/>
                    <a:pt x="1567629" y="484601"/>
                    <a:pt x="1530316" y="488644"/>
                  </a:cubicBezTo>
                  <a:cubicBezTo>
                    <a:pt x="1435937" y="532071"/>
                    <a:pt x="1152541" y="496443"/>
                    <a:pt x="1032869" y="488644"/>
                  </a:cubicBezTo>
                  <a:cubicBezTo>
                    <a:pt x="890761" y="504578"/>
                    <a:pt x="791169" y="503037"/>
                    <a:pt x="593377" y="488644"/>
                  </a:cubicBezTo>
                  <a:cubicBezTo>
                    <a:pt x="470576" y="490755"/>
                    <a:pt x="197835" y="447292"/>
                    <a:pt x="81442" y="488644"/>
                  </a:cubicBezTo>
                  <a:cubicBezTo>
                    <a:pt x="37681" y="482910"/>
                    <a:pt x="12765" y="463452"/>
                    <a:pt x="0" y="407202"/>
                  </a:cubicBezTo>
                  <a:cubicBezTo>
                    <a:pt x="-14079" y="276042"/>
                    <a:pt x="6065" y="177112"/>
                    <a:pt x="0" y="81442"/>
                  </a:cubicBezTo>
                  <a:close/>
                </a:path>
                <a:path w="1611758" h="488644" stroke="0" extrusionOk="0">
                  <a:moveTo>
                    <a:pt x="0" y="81442"/>
                  </a:moveTo>
                  <a:cubicBezTo>
                    <a:pt x="-5968" y="23082"/>
                    <a:pt x="39021" y="-4530"/>
                    <a:pt x="81442" y="0"/>
                  </a:cubicBezTo>
                  <a:cubicBezTo>
                    <a:pt x="282488" y="-63904"/>
                    <a:pt x="462518" y="38384"/>
                    <a:pt x="593377" y="0"/>
                  </a:cubicBezTo>
                  <a:cubicBezTo>
                    <a:pt x="727659" y="-75068"/>
                    <a:pt x="813104" y="72042"/>
                    <a:pt x="1061847" y="0"/>
                  </a:cubicBezTo>
                  <a:cubicBezTo>
                    <a:pt x="1273854" y="-32995"/>
                    <a:pt x="1313083" y="46141"/>
                    <a:pt x="1530316" y="0"/>
                  </a:cubicBezTo>
                  <a:cubicBezTo>
                    <a:pt x="1571703" y="6243"/>
                    <a:pt x="1622156" y="30336"/>
                    <a:pt x="1611758" y="81442"/>
                  </a:cubicBezTo>
                  <a:cubicBezTo>
                    <a:pt x="1620024" y="178844"/>
                    <a:pt x="1601367" y="307586"/>
                    <a:pt x="1611758" y="407202"/>
                  </a:cubicBezTo>
                  <a:cubicBezTo>
                    <a:pt x="1613426" y="448831"/>
                    <a:pt x="1576517" y="503069"/>
                    <a:pt x="1530316" y="488644"/>
                  </a:cubicBezTo>
                  <a:cubicBezTo>
                    <a:pt x="1313711" y="521385"/>
                    <a:pt x="1251969" y="470450"/>
                    <a:pt x="1076335" y="488644"/>
                  </a:cubicBezTo>
                  <a:cubicBezTo>
                    <a:pt x="898232" y="501946"/>
                    <a:pt x="755859" y="438574"/>
                    <a:pt x="593377" y="488644"/>
                  </a:cubicBezTo>
                  <a:cubicBezTo>
                    <a:pt x="455874" y="548513"/>
                    <a:pt x="315571" y="421374"/>
                    <a:pt x="81442" y="488644"/>
                  </a:cubicBezTo>
                  <a:cubicBezTo>
                    <a:pt x="44503" y="479556"/>
                    <a:pt x="-866" y="450815"/>
                    <a:pt x="0" y="407202"/>
                  </a:cubicBezTo>
                  <a:cubicBezTo>
                    <a:pt x="-20761" y="295412"/>
                    <a:pt x="6687" y="173734"/>
                    <a:pt x="0" y="81442"/>
                  </a:cubicBezTo>
                  <a:close/>
                </a:path>
                <a:path w="1611758" h="488644" fill="none" stroke="0" extrusionOk="0">
                  <a:moveTo>
                    <a:pt x="0" y="81442"/>
                  </a:moveTo>
                  <a:cubicBezTo>
                    <a:pt x="-12229" y="33240"/>
                    <a:pt x="24422" y="701"/>
                    <a:pt x="81442" y="0"/>
                  </a:cubicBezTo>
                  <a:cubicBezTo>
                    <a:pt x="225160" y="-70"/>
                    <a:pt x="326782" y="7854"/>
                    <a:pt x="578889" y="0"/>
                  </a:cubicBezTo>
                  <a:cubicBezTo>
                    <a:pt x="803899" y="12038"/>
                    <a:pt x="917446" y="39068"/>
                    <a:pt x="1061847" y="0"/>
                  </a:cubicBezTo>
                  <a:cubicBezTo>
                    <a:pt x="1188799" y="-25448"/>
                    <a:pt x="1393721" y="4960"/>
                    <a:pt x="1530316" y="0"/>
                  </a:cubicBezTo>
                  <a:cubicBezTo>
                    <a:pt x="1577785" y="1715"/>
                    <a:pt x="1618609" y="23106"/>
                    <a:pt x="1611758" y="81442"/>
                  </a:cubicBezTo>
                  <a:cubicBezTo>
                    <a:pt x="1625087" y="200192"/>
                    <a:pt x="1574541" y="316194"/>
                    <a:pt x="1611758" y="407202"/>
                  </a:cubicBezTo>
                  <a:cubicBezTo>
                    <a:pt x="1615778" y="456403"/>
                    <a:pt x="1564465" y="497338"/>
                    <a:pt x="1530316" y="488644"/>
                  </a:cubicBezTo>
                  <a:cubicBezTo>
                    <a:pt x="1419397" y="533024"/>
                    <a:pt x="1203341" y="471861"/>
                    <a:pt x="1032869" y="488644"/>
                  </a:cubicBezTo>
                  <a:cubicBezTo>
                    <a:pt x="884483" y="511050"/>
                    <a:pt x="781346" y="491354"/>
                    <a:pt x="593377" y="488644"/>
                  </a:cubicBezTo>
                  <a:cubicBezTo>
                    <a:pt x="454141" y="498836"/>
                    <a:pt x="224631" y="427624"/>
                    <a:pt x="81442" y="488644"/>
                  </a:cubicBezTo>
                  <a:cubicBezTo>
                    <a:pt x="40249" y="487715"/>
                    <a:pt x="-7407" y="453957"/>
                    <a:pt x="0" y="407202"/>
                  </a:cubicBezTo>
                  <a:cubicBezTo>
                    <a:pt x="-3304" y="271547"/>
                    <a:pt x="-3650" y="150430"/>
                    <a:pt x="0" y="814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548235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611758"/>
                        <a:gd name="connsiteY0" fmla="*/ 81442 h 488644"/>
                        <a:gd name="connsiteX1" fmla="*/ 81442 w 1611758"/>
                        <a:gd name="connsiteY1" fmla="*/ 0 h 488644"/>
                        <a:gd name="connsiteX2" fmla="*/ 578889 w 1611758"/>
                        <a:gd name="connsiteY2" fmla="*/ 0 h 488644"/>
                        <a:gd name="connsiteX3" fmla="*/ 1061847 w 1611758"/>
                        <a:gd name="connsiteY3" fmla="*/ 0 h 488644"/>
                        <a:gd name="connsiteX4" fmla="*/ 1530316 w 1611758"/>
                        <a:gd name="connsiteY4" fmla="*/ 0 h 488644"/>
                        <a:gd name="connsiteX5" fmla="*/ 1611758 w 1611758"/>
                        <a:gd name="connsiteY5" fmla="*/ 81442 h 488644"/>
                        <a:gd name="connsiteX6" fmla="*/ 1611758 w 1611758"/>
                        <a:gd name="connsiteY6" fmla="*/ 407202 h 488644"/>
                        <a:gd name="connsiteX7" fmla="*/ 1530316 w 1611758"/>
                        <a:gd name="connsiteY7" fmla="*/ 488644 h 488644"/>
                        <a:gd name="connsiteX8" fmla="*/ 1032869 w 1611758"/>
                        <a:gd name="connsiteY8" fmla="*/ 488644 h 488644"/>
                        <a:gd name="connsiteX9" fmla="*/ 593377 w 1611758"/>
                        <a:gd name="connsiteY9" fmla="*/ 488644 h 488644"/>
                        <a:gd name="connsiteX10" fmla="*/ 81442 w 1611758"/>
                        <a:gd name="connsiteY10" fmla="*/ 488644 h 488644"/>
                        <a:gd name="connsiteX11" fmla="*/ 0 w 1611758"/>
                        <a:gd name="connsiteY11" fmla="*/ 407202 h 488644"/>
                        <a:gd name="connsiteX12" fmla="*/ 0 w 1611758"/>
                        <a:gd name="connsiteY12" fmla="*/ 81442 h 4886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11758" h="488644" fill="none" extrusionOk="0">
                          <a:moveTo>
                            <a:pt x="0" y="81442"/>
                          </a:moveTo>
                          <a:cubicBezTo>
                            <a:pt x="-5531" y="37371"/>
                            <a:pt x="32880" y="-2473"/>
                            <a:pt x="81442" y="0"/>
                          </a:cubicBezTo>
                          <a:cubicBezTo>
                            <a:pt x="199624" y="-5446"/>
                            <a:pt x="333736" y="7633"/>
                            <a:pt x="578889" y="0"/>
                          </a:cubicBezTo>
                          <a:cubicBezTo>
                            <a:pt x="824042" y="-7633"/>
                            <a:pt x="921260" y="17988"/>
                            <a:pt x="1061847" y="0"/>
                          </a:cubicBezTo>
                          <a:cubicBezTo>
                            <a:pt x="1202434" y="-17988"/>
                            <a:pt x="1385633" y="1096"/>
                            <a:pt x="1530316" y="0"/>
                          </a:cubicBezTo>
                          <a:cubicBezTo>
                            <a:pt x="1566414" y="366"/>
                            <a:pt x="1614662" y="31229"/>
                            <a:pt x="1611758" y="81442"/>
                          </a:cubicBezTo>
                          <a:cubicBezTo>
                            <a:pt x="1628502" y="200715"/>
                            <a:pt x="1595667" y="296304"/>
                            <a:pt x="1611758" y="407202"/>
                          </a:cubicBezTo>
                          <a:cubicBezTo>
                            <a:pt x="1616272" y="461118"/>
                            <a:pt x="1567923" y="492532"/>
                            <a:pt x="1530316" y="488644"/>
                          </a:cubicBezTo>
                          <a:cubicBezTo>
                            <a:pt x="1406867" y="526009"/>
                            <a:pt x="1177290" y="465597"/>
                            <a:pt x="1032869" y="488644"/>
                          </a:cubicBezTo>
                          <a:cubicBezTo>
                            <a:pt x="888448" y="511691"/>
                            <a:pt x="777321" y="488063"/>
                            <a:pt x="593377" y="488644"/>
                          </a:cubicBezTo>
                          <a:cubicBezTo>
                            <a:pt x="409433" y="489225"/>
                            <a:pt x="228260" y="488137"/>
                            <a:pt x="81442" y="488644"/>
                          </a:cubicBezTo>
                          <a:cubicBezTo>
                            <a:pt x="37983" y="489176"/>
                            <a:pt x="1180" y="456154"/>
                            <a:pt x="0" y="407202"/>
                          </a:cubicBezTo>
                          <a:cubicBezTo>
                            <a:pt x="-5389" y="274135"/>
                            <a:pt x="12608" y="156715"/>
                            <a:pt x="0" y="81442"/>
                          </a:cubicBezTo>
                          <a:close/>
                        </a:path>
                        <a:path w="1611758" h="488644" stroke="0" extrusionOk="0">
                          <a:moveTo>
                            <a:pt x="0" y="81442"/>
                          </a:moveTo>
                          <a:cubicBezTo>
                            <a:pt x="-2138" y="35144"/>
                            <a:pt x="29521" y="2606"/>
                            <a:pt x="81442" y="0"/>
                          </a:cubicBezTo>
                          <a:cubicBezTo>
                            <a:pt x="280952" y="-61238"/>
                            <a:pt x="486897" y="47730"/>
                            <a:pt x="593377" y="0"/>
                          </a:cubicBezTo>
                          <a:cubicBezTo>
                            <a:pt x="699857" y="-47730"/>
                            <a:pt x="855481" y="48280"/>
                            <a:pt x="1061847" y="0"/>
                          </a:cubicBezTo>
                          <a:cubicBezTo>
                            <a:pt x="1268213" y="-48280"/>
                            <a:pt x="1304725" y="47800"/>
                            <a:pt x="1530316" y="0"/>
                          </a:cubicBezTo>
                          <a:cubicBezTo>
                            <a:pt x="1574261" y="-3330"/>
                            <a:pt x="1614043" y="28009"/>
                            <a:pt x="1611758" y="81442"/>
                          </a:cubicBezTo>
                          <a:cubicBezTo>
                            <a:pt x="1622133" y="185721"/>
                            <a:pt x="1598333" y="307490"/>
                            <a:pt x="1611758" y="407202"/>
                          </a:cubicBezTo>
                          <a:cubicBezTo>
                            <a:pt x="1611161" y="446484"/>
                            <a:pt x="1569648" y="496491"/>
                            <a:pt x="1530316" y="488644"/>
                          </a:cubicBezTo>
                          <a:cubicBezTo>
                            <a:pt x="1306465" y="503674"/>
                            <a:pt x="1247399" y="465929"/>
                            <a:pt x="1076335" y="488644"/>
                          </a:cubicBezTo>
                          <a:cubicBezTo>
                            <a:pt x="905271" y="511359"/>
                            <a:pt x="759304" y="435154"/>
                            <a:pt x="593377" y="488644"/>
                          </a:cubicBezTo>
                          <a:cubicBezTo>
                            <a:pt x="427450" y="542134"/>
                            <a:pt x="300561" y="437404"/>
                            <a:pt x="81442" y="488644"/>
                          </a:cubicBezTo>
                          <a:cubicBezTo>
                            <a:pt x="44915" y="480292"/>
                            <a:pt x="9819" y="445849"/>
                            <a:pt x="0" y="407202"/>
                          </a:cubicBezTo>
                          <a:cubicBezTo>
                            <a:pt x="-21673" y="281729"/>
                            <a:pt x="22534" y="191865"/>
                            <a:pt x="0" y="814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4</a:t>
              </a:r>
              <a:endParaRPr lang="zh-CN" altLang="en-US" sz="3600" b="1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38" name="矩形 16">
              <a:extLst>
                <a:ext uri="{FF2B5EF4-FFF2-40B4-BE49-F238E27FC236}">
                  <a16:creationId xmlns:a16="http://schemas.microsoft.com/office/drawing/2014/main" xmlns="" id="{23470CA7-2CEB-43DB-A637-E1E8DC9B585F}"/>
                </a:ext>
              </a:extLst>
            </p:cNvPr>
            <p:cNvSpPr/>
            <p:nvPr/>
          </p:nvSpPr>
          <p:spPr>
            <a:xfrm>
              <a:off x="8470773" y="4352369"/>
              <a:ext cx="2492401" cy="1078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Sản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phẩm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chính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của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Lào</a:t>
              </a:r>
              <a:r>
                <a:rPr lang="en-US" altLang="zh-CN" sz="2800" b="1" dirty="0">
                  <a:latin typeface="Cambria" panose="02040503050406030204" pitchFamily="18" charset="0"/>
                  <a:ea typeface="字魂70号-灵悦黑体" panose="00000500000000000000" pitchFamily="2" charset="-122"/>
                  <a:cs typeface="+mn-ea"/>
                  <a:sym typeface="+mn-lt"/>
                </a:rPr>
                <a:t>?</a:t>
              </a:r>
              <a:endPara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4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8">
            <a:extLst>
              <a:ext uri="{FF2B5EF4-FFF2-40B4-BE49-F238E27FC236}">
                <a16:creationId xmlns:a16="http://schemas.microsoft.com/office/drawing/2014/main" xmlns="" id="{EFC0BA20-A47A-4F1F-818B-35925BCE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2" b="67495"/>
          <a:stretch>
            <a:fillRect/>
          </a:stretch>
        </p:blipFill>
        <p:spPr>
          <a:xfrm>
            <a:off x="3994766" y="449645"/>
            <a:ext cx="522788" cy="796523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xmlns="" id="{D5FBD364-C13B-465F-8B93-B4B863F88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39" y="1379263"/>
            <a:ext cx="541184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 algn="just">
              <a:defRPr/>
            </a:pP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Lào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bán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đảo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Dương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khu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vực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Nam Á,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giáp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Nam,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Lan,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Trung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Quốc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, Mi-an-ma, Cam-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pu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-chia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giáp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biển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107">
            <a:extLst>
              <a:ext uri="{FF2B5EF4-FFF2-40B4-BE49-F238E27FC236}">
                <a16:creationId xmlns:a16="http://schemas.microsoft.com/office/drawing/2014/main" xmlns="" id="{69D4D743-75D6-46BF-9AC7-EC1908B5E4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51909" b="67495"/>
          <a:stretch>
            <a:fillRect/>
          </a:stretch>
        </p:blipFill>
        <p:spPr>
          <a:xfrm>
            <a:off x="5958696" y="4241660"/>
            <a:ext cx="701184" cy="632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18A9B-379C-415B-80D8-674A3C5D3D77}"/>
              </a:ext>
            </a:extLst>
          </p:cNvPr>
          <p:cNvSpPr txBox="1"/>
          <p:nvPr/>
        </p:nvSpPr>
        <p:spPr>
          <a:xfrm>
            <a:off x="4601144" y="5217127"/>
            <a:ext cx="4117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Viêng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9CBBD2-25CD-4D22-BA93-6BEC7BAA3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24" y="317955"/>
            <a:ext cx="4466962" cy="3840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1BAB9C0-59FD-4AB3-BECA-1A5A7DF16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0" y="3759127"/>
            <a:ext cx="3888000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65" y="3529209"/>
            <a:ext cx="2680672" cy="2992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DB7CB6-D7E8-4474-976F-8F7560D37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083" y="3520743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165" y="3529209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165" y="3529209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CF6B892-B13E-4DCF-B141-C035674E5826}"/>
              </a:ext>
            </a:extLst>
          </p:cNvPr>
          <p:cNvSpPr/>
          <p:nvPr/>
        </p:nvSpPr>
        <p:spPr>
          <a:xfrm>
            <a:off x="969182" y="344582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6">
            <a:extLst>
              <a:ext uri="{FF2B5EF4-FFF2-40B4-BE49-F238E27FC236}">
                <a16:creationId xmlns:a16="http://schemas.microsoft.com/office/drawing/2014/main" xmlns="" id="{3837C989-1C45-43BC-856A-E4DBCC391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r="30052" b="67495"/>
          <a:stretch>
            <a:fillRect/>
          </a:stretch>
        </p:blipFill>
        <p:spPr>
          <a:xfrm>
            <a:off x="2688727" y="801122"/>
            <a:ext cx="611986" cy="695666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5EA1C8-1B9D-4313-A760-B0CE75F2171A}"/>
              </a:ext>
            </a:extLst>
          </p:cNvPr>
          <p:cNvSpPr txBox="1"/>
          <p:nvPr/>
        </p:nvSpPr>
        <p:spPr>
          <a:xfrm>
            <a:off x="3416533" y="1023149"/>
            <a:ext cx="846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图片 105">
            <a:extLst>
              <a:ext uri="{FF2B5EF4-FFF2-40B4-BE49-F238E27FC236}">
                <a16:creationId xmlns:a16="http://schemas.microsoft.com/office/drawing/2014/main" xmlns="" id="{C9CB46DA-7D4B-4866-9AEC-2EDA10D56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4" r="-1" b="67495"/>
          <a:stretch>
            <a:fillRect/>
          </a:stretch>
        </p:blipFill>
        <p:spPr>
          <a:xfrm>
            <a:off x="1445517" y="5221226"/>
            <a:ext cx="690856" cy="819003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3DF6FA-2A4D-4C88-B648-8949DF4CD8C9}"/>
              </a:ext>
            </a:extLst>
          </p:cNvPr>
          <p:cNvSpPr txBox="1"/>
          <p:nvPr/>
        </p:nvSpPr>
        <p:spPr>
          <a:xfrm>
            <a:off x="2136373" y="5153675"/>
            <a:ext cx="84654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quế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5AE131-6125-4457-B853-86081B869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1704325"/>
            <a:ext cx="6732000" cy="331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2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596213" y="659476"/>
            <a:ext cx="8398716" cy="677615"/>
            <a:chOff x="506033" y="188602"/>
            <a:chExt cx="11198288" cy="903486"/>
          </a:xfrm>
          <a:solidFill>
            <a:schemeClr val="accent6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415018" y="726507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Lào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46" y="1827729"/>
            <a:ext cx="4895639" cy="327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1972992" y="5289147"/>
            <a:ext cx="234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Chùa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Phra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Keo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549" y="1827729"/>
            <a:ext cx="4943381" cy="327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1B41A9-413F-41FC-991B-AC1BF8EABB70}"/>
              </a:ext>
            </a:extLst>
          </p:cNvPr>
          <p:cNvSpPr txBox="1"/>
          <p:nvPr/>
        </p:nvSpPr>
        <p:spPr>
          <a:xfrm>
            <a:off x="7871829" y="528914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Phousi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  <a:solidFill>
            <a:schemeClr val="accent6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756997" y="692902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Lào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8642C40C-3FD8-44D2-BF45-D1DFBB45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73" y="1757840"/>
            <a:ext cx="5008063" cy="33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1268310" y="5210991"/>
            <a:ext cx="4411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Chùa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Luổng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8A65413-93BD-4500-83CE-AEF01D3CD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766" y="1711137"/>
            <a:ext cx="5129664" cy="3405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1B41A9-413F-41FC-991B-AC1BF8EABB70}"/>
              </a:ext>
            </a:extLst>
          </p:cNvPr>
          <p:cNvSpPr txBox="1"/>
          <p:nvPr/>
        </p:nvSpPr>
        <p:spPr>
          <a:xfrm>
            <a:off x="7306913" y="5208798"/>
            <a:ext cx="2943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Bolaven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Plateau -  </a:t>
            </a:r>
          </a:p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663139" y="652920"/>
            <a:ext cx="8398716" cy="677615"/>
            <a:chOff x="506033" y="188602"/>
            <a:chExt cx="11198288" cy="903486"/>
          </a:xfrm>
          <a:solidFill>
            <a:schemeClr val="accent6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2663139" y="730118"/>
            <a:ext cx="8586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phẩm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Lào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BBA6332-4468-41B5-A812-E448A2A3B79E}"/>
              </a:ext>
            </a:extLst>
          </p:cNvPr>
          <p:cNvGrpSpPr/>
          <p:nvPr/>
        </p:nvGrpSpPr>
        <p:grpSpPr>
          <a:xfrm>
            <a:off x="1622462" y="1480869"/>
            <a:ext cx="2389576" cy="2536159"/>
            <a:chOff x="1622462" y="1480869"/>
            <a:chExt cx="2389576" cy="2536159"/>
          </a:xfrm>
        </p:grpSpPr>
        <p:pic>
          <p:nvPicPr>
            <p:cNvPr id="13" name="Picture 2" descr="rep%20canh%20kien%20do">
              <a:extLst>
                <a:ext uri="{FF2B5EF4-FFF2-40B4-BE49-F238E27FC236}">
                  <a16:creationId xmlns:a16="http://schemas.microsoft.com/office/drawing/2014/main" xmlns="" id="{A0C8360B-3F04-4C24-8988-7779F46E6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462" y="1480869"/>
              <a:ext cx="2389576" cy="2536159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xmlns="" id="{0F692FF4-C19C-4548-BC7C-060F70C03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1466" y="3429000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Cánh</a:t>
              </a:r>
              <a:r>
                <a:rPr lang="en-US" altLang="en-US" sz="1800" b="1" dirty="0">
                  <a:solidFill>
                    <a:srgbClr val="00FFFF"/>
                  </a:solidFill>
                </a:rPr>
                <a:t> </a:t>
              </a:r>
              <a:r>
                <a:rPr lang="en-US" altLang="en-US" sz="1800" b="1" dirty="0" err="1">
                  <a:solidFill>
                    <a:srgbClr val="00FFFF"/>
                  </a:solidFill>
                </a:rPr>
                <a:t>kiến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801F719-32AD-4BD3-8800-57BE3C7A484C}"/>
              </a:ext>
            </a:extLst>
          </p:cNvPr>
          <p:cNvGrpSpPr/>
          <p:nvPr/>
        </p:nvGrpSpPr>
        <p:grpSpPr>
          <a:xfrm>
            <a:off x="4409199" y="1459692"/>
            <a:ext cx="6413130" cy="2557336"/>
            <a:chOff x="4409199" y="1459692"/>
            <a:chExt cx="6413130" cy="2557336"/>
          </a:xfrm>
        </p:grpSpPr>
        <p:pic>
          <p:nvPicPr>
            <p:cNvPr id="19" name="Picture 3" descr="nhua_laccifer_lacca">
              <a:extLst>
                <a:ext uri="{FF2B5EF4-FFF2-40B4-BE49-F238E27FC236}">
                  <a16:creationId xmlns:a16="http://schemas.microsoft.com/office/drawing/2014/main" xmlns="" id="{706AC99E-D58B-4E4E-BD4D-0FE927D1D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199" y="1480869"/>
              <a:ext cx="2736382" cy="2536159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FF0066"/>
              </a:solidFill>
              <a:miter lim="800000"/>
              <a:headEnd/>
              <a:tailEnd/>
            </a:ln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3591E1ED-58F9-4194-96FB-2DD1E1008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61642" y="1459692"/>
              <a:ext cx="3460687" cy="2536159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FF0066"/>
              </a:solidFill>
              <a:miter lim="800000"/>
              <a:headEnd/>
              <a:tailEnd/>
            </a:ln>
          </p:spPr>
        </p:pic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xmlns="" id="{E2CD3E40-4E6A-49B1-8ED1-CA58416BF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9130" y="3647696"/>
              <a:ext cx="2438400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00FFFF"/>
                  </a:solidFill>
                </a:rPr>
                <a:t>Nhựa cánh kiến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145BCA9-1832-4906-92DF-8BED2A8BBEE7}"/>
              </a:ext>
            </a:extLst>
          </p:cNvPr>
          <p:cNvGrpSpPr/>
          <p:nvPr/>
        </p:nvGrpSpPr>
        <p:grpSpPr>
          <a:xfrm>
            <a:off x="426897" y="4167362"/>
            <a:ext cx="3778001" cy="2385090"/>
            <a:chOff x="733680" y="1441314"/>
            <a:chExt cx="3778001" cy="2385090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6D6775F8-91C4-4C5D-8FB5-D52C23F2B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3680" y="1441314"/>
              <a:ext cx="3778001" cy="2340000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xmlns="" id="{CE59D455-DE62-46DC-B817-2139D4B69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80" y="3457072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Võ</a:t>
              </a:r>
              <a:r>
                <a:rPr lang="en-US" altLang="en-US" sz="1800" b="1" dirty="0">
                  <a:solidFill>
                    <a:srgbClr val="00FFFF"/>
                  </a:solidFill>
                </a:rPr>
                <a:t> </a:t>
              </a:r>
              <a:r>
                <a:rPr lang="en-US" altLang="en-US" sz="1800" b="1" dirty="0" err="1">
                  <a:solidFill>
                    <a:srgbClr val="00FFFF"/>
                  </a:solidFill>
                </a:rPr>
                <a:t>quế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BF8DC17-2E33-4DF3-A0C3-93BD876471F6}"/>
              </a:ext>
            </a:extLst>
          </p:cNvPr>
          <p:cNvGrpSpPr/>
          <p:nvPr/>
        </p:nvGrpSpPr>
        <p:grpSpPr>
          <a:xfrm>
            <a:off x="4409199" y="4167362"/>
            <a:ext cx="3510000" cy="2385090"/>
            <a:chOff x="733680" y="1441314"/>
            <a:chExt cx="3510000" cy="2385090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8814BA02-FDFE-42A8-9F21-EE9FDC218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3680" y="1441314"/>
              <a:ext cx="3510000" cy="2340000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xmlns="" id="{851F16F2-817B-4276-9B38-E4FA72300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80" y="3457072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Gỗ</a:t>
              </a:r>
              <a:r>
                <a:rPr lang="en-US" altLang="en-US" sz="1800" b="1" dirty="0">
                  <a:solidFill>
                    <a:srgbClr val="00FFFF"/>
                  </a:solidFill>
                </a:rPr>
                <a:t> </a:t>
              </a:r>
              <a:r>
                <a:rPr lang="en-US" altLang="en-US" sz="1800" b="1" dirty="0" err="1">
                  <a:solidFill>
                    <a:srgbClr val="00FFFF"/>
                  </a:solidFill>
                </a:rPr>
                <a:t>quý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21415D6-B121-478D-B6D1-CC80C10A85D4}"/>
              </a:ext>
            </a:extLst>
          </p:cNvPr>
          <p:cNvGrpSpPr/>
          <p:nvPr/>
        </p:nvGrpSpPr>
        <p:grpSpPr>
          <a:xfrm>
            <a:off x="8162225" y="4167362"/>
            <a:ext cx="3510000" cy="2385090"/>
            <a:chOff x="733680" y="1441314"/>
            <a:chExt cx="3510000" cy="2385090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19605F21-404D-43F5-8DAD-7A6BC5D83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3680" y="1441314"/>
              <a:ext cx="3510000" cy="2340000"/>
            </a:xfrm>
            <a:prstGeom prst="rect">
              <a:avLst/>
            </a:prstGeom>
            <a:noFill/>
            <a:ln w="38100" algn="ctr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xmlns="" id="{CA6DAE0E-DF14-4FB9-9A0A-756F7A121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80" y="3457072"/>
              <a:ext cx="1453411" cy="369332"/>
            </a:xfrm>
            <a:prstGeom prst="rect">
              <a:avLst/>
            </a:prstGeom>
            <a:solidFill>
              <a:srgbClr val="FF3300"/>
            </a:solidFill>
            <a:ln w="38100" algn="ctr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 dirty="0" err="1">
                  <a:solidFill>
                    <a:srgbClr val="00FFFF"/>
                  </a:solidFill>
                </a:rPr>
                <a:t>Gạo</a:t>
              </a:r>
              <a:endParaRPr lang="en-US" altLang="en-US" sz="1800" b="1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6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5376"/>
              </p:ext>
            </p:extLst>
          </p:nvPr>
        </p:nvGraphicFramePr>
        <p:xfrm>
          <a:off x="1053296" y="1098987"/>
          <a:ext cx="10579262" cy="47931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6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0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83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096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97257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  <a:p>
                      <a:pPr algn="ctr"/>
                      <a:endParaRPr lang="en-US" sz="2000"/>
                    </a:p>
                    <a:p>
                      <a:pPr algn="ctr"/>
                      <a:r>
                        <a:rPr lang="en-US" sz="2400" b="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Giống nhau</a:t>
                      </a:r>
                      <a:endParaRPr lang="en-US" sz="2400" b="0" i="1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2400" dirty="0"/>
                        <a:t> </a:t>
                      </a:r>
                      <a:endParaRPr lang="en-US" sz="2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018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cap="none" spc="0">
                          <a:ln w="18415" cmpd="sng">
                            <a:solidFill>
                              <a:srgbClr val="FFFFFF">
                                <a:alpha val="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 nhau</a:t>
                      </a:r>
                      <a:endParaRPr lang="en-US" sz="2400" b="0" i="0" cap="none" spc="0" dirty="0">
                        <a:ln w="18415" cmpd="sng">
                          <a:solidFill>
                            <a:srgbClr val="FFFFFF">
                              <a:alpha val="0"/>
                            </a:srgb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Vị</a:t>
                      </a:r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trí</a:t>
                      </a:r>
                      <a:endParaRPr lang="en-US" sz="2200" b="1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Địa</a:t>
                      </a:r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hình</a:t>
                      </a:r>
                      <a:endParaRPr lang="en-US" sz="2200" b="1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Sản</a:t>
                      </a:r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phẩm</a:t>
                      </a:r>
                      <a:r>
                        <a:rPr lang="en-US" sz="22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tiêu</a:t>
                      </a:r>
                      <a:r>
                        <a:rPr lang="en-US" sz="22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biểu</a:t>
                      </a:r>
                      <a:endParaRPr lang="en-US" sz="2200" b="1" i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3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</a:rPr>
                        <a:t>Lào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26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0000"/>
                          </a:solidFill>
                        </a:rPr>
                        <a:t>Campuchia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  <a:p>
                      <a:endParaRPr lang="en-US" sz="2200" dirty="0"/>
                    </a:p>
                    <a:p>
                      <a:endParaRPr lang="en-US" sz="2200" dirty="0"/>
                    </a:p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23647" y="640080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35481" y="315366"/>
            <a:ext cx="881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Fira Sans" panose="020B0803050000020004" pitchFamily="34" charset="0"/>
              </a:rPr>
              <a:t>Em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hãy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tìm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điểm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giống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và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khác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nhau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giữa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Lào</a:t>
            </a:r>
            <a:r>
              <a:rPr lang="en-US" sz="2400" i="1" dirty="0">
                <a:latin typeface="Fira Sans" panose="020B0803050000020004" pitchFamily="34" charset="0"/>
              </a:rPr>
              <a:t> </a:t>
            </a:r>
            <a:r>
              <a:rPr lang="en-US" sz="2400" i="1" dirty="0" err="1">
                <a:latin typeface="Fira Sans" panose="020B0803050000020004" pitchFamily="34" charset="0"/>
              </a:rPr>
              <a:t>và</a:t>
            </a:r>
            <a:r>
              <a:rPr lang="en-US" sz="2400" i="1" dirty="0">
                <a:latin typeface="Fira Sans" panose="020B0803050000020004" pitchFamily="34" charset="0"/>
              </a:rPr>
              <a:t> Cam-</a:t>
            </a:r>
            <a:r>
              <a:rPr lang="en-US" sz="2400" i="1" dirty="0" err="1">
                <a:latin typeface="Fira Sans" panose="020B0803050000020004" pitchFamily="34" charset="0"/>
              </a:rPr>
              <a:t>pu</a:t>
            </a:r>
            <a:r>
              <a:rPr lang="en-US" sz="2400" i="1" dirty="0">
                <a:latin typeface="Fira Sans" panose="020B0803050000020004" pitchFamily="34" charset="0"/>
              </a:rPr>
              <a:t>-chia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96" y="0"/>
            <a:ext cx="822961" cy="99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F492ED-177B-4BAD-BD98-00E93F64A691}"/>
              </a:ext>
            </a:extLst>
          </p:cNvPr>
          <p:cNvSpPr txBox="1"/>
          <p:nvPr/>
        </p:nvSpPr>
        <p:spPr>
          <a:xfrm>
            <a:off x="3055296" y="1233804"/>
            <a:ext cx="857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Campuchia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Nam Á. </a:t>
            </a:r>
          </a:p>
          <a:p>
            <a:pPr algn="just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khoáng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 phẩm.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9CA9EB-3B15-4F51-B80A-3E7DC651B25B}"/>
              </a:ext>
            </a:extLst>
          </p:cNvPr>
          <p:cNvSpPr txBox="1"/>
          <p:nvPr/>
        </p:nvSpPr>
        <p:spPr>
          <a:xfrm>
            <a:off x="3055296" y="3392328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24EF9B-9D5D-4DD1-8BE7-D6DCA3891A11}"/>
              </a:ext>
            </a:extLst>
          </p:cNvPr>
          <p:cNvSpPr txBox="1"/>
          <p:nvPr/>
        </p:nvSpPr>
        <p:spPr>
          <a:xfrm>
            <a:off x="3055296" y="4379258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899601-6A94-45ED-AB03-5EFDA6C7C8DB}"/>
              </a:ext>
            </a:extLst>
          </p:cNvPr>
          <p:cNvSpPr txBox="1"/>
          <p:nvPr/>
        </p:nvSpPr>
        <p:spPr>
          <a:xfrm>
            <a:off x="5423647" y="3392328"/>
            <a:ext cx="3288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610991-F4DD-44B7-8FF0-4C6FFE57BDEC}"/>
              </a:ext>
            </a:extLst>
          </p:cNvPr>
          <p:cNvSpPr txBox="1"/>
          <p:nvPr/>
        </p:nvSpPr>
        <p:spPr>
          <a:xfrm>
            <a:off x="5297630" y="4379258"/>
            <a:ext cx="3288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chảo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7825AC-F962-4B5F-AACB-C14F4EA1DE03}"/>
              </a:ext>
            </a:extLst>
          </p:cNvPr>
          <p:cNvSpPr txBox="1"/>
          <p:nvPr/>
        </p:nvSpPr>
        <p:spPr>
          <a:xfrm>
            <a:off x="8585673" y="3420696"/>
            <a:ext cx="296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quế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50D18EA-7441-4757-B71D-354114DE8CB0}"/>
              </a:ext>
            </a:extLst>
          </p:cNvPr>
          <p:cNvSpPr txBox="1"/>
          <p:nvPr/>
        </p:nvSpPr>
        <p:spPr>
          <a:xfrm>
            <a:off x="8570094" y="4423867"/>
            <a:ext cx="296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thốt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3B8582FC-27CC-46D2-A58C-C35A7B0B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776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196971D-D497-493F-91BF-10069D118BCA}"/>
              </a:ext>
            </a:extLst>
          </p:cNvPr>
          <p:cNvSpPr txBox="1"/>
          <p:nvPr/>
        </p:nvSpPr>
        <p:spPr>
          <a:xfrm>
            <a:off x="3884303" y="2383050"/>
            <a:ext cx="56621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Khám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phá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đất</a:t>
            </a:r>
            <a:r>
              <a:rPr lang="en-US" altLang="zh-CN" sz="48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nước</a:t>
            </a:r>
            <a:endParaRPr lang="en-US" altLang="zh-CN" sz="48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  <a:p>
            <a:pPr algn="ctr"/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Trung</a:t>
            </a:r>
            <a:r>
              <a:rPr lang="en-US" altLang="zh-CN" sz="6600" b="1" dirty="0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Fira sans" panose="020B0503050000020004" pitchFamily="34" charset="0"/>
                <a:ea typeface="字魂27号-布丁体" panose="00000500000000000000" pitchFamily="2" charset="-122"/>
              </a:rPr>
              <a:t>Quốc</a:t>
            </a:r>
            <a:endParaRPr lang="zh-CN" altLang="en-US" sz="6600" b="1" dirty="0">
              <a:solidFill>
                <a:srgbClr val="FF0066"/>
              </a:solidFill>
              <a:latin typeface="Fira sans" panose="020B05030500000200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AA3EA32-6C21-40CC-BF88-516BA8CE414B}"/>
              </a:ext>
            </a:extLst>
          </p:cNvPr>
          <p:cNvGrpSpPr/>
          <p:nvPr/>
        </p:nvGrpSpPr>
        <p:grpSpPr>
          <a:xfrm>
            <a:off x="2695269" y="2466452"/>
            <a:ext cx="1170296" cy="1015663"/>
            <a:chOff x="4989269" y="4428102"/>
            <a:chExt cx="3037668" cy="631806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D47DC3E5-220B-496F-A140-EFF731B88557}"/>
                </a:ext>
              </a:extLst>
            </p:cNvPr>
            <p:cNvSpPr/>
            <p:nvPr/>
          </p:nvSpPr>
          <p:spPr>
            <a:xfrm>
              <a:off x="4989269" y="4480534"/>
              <a:ext cx="3037668" cy="526943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24DE520D-6C2E-4ABF-945A-4C5C4268A316}"/>
                </a:ext>
              </a:extLst>
            </p:cNvPr>
            <p:cNvSpPr txBox="1"/>
            <p:nvPr/>
          </p:nvSpPr>
          <p:spPr>
            <a:xfrm>
              <a:off x="5752496" y="4428102"/>
              <a:ext cx="1511213" cy="6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3</a:t>
              </a:r>
              <a:endParaRPr lang="zh-CN" altLang="en-US" sz="6000" b="1" dirty="0">
                <a:solidFill>
                  <a:schemeClr val="bg1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076" y="20909"/>
            <a:ext cx="5535706" cy="4953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3401"/>
            <a:ext cx="6400800" cy="627753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87669" y="1119127"/>
            <a:ext cx="4296111" cy="1066800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1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5100" b="1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8010" y="2398361"/>
            <a:ext cx="4455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- Cho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Á.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286" y="4815631"/>
            <a:ext cx="5019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17216" y="3597188"/>
            <a:ext cx="444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464" y="5504687"/>
            <a:ext cx="4611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40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xmlns="" id="{DDC5C6CA-D7F1-40B6-81C8-430E3A286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"/>
            <a:ext cx="6400800" cy="627753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FAED92-C6BE-4AD1-A835-F1DC1EF34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24" y="458701"/>
            <a:ext cx="7011612" cy="6276975"/>
          </a:xfrm>
          <a:prstGeom prst="rect">
            <a:avLst/>
          </a:prstGeom>
        </p:spPr>
      </p:pic>
      <p:pic>
        <p:nvPicPr>
          <p:cNvPr id="13" name="图片 3" descr="e0f01d50e93b5be62aa78ca12bd19666">
            <a:extLst>
              <a:ext uri="{FF2B5EF4-FFF2-40B4-BE49-F238E27FC236}">
                <a16:creationId xmlns:a16="http://schemas.microsoft.com/office/drawing/2014/main" xmlns="" id="{ADB0C551-B044-40D4-B7DA-086A5825BB1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11" y="10708"/>
            <a:ext cx="1450641" cy="8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e0f01d50e93b5be62aa78ca12bd19666">
            <a:extLst>
              <a:ext uri="{FF2B5EF4-FFF2-40B4-BE49-F238E27FC236}">
                <a16:creationId xmlns:a16="http://schemas.microsoft.com/office/drawing/2014/main" xmlns="" id="{6F58F90D-1697-4DC6-B4FF-BF0D76065DA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6" y="191449"/>
            <a:ext cx="2170430" cy="1573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802F9E-6D9E-4A10-8C15-FFFE1AEFDC0B}"/>
              </a:ext>
            </a:extLst>
          </p:cNvPr>
          <p:cNvGrpSpPr/>
          <p:nvPr/>
        </p:nvGrpSpPr>
        <p:grpSpPr>
          <a:xfrm>
            <a:off x="2850856" y="639605"/>
            <a:ext cx="8398716" cy="677615"/>
            <a:chOff x="506033" y="188602"/>
            <a:chExt cx="11198288" cy="903486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66231834-791F-4723-834A-BF18AEB544F5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xmlns="" id="{90E838BE-2487-4E42-867B-96C81DC4AEC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83719B-5830-40A6-B6B9-36DE72065A23}"/>
              </a:ext>
            </a:extLst>
          </p:cNvPr>
          <p:cNvSpPr txBox="1"/>
          <p:nvPr/>
        </p:nvSpPr>
        <p:spPr>
          <a:xfrm>
            <a:off x="5223363" y="761669"/>
            <a:ext cx="46013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tin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: 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6C6B9F32-1C98-4FBB-9D24-5AA98765B310}"/>
              </a:ext>
            </a:extLst>
          </p:cNvPr>
          <p:cNvSpPr txBox="1"/>
          <p:nvPr/>
        </p:nvSpPr>
        <p:spPr>
          <a:xfrm>
            <a:off x="1290320" y="1905265"/>
            <a:ext cx="98431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mỡ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5600" algn="just"/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tơ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gốm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chè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ô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khẩu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9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4A16141-3D8C-445D-B72F-7646A646063F}"/>
              </a:ext>
            </a:extLst>
          </p:cNvPr>
          <p:cNvSpPr txBox="1"/>
          <p:nvPr/>
        </p:nvSpPr>
        <p:spPr>
          <a:xfrm>
            <a:off x="4958092" y="712738"/>
            <a:ext cx="2275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spc="300" dirty="0" err="1">
                <a:solidFill>
                  <a:schemeClr val="bg1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Trung</a:t>
            </a:r>
            <a:r>
              <a:rPr lang="en-US" altLang="zh-CN" sz="2800" b="1" spc="300" dirty="0">
                <a:solidFill>
                  <a:schemeClr val="bg1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spc="300" dirty="0" err="1">
                <a:solidFill>
                  <a:schemeClr val="bg1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Quốc</a:t>
            </a:r>
            <a:endParaRPr lang="zh-CN" altLang="en-US" sz="2800" b="1" spc="300" dirty="0">
              <a:solidFill>
                <a:schemeClr val="bg1"/>
              </a:solidFill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7983EB2-1CC9-48C2-B281-34468363FABF}"/>
              </a:ext>
            </a:extLst>
          </p:cNvPr>
          <p:cNvGrpSpPr/>
          <p:nvPr/>
        </p:nvGrpSpPr>
        <p:grpSpPr>
          <a:xfrm>
            <a:off x="1396881" y="1753455"/>
            <a:ext cx="9398238" cy="527578"/>
            <a:chOff x="1396881" y="1753455"/>
            <a:chExt cx="9398238" cy="527578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9EAA913-BD51-4198-9767-FE6AB897DEC2}"/>
                </a:ext>
              </a:extLst>
            </p:cNvPr>
            <p:cNvSpPr/>
            <p:nvPr/>
          </p:nvSpPr>
          <p:spPr>
            <a:xfrm>
              <a:off x="1396881" y="1768740"/>
              <a:ext cx="512293" cy="5122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xmlns="" id="{9EED2D9D-C87F-44DE-AEC3-CD101F214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1753455"/>
              <a:ext cx="87936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diện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B472933-7078-4E91-ACB2-B77C84D81F26}"/>
              </a:ext>
            </a:extLst>
          </p:cNvPr>
          <p:cNvGrpSpPr/>
          <p:nvPr/>
        </p:nvGrpSpPr>
        <p:grpSpPr>
          <a:xfrm>
            <a:off x="1396877" y="2624023"/>
            <a:ext cx="9398242" cy="523220"/>
            <a:chOff x="1396877" y="2624023"/>
            <a:chExt cx="9398242" cy="52322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48F1599D-EB2E-4B90-9444-35C0E318E011}"/>
                </a:ext>
              </a:extLst>
            </p:cNvPr>
            <p:cNvSpPr/>
            <p:nvPr/>
          </p:nvSpPr>
          <p:spPr>
            <a:xfrm>
              <a:off x="1396877" y="2631666"/>
              <a:ext cx="512293" cy="512293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2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文本框 1">
              <a:extLst>
                <a:ext uri="{FF2B5EF4-FFF2-40B4-BE49-F238E27FC236}">
                  <a16:creationId xmlns:a16="http://schemas.microsoft.com/office/drawing/2014/main" xmlns="" id="{0F57D07B-652D-4B8D-B37E-E01A5A486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2624023"/>
              <a:ext cx="87936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683C594-980B-4806-BC1C-FA7383CDB573}"/>
              </a:ext>
            </a:extLst>
          </p:cNvPr>
          <p:cNvGrpSpPr/>
          <p:nvPr/>
        </p:nvGrpSpPr>
        <p:grpSpPr>
          <a:xfrm>
            <a:off x="1396877" y="3494592"/>
            <a:ext cx="9398242" cy="523220"/>
            <a:chOff x="1396877" y="3494592"/>
            <a:chExt cx="9398242" cy="52322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52C495A3-3635-4974-A69D-225DACE9D845}"/>
                </a:ext>
              </a:extLst>
            </p:cNvPr>
            <p:cNvSpPr/>
            <p:nvPr/>
          </p:nvSpPr>
          <p:spPr>
            <a:xfrm>
              <a:off x="1396877" y="3494592"/>
              <a:ext cx="512293" cy="5122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3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4" name="文本框 1">
              <a:extLst>
                <a:ext uri="{FF2B5EF4-FFF2-40B4-BE49-F238E27FC236}">
                  <a16:creationId xmlns:a16="http://schemas.microsoft.com/office/drawing/2014/main" xmlns="" id="{108D9796-21B7-4176-A1BE-D10E97442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3494592"/>
              <a:ext cx="87936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86C9DD7-C73B-430C-A020-63D4A30C2ED3}"/>
              </a:ext>
            </a:extLst>
          </p:cNvPr>
          <p:cNvGrpSpPr/>
          <p:nvPr/>
        </p:nvGrpSpPr>
        <p:grpSpPr>
          <a:xfrm>
            <a:off x="1396878" y="4394197"/>
            <a:ext cx="9398241" cy="954107"/>
            <a:chOff x="1396878" y="4394197"/>
            <a:chExt cx="9398241" cy="954107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1F26ED07-781B-4528-945E-D5C5893460AE}"/>
                </a:ext>
              </a:extLst>
            </p:cNvPr>
            <p:cNvSpPr/>
            <p:nvPr/>
          </p:nvSpPr>
          <p:spPr>
            <a:xfrm>
              <a:off x="1396878" y="4394197"/>
              <a:ext cx="512293" cy="512293"/>
            </a:xfrm>
            <a:prstGeom prst="ellipse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文本框 1">
              <a:extLst>
                <a:ext uri="{FF2B5EF4-FFF2-40B4-BE49-F238E27FC236}">
                  <a16:creationId xmlns:a16="http://schemas.microsoft.com/office/drawing/2014/main" xmlns="" id="{55BCD757-A350-4751-B2D7-DB543355F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455" y="4394197"/>
              <a:ext cx="879366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algn="just">
                <a:spcBef>
                  <a:spcPct val="0"/>
                </a:spcBef>
                <a:defRPr/>
              </a:pP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kiến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trúc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đại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</a:t>
              </a:r>
              <a:r>
                <a:rPr lang="en-US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vi-VN" alt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7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4A16141-3D8C-445D-B72F-7646A646063F}"/>
              </a:ext>
            </a:extLst>
          </p:cNvPr>
          <p:cNvSpPr txBox="1"/>
          <p:nvPr/>
        </p:nvSpPr>
        <p:spPr>
          <a:xfrm>
            <a:off x="4877557" y="712738"/>
            <a:ext cx="2436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Trung</a:t>
            </a:r>
            <a:r>
              <a:rPr lang="en-US" altLang="zh-CN" sz="2800" spc="300" dirty="0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Quốc</a:t>
            </a:r>
            <a:endParaRPr lang="zh-CN" altLang="en-US" sz="2800" spc="300" dirty="0">
              <a:solidFill>
                <a:schemeClr val="bg1"/>
              </a:solidFill>
              <a:latin typeface="Fira Sans" panose="020B0803050000020004" pitchFamily="34" charset="0"/>
              <a:ea typeface="字魂27号-布丁体" panose="00000500000000000000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BA4124E0-E82F-4FA6-A3A6-CD112D22C790}"/>
              </a:ext>
            </a:extLst>
          </p:cNvPr>
          <p:cNvSpPr/>
          <p:nvPr/>
        </p:nvSpPr>
        <p:spPr>
          <a:xfrm>
            <a:off x="821821" y="1470533"/>
            <a:ext cx="48931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Trung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Quốc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nước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diện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tích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lớn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dân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đông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thế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giới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.</a:t>
            </a:r>
            <a:endParaRPr lang="zh-CN" altLang="zh-CN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形 8" descr="条形图演示文稿 ">
            <a:extLst>
              <a:ext uri="{FF2B5EF4-FFF2-40B4-BE49-F238E27FC236}">
                <a16:creationId xmlns:a16="http://schemas.microsoft.com/office/drawing/2014/main" xmlns="" id="{0EA6809A-CA20-45A0-BB63-8670547D5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54982" y="4755948"/>
            <a:ext cx="434192" cy="485164"/>
          </a:xfrm>
          <a:prstGeom prst="rect">
            <a:avLst/>
          </a:prstGeom>
        </p:spPr>
      </p:pic>
      <p:pic>
        <p:nvPicPr>
          <p:cNvPr id="26" name="TQ.mov">
            <a:hlinkClick r:id="" action="ppaction://media"/>
            <a:extLst>
              <a:ext uri="{FF2B5EF4-FFF2-40B4-BE49-F238E27FC236}">
                <a16:creationId xmlns:a16="http://schemas.microsoft.com/office/drawing/2014/main" xmlns="" id="{D1FEA1F3-80B3-4068-82DE-2235510A3E34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54" y="2565516"/>
            <a:ext cx="3935711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2">
            <a:extLst>
              <a:ext uri="{FF2B5EF4-FFF2-40B4-BE49-F238E27FC236}">
                <a16:creationId xmlns:a16="http://schemas.microsoft.com/office/drawing/2014/main" xmlns="" id="{5BEDB55B-37D2-4765-964F-7AB7CFBDB3EC}"/>
              </a:ext>
            </a:extLst>
          </p:cNvPr>
          <p:cNvSpPr/>
          <p:nvPr/>
        </p:nvSpPr>
        <p:spPr>
          <a:xfrm>
            <a:off x="5860881" y="1947587"/>
            <a:ext cx="55305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chủ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yếu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đồi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núi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cao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Phía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đông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bắc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đồng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bằng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Hoa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Bắc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rộng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lớn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ngoài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ra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còn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đồng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bằng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nhỏ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ven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biển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.</a:t>
            </a:r>
            <a:endParaRPr lang="zh-CN" altLang="zh-CN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61FC7E-94C3-479F-BE27-93C922C8A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00" y="3777261"/>
            <a:ext cx="3849405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2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8323"/>
            <a:ext cx="12192000" cy="687274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B1D2EE46-E2F9-4D34-BF21-78C408D0B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083" y="3520743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2165" y="3529209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C084154-5FE7-41C6-8364-4E4E876E82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2329" y="3429000"/>
            <a:ext cx="2680672" cy="316924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81136 w 5195793"/>
              <a:gd name="connsiteY6" fmla="*/ 1968505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5731" y="1918001"/>
                  <a:pt x="1442119" y="1850048"/>
                  <a:pt x="1321210" y="1734455"/>
                </a:cubicBezTo>
                <a:cubicBezTo>
                  <a:pt x="-607108" y="1208727"/>
                  <a:pt x="-225065" y="-223530"/>
                  <a:pt x="1810473" y="43610"/>
                </a:cubicBezTo>
                <a:cubicBezTo>
                  <a:pt x="2421321" y="-64058"/>
                  <a:pt x="2800333" y="6831"/>
                  <a:pt x="3316458" y="36167"/>
                </a:cubicBezTo>
                <a:cubicBezTo>
                  <a:pt x="5456207" y="-5588"/>
                  <a:pt x="6136691" y="867391"/>
                  <a:pt x="3984336" y="1711067"/>
                </a:cubicBezTo>
                <a:cubicBezTo>
                  <a:pt x="3549213" y="1742361"/>
                  <a:pt x="2968776" y="1814678"/>
                  <a:pt x="2261740" y="1846330"/>
                </a:cubicBezTo>
                <a:cubicBezTo>
                  <a:pt x="2141073" y="1900642"/>
                  <a:pt x="2068927" y="1897274"/>
                  <a:pt x="1896061" y="1963713"/>
                </a:cubicBezTo>
                <a:cubicBezTo>
                  <a:pt x="1709241" y="2016403"/>
                  <a:pt x="1695534" y="2003904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9405" y="1988157"/>
                  <a:pt x="1372972" y="1879075"/>
                  <a:pt x="1321210" y="1734455"/>
                </a:cubicBezTo>
                <a:cubicBezTo>
                  <a:pt x="-829732" y="1426479"/>
                  <a:pt x="-838089" y="-9297"/>
                  <a:pt x="1810473" y="43610"/>
                </a:cubicBezTo>
                <a:cubicBezTo>
                  <a:pt x="2422413" y="106139"/>
                  <a:pt x="2734252" y="70241"/>
                  <a:pt x="3316458" y="36167"/>
                </a:cubicBezTo>
                <a:cubicBezTo>
                  <a:pt x="5597736" y="316779"/>
                  <a:pt x="5919356" y="1427186"/>
                  <a:pt x="3984336" y="1711067"/>
                </a:cubicBezTo>
                <a:cubicBezTo>
                  <a:pt x="3505467" y="1841756"/>
                  <a:pt x="2835721" y="1933854"/>
                  <a:pt x="2261740" y="1846330"/>
                </a:cubicBezTo>
                <a:cubicBezTo>
                  <a:pt x="2105910" y="1959013"/>
                  <a:pt x="2031278" y="1910352"/>
                  <a:pt x="1881136" y="1968505"/>
                </a:cubicBezTo>
                <a:cubicBezTo>
                  <a:pt x="1735303" y="2046147"/>
                  <a:pt x="1592782" y="2058160"/>
                  <a:pt x="1515457" y="2085888"/>
                </a:cubicBezTo>
                <a:close/>
              </a:path>
              <a:path w="5195793" h="1854123" fill="none" stroke="0" extrusionOk="0">
                <a:moveTo>
                  <a:pt x="1515457" y="2085888"/>
                </a:moveTo>
                <a:cubicBezTo>
                  <a:pt x="1397251" y="1923002"/>
                  <a:pt x="1442895" y="1850805"/>
                  <a:pt x="1321210" y="1734455"/>
                </a:cubicBezTo>
                <a:cubicBezTo>
                  <a:pt x="-402772" y="1019743"/>
                  <a:pt x="-314961" y="-61243"/>
                  <a:pt x="1810473" y="43610"/>
                </a:cubicBezTo>
                <a:cubicBezTo>
                  <a:pt x="2418254" y="-39415"/>
                  <a:pt x="2775567" y="13726"/>
                  <a:pt x="3316458" y="36167"/>
                </a:cubicBezTo>
                <a:cubicBezTo>
                  <a:pt x="5533594" y="-441722"/>
                  <a:pt x="6271136" y="1000981"/>
                  <a:pt x="3984336" y="1711067"/>
                </a:cubicBezTo>
                <a:cubicBezTo>
                  <a:pt x="3510147" y="1728376"/>
                  <a:pt x="2960595" y="1929194"/>
                  <a:pt x="2261740" y="1846330"/>
                </a:cubicBezTo>
                <a:cubicBezTo>
                  <a:pt x="2125147" y="1891703"/>
                  <a:pt x="2073833" y="1917489"/>
                  <a:pt x="1896061" y="1963713"/>
                </a:cubicBezTo>
                <a:cubicBezTo>
                  <a:pt x="1725434" y="2024417"/>
                  <a:pt x="1698548" y="1995200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xmlns="" sd="2790393584">
                  <a:custGeom>
                    <a:avLst/>
                    <a:gdLst>
                      <a:gd name="connsiteX0" fmla="*/ 1515457 w 5195793"/>
                      <a:gd name="connsiteY0" fmla="*/ 2085888 h 1854123"/>
                      <a:gd name="connsiteX1" fmla="*/ 1321210 w 5195793"/>
                      <a:gd name="connsiteY1" fmla="*/ 1734455 h 1854123"/>
                      <a:gd name="connsiteX2" fmla="*/ 1810473 w 5195793"/>
                      <a:gd name="connsiteY2" fmla="*/ 43610 h 1854123"/>
                      <a:gd name="connsiteX3" fmla="*/ 3316458 w 5195793"/>
                      <a:gd name="connsiteY3" fmla="*/ 36167 h 1854123"/>
                      <a:gd name="connsiteX4" fmla="*/ 3984336 w 5195793"/>
                      <a:gd name="connsiteY4" fmla="*/ 1711067 h 1854123"/>
                      <a:gd name="connsiteX5" fmla="*/ 2261740 w 5195793"/>
                      <a:gd name="connsiteY5" fmla="*/ 1846330 h 1854123"/>
                      <a:gd name="connsiteX6" fmla="*/ 1896061 w 5195793"/>
                      <a:gd name="connsiteY6" fmla="*/ 1963713 h 1854123"/>
                      <a:gd name="connsiteX7" fmla="*/ 1515457 w 5195793"/>
                      <a:gd name="connsiteY7" fmla="*/ 2085888 h 1854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195793" h="1854123" fill="none" extrusionOk="0">
                        <a:moveTo>
                          <a:pt x="1515457" y="2085888"/>
                        </a:moveTo>
                        <a:cubicBezTo>
                          <a:pt x="1399004" y="1929342"/>
                          <a:pt x="1438269" y="1847072"/>
                          <a:pt x="1321210" y="1734455"/>
                        </a:cubicBezTo>
                        <a:cubicBezTo>
                          <a:pt x="-653988" y="1227462"/>
                          <a:pt x="-228523" y="95705"/>
                          <a:pt x="1810473" y="43610"/>
                        </a:cubicBezTo>
                        <a:cubicBezTo>
                          <a:pt x="2404475" y="-37697"/>
                          <a:pt x="2790616" y="9218"/>
                          <a:pt x="3316458" y="36167"/>
                        </a:cubicBezTo>
                        <a:cubicBezTo>
                          <a:pt x="5528892" y="-58087"/>
                          <a:pt x="6088662" y="1132618"/>
                          <a:pt x="3984336" y="1711067"/>
                        </a:cubicBezTo>
                        <a:cubicBezTo>
                          <a:pt x="3496924" y="1780469"/>
                          <a:pt x="2948233" y="1852451"/>
                          <a:pt x="2261740" y="1846330"/>
                        </a:cubicBezTo>
                        <a:cubicBezTo>
                          <a:pt x="2127655" y="1904066"/>
                          <a:pt x="2074740" y="1904733"/>
                          <a:pt x="1896061" y="1963713"/>
                        </a:cubicBezTo>
                        <a:cubicBezTo>
                          <a:pt x="1717382" y="2022693"/>
                          <a:pt x="1695736" y="1993633"/>
                          <a:pt x="1515457" y="2085888"/>
                        </a:cubicBezTo>
                        <a:close/>
                      </a:path>
                      <a:path w="5195793" h="1854123" stroke="0" extrusionOk="0">
                        <a:moveTo>
                          <a:pt x="1515457" y="2085888"/>
                        </a:moveTo>
                        <a:cubicBezTo>
                          <a:pt x="1443518" y="1991525"/>
                          <a:pt x="1400572" y="1863722"/>
                          <a:pt x="1321210" y="1734455"/>
                        </a:cubicBezTo>
                        <a:cubicBezTo>
                          <a:pt x="-862899" y="1510958"/>
                          <a:pt x="-564009" y="67178"/>
                          <a:pt x="1810473" y="43610"/>
                        </a:cubicBezTo>
                        <a:cubicBezTo>
                          <a:pt x="2403580" y="87061"/>
                          <a:pt x="2677774" y="12676"/>
                          <a:pt x="3316458" y="36167"/>
                        </a:cubicBezTo>
                        <a:cubicBezTo>
                          <a:pt x="5723807" y="128142"/>
                          <a:pt x="5714370" y="1485576"/>
                          <a:pt x="3984336" y="1711067"/>
                        </a:cubicBezTo>
                        <a:cubicBezTo>
                          <a:pt x="3487507" y="1823392"/>
                          <a:pt x="2918704" y="1822928"/>
                          <a:pt x="2261740" y="1846330"/>
                        </a:cubicBezTo>
                        <a:cubicBezTo>
                          <a:pt x="2096105" y="1949237"/>
                          <a:pt x="2025357" y="1892675"/>
                          <a:pt x="1881136" y="1968505"/>
                        </a:cubicBezTo>
                        <a:cubicBezTo>
                          <a:pt x="1736915" y="2044335"/>
                          <a:pt x="1594459" y="2059736"/>
                          <a:pt x="1515457" y="208588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xmlns="" id="{8D166DF1-5495-487A-8728-0400BF948828}"/>
              </a:ext>
            </a:extLst>
          </p:cNvPr>
          <p:cNvSpPr txBox="1"/>
          <p:nvPr/>
        </p:nvSpPr>
        <p:spPr>
          <a:xfrm>
            <a:off x="3105329" y="5866103"/>
            <a:ext cx="2680672" cy="631968"/>
          </a:xfrm>
          <a:custGeom>
            <a:avLst/>
            <a:gdLst>
              <a:gd name="connsiteX0" fmla="*/ 0 w 2680672"/>
              <a:gd name="connsiteY0" fmla="*/ 0 h 631968"/>
              <a:gd name="connsiteX1" fmla="*/ 2680672 w 2680672"/>
              <a:gd name="connsiteY1" fmla="*/ 0 h 631968"/>
              <a:gd name="connsiteX2" fmla="*/ 2680672 w 2680672"/>
              <a:gd name="connsiteY2" fmla="*/ 631968 h 631968"/>
              <a:gd name="connsiteX3" fmla="*/ 0 w 2680672"/>
              <a:gd name="connsiteY3" fmla="*/ 631968 h 631968"/>
              <a:gd name="connsiteX4" fmla="*/ 0 w 2680672"/>
              <a:gd name="connsiteY4" fmla="*/ 0 h 631968"/>
              <a:gd name="connsiteX0" fmla="*/ 0 w 2680672"/>
              <a:gd name="connsiteY0" fmla="*/ 0 h 631968"/>
              <a:gd name="connsiteX1" fmla="*/ 2680672 w 2680672"/>
              <a:gd name="connsiteY1" fmla="*/ 0 h 631968"/>
              <a:gd name="connsiteX2" fmla="*/ 2680672 w 2680672"/>
              <a:gd name="connsiteY2" fmla="*/ 631968 h 631968"/>
              <a:gd name="connsiteX3" fmla="*/ 0 w 2680672"/>
              <a:gd name="connsiteY3" fmla="*/ 631968 h 631968"/>
              <a:gd name="connsiteX4" fmla="*/ 0 w 2680672"/>
              <a:gd name="connsiteY4" fmla="*/ 0 h 631968"/>
              <a:gd name="connsiteX0" fmla="*/ 0 w 2680672"/>
              <a:gd name="connsiteY0" fmla="*/ 0 h 631968"/>
              <a:gd name="connsiteX1" fmla="*/ 2680672 w 2680672"/>
              <a:gd name="connsiteY1" fmla="*/ 0 h 631968"/>
              <a:gd name="connsiteX2" fmla="*/ 2680672 w 2680672"/>
              <a:gd name="connsiteY2" fmla="*/ 631968 h 631968"/>
              <a:gd name="connsiteX3" fmla="*/ 0 w 2680672"/>
              <a:gd name="connsiteY3" fmla="*/ 631968 h 631968"/>
              <a:gd name="connsiteX4" fmla="*/ 0 w 2680672"/>
              <a:gd name="connsiteY4" fmla="*/ 0 h 6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631968" fill="none" extrusionOk="0">
                <a:moveTo>
                  <a:pt x="0" y="0"/>
                </a:moveTo>
                <a:cubicBezTo>
                  <a:pt x="452417" y="126026"/>
                  <a:pt x="2358265" y="4426"/>
                  <a:pt x="2680672" y="0"/>
                </a:cubicBezTo>
                <a:cubicBezTo>
                  <a:pt x="2651032" y="300451"/>
                  <a:pt x="2679989" y="340481"/>
                  <a:pt x="2680672" y="631968"/>
                </a:cubicBezTo>
                <a:cubicBezTo>
                  <a:pt x="1583773" y="501658"/>
                  <a:pt x="756670" y="867127"/>
                  <a:pt x="0" y="631968"/>
                </a:cubicBezTo>
                <a:cubicBezTo>
                  <a:pt x="44584" y="492650"/>
                  <a:pt x="-108971" y="130564"/>
                  <a:pt x="0" y="0"/>
                </a:cubicBezTo>
                <a:close/>
              </a:path>
              <a:path w="2680672" h="631968" stroke="0" extrusionOk="0">
                <a:moveTo>
                  <a:pt x="0" y="0"/>
                </a:moveTo>
                <a:cubicBezTo>
                  <a:pt x="320689" y="28305"/>
                  <a:pt x="2201427" y="94836"/>
                  <a:pt x="2680672" y="0"/>
                </a:cubicBezTo>
                <a:cubicBezTo>
                  <a:pt x="2672954" y="340646"/>
                  <a:pt x="2614301" y="548792"/>
                  <a:pt x="2680672" y="631968"/>
                </a:cubicBezTo>
                <a:cubicBezTo>
                  <a:pt x="2074578" y="836388"/>
                  <a:pt x="687488" y="777538"/>
                  <a:pt x="0" y="631968"/>
                </a:cubicBezTo>
                <a:cubicBezTo>
                  <a:pt x="53583" y="458710"/>
                  <a:pt x="11703" y="60172"/>
                  <a:pt x="0" y="0"/>
                </a:cubicBezTo>
                <a:close/>
              </a:path>
              <a:path w="2680672" h="631968" fill="none" stroke="0" extrusionOk="0">
                <a:moveTo>
                  <a:pt x="0" y="0"/>
                </a:moveTo>
                <a:cubicBezTo>
                  <a:pt x="590215" y="186227"/>
                  <a:pt x="2186871" y="29296"/>
                  <a:pt x="2680672" y="0"/>
                </a:cubicBezTo>
                <a:cubicBezTo>
                  <a:pt x="2647726" y="296455"/>
                  <a:pt x="2711003" y="332642"/>
                  <a:pt x="2680672" y="631968"/>
                </a:cubicBezTo>
                <a:cubicBezTo>
                  <a:pt x="1716821" y="552080"/>
                  <a:pt x="753435" y="632018"/>
                  <a:pt x="0" y="631968"/>
                </a:cubicBezTo>
                <a:cubicBezTo>
                  <a:pt x="65247" y="496732"/>
                  <a:pt x="-47659" y="156881"/>
                  <a:pt x="0" y="0"/>
                </a:cubicBezTo>
                <a:close/>
              </a:path>
              <a:path w="2680672" h="631968" fill="none" stroke="0" extrusionOk="0">
                <a:moveTo>
                  <a:pt x="0" y="0"/>
                </a:moveTo>
                <a:cubicBezTo>
                  <a:pt x="493356" y="135124"/>
                  <a:pt x="2322227" y="-6198"/>
                  <a:pt x="2680672" y="0"/>
                </a:cubicBezTo>
                <a:cubicBezTo>
                  <a:pt x="2647972" y="293827"/>
                  <a:pt x="2695182" y="331673"/>
                  <a:pt x="2680672" y="631968"/>
                </a:cubicBezTo>
                <a:cubicBezTo>
                  <a:pt x="1611291" y="400513"/>
                  <a:pt x="725256" y="663495"/>
                  <a:pt x="0" y="631968"/>
                </a:cubicBezTo>
                <a:cubicBezTo>
                  <a:pt x="44955" y="485142"/>
                  <a:pt x="-85076" y="14696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26406828">
                  <a:custGeom>
                    <a:avLst/>
                    <a:gdLst>
                      <a:gd name="connsiteX0" fmla="*/ 0 w 2680672"/>
                      <a:gd name="connsiteY0" fmla="*/ 0 h 631968"/>
                      <a:gd name="connsiteX1" fmla="*/ 2680672 w 2680672"/>
                      <a:gd name="connsiteY1" fmla="*/ 0 h 631968"/>
                      <a:gd name="connsiteX2" fmla="*/ 2680672 w 2680672"/>
                      <a:gd name="connsiteY2" fmla="*/ 631968 h 631968"/>
                      <a:gd name="connsiteX3" fmla="*/ 0 w 2680672"/>
                      <a:gd name="connsiteY3" fmla="*/ 631968 h 631968"/>
                      <a:gd name="connsiteX4" fmla="*/ 0 w 2680672"/>
                      <a:gd name="connsiteY4" fmla="*/ 0 h 631968"/>
                      <a:gd name="connsiteX0" fmla="*/ 0 w 2680672"/>
                      <a:gd name="connsiteY0" fmla="*/ 0 h 631968"/>
                      <a:gd name="connsiteX1" fmla="*/ 2680672 w 2680672"/>
                      <a:gd name="connsiteY1" fmla="*/ 0 h 631968"/>
                      <a:gd name="connsiteX2" fmla="*/ 2680672 w 2680672"/>
                      <a:gd name="connsiteY2" fmla="*/ 631968 h 631968"/>
                      <a:gd name="connsiteX3" fmla="*/ 0 w 2680672"/>
                      <a:gd name="connsiteY3" fmla="*/ 631968 h 631968"/>
                      <a:gd name="connsiteX4" fmla="*/ 0 w 2680672"/>
                      <a:gd name="connsiteY4" fmla="*/ 0 h 631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80672" h="631968" fill="none" extrusionOk="0">
                        <a:moveTo>
                          <a:pt x="0" y="0"/>
                        </a:moveTo>
                        <a:cubicBezTo>
                          <a:pt x="458241" y="128813"/>
                          <a:pt x="2328274" y="-6048"/>
                          <a:pt x="2680672" y="0"/>
                        </a:cubicBezTo>
                        <a:cubicBezTo>
                          <a:pt x="2641588" y="299363"/>
                          <a:pt x="2687978" y="335715"/>
                          <a:pt x="2680672" y="631968"/>
                        </a:cubicBezTo>
                        <a:cubicBezTo>
                          <a:pt x="1594027" y="496759"/>
                          <a:pt x="739918" y="721451"/>
                          <a:pt x="0" y="631968"/>
                        </a:cubicBezTo>
                        <a:cubicBezTo>
                          <a:pt x="45705" y="496123"/>
                          <a:pt x="-85898" y="134418"/>
                          <a:pt x="0" y="0"/>
                        </a:cubicBezTo>
                        <a:close/>
                      </a:path>
                      <a:path w="2680672" h="631968" stroke="0" extrusionOk="0">
                        <a:moveTo>
                          <a:pt x="0" y="0"/>
                        </a:moveTo>
                        <a:cubicBezTo>
                          <a:pt x="289385" y="85669"/>
                          <a:pt x="2240660" y="48941"/>
                          <a:pt x="2680672" y="0"/>
                        </a:cubicBezTo>
                        <a:cubicBezTo>
                          <a:pt x="2673232" y="336190"/>
                          <a:pt x="2624516" y="531675"/>
                          <a:pt x="2680672" y="631968"/>
                        </a:cubicBezTo>
                        <a:cubicBezTo>
                          <a:pt x="2135914" y="740312"/>
                          <a:pt x="646439" y="683834"/>
                          <a:pt x="0" y="631968"/>
                        </a:cubicBezTo>
                        <a:cubicBezTo>
                          <a:pt x="55270" y="450441"/>
                          <a:pt x="10289" y="60727"/>
                          <a:pt x="0" y="0"/>
                        </a:cubicBezTo>
                        <a:close/>
                      </a:path>
                      <a:path w="2680672" h="631968" fill="none" stroke="0" extrusionOk="0">
                        <a:moveTo>
                          <a:pt x="0" y="0"/>
                        </a:moveTo>
                        <a:cubicBezTo>
                          <a:pt x="572672" y="164616"/>
                          <a:pt x="2212155" y="-31322"/>
                          <a:pt x="2680672" y="0"/>
                        </a:cubicBezTo>
                        <a:cubicBezTo>
                          <a:pt x="2639485" y="288538"/>
                          <a:pt x="2706791" y="324692"/>
                          <a:pt x="2680672" y="631968"/>
                        </a:cubicBezTo>
                        <a:cubicBezTo>
                          <a:pt x="1613991" y="464810"/>
                          <a:pt x="721627" y="589737"/>
                          <a:pt x="0" y="631968"/>
                        </a:cubicBezTo>
                        <a:cubicBezTo>
                          <a:pt x="52817" y="495863"/>
                          <a:pt x="-55047" y="1654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1963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84A16141-3D8C-445D-B72F-7646A646063F}"/>
              </a:ext>
            </a:extLst>
          </p:cNvPr>
          <p:cNvSpPr txBox="1"/>
          <p:nvPr/>
        </p:nvSpPr>
        <p:spPr>
          <a:xfrm>
            <a:off x="4877557" y="712738"/>
            <a:ext cx="2436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Trung</a:t>
            </a:r>
            <a:r>
              <a:rPr lang="en-US" altLang="zh-CN" sz="2800" spc="300" dirty="0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 </a:t>
            </a:r>
            <a:r>
              <a:rPr lang="en-US" altLang="zh-CN" sz="2800" spc="300" dirty="0" err="1">
                <a:solidFill>
                  <a:schemeClr val="bg1"/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Quốc</a:t>
            </a:r>
            <a:endParaRPr lang="zh-CN" altLang="en-US" sz="2800" spc="300" dirty="0">
              <a:solidFill>
                <a:schemeClr val="bg1"/>
              </a:solidFill>
              <a:latin typeface="Fira Sans" panose="020B08030500000200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形 8" descr="条形图演示文稿 ">
            <a:extLst>
              <a:ext uri="{FF2B5EF4-FFF2-40B4-BE49-F238E27FC236}">
                <a16:creationId xmlns:a16="http://schemas.microsoft.com/office/drawing/2014/main" xmlns="" id="{0EA6809A-CA20-45A0-BB63-8670547D5D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54982" y="4755948"/>
            <a:ext cx="434192" cy="4851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3456A1F-35D7-41F2-BD0D-721F35D2331D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xmlns="" id="{439D9AC5-4471-4A3C-AA49-C153802DFF8B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xmlns="" id="{4A0C5819-DC39-4E90-BA9B-5E2648A1AE1F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328D76-EE36-46E8-B52B-CE3546CD706E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phẩm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3" descr="ichoi">
            <a:extLst>
              <a:ext uri="{FF2B5EF4-FFF2-40B4-BE49-F238E27FC236}">
                <a16:creationId xmlns:a16="http://schemas.microsoft.com/office/drawing/2014/main" xmlns="" id="{4B3EB105-A94F-45A7-9ADE-F65903B5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42" y="1777579"/>
            <a:ext cx="2514600" cy="20240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xmlns="" id="{AC16513F-1ECE-44A3-8220-ABDE3434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701" y="3429000"/>
            <a:ext cx="10668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CCFFFF"/>
                </a:solidFill>
              </a:rPr>
              <a:t>Đồ chơi</a:t>
            </a:r>
          </a:p>
        </p:txBody>
      </p:sp>
      <p:pic>
        <p:nvPicPr>
          <p:cNvPr id="14" name="Picture 4" descr="xe">
            <a:extLst>
              <a:ext uri="{FF2B5EF4-FFF2-40B4-BE49-F238E27FC236}">
                <a16:creationId xmlns:a16="http://schemas.microsoft.com/office/drawing/2014/main" xmlns="" id="{EE19355D-FA69-438C-8ABF-352ACFA1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66" y="1791867"/>
            <a:ext cx="2743200" cy="20097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728244F4-2BAE-475B-BA05-0957F731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763" y="3419812"/>
            <a:ext cx="6858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CCFFFF"/>
                </a:solidFill>
              </a:rPr>
              <a:t>Ô tô</a:t>
            </a:r>
          </a:p>
        </p:txBody>
      </p:sp>
      <p:pic>
        <p:nvPicPr>
          <p:cNvPr id="16" name="Picture 5" descr="imnau">
            <a:extLst>
              <a:ext uri="{FF2B5EF4-FFF2-40B4-BE49-F238E27FC236}">
                <a16:creationId xmlns:a16="http://schemas.microsoft.com/office/drawing/2014/main" xmlns="" id="{6D548968-A5C5-4116-AFF5-E8A5D0A4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80" y="1802979"/>
            <a:ext cx="2590800" cy="19986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xmlns="" id="{92FECB56-DFB2-44D4-99FF-875794FF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315" y="3429000"/>
            <a:ext cx="16764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CCFFFF"/>
                </a:solidFill>
              </a:rPr>
              <a:t>Hàng may mặc</a:t>
            </a:r>
          </a:p>
        </p:txBody>
      </p:sp>
      <p:pic>
        <p:nvPicPr>
          <p:cNvPr id="18" name="Picture 8" descr="idtyu">
            <a:extLst>
              <a:ext uri="{FF2B5EF4-FFF2-40B4-BE49-F238E27FC236}">
                <a16:creationId xmlns:a16="http://schemas.microsoft.com/office/drawing/2014/main" xmlns="" id="{BE07D66A-D46C-42C7-A46B-E216B6A3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342" y="1802979"/>
            <a:ext cx="2601913" cy="2024063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vi tinhs">
            <a:extLst>
              <a:ext uri="{FF2B5EF4-FFF2-40B4-BE49-F238E27FC236}">
                <a16:creationId xmlns:a16="http://schemas.microsoft.com/office/drawing/2014/main" xmlns="" id="{13174C9C-DB1E-4830-94B1-FA1FCA42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6" y="4291490"/>
            <a:ext cx="2557093" cy="1792288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dien tư">
            <a:extLst>
              <a:ext uri="{FF2B5EF4-FFF2-40B4-BE49-F238E27FC236}">
                <a16:creationId xmlns:a16="http://schemas.microsoft.com/office/drawing/2014/main" xmlns="" id="{B45CD52B-2929-4B5E-9520-1D7F7FAF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66" y="4300202"/>
            <a:ext cx="2702890" cy="1814513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6">
            <a:extLst>
              <a:ext uri="{FF2B5EF4-FFF2-40B4-BE49-F238E27FC236}">
                <a16:creationId xmlns:a16="http://schemas.microsoft.com/office/drawing/2014/main" xmlns="" id="{1E6357E5-5903-4E50-B719-28A9AEC81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88" y="5684043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  <p:pic>
        <p:nvPicPr>
          <p:cNvPr id="24" name="Picture 9" descr="MAY">
            <a:extLst>
              <a:ext uri="{FF2B5EF4-FFF2-40B4-BE49-F238E27FC236}">
                <a16:creationId xmlns:a16="http://schemas.microsoft.com/office/drawing/2014/main" xmlns="" id="{1435A551-FC08-4960-8554-DF1F963D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80" y="4273771"/>
            <a:ext cx="2600325" cy="184094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iUI">
            <a:extLst>
              <a:ext uri="{FF2B5EF4-FFF2-40B4-BE49-F238E27FC236}">
                <a16:creationId xmlns:a16="http://schemas.microsoft.com/office/drawing/2014/main" xmlns="" id="{AF93EE4E-89E5-4689-B622-29C26C47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547" y="4267658"/>
            <a:ext cx="2716465" cy="187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7">
            <a:extLst>
              <a:ext uri="{FF2B5EF4-FFF2-40B4-BE49-F238E27FC236}">
                <a16:creationId xmlns:a16="http://schemas.microsoft.com/office/drawing/2014/main" xmlns="" id="{9356C588-D0D1-410A-8F8D-9336F73C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058" y="5734843"/>
            <a:ext cx="1219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Máy móc</a:t>
            </a: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xmlns="" id="{052888BD-4F3A-4709-8BA2-C9A10AAFC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13" y="5819577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xmlns="" id="{7ED5089B-36ED-4F50-8375-D2E461D8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514" y="5753530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xmlns="" id="{4511A159-178B-402C-926E-AE41F7275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342" y="3488488"/>
            <a:ext cx="1600200" cy="338554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181876"/>
              </a:gs>
            </a:gsLst>
            <a:lin ang="5400000" scaled="1"/>
          </a:gradFill>
          <a:ln w="57150" cmpd="thinThick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66FFFF"/>
                </a:solidFill>
              </a:rPr>
              <a:t>Hàng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23075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2260357" y="5723393"/>
            <a:ext cx="78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xmlns="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xmlns="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trúc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vĩ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đại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 descr="99">
            <a:extLst>
              <a:ext uri="{FF2B5EF4-FFF2-40B4-BE49-F238E27FC236}">
                <a16:creationId xmlns:a16="http://schemas.microsoft.com/office/drawing/2014/main" xmlns="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11" y="1727844"/>
            <a:ext cx="3574559" cy="3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5E4DCD36-2A4C-4430-A664-CA3A7464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439" y="2084914"/>
            <a:ext cx="3075247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62836A5-8007-4CB6-BE38-B34BCABD3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6895" y="3014496"/>
            <a:ext cx="3592666" cy="249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0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2644019" y="5670096"/>
            <a:ext cx="78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xmlns="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xmlns="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Công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kiến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trúc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vĩ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đại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4391" y="1564659"/>
            <a:ext cx="6794056" cy="38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939458" y="5628433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Phật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xmlns="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xmlns="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1807" y="1761173"/>
            <a:ext cx="3147426" cy="36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833FD1-AB71-4907-8E40-F05A9F2C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2899" y="1796793"/>
            <a:ext cx="5178358" cy="345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584B44-952E-4EEC-903A-DF36612CFBC0}"/>
              </a:ext>
            </a:extLst>
          </p:cNvPr>
          <p:cNvSpPr txBox="1"/>
          <p:nvPr/>
        </p:nvSpPr>
        <p:spPr>
          <a:xfrm>
            <a:off x="5962899" y="5433173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Quế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E34E1F-41FB-4924-889B-8CB4555898A7}"/>
              </a:ext>
            </a:extLst>
          </p:cNvPr>
          <p:cNvSpPr txBox="1"/>
          <p:nvPr/>
        </p:nvSpPr>
        <p:spPr>
          <a:xfrm>
            <a:off x="840403" y="5384287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14216D3-49FE-4332-A90F-11099140FE21}"/>
              </a:ext>
            </a:extLst>
          </p:cNvPr>
          <p:cNvGrpSpPr/>
          <p:nvPr/>
        </p:nvGrpSpPr>
        <p:grpSpPr>
          <a:xfrm>
            <a:off x="2749256" y="611387"/>
            <a:ext cx="839871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xmlns="" id="{EE368079-E923-4B14-A292-44E7427426C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xmlns="" id="{7C7E695B-6A5D-48D0-9CD0-ECAF118823D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D77CF1-B74E-4C5B-B515-3C896CF31826}"/>
              </a:ext>
            </a:extLst>
          </p:cNvPr>
          <p:cNvSpPr txBox="1"/>
          <p:nvPr/>
        </p:nvSpPr>
        <p:spPr>
          <a:xfrm>
            <a:off x="3525520" y="699869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nổi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tiếng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Quốc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3323F0DC-52A2-4E19-83B5-330BD757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5731" y="1891465"/>
            <a:ext cx="4717686" cy="314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833FD1-AB71-4907-8E40-F05A9F2C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5591" y="1891466"/>
            <a:ext cx="4712380" cy="314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584B44-952E-4EEC-903A-DF36612CFBC0}"/>
              </a:ext>
            </a:extLst>
          </p:cNvPr>
          <p:cNvSpPr txBox="1"/>
          <p:nvPr/>
        </p:nvSpPr>
        <p:spPr>
          <a:xfrm>
            <a:off x="6096000" y="5202956"/>
            <a:ext cx="537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Phượng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Trấn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9">
            <a:extLst>
              <a:ext uri="{FF2B5EF4-FFF2-40B4-BE49-F238E27FC236}">
                <a16:creationId xmlns:a16="http://schemas.microsoft.com/office/drawing/2014/main" xmlns="" id="{D1B498E1-F445-4BDF-943B-F4513F16A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411" y="635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1.Cam-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pu</a:t>
            </a:r>
            <a:r>
              <a:rPr lang="en-US" altLang="en-US" sz="2400" b="1" dirty="0">
                <a:latin typeface="Times New Roman" panose="02020603050405020304" pitchFamily="18" charset="0"/>
              </a:rPr>
              <a:t>- chia</a:t>
            </a:r>
            <a:r>
              <a:rPr lang="en-US" altLang="en-US" sz="240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xmlns="" id="{CDEE9D48-56E0-45F8-9D4C-3A5E8D57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611" y="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2. Lào</a:t>
            </a:r>
          </a:p>
        </p:txBody>
      </p:sp>
      <p:sp>
        <p:nvSpPr>
          <p:cNvPr id="10" name="Text Box 45">
            <a:extLst>
              <a:ext uri="{FF2B5EF4-FFF2-40B4-BE49-F238E27FC236}">
                <a16:creationId xmlns:a16="http://schemas.microsoft.com/office/drawing/2014/main" xmlns="" id="{411F2E2A-E06D-4301-A2A5-255DB7AC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361" y="3175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3.Trung Quốc</a:t>
            </a:r>
            <a:r>
              <a:rPr lang="en-US" altLang="en-US" sz="2400">
                <a:latin typeface="Tahoma" panose="020B0604030504040204" pitchFamily="34" charset="0"/>
              </a:rPr>
              <a:t> </a:t>
            </a:r>
          </a:p>
        </p:txBody>
      </p:sp>
      <p:grpSp>
        <p:nvGrpSpPr>
          <p:cNvPr id="13" name="Group 26">
            <a:extLst>
              <a:ext uri="{FF2B5EF4-FFF2-40B4-BE49-F238E27FC236}">
                <a16:creationId xmlns:a16="http://schemas.microsoft.com/office/drawing/2014/main" xmlns="" id="{6885AB28-35DA-4D01-A4CA-56EFEB6C53E9}"/>
              </a:ext>
            </a:extLst>
          </p:cNvPr>
          <p:cNvGrpSpPr>
            <a:grpSpLocks/>
          </p:cNvGrpSpPr>
          <p:nvPr/>
        </p:nvGrpSpPr>
        <p:grpSpPr bwMode="auto">
          <a:xfrm>
            <a:off x="1921849" y="463551"/>
            <a:ext cx="8845550" cy="2620963"/>
            <a:chOff x="103" y="600"/>
            <a:chExt cx="5572" cy="1651"/>
          </a:xfrm>
        </p:grpSpPr>
        <p:pic>
          <p:nvPicPr>
            <p:cNvPr id="15" name="Picture 30" descr="AngkorVat">
              <a:extLst>
                <a:ext uri="{FF2B5EF4-FFF2-40B4-BE49-F238E27FC236}">
                  <a16:creationId xmlns:a16="http://schemas.microsoft.com/office/drawing/2014/main" xmlns="" id="{4B9FE5E6-2972-4E72-9BE9-C8F973332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629"/>
              <a:ext cx="1684" cy="1607"/>
            </a:xfrm>
            <a:prstGeom prst="rect">
              <a:avLst/>
            </a:prstGeom>
            <a:noFill/>
            <a:ln w="2857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1" descr="26">
              <a:extLst>
                <a:ext uri="{FF2B5EF4-FFF2-40B4-BE49-F238E27FC236}">
                  <a16:creationId xmlns:a16="http://schemas.microsoft.com/office/drawing/2014/main" xmlns="" id="{200EB99B-5DEA-4AC7-8325-CEE3626D3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7" y="627"/>
              <a:ext cx="1845" cy="1613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2" descr="Download">
              <a:extLst>
                <a:ext uri="{FF2B5EF4-FFF2-40B4-BE49-F238E27FC236}">
                  <a16:creationId xmlns:a16="http://schemas.microsoft.com/office/drawing/2014/main" xmlns="" id="{D999B69C-716A-4451-8EC0-7CD48ED3C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614"/>
              <a:ext cx="1905" cy="163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4" descr="De9">
              <a:extLst>
                <a:ext uri="{FF2B5EF4-FFF2-40B4-BE49-F238E27FC236}">
                  <a16:creationId xmlns:a16="http://schemas.microsoft.com/office/drawing/2014/main" xmlns="" id="{553560FB-0093-464A-B254-41632B594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" y="602"/>
              <a:ext cx="393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7" descr="Co Lao">
              <a:extLst>
                <a:ext uri="{FF2B5EF4-FFF2-40B4-BE49-F238E27FC236}">
                  <a16:creationId xmlns:a16="http://schemas.microsoft.com/office/drawing/2014/main" xmlns="" id="{8003D4B3-6EF6-48C9-8D1B-37ED8B628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" y="611"/>
              <a:ext cx="50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6" descr="Chinaflag">
              <a:extLst>
                <a:ext uri="{FF2B5EF4-FFF2-40B4-BE49-F238E27FC236}">
                  <a16:creationId xmlns:a16="http://schemas.microsoft.com/office/drawing/2014/main" xmlns="" id="{0DBFD8A4-EB70-4538-943D-0A79591C3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" y="615"/>
              <a:ext cx="57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49" descr="Bando_TrungQuoc">
              <a:extLst>
                <a:ext uri="{FF2B5EF4-FFF2-40B4-BE49-F238E27FC236}">
                  <a16:creationId xmlns:a16="http://schemas.microsoft.com/office/drawing/2014/main" xmlns="" id="{B69E99C0-F260-4A31-9127-D2AE6F21A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" y="600"/>
              <a:ext cx="47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3" descr="Campuchia">
              <a:extLst>
                <a:ext uri="{FF2B5EF4-FFF2-40B4-BE49-F238E27FC236}">
                  <a16:creationId xmlns:a16="http://schemas.microsoft.com/office/drawing/2014/main" xmlns="" id="{92B59BED-42A3-4200-8C30-4909BCE5B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634"/>
              <a:ext cx="479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4" descr="Co Campuchia">
              <a:extLst>
                <a:ext uri="{FF2B5EF4-FFF2-40B4-BE49-F238E27FC236}">
                  <a16:creationId xmlns:a16="http://schemas.microsoft.com/office/drawing/2014/main" xmlns="" id="{72CD3783-FD6D-41BA-9484-13AD7FD08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" y="621"/>
              <a:ext cx="62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38">
            <a:extLst>
              <a:ext uri="{FF2B5EF4-FFF2-40B4-BE49-F238E27FC236}">
                <a16:creationId xmlns:a16="http://schemas.microsoft.com/office/drawing/2014/main" xmlns="" id="{166AF9A5-567C-4497-B2B0-EDEBFB15C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384" y="3688700"/>
            <a:ext cx="1018622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Cam-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-chia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Text Box 54">
            <a:extLst>
              <a:ext uri="{FF2B5EF4-FFF2-40B4-BE49-F238E27FC236}">
                <a16:creationId xmlns:a16="http://schemas.microsoft.com/office/drawing/2014/main" xmlns="" id="{E1F4829D-DE0C-4762-9721-80D54F1D4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96" y="4752053"/>
            <a:ext cx="1046879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nền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343FA3-244F-47E6-B74B-A4DB7749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333" y="3191444"/>
            <a:ext cx="2901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dirty="0">
                <a:latin typeface="Garamond" panose="02020404030301010803" pitchFamily="18" charset="0"/>
              </a:rPr>
              <a:t>	</a:t>
            </a:r>
            <a:r>
              <a:rPr lang="vi-VN" altLang="en-US" sz="3600" b="1" dirty="0">
                <a:solidFill>
                  <a:srgbClr val="FF0000"/>
                </a:solidFill>
                <a:latin typeface="Fira Sans" panose="020B0803050000020004" pitchFamily="34" charset="0"/>
              </a:rPr>
              <a:t>GHI NHỚ</a:t>
            </a:r>
            <a:endParaRPr lang="en-US" altLang="en-US" sz="2400" b="1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loud Frame Clipart Png, Transparent Png , Transparent Png Image - PNGitem">
            <a:extLst>
              <a:ext uri="{FF2B5EF4-FFF2-40B4-BE49-F238E27FC236}">
                <a16:creationId xmlns:a16="http://schemas.microsoft.com/office/drawing/2014/main" xmlns="" id="{66134AEA-A784-4C44-B502-4BBF2749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3" b="90074" l="9302" r="90000">
                        <a14:foregroundMark x1="45930" y1="12500" x2="51628" y2="9743"/>
                        <a14:foregroundMark x1="51628" y1="9743" x2="59070" y2="14522"/>
                        <a14:foregroundMark x1="59070" y1="14522" x2="65581" y2="13235"/>
                        <a14:foregroundMark x1="65581" y1="13235" x2="84302" y2="36213"/>
                        <a14:foregroundMark x1="84302" y1="36213" x2="88023" y2="48529"/>
                        <a14:foregroundMark x1="88023" y1="48529" x2="88605" y2="57904"/>
                        <a14:foregroundMark x1="88605" y1="57904" x2="86163" y2="66728"/>
                        <a14:foregroundMark x1="73510" y1="76838" x2="64767" y2="83824"/>
                        <a14:foregroundMark x1="86163" y1="66728" x2="75350" y2="75368"/>
                        <a14:foregroundMark x1="64767" y1="83824" x2="57558" y2="79412"/>
                        <a14:foregroundMark x1="54584" y1="84305" x2="54340" y2="84706"/>
                        <a14:foregroundMark x1="57558" y1="79412" x2="55814" y2="82281"/>
                        <a14:foregroundMark x1="50651" y1="88922" x2="40349" y2="90074"/>
                        <a14:foregroundMark x1="68488" y1="20221" x2="51047" y2="42463"/>
                        <a14:foregroundMark x1="51047" y1="42463" x2="30581" y2="50919"/>
                        <a14:foregroundMark x1="30581" y1="50919" x2="20465" y2="46875"/>
                        <a14:foregroundMark x1="54419" y1="17831" x2="47791" y2="20221"/>
                        <a14:foregroundMark x1="47791" y1="20221" x2="36744" y2="29963"/>
                        <a14:foregroundMark x1="36744" y1="29963" x2="33837" y2="20221"/>
                        <a14:foregroundMark x1="33837" y1="20221" x2="19651" y2="38235"/>
                        <a14:foregroundMark x1="19651" y1="38235" x2="17558" y2="52206"/>
                        <a14:foregroundMark x1="17558" y1="52206" x2="26047" y2="66544"/>
                        <a14:foregroundMark x1="26047" y1="66544" x2="39070" y2="70588"/>
                        <a14:foregroundMark x1="39070" y1="70588" x2="43605" y2="83088"/>
                        <a14:foregroundMark x1="43605" y1="83088" x2="58953" y2="73162"/>
                        <a14:foregroundMark x1="58953" y1="73162" x2="67558" y2="75000"/>
                        <a14:foregroundMark x1="67558" y1="75000" x2="79070" y2="66176"/>
                        <a14:foregroundMark x1="79070" y1="66176" x2="83023" y2="46691"/>
                        <a14:foregroundMark x1="83023" y1="46691" x2="76163" y2="31985"/>
                        <a14:foregroundMark x1="76163" y1="31985" x2="67791" y2="25735"/>
                        <a14:foregroundMark x1="9419" y1="35294" x2="9302" y2="36949"/>
                        <a14:backgroundMark x1="74651" y1="77206" x2="74651" y2="76103"/>
                        <a14:backgroundMark x1="74651" y1="75919" x2="74651" y2="76103"/>
                        <a14:backgroundMark x1="74535" y1="75368" x2="74535" y2="75919"/>
                        <a14:backgroundMark x1="74535" y1="75368" x2="74535" y2="76838"/>
                        <a14:backgroundMark x1="55116" y1="83272" x2="55116" y2="83272"/>
                        <a14:backgroundMark x1="55233" y1="83088" x2="55233" y2="83088"/>
                        <a14:backgroundMark x1="55465" y1="82721" x2="54651" y2="84375"/>
                        <a14:backgroundMark x1="54651" y1="85110" x2="51395" y2="89890"/>
                        <a14:backgroundMark x1="55465" y1="82537" x2="55698" y2="83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4" y="0"/>
            <a:ext cx="10032138" cy="598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C633D47-0A4C-4F2A-835E-6C2A631458E3}"/>
              </a:ext>
            </a:extLst>
          </p:cNvPr>
          <p:cNvSpPr txBox="1">
            <a:spLocks/>
          </p:cNvSpPr>
          <p:nvPr/>
        </p:nvSpPr>
        <p:spPr>
          <a:xfrm>
            <a:off x="4380365" y="1400836"/>
            <a:ext cx="3015255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Dặn</a:t>
            </a:r>
            <a:r>
              <a:rPr lang="en-US" sz="6000" b="1" dirty="0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dò</a:t>
            </a:r>
            <a:endParaRPr lang="en-US" sz="6000" b="1" dirty="0">
              <a:solidFill>
                <a:srgbClr val="C00000"/>
              </a:solidFill>
              <a:latin typeface="Fira Sans" panose="020B08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0B9F65A0-3916-4BB9-82FA-919C2EBC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902" y="2467442"/>
            <a:ext cx="7647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xmlns="" id="{14FB45D1-4C02-4A0D-AB6C-E0ADAB66F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324" y="3429000"/>
            <a:ext cx="7647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xmlns="" id="{ABAF6BD7-C112-4A4D-B643-F607984F2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28" y="2616995"/>
            <a:ext cx="4127684" cy="41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185D039-C63E-4ADF-A02B-BD772FB15798}"/>
              </a:ext>
            </a:extLst>
          </p:cNvPr>
          <p:cNvSpPr/>
          <p:nvPr/>
        </p:nvSpPr>
        <p:spPr>
          <a:xfrm>
            <a:off x="1102485" y="3766429"/>
            <a:ext cx="99870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Fira Sans" panose="020B0803050000020004" pitchFamily="34" charset="0"/>
                <a:ea typeface="字魂27号-布丁体" panose="00000500000000000000" pitchFamily="2" charset="-122"/>
              </a:rPr>
              <a:t>CHÚC CÁC EM HỌC TỐT NHÉ !</a:t>
            </a:r>
            <a:endParaRPr lang="zh-CN" altLang="zh-CN" sz="6000" dirty="0">
              <a:solidFill>
                <a:schemeClr val="accent6">
                  <a:lumMod val="75000"/>
                </a:schemeClr>
              </a:solidFill>
              <a:latin typeface="Fira Sans" panose="020B08030500000200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D9B16EE-834F-408A-A482-0F35180C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49" y="-250770"/>
            <a:ext cx="47434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707886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706CE0-0EB4-4F41-93C6-60A795FE1C02}"/>
              </a:ext>
            </a:extLst>
          </p:cNvPr>
          <p:cNvSpPr txBox="1"/>
          <p:nvPr/>
        </p:nvSpPr>
        <p:spPr>
          <a:xfrm>
            <a:off x="4242458" y="2245770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0C8138-FFF7-4FE9-B756-3945EB1AC22D}"/>
              </a:ext>
            </a:extLst>
          </p:cNvPr>
          <p:cNvSpPr txBox="1"/>
          <p:nvPr/>
        </p:nvSpPr>
        <p:spPr>
          <a:xfrm>
            <a:off x="4242458" y="3152850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101259-072E-41A9-B014-1008B2435054}"/>
              </a:ext>
            </a:extLst>
          </p:cNvPr>
          <p:cNvSpPr txBox="1"/>
          <p:nvPr/>
        </p:nvSpPr>
        <p:spPr>
          <a:xfrm>
            <a:off x="4242458" y="4012591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2888AD-A035-4E9C-926C-F290B64A7989}"/>
              </a:ext>
            </a:extLst>
          </p:cNvPr>
          <p:cNvSpPr txBox="1"/>
          <p:nvPr/>
        </p:nvSpPr>
        <p:spPr>
          <a:xfrm>
            <a:off x="4242458" y="4859401"/>
            <a:ext cx="455073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xmlns="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3FFE8D4-9636-4588-9345-376946562687}"/>
              </a:ext>
            </a:extLst>
          </p:cNvPr>
          <p:cNvSpPr txBox="1"/>
          <p:nvPr/>
        </p:nvSpPr>
        <p:spPr>
          <a:xfrm>
            <a:off x="4242458" y="2229969"/>
            <a:ext cx="4550734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Da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</p:spTree>
    <p:extLst>
      <p:ext uri="{BB962C8B-B14F-4D97-AF65-F5344CB8AC3E}">
        <p14:creationId xmlns:p14="http://schemas.microsoft.com/office/powerpoint/2010/main" val="15449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2103349" y="673846"/>
            <a:ext cx="9311902" cy="1478353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706CE0-0EB4-4F41-93C6-60A795FE1C02}"/>
              </a:ext>
            </a:extLst>
          </p:cNvPr>
          <p:cNvSpPr txBox="1"/>
          <p:nvPr/>
        </p:nvSpPr>
        <p:spPr>
          <a:xfrm>
            <a:off x="2103349" y="2787526"/>
            <a:ext cx="427594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xmlns="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50" y="239524"/>
            <a:ext cx="1535091" cy="2189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1D589E-D714-4476-A1AC-1C124EE1DF0E}"/>
              </a:ext>
            </a:extLst>
          </p:cNvPr>
          <p:cNvSpPr txBox="1"/>
          <p:nvPr/>
        </p:nvSpPr>
        <p:spPr>
          <a:xfrm>
            <a:off x="2103349" y="3994165"/>
            <a:ext cx="427594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Cao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1C7832-5527-4ED0-84D0-3B43128E2221}"/>
              </a:ext>
            </a:extLst>
          </p:cNvPr>
          <p:cNvSpPr txBox="1"/>
          <p:nvPr/>
        </p:nvSpPr>
        <p:spPr>
          <a:xfrm>
            <a:off x="6976945" y="2765200"/>
            <a:ext cx="4276811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3482F6-EB3D-46F4-98DE-01FF5DBDE75B}"/>
              </a:ext>
            </a:extLst>
          </p:cNvPr>
          <p:cNvSpPr txBox="1"/>
          <p:nvPr/>
        </p:nvSpPr>
        <p:spPr>
          <a:xfrm>
            <a:off x="6976945" y="3835728"/>
            <a:ext cx="433942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ý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0043986-F57F-42AF-B6EB-5F057797E6E0}"/>
              </a:ext>
            </a:extLst>
          </p:cNvPr>
          <p:cNvSpPr txBox="1"/>
          <p:nvPr/>
        </p:nvSpPr>
        <p:spPr>
          <a:xfrm>
            <a:off x="6976945" y="2760160"/>
            <a:ext cx="4339420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thổ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C266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2555828" y="977435"/>
            <a:ext cx="8982690" cy="1077218"/>
          </a:xfrm>
          <a:prstGeom prst="rect">
            <a:avLst/>
          </a:prstGeom>
          <a:solidFill>
            <a:srgbClr val="FCED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706CE0-0EB4-4F41-93C6-60A795FE1C02}"/>
              </a:ext>
            </a:extLst>
          </p:cNvPr>
          <p:cNvSpPr txBox="1"/>
          <p:nvPr/>
        </p:nvSpPr>
        <p:spPr>
          <a:xfrm>
            <a:off x="1505997" y="2604555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Khoáng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xmlns="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68" y="506109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5 SVNStandly" pitchFamily="2" charset="0"/>
              </a:rPr>
              <a:t>Bạn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đã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nhận</a:t>
            </a:r>
            <a:r>
              <a:rPr lang="en-US" sz="3200" b="1" dirty="0">
                <a:latin typeface="#9Slide05 SVNStandly" pitchFamily="2" charset="0"/>
              </a:rPr>
              <a:t> </a:t>
            </a:r>
            <a:r>
              <a:rPr lang="en-US" sz="3200" b="1" dirty="0" err="1">
                <a:latin typeface="#9Slide05 SVNStandly" pitchFamily="2" charset="0"/>
              </a:rPr>
              <a:t>được</a:t>
            </a:r>
            <a:r>
              <a:rPr lang="en-US" sz="3200" b="1" dirty="0">
                <a:latin typeface="#9Slide05 SVNStandly" pitchFamily="2" charset="0"/>
              </a:rPr>
              <a:t> 01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1D589E-D714-4476-A1AC-1C124EE1DF0E}"/>
              </a:ext>
            </a:extLst>
          </p:cNvPr>
          <p:cNvSpPr txBox="1"/>
          <p:nvPr/>
        </p:nvSpPr>
        <p:spPr>
          <a:xfrm>
            <a:off x="1461048" y="3726914"/>
            <a:ext cx="448087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1C7832-5527-4ED0-84D0-3B43128E2221}"/>
              </a:ext>
            </a:extLst>
          </p:cNvPr>
          <p:cNvSpPr txBox="1"/>
          <p:nvPr/>
        </p:nvSpPr>
        <p:spPr>
          <a:xfrm>
            <a:off x="6542436" y="2610624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3482F6-EB3D-46F4-98DE-01FF5DBDE75B}"/>
              </a:ext>
            </a:extLst>
          </p:cNvPr>
          <p:cNvSpPr txBox="1"/>
          <p:nvPr/>
        </p:nvSpPr>
        <p:spPr>
          <a:xfrm>
            <a:off x="6542436" y="3767918"/>
            <a:ext cx="439097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0043986-F57F-42AF-B6EB-5F057797E6E0}"/>
              </a:ext>
            </a:extLst>
          </p:cNvPr>
          <p:cNvSpPr txBox="1"/>
          <p:nvPr/>
        </p:nvSpPr>
        <p:spPr>
          <a:xfrm>
            <a:off x="6542436" y="3771500"/>
            <a:ext cx="4390973" cy="584775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27" y="63270"/>
            <a:ext cx="1636777" cy="233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9701756 w 11263085"/>
              <a:gd name="connsiteY17" fmla="*/ 0 h 6052457"/>
              <a:gd name="connsiteX18" fmla="*/ 10136777 w 11263085"/>
              <a:gd name="connsiteY18" fmla="*/ 0 h 6052457"/>
              <a:gd name="connsiteX19" fmla="*/ 11263085 w 11263085"/>
              <a:gd name="connsiteY19" fmla="*/ 0 h 6052457"/>
              <a:gd name="connsiteX20" fmla="*/ 11263085 w 11263085"/>
              <a:gd name="connsiteY20" fmla="*/ 793544 h 6052457"/>
              <a:gd name="connsiteX21" fmla="*/ 11263085 w 11263085"/>
              <a:gd name="connsiteY21" fmla="*/ 1587089 h 6052457"/>
              <a:gd name="connsiteX22" fmla="*/ 11263085 w 11263085"/>
              <a:gd name="connsiteY22" fmla="*/ 2199059 h 6052457"/>
              <a:gd name="connsiteX23" fmla="*/ 11263085 w 11263085"/>
              <a:gd name="connsiteY23" fmla="*/ 2750505 h 6052457"/>
              <a:gd name="connsiteX24" fmla="*/ 11263085 w 11263085"/>
              <a:gd name="connsiteY24" fmla="*/ 3544050 h 6052457"/>
              <a:gd name="connsiteX25" fmla="*/ 11263085 w 11263085"/>
              <a:gd name="connsiteY25" fmla="*/ 4095496 h 6052457"/>
              <a:gd name="connsiteX26" fmla="*/ 11263085 w 11263085"/>
              <a:gd name="connsiteY26" fmla="*/ 4767991 h 6052457"/>
              <a:gd name="connsiteX27" fmla="*/ 11263085 w 11263085"/>
              <a:gd name="connsiteY27" fmla="*/ 5319437 h 6052457"/>
              <a:gd name="connsiteX28" fmla="*/ 11263085 w 11263085"/>
              <a:gd name="connsiteY28" fmla="*/ 6052457 h 6052457"/>
              <a:gd name="connsiteX29" fmla="*/ 10825812 w 11263085"/>
              <a:gd name="connsiteY29" fmla="*/ 6052457 h 6052457"/>
              <a:gd name="connsiteX30" fmla="*/ 10050647 w 11263085"/>
              <a:gd name="connsiteY30" fmla="*/ 6052457 h 6052457"/>
              <a:gd name="connsiteX31" fmla="*/ 9613374 w 11263085"/>
              <a:gd name="connsiteY31" fmla="*/ 6052457 h 6052457"/>
              <a:gd name="connsiteX32" fmla="*/ 9288732 w 11263085"/>
              <a:gd name="connsiteY32" fmla="*/ 6052457 h 6052457"/>
              <a:gd name="connsiteX33" fmla="*/ 8400936 w 11263085"/>
              <a:gd name="connsiteY33" fmla="*/ 6052457 h 6052457"/>
              <a:gd name="connsiteX34" fmla="*/ 7963664 w 11263085"/>
              <a:gd name="connsiteY34" fmla="*/ 6052457 h 6052457"/>
              <a:gd name="connsiteX35" fmla="*/ 7301129 w 11263085"/>
              <a:gd name="connsiteY35" fmla="*/ 6052457 h 6052457"/>
              <a:gd name="connsiteX36" fmla="*/ 6413333 w 11263085"/>
              <a:gd name="connsiteY36" fmla="*/ 6052457 h 6052457"/>
              <a:gd name="connsiteX37" fmla="*/ 5976060 w 11263085"/>
              <a:gd name="connsiteY37" fmla="*/ 6052457 h 6052457"/>
              <a:gd name="connsiteX38" fmla="*/ 5313526 w 11263085"/>
              <a:gd name="connsiteY38" fmla="*/ 6052457 h 6052457"/>
              <a:gd name="connsiteX39" fmla="*/ 4538361 w 11263085"/>
              <a:gd name="connsiteY39" fmla="*/ 6052457 h 6052457"/>
              <a:gd name="connsiteX40" fmla="*/ 3988457 w 11263085"/>
              <a:gd name="connsiteY40" fmla="*/ 6052457 h 6052457"/>
              <a:gd name="connsiteX41" fmla="*/ 3213292 w 11263085"/>
              <a:gd name="connsiteY41" fmla="*/ 6052457 h 6052457"/>
              <a:gd name="connsiteX42" fmla="*/ 2888650 w 11263085"/>
              <a:gd name="connsiteY42" fmla="*/ 6052457 h 6052457"/>
              <a:gd name="connsiteX43" fmla="*/ 2451377 w 11263085"/>
              <a:gd name="connsiteY43" fmla="*/ 6052457 h 6052457"/>
              <a:gd name="connsiteX44" fmla="*/ 1788843 w 11263085"/>
              <a:gd name="connsiteY44" fmla="*/ 6052457 h 6052457"/>
              <a:gd name="connsiteX45" fmla="*/ 901047 w 11263085"/>
              <a:gd name="connsiteY45" fmla="*/ 6052457 h 6052457"/>
              <a:gd name="connsiteX46" fmla="*/ 0 w 11263085"/>
              <a:gd name="connsiteY46" fmla="*/ 6052457 h 6052457"/>
              <a:gd name="connsiteX47" fmla="*/ 0 w 11263085"/>
              <a:gd name="connsiteY47" fmla="*/ 5440486 h 6052457"/>
              <a:gd name="connsiteX48" fmla="*/ 0 w 11263085"/>
              <a:gd name="connsiteY48" fmla="*/ 4707467 h 6052457"/>
              <a:gd name="connsiteX49" fmla="*/ 0 w 11263085"/>
              <a:gd name="connsiteY49" fmla="*/ 4095496 h 6052457"/>
              <a:gd name="connsiteX50" fmla="*/ 0 w 11263085"/>
              <a:gd name="connsiteY50" fmla="*/ 3362476 h 6052457"/>
              <a:gd name="connsiteX51" fmla="*/ 0 w 11263085"/>
              <a:gd name="connsiteY51" fmla="*/ 2750505 h 6052457"/>
              <a:gd name="connsiteX52" fmla="*/ 0 w 11263085"/>
              <a:gd name="connsiteY52" fmla="*/ 2078010 h 6052457"/>
              <a:gd name="connsiteX53" fmla="*/ 0 w 11263085"/>
              <a:gd name="connsiteY53" fmla="*/ 1405515 h 6052457"/>
              <a:gd name="connsiteX54" fmla="*/ 0 w 11263085"/>
              <a:gd name="connsiteY54" fmla="*/ 611971 h 6052457"/>
              <a:gd name="connsiteX55" fmla="*/ 0 w 11263085"/>
              <a:gd name="connsiteY55" fmla="*/ 0 h 6052457"/>
              <a:gd name="connsiteX0" fmla="*/ 0 w 11263085"/>
              <a:gd name="connsiteY0" fmla="*/ 0 h 6052457"/>
              <a:gd name="connsiteX1" fmla="*/ 887796 w 11263085"/>
              <a:gd name="connsiteY1" fmla="*/ 0 h 6052457"/>
              <a:gd name="connsiteX2" fmla="*/ 1212438 w 11263085"/>
              <a:gd name="connsiteY2" fmla="*/ 0 h 6052457"/>
              <a:gd name="connsiteX3" fmla="*/ 2100234 w 11263085"/>
              <a:gd name="connsiteY3" fmla="*/ 0 h 6052457"/>
              <a:gd name="connsiteX4" fmla="*/ 2650138 w 11263085"/>
              <a:gd name="connsiteY4" fmla="*/ 0 h 6052457"/>
              <a:gd name="connsiteX5" fmla="*/ 3087410 w 11263085"/>
              <a:gd name="connsiteY5" fmla="*/ 0 h 6052457"/>
              <a:gd name="connsiteX6" fmla="*/ 3862576 w 11263085"/>
              <a:gd name="connsiteY6" fmla="*/ 0 h 6052457"/>
              <a:gd name="connsiteX7" fmla="*/ 4525110 w 11263085"/>
              <a:gd name="connsiteY7" fmla="*/ 0 h 6052457"/>
              <a:gd name="connsiteX8" fmla="*/ 5300275 w 11263085"/>
              <a:gd name="connsiteY8" fmla="*/ 0 h 6052457"/>
              <a:gd name="connsiteX9" fmla="*/ 5737548 w 11263085"/>
              <a:gd name="connsiteY9" fmla="*/ 0 h 6052457"/>
              <a:gd name="connsiteX10" fmla="*/ 6512713 w 11263085"/>
              <a:gd name="connsiteY10" fmla="*/ 0 h 6052457"/>
              <a:gd name="connsiteX11" fmla="*/ 7062617 w 11263085"/>
              <a:gd name="connsiteY11" fmla="*/ 0 h 6052457"/>
              <a:gd name="connsiteX12" fmla="*/ 7725151 w 11263085"/>
              <a:gd name="connsiteY12" fmla="*/ 0 h 6052457"/>
              <a:gd name="connsiteX13" fmla="*/ 8049793 w 11263085"/>
              <a:gd name="connsiteY13" fmla="*/ 0 h 6052457"/>
              <a:gd name="connsiteX14" fmla="*/ 8487066 w 11263085"/>
              <a:gd name="connsiteY14" fmla="*/ 0 h 6052457"/>
              <a:gd name="connsiteX15" fmla="*/ 9036969 w 11263085"/>
              <a:gd name="connsiteY15" fmla="*/ 0 h 6052457"/>
              <a:gd name="connsiteX16" fmla="*/ 9812135 w 11263085"/>
              <a:gd name="connsiteY16" fmla="*/ 0 h 6052457"/>
              <a:gd name="connsiteX17" fmla="*/ 11263085 w 11263085"/>
              <a:gd name="connsiteY17" fmla="*/ 0 h 6052457"/>
              <a:gd name="connsiteX18" fmla="*/ 11263085 w 11263085"/>
              <a:gd name="connsiteY18" fmla="*/ 551446 h 6052457"/>
              <a:gd name="connsiteX19" fmla="*/ 11263085 w 11263085"/>
              <a:gd name="connsiteY19" fmla="*/ 1042368 h 6052457"/>
              <a:gd name="connsiteX20" fmla="*/ 11263085 w 11263085"/>
              <a:gd name="connsiteY20" fmla="*/ 1835912 h 6052457"/>
              <a:gd name="connsiteX21" fmla="*/ 11263085 w 11263085"/>
              <a:gd name="connsiteY21" fmla="*/ 2629456 h 6052457"/>
              <a:gd name="connsiteX22" fmla="*/ 11263085 w 11263085"/>
              <a:gd name="connsiteY22" fmla="*/ 3301952 h 6052457"/>
              <a:gd name="connsiteX23" fmla="*/ 11263085 w 11263085"/>
              <a:gd name="connsiteY23" fmla="*/ 4034971 h 6052457"/>
              <a:gd name="connsiteX24" fmla="*/ 11263085 w 11263085"/>
              <a:gd name="connsiteY24" fmla="*/ 4767991 h 6052457"/>
              <a:gd name="connsiteX25" fmla="*/ 11263085 w 11263085"/>
              <a:gd name="connsiteY25" fmla="*/ 5379962 h 6052457"/>
              <a:gd name="connsiteX26" fmla="*/ 11263085 w 11263085"/>
              <a:gd name="connsiteY26" fmla="*/ 6052457 h 6052457"/>
              <a:gd name="connsiteX27" fmla="*/ 10600551 w 11263085"/>
              <a:gd name="connsiteY27" fmla="*/ 6052457 h 6052457"/>
              <a:gd name="connsiteX28" fmla="*/ 10163278 w 11263085"/>
              <a:gd name="connsiteY28" fmla="*/ 6052457 h 6052457"/>
              <a:gd name="connsiteX29" fmla="*/ 9838636 w 11263085"/>
              <a:gd name="connsiteY29" fmla="*/ 6052457 h 6052457"/>
              <a:gd name="connsiteX30" fmla="*/ 8950840 w 11263085"/>
              <a:gd name="connsiteY30" fmla="*/ 6052457 h 6052457"/>
              <a:gd name="connsiteX31" fmla="*/ 8288305 w 11263085"/>
              <a:gd name="connsiteY31" fmla="*/ 6052457 h 6052457"/>
              <a:gd name="connsiteX32" fmla="*/ 7738402 w 11263085"/>
              <a:gd name="connsiteY32" fmla="*/ 6052457 h 6052457"/>
              <a:gd name="connsiteX33" fmla="*/ 7075868 w 11263085"/>
              <a:gd name="connsiteY33" fmla="*/ 6052457 h 6052457"/>
              <a:gd name="connsiteX34" fmla="*/ 6300702 w 11263085"/>
              <a:gd name="connsiteY34" fmla="*/ 6052457 h 6052457"/>
              <a:gd name="connsiteX35" fmla="*/ 5638168 w 11263085"/>
              <a:gd name="connsiteY35" fmla="*/ 6052457 h 6052457"/>
              <a:gd name="connsiteX36" fmla="*/ 4750372 w 11263085"/>
              <a:gd name="connsiteY36" fmla="*/ 6052457 h 6052457"/>
              <a:gd name="connsiteX37" fmla="*/ 4313099 w 11263085"/>
              <a:gd name="connsiteY37" fmla="*/ 6052457 h 6052457"/>
              <a:gd name="connsiteX38" fmla="*/ 3537934 w 11263085"/>
              <a:gd name="connsiteY38" fmla="*/ 6052457 h 6052457"/>
              <a:gd name="connsiteX39" fmla="*/ 2650138 w 11263085"/>
              <a:gd name="connsiteY39" fmla="*/ 6052457 h 6052457"/>
              <a:gd name="connsiteX40" fmla="*/ 2325496 w 11263085"/>
              <a:gd name="connsiteY40" fmla="*/ 6052457 h 6052457"/>
              <a:gd name="connsiteX41" fmla="*/ 1775592 w 11263085"/>
              <a:gd name="connsiteY41" fmla="*/ 6052457 h 6052457"/>
              <a:gd name="connsiteX42" fmla="*/ 1450950 w 11263085"/>
              <a:gd name="connsiteY42" fmla="*/ 6052457 h 6052457"/>
              <a:gd name="connsiteX43" fmla="*/ 0 w 11263085"/>
              <a:gd name="connsiteY43" fmla="*/ 6052457 h 6052457"/>
              <a:gd name="connsiteX44" fmla="*/ 0 w 11263085"/>
              <a:gd name="connsiteY44" fmla="*/ 5258913 h 6052457"/>
              <a:gd name="connsiteX45" fmla="*/ 0 w 11263085"/>
              <a:gd name="connsiteY45" fmla="*/ 4465368 h 6052457"/>
              <a:gd name="connsiteX46" fmla="*/ 0 w 11263085"/>
              <a:gd name="connsiteY46" fmla="*/ 3732348 h 6052457"/>
              <a:gd name="connsiteX47" fmla="*/ 0 w 11263085"/>
              <a:gd name="connsiteY47" fmla="*/ 3059853 h 6052457"/>
              <a:gd name="connsiteX48" fmla="*/ 0 w 11263085"/>
              <a:gd name="connsiteY48" fmla="*/ 2266309 h 6052457"/>
              <a:gd name="connsiteX49" fmla="*/ 0 w 11263085"/>
              <a:gd name="connsiteY49" fmla="*/ 1533289 h 6052457"/>
              <a:gd name="connsiteX50" fmla="*/ 0 w 11263085"/>
              <a:gd name="connsiteY50" fmla="*/ 739745 h 6052457"/>
              <a:gd name="connsiteX51" fmla="*/ 0 w 11263085"/>
              <a:gd name="connsiteY51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97003" y="-11627"/>
                  <a:pt x="183759" y="-4909"/>
                  <a:pt x="324642" y="0"/>
                </a:cubicBezTo>
                <a:cubicBezTo>
                  <a:pt x="467077" y="15853"/>
                  <a:pt x="634175" y="-9635"/>
                  <a:pt x="761915" y="0"/>
                </a:cubicBezTo>
                <a:cubicBezTo>
                  <a:pt x="913002" y="40931"/>
                  <a:pt x="1033274" y="18237"/>
                  <a:pt x="1311818" y="0"/>
                </a:cubicBezTo>
                <a:cubicBezTo>
                  <a:pt x="1580555" y="-27568"/>
                  <a:pt x="1542814" y="12247"/>
                  <a:pt x="1636460" y="0"/>
                </a:cubicBezTo>
                <a:cubicBezTo>
                  <a:pt x="1757341" y="6227"/>
                  <a:pt x="2306823" y="84731"/>
                  <a:pt x="2524256" y="0"/>
                </a:cubicBezTo>
                <a:cubicBezTo>
                  <a:pt x="2746498" y="-33758"/>
                  <a:pt x="2764350" y="8010"/>
                  <a:pt x="2961529" y="0"/>
                </a:cubicBezTo>
                <a:cubicBezTo>
                  <a:pt x="3167588" y="-9484"/>
                  <a:pt x="3203882" y="-3233"/>
                  <a:pt x="3286171" y="0"/>
                </a:cubicBezTo>
                <a:cubicBezTo>
                  <a:pt x="3365655" y="2887"/>
                  <a:pt x="3544988" y="5495"/>
                  <a:pt x="3610813" y="0"/>
                </a:cubicBezTo>
                <a:cubicBezTo>
                  <a:pt x="3691203" y="38131"/>
                  <a:pt x="4252666" y="9203"/>
                  <a:pt x="4498609" y="0"/>
                </a:cubicBezTo>
                <a:cubicBezTo>
                  <a:pt x="4760948" y="14615"/>
                  <a:pt x="5195945" y="-9370"/>
                  <a:pt x="5386405" y="0"/>
                </a:cubicBezTo>
                <a:cubicBezTo>
                  <a:pt x="5600539" y="5377"/>
                  <a:pt x="5704743" y="-168"/>
                  <a:pt x="5823677" y="0"/>
                </a:cubicBezTo>
                <a:cubicBezTo>
                  <a:pt x="5909911" y="-10716"/>
                  <a:pt x="6278333" y="-7154"/>
                  <a:pt x="6598843" y="0"/>
                </a:cubicBezTo>
                <a:cubicBezTo>
                  <a:pt x="6918068" y="32002"/>
                  <a:pt x="6919371" y="-11937"/>
                  <a:pt x="7148746" y="0"/>
                </a:cubicBezTo>
                <a:cubicBezTo>
                  <a:pt x="7347996" y="-1701"/>
                  <a:pt x="7755529" y="46347"/>
                  <a:pt x="7923912" y="0"/>
                </a:cubicBezTo>
                <a:cubicBezTo>
                  <a:pt x="8076343" y="-28112"/>
                  <a:pt x="8588049" y="-36412"/>
                  <a:pt x="8811708" y="0"/>
                </a:cubicBezTo>
                <a:cubicBezTo>
                  <a:pt x="9037502" y="-5928"/>
                  <a:pt x="9088033" y="207"/>
                  <a:pt x="9248980" y="0"/>
                </a:cubicBezTo>
                <a:cubicBezTo>
                  <a:pt x="9407663" y="-19104"/>
                  <a:pt x="9495875" y="21838"/>
                  <a:pt x="9701756" y="0"/>
                </a:cubicBezTo>
                <a:cubicBezTo>
                  <a:pt x="9907637" y="-21838"/>
                  <a:pt x="9970655" y="-982"/>
                  <a:pt x="10136777" y="0"/>
                </a:cubicBezTo>
                <a:cubicBezTo>
                  <a:pt x="10500073" y="-66992"/>
                  <a:pt x="10891656" y="76963"/>
                  <a:pt x="11263085" y="0"/>
                </a:cubicBezTo>
                <a:cubicBezTo>
                  <a:pt x="11206190" y="251357"/>
                  <a:pt x="11284040" y="394048"/>
                  <a:pt x="11263085" y="793544"/>
                </a:cubicBezTo>
                <a:cubicBezTo>
                  <a:pt x="11257274" y="1174633"/>
                  <a:pt x="11251977" y="1353523"/>
                  <a:pt x="11263085" y="1587089"/>
                </a:cubicBezTo>
                <a:cubicBezTo>
                  <a:pt x="11261053" y="1818224"/>
                  <a:pt x="11256436" y="1993390"/>
                  <a:pt x="11263085" y="2199059"/>
                </a:cubicBezTo>
                <a:cubicBezTo>
                  <a:pt x="11287479" y="2416009"/>
                  <a:pt x="11257217" y="2628123"/>
                  <a:pt x="11263085" y="2750505"/>
                </a:cubicBezTo>
                <a:cubicBezTo>
                  <a:pt x="11303314" y="2837993"/>
                  <a:pt x="11251463" y="3286169"/>
                  <a:pt x="11263085" y="3544050"/>
                </a:cubicBezTo>
                <a:cubicBezTo>
                  <a:pt x="11281057" y="3826691"/>
                  <a:pt x="11265568" y="3964187"/>
                  <a:pt x="11263085" y="4095496"/>
                </a:cubicBezTo>
                <a:cubicBezTo>
                  <a:pt x="11287538" y="4237117"/>
                  <a:pt x="11260371" y="4630482"/>
                  <a:pt x="11263085" y="4767991"/>
                </a:cubicBezTo>
                <a:cubicBezTo>
                  <a:pt x="11259574" y="4930798"/>
                  <a:pt x="11273991" y="5131766"/>
                  <a:pt x="11263085" y="5319437"/>
                </a:cubicBezTo>
                <a:cubicBezTo>
                  <a:pt x="11237967" y="5506081"/>
                  <a:pt x="11304735" y="5849395"/>
                  <a:pt x="11263085" y="6052457"/>
                </a:cubicBezTo>
                <a:cubicBezTo>
                  <a:pt x="11114198" y="6060311"/>
                  <a:pt x="10947630" y="6056637"/>
                  <a:pt x="10825812" y="6052457"/>
                </a:cubicBezTo>
                <a:cubicBezTo>
                  <a:pt x="10723556" y="6011852"/>
                  <a:pt x="10374122" y="6028882"/>
                  <a:pt x="10050647" y="6052457"/>
                </a:cubicBezTo>
                <a:cubicBezTo>
                  <a:pt x="9698450" y="6061993"/>
                  <a:pt x="9714344" y="6074067"/>
                  <a:pt x="9613374" y="6052457"/>
                </a:cubicBezTo>
                <a:cubicBezTo>
                  <a:pt x="9533463" y="6024033"/>
                  <a:pt x="9426476" y="6040760"/>
                  <a:pt x="9288732" y="6052457"/>
                </a:cubicBezTo>
                <a:cubicBezTo>
                  <a:pt x="9193749" y="6046630"/>
                  <a:pt x="8751104" y="6126501"/>
                  <a:pt x="8400936" y="6052457"/>
                </a:cubicBezTo>
                <a:cubicBezTo>
                  <a:pt x="8040265" y="6021288"/>
                  <a:pt x="8162938" y="6027422"/>
                  <a:pt x="7963664" y="6052457"/>
                </a:cubicBezTo>
                <a:cubicBezTo>
                  <a:pt x="7759955" y="6047254"/>
                  <a:pt x="7559196" y="6030095"/>
                  <a:pt x="7301129" y="6052457"/>
                </a:cubicBezTo>
                <a:cubicBezTo>
                  <a:pt x="7084241" y="6017988"/>
                  <a:pt x="6797672" y="6071988"/>
                  <a:pt x="6413333" y="6052457"/>
                </a:cubicBezTo>
                <a:cubicBezTo>
                  <a:pt x="6029381" y="6080775"/>
                  <a:pt x="6163116" y="6010842"/>
                  <a:pt x="5976060" y="6052457"/>
                </a:cubicBezTo>
                <a:cubicBezTo>
                  <a:pt x="5783070" y="6088494"/>
                  <a:pt x="5441449" y="6009797"/>
                  <a:pt x="5313526" y="6052457"/>
                </a:cubicBezTo>
                <a:cubicBezTo>
                  <a:pt x="5146585" y="6145598"/>
                  <a:pt x="4855407" y="6045948"/>
                  <a:pt x="4538361" y="6052457"/>
                </a:cubicBezTo>
                <a:cubicBezTo>
                  <a:pt x="4204308" y="6030698"/>
                  <a:pt x="4162503" y="6053088"/>
                  <a:pt x="3988457" y="6052457"/>
                </a:cubicBezTo>
                <a:cubicBezTo>
                  <a:pt x="3770444" y="6080292"/>
                  <a:pt x="3428749" y="6067122"/>
                  <a:pt x="3213292" y="6052457"/>
                </a:cubicBezTo>
                <a:cubicBezTo>
                  <a:pt x="2991704" y="6026899"/>
                  <a:pt x="3002105" y="6039630"/>
                  <a:pt x="2888650" y="6052457"/>
                </a:cubicBezTo>
                <a:cubicBezTo>
                  <a:pt x="2790797" y="6048942"/>
                  <a:pt x="2668595" y="6025945"/>
                  <a:pt x="2451377" y="6052457"/>
                </a:cubicBezTo>
                <a:cubicBezTo>
                  <a:pt x="2289617" y="6065972"/>
                  <a:pt x="1995308" y="6053377"/>
                  <a:pt x="1788843" y="6052457"/>
                </a:cubicBezTo>
                <a:cubicBezTo>
                  <a:pt x="1626057" y="6074739"/>
                  <a:pt x="1124270" y="5999299"/>
                  <a:pt x="901047" y="6052457"/>
                </a:cubicBezTo>
                <a:cubicBezTo>
                  <a:pt x="748286" y="6137338"/>
                  <a:pt x="271388" y="5962759"/>
                  <a:pt x="0" y="6052457"/>
                </a:cubicBezTo>
                <a:cubicBezTo>
                  <a:pt x="5185" y="5777827"/>
                  <a:pt x="4950" y="5657635"/>
                  <a:pt x="0" y="5440486"/>
                </a:cubicBezTo>
                <a:cubicBezTo>
                  <a:pt x="-4489" y="5207644"/>
                  <a:pt x="12008" y="5003852"/>
                  <a:pt x="0" y="4707467"/>
                </a:cubicBezTo>
                <a:cubicBezTo>
                  <a:pt x="-26997" y="4416711"/>
                  <a:pt x="11807" y="4246813"/>
                  <a:pt x="0" y="4095496"/>
                </a:cubicBezTo>
                <a:cubicBezTo>
                  <a:pt x="5311" y="3948722"/>
                  <a:pt x="-35980" y="3715855"/>
                  <a:pt x="0" y="3362476"/>
                </a:cubicBezTo>
                <a:cubicBezTo>
                  <a:pt x="-1622" y="3005290"/>
                  <a:pt x="-4858" y="3038703"/>
                  <a:pt x="0" y="2750505"/>
                </a:cubicBezTo>
                <a:cubicBezTo>
                  <a:pt x="8238" y="2460100"/>
                  <a:pt x="15766" y="2380818"/>
                  <a:pt x="0" y="2078010"/>
                </a:cubicBezTo>
                <a:cubicBezTo>
                  <a:pt x="2560" y="1763280"/>
                  <a:pt x="-26512" y="1698897"/>
                  <a:pt x="0" y="1405515"/>
                </a:cubicBezTo>
                <a:cubicBezTo>
                  <a:pt x="32449" y="1062104"/>
                  <a:pt x="21218" y="864605"/>
                  <a:pt x="0" y="611971"/>
                </a:cubicBezTo>
                <a:cubicBezTo>
                  <a:pt x="27604" y="367215"/>
                  <a:pt x="22900" y="293980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84352" y="-3410"/>
                  <a:pt x="530505" y="-25892"/>
                  <a:pt x="887796" y="0"/>
                </a:cubicBezTo>
                <a:cubicBezTo>
                  <a:pt x="1245585" y="31692"/>
                  <a:pt x="1137566" y="-4909"/>
                  <a:pt x="1212438" y="0"/>
                </a:cubicBezTo>
                <a:cubicBezTo>
                  <a:pt x="1319899" y="37155"/>
                  <a:pt x="1898927" y="56971"/>
                  <a:pt x="2100234" y="0"/>
                </a:cubicBezTo>
                <a:cubicBezTo>
                  <a:pt x="2301438" y="-35720"/>
                  <a:pt x="2497905" y="-17496"/>
                  <a:pt x="2650138" y="0"/>
                </a:cubicBezTo>
                <a:cubicBezTo>
                  <a:pt x="2772801" y="24232"/>
                  <a:pt x="2968774" y="-6699"/>
                  <a:pt x="3087410" y="0"/>
                </a:cubicBezTo>
                <a:cubicBezTo>
                  <a:pt x="3231826" y="69115"/>
                  <a:pt x="3506531" y="-6289"/>
                  <a:pt x="3862576" y="0"/>
                </a:cubicBezTo>
                <a:cubicBezTo>
                  <a:pt x="4200053" y="44017"/>
                  <a:pt x="4378952" y="-23974"/>
                  <a:pt x="4525110" y="0"/>
                </a:cubicBezTo>
                <a:cubicBezTo>
                  <a:pt x="4649804" y="-24673"/>
                  <a:pt x="5118783" y="-33730"/>
                  <a:pt x="5300275" y="0"/>
                </a:cubicBezTo>
                <a:cubicBezTo>
                  <a:pt x="5474506" y="44750"/>
                  <a:pt x="5569526" y="14193"/>
                  <a:pt x="5737548" y="0"/>
                </a:cubicBezTo>
                <a:cubicBezTo>
                  <a:pt x="5919302" y="-27767"/>
                  <a:pt x="6206485" y="-2075"/>
                  <a:pt x="6512713" y="0"/>
                </a:cubicBezTo>
                <a:cubicBezTo>
                  <a:pt x="6822827" y="5402"/>
                  <a:pt x="6798267" y="12089"/>
                  <a:pt x="7062617" y="0"/>
                </a:cubicBezTo>
                <a:cubicBezTo>
                  <a:pt x="7309146" y="3772"/>
                  <a:pt x="7424294" y="-8164"/>
                  <a:pt x="7725151" y="0"/>
                </a:cubicBezTo>
                <a:cubicBezTo>
                  <a:pt x="8013395" y="36160"/>
                  <a:pt x="7904813" y="6592"/>
                  <a:pt x="8049793" y="0"/>
                </a:cubicBezTo>
                <a:cubicBezTo>
                  <a:pt x="8215268" y="14061"/>
                  <a:pt x="8326929" y="-9135"/>
                  <a:pt x="8487066" y="0"/>
                </a:cubicBezTo>
                <a:cubicBezTo>
                  <a:pt x="8630258" y="-6754"/>
                  <a:pt x="8846442" y="-17480"/>
                  <a:pt x="9036969" y="0"/>
                </a:cubicBezTo>
                <a:cubicBezTo>
                  <a:pt x="9270314" y="31684"/>
                  <a:pt x="9501114" y="38286"/>
                  <a:pt x="9812135" y="0"/>
                </a:cubicBezTo>
                <a:cubicBezTo>
                  <a:pt x="10078673" y="-81424"/>
                  <a:pt x="10658369" y="-27990"/>
                  <a:pt x="11263085" y="0"/>
                </a:cubicBezTo>
                <a:cubicBezTo>
                  <a:pt x="11248394" y="223220"/>
                  <a:pt x="11228920" y="349656"/>
                  <a:pt x="11263085" y="551446"/>
                </a:cubicBezTo>
                <a:cubicBezTo>
                  <a:pt x="11276589" y="764430"/>
                  <a:pt x="11294491" y="949134"/>
                  <a:pt x="11263085" y="1042368"/>
                </a:cubicBezTo>
                <a:cubicBezTo>
                  <a:pt x="11268830" y="1202792"/>
                  <a:pt x="11244463" y="1459666"/>
                  <a:pt x="11263085" y="1835912"/>
                </a:cubicBezTo>
                <a:cubicBezTo>
                  <a:pt x="11203528" y="2197850"/>
                  <a:pt x="11263927" y="2341721"/>
                  <a:pt x="11263085" y="2629456"/>
                </a:cubicBezTo>
                <a:cubicBezTo>
                  <a:pt x="11333921" y="2909498"/>
                  <a:pt x="11333859" y="3084993"/>
                  <a:pt x="11263085" y="3301952"/>
                </a:cubicBezTo>
                <a:cubicBezTo>
                  <a:pt x="11256015" y="3554019"/>
                  <a:pt x="11240217" y="3713184"/>
                  <a:pt x="11263085" y="4034971"/>
                </a:cubicBezTo>
                <a:cubicBezTo>
                  <a:pt x="11310779" y="4372483"/>
                  <a:pt x="11246600" y="4579974"/>
                  <a:pt x="11263085" y="4767991"/>
                </a:cubicBezTo>
                <a:cubicBezTo>
                  <a:pt x="11269494" y="4974696"/>
                  <a:pt x="11259540" y="5073950"/>
                  <a:pt x="11263085" y="5379962"/>
                </a:cubicBezTo>
                <a:cubicBezTo>
                  <a:pt x="11247849" y="5677668"/>
                  <a:pt x="11228208" y="5760446"/>
                  <a:pt x="11263085" y="6052457"/>
                </a:cubicBezTo>
                <a:cubicBezTo>
                  <a:pt x="11121866" y="6068813"/>
                  <a:pt x="10811395" y="6007426"/>
                  <a:pt x="10600551" y="6052457"/>
                </a:cubicBezTo>
                <a:cubicBezTo>
                  <a:pt x="10407540" y="6074514"/>
                  <a:pt x="10359747" y="6052453"/>
                  <a:pt x="10163278" y="6052457"/>
                </a:cubicBezTo>
                <a:cubicBezTo>
                  <a:pt x="9962796" y="6043170"/>
                  <a:pt x="9999314" y="6042096"/>
                  <a:pt x="9838636" y="6052457"/>
                </a:cubicBezTo>
                <a:cubicBezTo>
                  <a:pt x="9658385" y="6067629"/>
                  <a:pt x="9385045" y="6054995"/>
                  <a:pt x="8950840" y="6052457"/>
                </a:cubicBezTo>
                <a:cubicBezTo>
                  <a:pt x="8509634" y="6048832"/>
                  <a:pt x="8498584" y="6017630"/>
                  <a:pt x="8288305" y="6052457"/>
                </a:cubicBezTo>
                <a:cubicBezTo>
                  <a:pt x="8075485" y="6091944"/>
                  <a:pt x="7981187" y="6046655"/>
                  <a:pt x="7738402" y="6052457"/>
                </a:cubicBezTo>
                <a:cubicBezTo>
                  <a:pt x="7455517" y="6017913"/>
                  <a:pt x="7324003" y="6044860"/>
                  <a:pt x="7075868" y="6052457"/>
                </a:cubicBezTo>
                <a:cubicBezTo>
                  <a:pt x="6805855" y="6080671"/>
                  <a:pt x="6674342" y="6012717"/>
                  <a:pt x="6300702" y="6052457"/>
                </a:cubicBezTo>
                <a:cubicBezTo>
                  <a:pt x="5925280" y="6080598"/>
                  <a:pt x="5964999" y="6055299"/>
                  <a:pt x="5638168" y="6052457"/>
                </a:cubicBezTo>
                <a:cubicBezTo>
                  <a:pt x="5270587" y="6025942"/>
                  <a:pt x="5053180" y="6008878"/>
                  <a:pt x="4750372" y="6052457"/>
                </a:cubicBezTo>
                <a:cubicBezTo>
                  <a:pt x="4474758" y="6047259"/>
                  <a:pt x="4479025" y="6059006"/>
                  <a:pt x="4313099" y="6052457"/>
                </a:cubicBezTo>
                <a:cubicBezTo>
                  <a:pt x="4120410" y="6089441"/>
                  <a:pt x="3744962" y="6030538"/>
                  <a:pt x="3537934" y="6052457"/>
                </a:cubicBezTo>
                <a:cubicBezTo>
                  <a:pt x="3270865" y="6074349"/>
                  <a:pt x="3011870" y="6044139"/>
                  <a:pt x="2650138" y="6052457"/>
                </a:cubicBezTo>
                <a:cubicBezTo>
                  <a:pt x="2278513" y="6016431"/>
                  <a:pt x="2414331" y="6048331"/>
                  <a:pt x="2325496" y="6052457"/>
                </a:cubicBezTo>
                <a:cubicBezTo>
                  <a:pt x="2245144" y="6066715"/>
                  <a:pt x="2048750" y="6053007"/>
                  <a:pt x="1775592" y="6052457"/>
                </a:cubicBezTo>
                <a:cubicBezTo>
                  <a:pt x="1497915" y="6044399"/>
                  <a:pt x="1526764" y="6057710"/>
                  <a:pt x="1450950" y="6052457"/>
                </a:cubicBezTo>
                <a:cubicBezTo>
                  <a:pt x="1364889" y="6108375"/>
                  <a:pt x="374773" y="6165207"/>
                  <a:pt x="0" y="6052457"/>
                </a:cubicBezTo>
                <a:cubicBezTo>
                  <a:pt x="-45730" y="5810823"/>
                  <a:pt x="51938" y="5546260"/>
                  <a:pt x="0" y="5258913"/>
                </a:cubicBezTo>
                <a:cubicBezTo>
                  <a:pt x="18893" y="4955900"/>
                  <a:pt x="-15570" y="4828339"/>
                  <a:pt x="0" y="4465368"/>
                </a:cubicBezTo>
                <a:cubicBezTo>
                  <a:pt x="22335" y="4107230"/>
                  <a:pt x="11278" y="3893706"/>
                  <a:pt x="0" y="3732348"/>
                </a:cubicBezTo>
                <a:cubicBezTo>
                  <a:pt x="8221" y="3573422"/>
                  <a:pt x="-10664" y="3180439"/>
                  <a:pt x="0" y="3059853"/>
                </a:cubicBezTo>
                <a:cubicBezTo>
                  <a:pt x="-4376" y="2951381"/>
                  <a:pt x="45053" y="2589109"/>
                  <a:pt x="0" y="2266309"/>
                </a:cubicBezTo>
                <a:cubicBezTo>
                  <a:pt x="4464" y="1973360"/>
                  <a:pt x="32221" y="1684016"/>
                  <a:pt x="0" y="1533289"/>
                </a:cubicBezTo>
                <a:cubicBezTo>
                  <a:pt x="25940" y="1400230"/>
                  <a:pt x="19425" y="1092884"/>
                  <a:pt x="0" y="739745"/>
                </a:cubicBezTo>
                <a:cubicBezTo>
                  <a:pt x="-5148" y="344962"/>
                  <a:pt x="2198" y="218764"/>
                  <a:pt x="0" y="0"/>
                </a:cubicBezTo>
                <a:close/>
              </a:path>
              <a:path w="11263085" h="6052457" fill="none" stroke="0" extrusionOk="0">
                <a:moveTo>
                  <a:pt x="0" y="0"/>
                </a:moveTo>
                <a:cubicBezTo>
                  <a:pt x="87506" y="-31701"/>
                  <a:pt x="174027" y="8912"/>
                  <a:pt x="324642" y="0"/>
                </a:cubicBezTo>
                <a:cubicBezTo>
                  <a:pt x="486525" y="4931"/>
                  <a:pt x="648437" y="-43566"/>
                  <a:pt x="761915" y="0"/>
                </a:cubicBezTo>
                <a:cubicBezTo>
                  <a:pt x="874119" y="9238"/>
                  <a:pt x="1078447" y="33770"/>
                  <a:pt x="1311818" y="0"/>
                </a:cubicBezTo>
                <a:cubicBezTo>
                  <a:pt x="1581028" y="-33647"/>
                  <a:pt x="1549530" y="-500"/>
                  <a:pt x="1636460" y="0"/>
                </a:cubicBezTo>
                <a:cubicBezTo>
                  <a:pt x="1713172" y="-25743"/>
                  <a:pt x="2305369" y="34688"/>
                  <a:pt x="2524256" y="0"/>
                </a:cubicBezTo>
                <a:cubicBezTo>
                  <a:pt x="2740705" y="-43831"/>
                  <a:pt x="2764387" y="6546"/>
                  <a:pt x="2961529" y="0"/>
                </a:cubicBezTo>
                <a:cubicBezTo>
                  <a:pt x="3168756" y="-10542"/>
                  <a:pt x="3204112" y="-5201"/>
                  <a:pt x="3286171" y="0"/>
                </a:cubicBezTo>
                <a:cubicBezTo>
                  <a:pt x="3356426" y="9053"/>
                  <a:pt x="3533081" y="-1251"/>
                  <a:pt x="3610813" y="0"/>
                </a:cubicBezTo>
                <a:cubicBezTo>
                  <a:pt x="3688848" y="29115"/>
                  <a:pt x="4218957" y="-5014"/>
                  <a:pt x="4498609" y="0"/>
                </a:cubicBezTo>
                <a:cubicBezTo>
                  <a:pt x="4741808" y="21428"/>
                  <a:pt x="5188438" y="1531"/>
                  <a:pt x="5386405" y="0"/>
                </a:cubicBezTo>
                <a:cubicBezTo>
                  <a:pt x="5576106" y="12056"/>
                  <a:pt x="5713301" y="24522"/>
                  <a:pt x="5823677" y="0"/>
                </a:cubicBezTo>
                <a:cubicBezTo>
                  <a:pt x="5970437" y="24961"/>
                  <a:pt x="6298926" y="-39317"/>
                  <a:pt x="6598843" y="0"/>
                </a:cubicBezTo>
                <a:cubicBezTo>
                  <a:pt x="6913792" y="34558"/>
                  <a:pt x="6921126" y="-12416"/>
                  <a:pt x="7148746" y="0"/>
                </a:cubicBezTo>
                <a:cubicBezTo>
                  <a:pt x="7374770" y="-502"/>
                  <a:pt x="7796802" y="17961"/>
                  <a:pt x="7923912" y="0"/>
                </a:cubicBezTo>
                <a:cubicBezTo>
                  <a:pt x="8103671" y="251"/>
                  <a:pt x="8556742" y="-12401"/>
                  <a:pt x="8811708" y="0"/>
                </a:cubicBezTo>
                <a:cubicBezTo>
                  <a:pt x="9015222" y="-10561"/>
                  <a:pt x="9079128" y="1336"/>
                  <a:pt x="9248980" y="0"/>
                </a:cubicBezTo>
                <a:cubicBezTo>
                  <a:pt x="9430909" y="-20236"/>
                  <a:pt x="9615082" y="20745"/>
                  <a:pt x="9710634" y="0"/>
                </a:cubicBezTo>
                <a:cubicBezTo>
                  <a:pt x="9806186" y="-20745"/>
                  <a:pt x="10040144" y="-10507"/>
                  <a:pt x="10136777" y="0"/>
                </a:cubicBezTo>
                <a:cubicBezTo>
                  <a:pt x="10550475" y="-3425"/>
                  <a:pt x="10876055" y="12088"/>
                  <a:pt x="11263085" y="0"/>
                </a:cubicBezTo>
                <a:cubicBezTo>
                  <a:pt x="11262462" y="271077"/>
                  <a:pt x="11260872" y="406252"/>
                  <a:pt x="11263085" y="793544"/>
                </a:cubicBezTo>
                <a:cubicBezTo>
                  <a:pt x="11264353" y="1166488"/>
                  <a:pt x="11299712" y="1363944"/>
                  <a:pt x="11263085" y="1587089"/>
                </a:cubicBezTo>
                <a:cubicBezTo>
                  <a:pt x="11264175" y="1794843"/>
                  <a:pt x="11240813" y="1966586"/>
                  <a:pt x="11263085" y="2199059"/>
                </a:cubicBezTo>
                <a:cubicBezTo>
                  <a:pt x="11262109" y="2438284"/>
                  <a:pt x="11219270" y="2621050"/>
                  <a:pt x="11263085" y="2750505"/>
                </a:cubicBezTo>
                <a:cubicBezTo>
                  <a:pt x="11268292" y="2897544"/>
                  <a:pt x="11223059" y="3233694"/>
                  <a:pt x="11263085" y="3544050"/>
                </a:cubicBezTo>
                <a:cubicBezTo>
                  <a:pt x="11264817" y="3835529"/>
                  <a:pt x="11272782" y="3935835"/>
                  <a:pt x="11263085" y="4095496"/>
                </a:cubicBezTo>
                <a:cubicBezTo>
                  <a:pt x="11269632" y="4231186"/>
                  <a:pt x="11239634" y="4608026"/>
                  <a:pt x="11263085" y="4767991"/>
                </a:cubicBezTo>
                <a:cubicBezTo>
                  <a:pt x="11291404" y="4918816"/>
                  <a:pt x="11280955" y="5122582"/>
                  <a:pt x="11263085" y="5319437"/>
                </a:cubicBezTo>
                <a:cubicBezTo>
                  <a:pt x="11269490" y="5462567"/>
                  <a:pt x="11290341" y="5832539"/>
                  <a:pt x="11263085" y="6052457"/>
                </a:cubicBezTo>
                <a:cubicBezTo>
                  <a:pt x="11153327" y="6058337"/>
                  <a:pt x="11007386" y="6079372"/>
                  <a:pt x="10825812" y="6052457"/>
                </a:cubicBezTo>
                <a:cubicBezTo>
                  <a:pt x="10684105" y="6036497"/>
                  <a:pt x="10452754" y="6074801"/>
                  <a:pt x="10050647" y="6052457"/>
                </a:cubicBezTo>
                <a:cubicBezTo>
                  <a:pt x="9699338" y="6060680"/>
                  <a:pt x="9710255" y="6070845"/>
                  <a:pt x="9613374" y="6052457"/>
                </a:cubicBezTo>
                <a:cubicBezTo>
                  <a:pt x="9518081" y="6050474"/>
                  <a:pt x="9389782" y="6048451"/>
                  <a:pt x="9288732" y="6052457"/>
                </a:cubicBezTo>
                <a:cubicBezTo>
                  <a:pt x="9165610" y="6046733"/>
                  <a:pt x="8748775" y="6092617"/>
                  <a:pt x="8400936" y="6052457"/>
                </a:cubicBezTo>
                <a:cubicBezTo>
                  <a:pt x="8059742" y="6026676"/>
                  <a:pt x="8154840" y="6066272"/>
                  <a:pt x="7963664" y="6052457"/>
                </a:cubicBezTo>
                <a:cubicBezTo>
                  <a:pt x="7743384" y="6019342"/>
                  <a:pt x="7599722" y="6069819"/>
                  <a:pt x="7301129" y="6052457"/>
                </a:cubicBezTo>
                <a:cubicBezTo>
                  <a:pt x="7081476" y="6074948"/>
                  <a:pt x="6795297" y="6022797"/>
                  <a:pt x="6413333" y="6052457"/>
                </a:cubicBezTo>
                <a:cubicBezTo>
                  <a:pt x="6015187" y="6098714"/>
                  <a:pt x="6183740" y="6057733"/>
                  <a:pt x="5976060" y="6052457"/>
                </a:cubicBezTo>
                <a:cubicBezTo>
                  <a:pt x="5795769" y="6091741"/>
                  <a:pt x="5474620" y="6034552"/>
                  <a:pt x="5313526" y="6052457"/>
                </a:cubicBezTo>
                <a:cubicBezTo>
                  <a:pt x="5151593" y="6089042"/>
                  <a:pt x="4888513" y="6076152"/>
                  <a:pt x="4538361" y="6052457"/>
                </a:cubicBezTo>
                <a:cubicBezTo>
                  <a:pt x="4195697" y="6026947"/>
                  <a:pt x="4159615" y="6045924"/>
                  <a:pt x="3988457" y="6052457"/>
                </a:cubicBezTo>
                <a:cubicBezTo>
                  <a:pt x="3792926" y="6052204"/>
                  <a:pt x="3473666" y="6052736"/>
                  <a:pt x="3213292" y="6052457"/>
                </a:cubicBezTo>
                <a:cubicBezTo>
                  <a:pt x="2990867" y="6028038"/>
                  <a:pt x="3005483" y="6039865"/>
                  <a:pt x="2888650" y="6052457"/>
                </a:cubicBezTo>
                <a:cubicBezTo>
                  <a:pt x="2767594" y="6079708"/>
                  <a:pt x="2641519" y="6028216"/>
                  <a:pt x="2451377" y="6052457"/>
                </a:cubicBezTo>
                <a:cubicBezTo>
                  <a:pt x="2280652" y="6053949"/>
                  <a:pt x="1975329" y="6070708"/>
                  <a:pt x="1788843" y="6052457"/>
                </a:cubicBezTo>
                <a:cubicBezTo>
                  <a:pt x="1648413" y="6077543"/>
                  <a:pt x="1082931" y="6027982"/>
                  <a:pt x="901047" y="6052457"/>
                </a:cubicBezTo>
                <a:cubicBezTo>
                  <a:pt x="779748" y="6122627"/>
                  <a:pt x="324620" y="6021440"/>
                  <a:pt x="0" y="6052457"/>
                </a:cubicBezTo>
                <a:cubicBezTo>
                  <a:pt x="2291" y="5777711"/>
                  <a:pt x="22950" y="5662615"/>
                  <a:pt x="0" y="5440486"/>
                </a:cubicBezTo>
                <a:cubicBezTo>
                  <a:pt x="9385" y="5201699"/>
                  <a:pt x="-4274" y="5024915"/>
                  <a:pt x="0" y="4707467"/>
                </a:cubicBezTo>
                <a:cubicBezTo>
                  <a:pt x="-26510" y="4388296"/>
                  <a:pt x="3340" y="4233407"/>
                  <a:pt x="0" y="4095496"/>
                </a:cubicBezTo>
                <a:cubicBezTo>
                  <a:pt x="23639" y="3941017"/>
                  <a:pt x="9345" y="3736078"/>
                  <a:pt x="0" y="3362476"/>
                </a:cubicBezTo>
                <a:cubicBezTo>
                  <a:pt x="12369" y="2995284"/>
                  <a:pt x="5149" y="3048304"/>
                  <a:pt x="0" y="2750505"/>
                </a:cubicBezTo>
                <a:cubicBezTo>
                  <a:pt x="-12268" y="2453303"/>
                  <a:pt x="9829" y="2375792"/>
                  <a:pt x="0" y="2078010"/>
                </a:cubicBezTo>
                <a:cubicBezTo>
                  <a:pt x="-18723" y="1766844"/>
                  <a:pt x="-2856" y="1713358"/>
                  <a:pt x="0" y="1405515"/>
                </a:cubicBezTo>
                <a:cubicBezTo>
                  <a:pt x="54861" y="1084932"/>
                  <a:pt x="-23982" y="833841"/>
                  <a:pt x="0" y="611971"/>
                </a:cubicBezTo>
                <a:cubicBezTo>
                  <a:pt x="7365" y="382400"/>
                  <a:pt x="24788" y="2908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custGeom>
                    <a:avLst/>
                    <a:gdLst>
                      <a:gd name="connsiteX0" fmla="*/ 0 w 11263085"/>
                      <a:gd name="connsiteY0" fmla="*/ 0 h 6052457"/>
                      <a:gd name="connsiteX1" fmla="*/ 324642 w 11263085"/>
                      <a:gd name="connsiteY1" fmla="*/ 0 h 6052457"/>
                      <a:gd name="connsiteX2" fmla="*/ 761915 w 11263085"/>
                      <a:gd name="connsiteY2" fmla="*/ 0 h 6052457"/>
                      <a:gd name="connsiteX3" fmla="*/ 1311818 w 11263085"/>
                      <a:gd name="connsiteY3" fmla="*/ 0 h 6052457"/>
                      <a:gd name="connsiteX4" fmla="*/ 1636460 w 11263085"/>
                      <a:gd name="connsiteY4" fmla="*/ 0 h 6052457"/>
                      <a:gd name="connsiteX5" fmla="*/ 2524256 w 11263085"/>
                      <a:gd name="connsiteY5" fmla="*/ 0 h 6052457"/>
                      <a:gd name="connsiteX6" fmla="*/ 2961529 w 11263085"/>
                      <a:gd name="connsiteY6" fmla="*/ 0 h 6052457"/>
                      <a:gd name="connsiteX7" fmla="*/ 3286171 w 11263085"/>
                      <a:gd name="connsiteY7" fmla="*/ 0 h 6052457"/>
                      <a:gd name="connsiteX8" fmla="*/ 3610813 w 11263085"/>
                      <a:gd name="connsiteY8" fmla="*/ 0 h 6052457"/>
                      <a:gd name="connsiteX9" fmla="*/ 4498609 w 11263085"/>
                      <a:gd name="connsiteY9" fmla="*/ 0 h 6052457"/>
                      <a:gd name="connsiteX10" fmla="*/ 5386405 w 11263085"/>
                      <a:gd name="connsiteY10" fmla="*/ 0 h 6052457"/>
                      <a:gd name="connsiteX11" fmla="*/ 5823677 w 11263085"/>
                      <a:gd name="connsiteY11" fmla="*/ 0 h 6052457"/>
                      <a:gd name="connsiteX12" fmla="*/ 6598843 w 11263085"/>
                      <a:gd name="connsiteY12" fmla="*/ 0 h 6052457"/>
                      <a:gd name="connsiteX13" fmla="*/ 7148746 w 11263085"/>
                      <a:gd name="connsiteY13" fmla="*/ 0 h 6052457"/>
                      <a:gd name="connsiteX14" fmla="*/ 7923912 w 11263085"/>
                      <a:gd name="connsiteY14" fmla="*/ 0 h 6052457"/>
                      <a:gd name="connsiteX15" fmla="*/ 8811708 w 11263085"/>
                      <a:gd name="connsiteY15" fmla="*/ 0 h 6052457"/>
                      <a:gd name="connsiteX16" fmla="*/ 9248980 w 11263085"/>
                      <a:gd name="connsiteY16" fmla="*/ 0 h 6052457"/>
                      <a:gd name="connsiteX17" fmla="*/ 10136777 w 11263085"/>
                      <a:gd name="connsiteY17" fmla="*/ 0 h 6052457"/>
                      <a:gd name="connsiteX18" fmla="*/ 11263085 w 11263085"/>
                      <a:gd name="connsiteY18" fmla="*/ 0 h 6052457"/>
                      <a:gd name="connsiteX19" fmla="*/ 11263085 w 11263085"/>
                      <a:gd name="connsiteY19" fmla="*/ 793544 h 6052457"/>
                      <a:gd name="connsiteX20" fmla="*/ 11263085 w 11263085"/>
                      <a:gd name="connsiteY20" fmla="*/ 1587089 h 6052457"/>
                      <a:gd name="connsiteX21" fmla="*/ 11263085 w 11263085"/>
                      <a:gd name="connsiteY21" fmla="*/ 2199059 h 6052457"/>
                      <a:gd name="connsiteX22" fmla="*/ 11263085 w 11263085"/>
                      <a:gd name="connsiteY22" fmla="*/ 2750505 h 6052457"/>
                      <a:gd name="connsiteX23" fmla="*/ 11263085 w 11263085"/>
                      <a:gd name="connsiteY23" fmla="*/ 3544050 h 6052457"/>
                      <a:gd name="connsiteX24" fmla="*/ 11263085 w 11263085"/>
                      <a:gd name="connsiteY24" fmla="*/ 4095496 h 6052457"/>
                      <a:gd name="connsiteX25" fmla="*/ 11263085 w 11263085"/>
                      <a:gd name="connsiteY25" fmla="*/ 4767991 h 6052457"/>
                      <a:gd name="connsiteX26" fmla="*/ 11263085 w 11263085"/>
                      <a:gd name="connsiteY26" fmla="*/ 5319437 h 6052457"/>
                      <a:gd name="connsiteX27" fmla="*/ 11263085 w 11263085"/>
                      <a:gd name="connsiteY27" fmla="*/ 6052457 h 6052457"/>
                      <a:gd name="connsiteX28" fmla="*/ 10825812 w 11263085"/>
                      <a:gd name="connsiteY28" fmla="*/ 6052457 h 6052457"/>
                      <a:gd name="connsiteX29" fmla="*/ 10050647 w 11263085"/>
                      <a:gd name="connsiteY29" fmla="*/ 6052457 h 6052457"/>
                      <a:gd name="connsiteX30" fmla="*/ 9613374 w 11263085"/>
                      <a:gd name="connsiteY30" fmla="*/ 6052457 h 6052457"/>
                      <a:gd name="connsiteX31" fmla="*/ 9288732 w 11263085"/>
                      <a:gd name="connsiteY31" fmla="*/ 6052457 h 6052457"/>
                      <a:gd name="connsiteX32" fmla="*/ 8400936 w 11263085"/>
                      <a:gd name="connsiteY32" fmla="*/ 6052457 h 6052457"/>
                      <a:gd name="connsiteX33" fmla="*/ 7963664 w 11263085"/>
                      <a:gd name="connsiteY33" fmla="*/ 6052457 h 6052457"/>
                      <a:gd name="connsiteX34" fmla="*/ 7301129 w 11263085"/>
                      <a:gd name="connsiteY34" fmla="*/ 6052457 h 6052457"/>
                      <a:gd name="connsiteX35" fmla="*/ 6413333 w 11263085"/>
                      <a:gd name="connsiteY35" fmla="*/ 6052457 h 6052457"/>
                      <a:gd name="connsiteX36" fmla="*/ 5976060 w 11263085"/>
                      <a:gd name="connsiteY36" fmla="*/ 6052457 h 6052457"/>
                      <a:gd name="connsiteX37" fmla="*/ 5313526 w 11263085"/>
                      <a:gd name="connsiteY37" fmla="*/ 6052457 h 6052457"/>
                      <a:gd name="connsiteX38" fmla="*/ 4538361 w 11263085"/>
                      <a:gd name="connsiteY38" fmla="*/ 6052457 h 6052457"/>
                      <a:gd name="connsiteX39" fmla="*/ 3988457 w 11263085"/>
                      <a:gd name="connsiteY39" fmla="*/ 6052457 h 6052457"/>
                      <a:gd name="connsiteX40" fmla="*/ 3213292 w 11263085"/>
                      <a:gd name="connsiteY40" fmla="*/ 6052457 h 6052457"/>
                      <a:gd name="connsiteX41" fmla="*/ 2888650 w 11263085"/>
                      <a:gd name="connsiteY41" fmla="*/ 6052457 h 6052457"/>
                      <a:gd name="connsiteX42" fmla="*/ 2451377 w 11263085"/>
                      <a:gd name="connsiteY42" fmla="*/ 6052457 h 6052457"/>
                      <a:gd name="connsiteX43" fmla="*/ 1788843 w 11263085"/>
                      <a:gd name="connsiteY43" fmla="*/ 6052457 h 6052457"/>
                      <a:gd name="connsiteX44" fmla="*/ 901047 w 11263085"/>
                      <a:gd name="connsiteY44" fmla="*/ 6052457 h 6052457"/>
                      <a:gd name="connsiteX45" fmla="*/ 0 w 11263085"/>
                      <a:gd name="connsiteY45" fmla="*/ 6052457 h 6052457"/>
                      <a:gd name="connsiteX46" fmla="*/ 0 w 11263085"/>
                      <a:gd name="connsiteY46" fmla="*/ 5440486 h 6052457"/>
                      <a:gd name="connsiteX47" fmla="*/ 0 w 11263085"/>
                      <a:gd name="connsiteY47" fmla="*/ 4707467 h 6052457"/>
                      <a:gd name="connsiteX48" fmla="*/ 0 w 11263085"/>
                      <a:gd name="connsiteY48" fmla="*/ 4095496 h 6052457"/>
                      <a:gd name="connsiteX49" fmla="*/ 0 w 11263085"/>
                      <a:gd name="connsiteY49" fmla="*/ 3362476 h 6052457"/>
                      <a:gd name="connsiteX50" fmla="*/ 0 w 11263085"/>
                      <a:gd name="connsiteY50" fmla="*/ 2750505 h 6052457"/>
                      <a:gd name="connsiteX51" fmla="*/ 0 w 11263085"/>
                      <a:gd name="connsiteY51" fmla="*/ 2078010 h 6052457"/>
                      <a:gd name="connsiteX52" fmla="*/ 0 w 11263085"/>
                      <a:gd name="connsiteY52" fmla="*/ 1405515 h 6052457"/>
                      <a:gd name="connsiteX53" fmla="*/ 0 w 11263085"/>
                      <a:gd name="connsiteY53" fmla="*/ 611971 h 6052457"/>
                      <a:gd name="connsiteX54" fmla="*/ 0 w 11263085"/>
                      <a:gd name="connsiteY54" fmla="*/ 0 h 6052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263085" h="6052457" fill="none" extrusionOk="0">
                        <a:moveTo>
                          <a:pt x="0" y="0"/>
                        </a:moveTo>
                        <a:cubicBezTo>
                          <a:pt x="86303" y="-13854"/>
                          <a:pt x="178124" y="-7584"/>
                          <a:pt x="324642" y="0"/>
                        </a:cubicBezTo>
                        <a:cubicBezTo>
                          <a:pt x="471160" y="7584"/>
                          <a:pt x="627264" y="-21286"/>
                          <a:pt x="761915" y="0"/>
                        </a:cubicBezTo>
                        <a:cubicBezTo>
                          <a:pt x="896566" y="21286"/>
                          <a:pt x="1043532" y="26387"/>
                          <a:pt x="1311818" y="0"/>
                        </a:cubicBezTo>
                        <a:cubicBezTo>
                          <a:pt x="1580104" y="-26387"/>
                          <a:pt x="1543464" y="6727"/>
                          <a:pt x="1636460" y="0"/>
                        </a:cubicBezTo>
                        <a:cubicBezTo>
                          <a:pt x="1729456" y="-6727"/>
                          <a:pt x="2307344" y="42294"/>
                          <a:pt x="2524256" y="0"/>
                        </a:cubicBezTo>
                        <a:cubicBezTo>
                          <a:pt x="2741168" y="-42294"/>
                          <a:pt x="2762862" y="7692"/>
                          <a:pt x="2961529" y="0"/>
                        </a:cubicBezTo>
                        <a:cubicBezTo>
                          <a:pt x="3160196" y="-7692"/>
                          <a:pt x="3209616" y="-7289"/>
                          <a:pt x="3286171" y="0"/>
                        </a:cubicBezTo>
                        <a:cubicBezTo>
                          <a:pt x="3362726" y="7289"/>
                          <a:pt x="3542744" y="-3379"/>
                          <a:pt x="3610813" y="0"/>
                        </a:cubicBezTo>
                        <a:cubicBezTo>
                          <a:pt x="3678882" y="3379"/>
                          <a:pt x="4237312" y="-9888"/>
                          <a:pt x="4498609" y="0"/>
                        </a:cubicBezTo>
                        <a:cubicBezTo>
                          <a:pt x="4759906" y="9888"/>
                          <a:pt x="5183384" y="-1762"/>
                          <a:pt x="5386405" y="0"/>
                        </a:cubicBezTo>
                        <a:cubicBezTo>
                          <a:pt x="5589426" y="1762"/>
                          <a:pt x="5698701" y="14725"/>
                          <a:pt x="5823677" y="0"/>
                        </a:cubicBezTo>
                        <a:cubicBezTo>
                          <a:pt x="5948653" y="-14725"/>
                          <a:pt x="6279474" y="-29406"/>
                          <a:pt x="6598843" y="0"/>
                        </a:cubicBezTo>
                        <a:cubicBezTo>
                          <a:pt x="6918212" y="29406"/>
                          <a:pt x="6928517" y="-9741"/>
                          <a:pt x="7148746" y="0"/>
                        </a:cubicBezTo>
                        <a:cubicBezTo>
                          <a:pt x="7368975" y="9741"/>
                          <a:pt x="7766447" y="16392"/>
                          <a:pt x="7923912" y="0"/>
                        </a:cubicBezTo>
                        <a:cubicBezTo>
                          <a:pt x="8081377" y="-16392"/>
                          <a:pt x="8597773" y="9151"/>
                          <a:pt x="8811708" y="0"/>
                        </a:cubicBezTo>
                        <a:cubicBezTo>
                          <a:pt x="9025643" y="-9151"/>
                          <a:pt x="9084202" y="679"/>
                          <a:pt x="9248980" y="0"/>
                        </a:cubicBezTo>
                        <a:cubicBezTo>
                          <a:pt x="9413758" y="-679"/>
                          <a:pt x="9746145" y="-1634"/>
                          <a:pt x="10136777" y="0"/>
                        </a:cubicBezTo>
                        <a:cubicBezTo>
                          <a:pt x="10527409" y="1634"/>
                          <a:pt x="10877769" y="32701"/>
                          <a:pt x="11263085" y="0"/>
                        </a:cubicBezTo>
                        <a:cubicBezTo>
                          <a:pt x="11232822" y="255966"/>
                          <a:pt x="11260881" y="410986"/>
                          <a:pt x="11263085" y="793544"/>
                        </a:cubicBezTo>
                        <a:cubicBezTo>
                          <a:pt x="11265289" y="1176102"/>
                          <a:pt x="11264386" y="1351506"/>
                          <a:pt x="11263085" y="1587089"/>
                        </a:cubicBezTo>
                        <a:cubicBezTo>
                          <a:pt x="11261784" y="1822672"/>
                          <a:pt x="11248200" y="1977106"/>
                          <a:pt x="11263085" y="2199059"/>
                        </a:cubicBezTo>
                        <a:cubicBezTo>
                          <a:pt x="11277971" y="2421012"/>
                          <a:pt x="11241739" y="2624477"/>
                          <a:pt x="11263085" y="2750505"/>
                        </a:cubicBezTo>
                        <a:cubicBezTo>
                          <a:pt x="11284431" y="2876533"/>
                          <a:pt x="11253848" y="3240014"/>
                          <a:pt x="11263085" y="3544050"/>
                        </a:cubicBezTo>
                        <a:cubicBezTo>
                          <a:pt x="11272322" y="3848086"/>
                          <a:pt x="11275089" y="3950793"/>
                          <a:pt x="11263085" y="4095496"/>
                        </a:cubicBezTo>
                        <a:cubicBezTo>
                          <a:pt x="11251081" y="4240199"/>
                          <a:pt x="11236608" y="4603148"/>
                          <a:pt x="11263085" y="4767991"/>
                        </a:cubicBezTo>
                        <a:cubicBezTo>
                          <a:pt x="11289562" y="4932834"/>
                          <a:pt x="11262677" y="5149464"/>
                          <a:pt x="11263085" y="5319437"/>
                        </a:cubicBezTo>
                        <a:cubicBezTo>
                          <a:pt x="11263493" y="5489410"/>
                          <a:pt x="11292573" y="5849467"/>
                          <a:pt x="11263085" y="6052457"/>
                        </a:cubicBezTo>
                        <a:cubicBezTo>
                          <a:pt x="11124675" y="6040189"/>
                          <a:pt x="10975739" y="6072774"/>
                          <a:pt x="10825812" y="6052457"/>
                        </a:cubicBezTo>
                        <a:cubicBezTo>
                          <a:pt x="10675885" y="6032140"/>
                          <a:pt x="10401380" y="6045087"/>
                          <a:pt x="10050647" y="6052457"/>
                        </a:cubicBezTo>
                        <a:cubicBezTo>
                          <a:pt x="9699915" y="6059827"/>
                          <a:pt x="9712595" y="6070378"/>
                          <a:pt x="9613374" y="6052457"/>
                        </a:cubicBezTo>
                        <a:cubicBezTo>
                          <a:pt x="9514153" y="6034536"/>
                          <a:pt x="9401588" y="6037761"/>
                          <a:pt x="9288732" y="6052457"/>
                        </a:cubicBezTo>
                        <a:cubicBezTo>
                          <a:pt x="9175876" y="6067153"/>
                          <a:pt x="8758925" y="6082758"/>
                          <a:pt x="8400936" y="6052457"/>
                        </a:cubicBezTo>
                        <a:cubicBezTo>
                          <a:pt x="8042947" y="6022156"/>
                          <a:pt x="8156038" y="6052365"/>
                          <a:pt x="7963664" y="6052457"/>
                        </a:cubicBezTo>
                        <a:cubicBezTo>
                          <a:pt x="7771290" y="6052549"/>
                          <a:pt x="7554175" y="6064208"/>
                          <a:pt x="7301129" y="6052457"/>
                        </a:cubicBezTo>
                        <a:cubicBezTo>
                          <a:pt x="7048083" y="6040706"/>
                          <a:pt x="6805546" y="6024688"/>
                          <a:pt x="6413333" y="6052457"/>
                        </a:cubicBezTo>
                        <a:cubicBezTo>
                          <a:pt x="6021120" y="6080226"/>
                          <a:pt x="6158763" y="6037750"/>
                          <a:pt x="5976060" y="6052457"/>
                        </a:cubicBezTo>
                        <a:cubicBezTo>
                          <a:pt x="5793357" y="6067164"/>
                          <a:pt x="5480055" y="6020938"/>
                          <a:pt x="5313526" y="6052457"/>
                        </a:cubicBezTo>
                        <a:cubicBezTo>
                          <a:pt x="5146997" y="6083976"/>
                          <a:pt x="4878785" y="6072137"/>
                          <a:pt x="4538361" y="6052457"/>
                        </a:cubicBezTo>
                        <a:cubicBezTo>
                          <a:pt x="4197938" y="6032777"/>
                          <a:pt x="4163869" y="6052860"/>
                          <a:pt x="3988457" y="6052457"/>
                        </a:cubicBezTo>
                        <a:cubicBezTo>
                          <a:pt x="3813045" y="6052054"/>
                          <a:pt x="3437531" y="6078082"/>
                          <a:pt x="3213292" y="6052457"/>
                        </a:cubicBezTo>
                        <a:cubicBezTo>
                          <a:pt x="2989053" y="6026832"/>
                          <a:pt x="3002254" y="6038949"/>
                          <a:pt x="2888650" y="6052457"/>
                        </a:cubicBezTo>
                        <a:cubicBezTo>
                          <a:pt x="2775046" y="6065965"/>
                          <a:pt x="2643745" y="6032679"/>
                          <a:pt x="2451377" y="6052457"/>
                        </a:cubicBezTo>
                        <a:cubicBezTo>
                          <a:pt x="2259009" y="6072235"/>
                          <a:pt x="1969939" y="6035557"/>
                          <a:pt x="1788843" y="6052457"/>
                        </a:cubicBezTo>
                        <a:cubicBezTo>
                          <a:pt x="1607747" y="6069357"/>
                          <a:pt x="1084514" y="6015512"/>
                          <a:pt x="901047" y="6052457"/>
                        </a:cubicBezTo>
                        <a:cubicBezTo>
                          <a:pt x="717580" y="6089402"/>
                          <a:pt x="329531" y="6013685"/>
                          <a:pt x="0" y="6052457"/>
                        </a:cubicBezTo>
                        <a:cubicBezTo>
                          <a:pt x="10321" y="5792742"/>
                          <a:pt x="813" y="5667439"/>
                          <a:pt x="0" y="5440486"/>
                        </a:cubicBezTo>
                        <a:cubicBezTo>
                          <a:pt x="-813" y="5213533"/>
                          <a:pt x="12127" y="5013656"/>
                          <a:pt x="0" y="4707467"/>
                        </a:cubicBezTo>
                        <a:cubicBezTo>
                          <a:pt x="-12127" y="4401278"/>
                          <a:pt x="-13371" y="4248085"/>
                          <a:pt x="0" y="4095496"/>
                        </a:cubicBezTo>
                        <a:cubicBezTo>
                          <a:pt x="13371" y="3942907"/>
                          <a:pt x="-7337" y="3727588"/>
                          <a:pt x="0" y="3362476"/>
                        </a:cubicBezTo>
                        <a:cubicBezTo>
                          <a:pt x="7337" y="2997364"/>
                          <a:pt x="-2322" y="3046277"/>
                          <a:pt x="0" y="2750505"/>
                        </a:cubicBezTo>
                        <a:cubicBezTo>
                          <a:pt x="2322" y="2454733"/>
                          <a:pt x="6869" y="2376447"/>
                          <a:pt x="0" y="2078010"/>
                        </a:cubicBezTo>
                        <a:cubicBezTo>
                          <a:pt x="-6869" y="1779573"/>
                          <a:pt x="-8181" y="1697867"/>
                          <a:pt x="0" y="1405515"/>
                        </a:cubicBezTo>
                        <a:cubicBezTo>
                          <a:pt x="8181" y="1113164"/>
                          <a:pt x="-22892" y="846811"/>
                          <a:pt x="0" y="611971"/>
                        </a:cubicBezTo>
                        <a:cubicBezTo>
                          <a:pt x="22892" y="377131"/>
                          <a:pt x="14617" y="302672"/>
                          <a:pt x="0" y="0"/>
                        </a:cubicBezTo>
                        <a:close/>
                      </a:path>
                      <a:path w="11263085" h="6052457" stroke="0" extrusionOk="0">
                        <a:moveTo>
                          <a:pt x="0" y="0"/>
                        </a:moveTo>
                        <a:cubicBezTo>
                          <a:pt x="366324" y="22790"/>
                          <a:pt x="533440" y="-17898"/>
                          <a:pt x="887796" y="0"/>
                        </a:cubicBezTo>
                        <a:cubicBezTo>
                          <a:pt x="1242152" y="17898"/>
                          <a:pt x="1139492" y="-6839"/>
                          <a:pt x="1212438" y="0"/>
                        </a:cubicBezTo>
                        <a:cubicBezTo>
                          <a:pt x="1285384" y="6839"/>
                          <a:pt x="1893095" y="42949"/>
                          <a:pt x="2100234" y="0"/>
                        </a:cubicBezTo>
                        <a:cubicBezTo>
                          <a:pt x="2307373" y="-42949"/>
                          <a:pt x="2519239" y="-23402"/>
                          <a:pt x="2650138" y="0"/>
                        </a:cubicBezTo>
                        <a:cubicBezTo>
                          <a:pt x="2781037" y="23402"/>
                          <a:pt x="2955275" y="-17070"/>
                          <a:pt x="3087410" y="0"/>
                        </a:cubicBezTo>
                        <a:cubicBezTo>
                          <a:pt x="3219545" y="17070"/>
                          <a:pt x="3525136" y="-20687"/>
                          <a:pt x="3862576" y="0"/>
                        </a:cubicBezTo>
                        <a:cubicBezTo>
                          <a:pt x="4200016" y="20687"/>
                          <a:pt x="4376445" y="-9959"/>
                          <a:pt x="4525110" y="0"/>
                        </a:cubicBezTo>
                        <a:cubicBezTo>
                          <a:pt x="4673775" y="9959"/>
                          <a:pt x="5114961" y="-36493"/>
                          <a:pt x="5300275" y="0"/>
                        </a:cubicBezTo>
                        <a:cubicBezTo>
                          <a:pt x="5485589" y="36493"/>
                          <a:pt x="5570945" y="8900"/>
                          <a:pt x="5737548" y="0"/>
                        </a:cubicBezTo>
                        <a:cubicBezTo>
                          <a:pt x="5904151" y="-8900"/>
                          <a:pt x="6200363" y="-5374"/>
                          <a:pt x="6512713" y="0"/>
                        </a:cubicBezTo>
                        <a:cubicBezTo>
                          <a:pt x="6825063" y="5374"/>
                          <a:pt x="6800264" y="6470"/>
                          <a:pt x="7062617" y="0"/>
                        </a:cubicBezTo>
                        <a:cubicBezTo>
                          <a:pt x="7324970" y="-6470"/>
                          <a:pt x="7432319" y="-10952"/>
                          <a:pt x="7725151" y="0"/>
                        </a:cubicBezTo>
                        <a:cubicBezTo>
                          <a:pt x="8017983" y="10952"/>
                          <a:pt x="7911080" y="1652"/>
                          <a:pt x="8049793" y="0"/>
                        </a:cubicBezTo>
                        <a:cubicBezTo>
                          <a:pt x="8188506" y="-1652"/>
                          <a:pt x="8337802" y="1807"/>
                          <a:pt x="8487066" y="0"/>
                        </a:cubicBezTo>
                        <a:cubicBezTo>
                          <a:pt x="8636330" y="-1807"/>
                          <a:pt x="8825143" y="-25562"/>
                          <a:pt x="9036969" y="0"/>
                        </a:cubicBezTo>
                        <a:cubicBezTo>
                          <a:pt x="9248795" y="25562"/>
                          <a:pt x="9544408" y="2921"/>
                          <a:pt x="9812135" y="0"/>
                        </a:cubicBezTo>
                        <a:cubicBezTo>
                          <a:pt x="10079862" y="-2921"/>
                          <a:pt x="10654529" y="22300"/>
                          <a:pt x="11263085" y="0"/>
                        </a:cubicBezTo>
                        <a:cubicBezTo>
                          <a:pt x="11262908" y="205058"/>
                          <a:pt x="11239755" y="327979"/>
                          <a:pt x="11263085" y="551446"/>
                        </a:cubicBezTo>
                        <a:cubicBezTo>
                          <a:pt x="11286415" y="774913"/>
                          <a:pt x="11285211" y="938025"/>
                          <a:pt x="11263085" y="1042368"/>
                        </a:cubicBezTo>
                        <a:cubicBezTo>
                          <a:pt x="11240959" y="1146711"/>
                          <a:pt x="11287725" y="1484488"/>
                          <a:pt x="11263085" y="1835912"/>
                        </a:cubicBezTo>
                        <a:cubicBezTo>
                          <a:pt x="11238445" y="2187336"/>
                          <a:pt x="11224240" y="2351220"/>
                          <a:pt x="11263085" y="2629456"/>
                        </a:cubicBezTo>
                        <a:cubicBezTo>
                          <a:pt x="11301930" y="2907692"/>
                          <a:pt x="11296486" y="3070787"/>
                          <a:pt x="11263085" y="3301952"/>
                        </a:cubicBezTo>
                        <a:cubicBezTo>
                          <a:pt x="11229684" y="3533117"/>
                          <a:pt x="11244103" y="3714493"/>
                          <a:pt x="11263085" y="4034971"/>
                        </a:cubicBezTo>
                        <a:cubicBezTo>
                          <a:pt x="11282067" y="4355449"/>
                          <a:pt x="11243320" y="4576432"/>
                          <a:pt x="11263085" y="4767991"/>
                        </a:cubicBezTo>
                        <a:cubicBezTo>
                          <a:pt x="11282850" y="4959550"/>
                          <a:pt x="11287929" y="5087257"/>
                          <a:pt x="11263085" y="5379962"/>
                        </a:cubicBezTo>
                        <a:cubicBezTo>
                          <a:pt x="11238241" y="5672667"/>
                          <a:pt x="11245996" y="5773739"/>
                          <a:pt x="11263085" y="6052457"/>
                        </a:cubicBezTo>
                        <a:cubicBezTo>
                          <a:pt x="11105992" y="6064097"/>
                          <a:pt x="10787733" y="6033233"/>
                          <a:pt x="10600551" y="6052457"/>
                        </a:cubicBezTo>
                        <a:cubicBezTo>
                          <a:pt x="10413369" y="6071681"/>
                          <a:pt x="10359835" y="6063652"/>
                          <a:pt x="10163278" y="6052457"/>
                        </a:cubicBezTo>
                        <a:cubicBezTo>
                          <a:pt x="9966721" y="6041262"/>
                          <a:pt x="9994692" y="6045340"/>
                          <a:pt x="9838636" y="6052457"/>
                        </a:cubicBezTo>
                        <a:cubicBezTo>
                          <a:pt x="9682580" y="6059574"/>
                          <a:pt x="9393125" y="6057095"/>
                          <a:pt x="8950840" y="6052457"/>
                        </a:cubicBezTo>
                        <a:cubicBezTo>
                          <a:pt x="8508555" y="6047819"/>
                          <a:pt x="8500171" y="6019654"/>
                          <a:pt x="8288305" y="6052457"/>
                        </a:cubicBezTo>
                        <a:cubicBezTo>
                          <a:pt x="8076440" y="6085260"/>
                          <a:pt x="7997612" y="6059065"/>
                          <a:pt x="7738402" y="6052457"/>
                        </a:cubicBezTo>
                        <a:cubicBezTo>
                          <a:pt x="7479192" y="6045849"/>
                          <a:pt x="7304544" y="6021929"/>
                          <a:pt x="7075868" y="6052457"/>
                        </a:cubicBezTo>
                        <a:cubicBezTo>
                          <a:pt x="6847192" y="6082985"/>
                          <a:pt x="6676100" y="6021101"/>
                          <a:pt x="6300702" y="6052457"/>
                        </a:cubicBezTo>
                        <a:cubicBezTo>
                          <a:pt x="5925304" y="6083813"/>
                          <a:pt x="5966324" y="6054114"/>
                          <a:pt x="5638168" y="6052457"/>
                        </a:cubicBezTo>
                        <a:cubicBezTo>
                          <a:pt x="5310012" y="6050800"/>
                          <a:pt x="5026875" y="6060702"/>
                          <a:pt x="4750372" y="6052457"/>
                        </a:cubicBezTo>
                        <a:cubicBezTo>
                          <a:pt x="4473869" y="6044212"/>
                          <a:pt x="4480827" y="6058924"/>
                          <a:pt x="4313099" y="6052457"/>
                        </a:cubicBezTo>
                        <a:cubicBezTo>
                          <a:pt x="4145371" y="6045990"/>
                          <a:pt x="3750645" y="6018015"/>
                          <a:pt x="3537934" y="6052457"/>
                        </a:cubicBezTo>
                        <a:cubicBezTo>
                          <a:pt x="3325224" y="6086899"/>
                          <a:pt x="3021145" y="6073321"/>
                          <a:pt x="2650138" y="6052457"/>
                        </a:cubicBezTo>
                        <a:cubicBezTo>
                          <a:pt x="2279131" y="6031593"/>
                          <a:pt x="2407100" y="6055664"/>
                          <a:pt x="2325496" y="6052457"/>
                        </a:cubicBezTo>
                        <a:cubicBezTo>
                          <a:pt x="2243892" y="6049250"/>
                          <a:pt x="2048824" y="6058531"/>
                          <a:pt x="1775592" y="6052457"/>
                        </a:cubicBezTo>
                        <a:cubicBezTo>
                          <a:pt x="1502360" y="6046383"/>
                          <a:pt x="1527070" y="6055428"/>
                          <a:pt x="1450950" y="6052457"/>
                        </a:cubicBezTo>
                        <a:cubicBezTo>
                          <a:pt x="1374830" y="6049486"/>
                          <a:pt x="365630" y="6088868"/>
                          <a:pt x="0" y="6052457"/>
                        </a:cubicBezTo>
                        <a:cubicBezTo>
                          <a:pt x="-37974" y="5824271"/>
                          <a:pt x="290" y="5554913"/>
                          <a:pt x="0" y="5258913"/>
                        </a:cubicBezTo>
                        <a:cubicBezTo>
                          <a:pt x="-290" y="4962913"/>
                          <a:pt x="-24274" y="4833945"/>
                          <a:pt x="0" y="4465368"/>
                        </a:cubicBezTo>
                        <a:cubicBezTo>
                          <a:pt x="24274" y="4096792"/>
                          <a:pt x="22824" y="3891500"/>
                          <a:pt x="0" y="3732348"/>
                        </a:cubicBezTo>
                        <a:cubicBezTo>
                          <a:pt x="-22824" y="3573196"/>
                          <a:pt x="-10061" y="3199629"/>
                          <a:pt x="0" y="3059853"/>
                        </a:cubicBezTo>
                        <a:cubicBezTo>
                          <a:pt x="10061" y="2920078"/>
                          <a:pt x="-3000" y="2570268"/>
                          <a:pt x="0" y="2266309"/>
                        </a:cubicBezTo>
                        <a:cubicBezTo>
                          <a:pt x="3000" y="1962350"/>
                          <a:pt x="13974" y="1693110"/>
                          <a:pt x="0" y="1533289"/>
                        </a:cubicBezTo>
                        <a:cubicBezTo>
                          <a:pt x="-13974" y="1373468"/>
                          <a:pt x="23124" y="1133653"/>
                          <a:pt x="0" y="739745"/>
                        </a:cubicBezTo>
                        <a:cubicBezTo>
                          <a:pt x="-23124" y="345837"/>
                          <a:pt x="17910" y="2113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19" name="Picture 18" descr="A picture containing text, sign, orange&#10;&#10;Description automatically generated">
            <a:extLst>
              <a:ext uri="{FF2B5EF4-FFF2-40B4-BE49-F238E27FC236}">
                <a16:creationId xmlns:a16="http://schemas.microsoft.com/office/drawing/2014/main" xmlns="" id="{03669D0E-0861-43A6-9863-0699686F3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AF5D3"/>
              </a:clrFrom>
              <a:clrTo>
                <a:srgbClr val="FAF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65" y="5104627"/>
            <a:ext cx="1921083" cy="1760991"/>
          </a:xfrm>
          <a:prstGeom prst="rect">
            <a:avLst/>
          </a:prstGeom>
        </p:spPr>
      </p:pic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20C9EB-3454-4A37-B786-D586018EF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86" y="517473"/>
            <a:ext cx="3321481" cy="47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4803" y="1785141"/>
            <a:ext cx="10962968" cy="14700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  <a:t>CÁC NƯỚC LÁNG GIỀNG </a:t>
            </a:r>
            <a:b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</a:br>
            <a:r>
              <a:rPr lang="en-US" sz="7200" b="1" dirty="0">
                <a:solidFill>
                  <a:srgbClr val="FF0066"/>
                </a:solidFill>
                <a:latin typeface="Fira sans" panose="020B0503050000020004" pitchFamily="34" charset="0"/>
                <a:ea typeface="Cambria"/>
                <a:cs typeface="Cambria"/>
                <a:sym typeface="Cambria"/>
              </a:rPr>
              <a:t>CỦA VIỆT NAM</a:t>
            </a:r>
            <a:endParaRPr lang="en-US" sz="11500" b="1" dirty="0">
              <a:solidFill>
                <a:srgbClr val="FF006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A2E9DA-71BD-4E93-A2E0-CA64F814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0154"/>
            <a:ext cx="5955425" cy="443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3C369C-0AC1-496D-A4E5-A840E9FDE4E6}"/>
              </a:ext>
            </a:extLst>
          </p:cNvPr>
          <p:cNvSpPr txBox="1"/>
          <p:nvPr/>
        </p:nvSpPr>
        <p:spPr>
          <a:xfrm>
            <a:off x="1544803" y="300988"/>
            <a:ext cx="10647197" cy="1234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 panose="020B0803050000020004" pitchFamily="34" charset="0"/>
              </a:rPr>
              <a:t>ĐỊA LÍ </a:t>
            </a:r>
          </a:p>
        </p:txBody>
      </p:sp>
    </p:spTree>
    <p:extLst>
      <p:ext uri="{BB962C8B-B14F-4D97-AF65-F5344CB8AC3E}">
        <p14:creationId xmlns:p14="http://schemas.microsoft.com/office/powerpoint/2010/main" val="16703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1541</Words>
  <Application>Microsoft Office PowerPoint</Application>
  <PresentationFormat>Widescreen</PresentationFormat>
  <Paragraphs>227</Paragraphs>
  <Slides>47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8" baseType="lpstr">
      <vt:lpstr>微软雅黑</vt:lpstr>
      <vt:lpstr>#9Slide05 SVNStandly</vt:lpstr>
      <vt:lpstr>#9Slide07 SVNGuerrilla</vt:lpstr>
      <vt:lpstr>arial</vt:lpstr>
      <vt:lpstr>arial</vt:lpstr>
      <vt:lpstr>Arial Black</vt:lpstr>
      <vt:lpstr>Calibri</vt:lpstr>
      <vt:lpstr>Calibri Light</vt:lpstr>
      <vt:lpstr>Cambria</vt:lpstr>
      <vt:lpstr>Didact Gothic</vt:lpstr>
      <vt:lpstr>Fira sans</vt:lpstr>
      <vt:lpstr>Fira sans</vt:lpstr>
      <vt:lpstr>Garamond</vt:lpstr>
      <vt:lpstr>Tahoma</vt:lpstr>
      <vt:lpstr>Times New Roman</vt:lpstr>
      <vt:lpstr>Wingdings</vt:lpstr>
      <vt:lpstr>字魂27号-布丁体</vt:lpstr>
      <vt:lpstr>字魂70号-灵悦黑体</vt:lpstr>
      <vt:lpstr>等线</vt:lpstr>
      <vt:lpstr>等线 Light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NƯỚC LÁNG GIỀNG  CỦA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đất nước Trung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AutoBVT</cp:lastModifiedBy>
  <cp:revision>177</cp:revision>
  <dcterms:created xsi:type="dcterms:W3CDTF">2019-05-21T17:26:33Z</dcterms:created>
  <dcterms:modified xsi:type="dcterms:W3CDTF">2022-01-30T05:30:57Z</dcterms:modified>
</cp:coreProperties>
</file>