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28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21-Jan-22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240141" y="244183"/>
            <a:ext cx="5374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GIÁO DỤC VÀ ĐÀO TẠO QUẬN LONG BIÊN</a:t>
            </a:r>
          </a:p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PHÚC LỢI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xmlns="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xmlns="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xmlns="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xmlns="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xmlns="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xmlns="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xmlns="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xmlns="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xmlns="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xmlns="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xmlns="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xmlns="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xmlns="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xmlns="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xmlns="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xmlns="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xmlns="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xmlns="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xmlns="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xmlns="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xmlns="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xmlns="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xmlns="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xmlns="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xmlns="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xmlns="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xmlns="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xmlns="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xmlns="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xmlns="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xmlns="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xmlns="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xmlns="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xmlns="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xmlns="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xmlns="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xmlns="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xmlns="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xmlns="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xmlns="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1118</Words>
  <Application>Microsoft Office PowerPoint</Application>
  <PresentationFormat>Widescreen</PresentationFormat>
  <Paragraphs>158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微软雅黑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Tahoma</vt:lpstr>
      <vt:lpstr>Times New Roman</vt:lpstr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AutoBVT</cp:lastModifiedBy>
  <cp:revision>47</cp:revision>
  <dcterms:created xsi:type="dcterms:W3CDTF">2021-11-30T15:16:18Z</dcterms:created>
  <dcterms:modified xsi:type="dcterms:W3CDTF">2022-01-21T12:29:48Z</dcterms:modified>
  <cp:category>9Slide.vn</cp:category>
</cp:coreProperties>
</file>