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5" r:id="rId2"/>
  </p:sldMasterIdLst>
  <p:sldIdLst>
    <p:sldId id="260" r:id="rId3"/>
    <p:sldId id="261" r:id="rId4"/>
    <p:sldId id="259" r:id="rId5"/>
    <p:sldId id="267" r:id="rId6"/>
    <p:sldId id="269" r:id="rId7"/>
    <p:sldId id="268" r:id="rId8"/>
    <p:sldId id="398" r:id="rId9"/>
    <p:sldId id="388" r:id="rId10"/>
    <p:sldId id="390" r:id="rId11"/>
    <p:sldId id="391" r:id="rId12"/>
    <p:sldId id="392" r:id="rId13"/>
    <p:sldId id="393" r:id="rId14"/>
    <p:sldId id="394" r:id="rId15"/>
    <p:sldId id="395" r:id="rId16"/>
    <p:sldId id="397" r:id="rId17"/>
    <p:sldId id="263" r:id="rId18"/>
    <p:sldId id="284" r:id="rId19"/>
    <p:sldId id="400" r:id="rId20"/>
    <p:sldId id="283" r:id="rId21"/>
    <p:sldId id="285" r:id="rId22"/>
    <p:sldId id="270" r:id="rId23"/>
    <p:sldId id="271" r:id="rId24"/>
    <p:sldId id="272" r:id="rId25"/>
    <p:sldId id="286" r:id="rId26"/>
    <p:sldId id="273" r:id="rId27"/>
    <p:sldId id="264" r:id="rId28"/>
    <p:sldId id="401" r:id="rId29"/>
    <p:sldId id="274" r:id="rId30"/>
    <p:sldId id="287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uy Trang" initials="TT" lastIdx="2" clrIdx="0">
    <p:extLst>
      <p:ext uri="{19B8F6BF-5375-455C-9EA6-DF929625EA0E}">
        <p15:presenceInfo xmlns:p15="http://schemas.microsoft.com/office/powerpoint/2012/main" userId="75cc19aa4b860aa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20316"/>
    <a:srgbClr val="93C146"/>
    <a:srgbClr val="E90000"/>
    <a:srgbClr val="9E211B"/>
    <a:srgbClr val="FAEED8"/>
    <a:srgbClr val="9BEAEC"/>
    <a:srgbClr val="98E847"/>
    <a:srgbClr val="C7020C"/>
    <a:srgbClr val="FFF9D2"/>
    <a:srgbClr val="FF94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62" autoAdjust="0"/>
    <p:restoredTop sz="94660"/>
  </p:normalViewPr>
  <p:slideViewPr>
    <p:cSldViewPr snapToGrid="0">
      <p:cViewPr varScale="1">
        <p:scale>
          <a:sx n="74" d="100"/>
          <a:sy n="74" d="100"/>
        </p:scale>
        <p:origin x="65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02:56:17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1 607,'0'0'-8,"-18"18"8,18-18-8,0 0 8,-19 19-8,1-19 8,18 19 0,-19-19 0,1 0 0,-1 18 0,19-18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8T10:21:17.208"/>
    </inkml:context>
    <inkml:brush xml:id="br0">
      <inkml:brushProperty name="width" value="0.07" units="cm"/>
      <inkml:brushProperty name="height" value="0.07" units="cm"/>
    </inkml:brush>
  </inkml:definitions>
  <inkml:trace contextRef="#ctx0" brushRef="#br0">1 57 3247,'0'0'168,"0"0"-176,0 0 0,0 0 8,0 0 40,0 0-32,0 0 0,0 0-144,0-19 104,0 19-8,0 0 40,0-19-56,0 1 24,0 18 32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8T10:21:18.896"/>
    </inkml:context>
    <inkml:brush xml:id="br0">
      <inkml:brushProperty name="width" value="0.07" units="cm"/>
      <inkml:brushProperty name="height" value="0.07" units="cm"/>
    </inkml:brush>
  </inkml:definitions>
  <inkml:trace contextRef="#ctx0" brushRef="#br0">262 0 2727,'-38'0'-8,"19"0"0,-18 0 8,18 19-8,1-19 0,-1 0 848,0 0-632,19 18 56,-18-18 64,-1 0-128,19 0 176,-19 0-152,19 0-24,-18 0 0,18 0-200,0 19 160,0-19 32,0 0-48,0 0-24,0 0-8,-19 0-24,19 0-8,0 0-168,0 0 112,0 0-16,0 0-24,0 0 16,19 0-432,-19 0 320,18 0-24,-18 0-32,19 0 64,0 0 8,-19 0 96,37 0-784,-18 0 536,18-19-40,-18 19-48,18-18 120,1 18-1504,-38 0 1720,0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0000" max="10000" units="dev"/>
          <inkml:channel name="Y" type="integer" min="-10000" max="10000" units="dev"/>
          <inkml:channel name="F" type="integer" max="255" units="dev"/>
          <inkml:channel name="T" type="integer" units="dev"/>
        </inkml:traceFormat>
        <inkml:channelProperties>
          <inkml:channelProperty channel="X" name="resolution" value="1" units="1/dev"/>
          <inkml:channelProperty channel="Y" name="resolution" value="1" units="1/dev"/>
          <inkml:channelProperty channel="F" name="resolution" value="1" units="1/dev"/>
          <inkml:channelProperty channel="T" name="resolution" value="0" units="1/dev"/>
        </inkml:channelProperties>
      </inkml:inkSource>
      <inkml:timestamp xml:id="ts0" timeString="2022-01-08T14:21:11.94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antiAliased" value="0"/>
    </inkml:brush>
  </inkml:definitions>
  <inkml:trace contextRef="#ctx0" brushRef="#br0">29884 3175 47 0,'0'0'0'0,"-13"0"0"0,-13 0 13 0,0 0 1 0,-1 0-8 0,14 0-4 0,26 0-29 0,0 0 23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8T10:17:40.030"/>
    </inkml:context>
    <inkml:brush xml:id="br0">
      <inkml:brushProperty name="width" value="0.07" units="cm"/>
      <inkml:brushProperty name="height" value="0.07" units="cm"/>
    </inkml:brush>
  </inkml:definitions>
  <inkml:trace contextRef="#ctx0" brushRef="#br0">57 0 8679,'-19'0'1440,"19"0"-1448,-19 19 8,19-19 360,0 0-536,0 0 176,-18 0 40,18 19 16,0-19-80,0 18 48,0 1-856,0-19 624,0 0 208,18-19-256,-18 38-64,0-19 128,19 19 0,0-19-648,-1 18 536,-18-18 304,0 0-336,19 0-32,0 19 112,18-19-2888,-37 0 3144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8T10:17:41.408"/>
    </inkml:context>
    <inkml:brush xml:id="br0">
      <inkml:brushProperty name="width" value="0.07" units="cm"/>
      <inkml:brushProperty name="height" value="0.07" units="cm"/>
    </inkml:brush>
  </inkml:definitions>
  <inkml:trace contextRef="#ctx0" brushRef="#br0">2597 318 5063,'0'0'-8,"-19"0"8,1 0 0,18 0 0,-19 0-112,0 0 80,19 0-8,-18 0-8,18 0 16,-19 0 0,19 0 32,0 0-32,-19 0 8,1-19 8,18 19 0,-19 0 8,19-19-24,0 19 32,-19 0-16,1 0 0,18-18 0,-19 18 8,0-19 0,1 19 344,18 0-336,0 0 80,-19-19 16,0 19 32,19 0-56,-19-18 8,19 18-8,0 0-72,-18 0 56,-1-19-8,19 19 0,-19 0-8,1 0 280,18 0-224,0 0-96,-19-19 112,19 19 24,-19 0-48,19 0 16,-18 0-24,18 0-8,0 0-72,-19-18 64,0 18-8,19 0-8,-18 0-8,-1 0-8,0 0-8,19 0-24,-18 0 24,-1-19 0,0 19-64,1 0 40,-1 0-8,0 0-8,19 0 16,-18 0 0,-1 0 88,0-19-72,1 19 8,-1 0 8,0 0-8,19 0-24,-18 0 16,-1 0 0,0-18-8,1 18 8,-1 0-8,0 0 0,19 0-8,-18-19 192,-1 19-136,19 0 8,-19 0 8,0-19-24,1 19 192,18 0-240,0 0 96,-19 0 0,0 0 16,1-18-40,18 18-8,-19 0-8,19 0-56,-19 0 48,19 0 0,-18 0-8,-1-19-8,0 19-40,19 0 24,0 0-16,-18 0 16,-1 0-8,19 0 0,-19 0 24,1 0-16,18 0 0,0 0-16,-19 0 16,0 0-8,19 0 0,-18 0 80,18 0-64,-19 0 8,19 0-32,-19 0 32,19 0-8,-18 0 80,18 0-64,-19 0 0,0 0 8,19 0-48,0 0 32,-18 0 24,18 0-24,-19 0 0,0 0 0,19 0-8,0 0-24,-18 0 24,18 0 32,-19 0-32,0 0 0,19 0 8,-18 0-8,18 0-24,-19 0 24,0 0-8,19 0 0,-18 0 0,-1 0 0,19 0-8,0 0-8,-19 0 8,0 0 0,1 0 0,-1 0 0,0 0 40,19 0-48,-18 0 16,-1 0 0,19 0 8,-19 0-8,1 0 0,-1 0 56,19 0-72,0 0 24,-19 0 8,1 0 0,-1 0-8,19 0 16,-19 0-16,19 0-24,-18 0 16,18 0 8,-19 0-8,19 0 0,-19 0 0,19 0-8,0 0-8,-18 0 8,18 0 0,-19 0 0,19 0 0,-19 0-8,1 0 0,18 0 0,-19 0 8,19 0 0,-19 0 0,19 0 0,0 0-8,-18 0 0,-1 0 24,0 0-16,19 0 0,-18 0 8,18 0-16,-19 0 8,19 0 16,-19 0-16,19 0 0,-18-19 8,-1 19-8,19 0-8,0 0 16,-19 0-8,19 0 0,-18 0 0,-1 0 0,19 0 0,0 0-8,-19 0 8,0 0-8,1 0 0,-1 0 16,19 0-16,0 0 8,-19 0 0,1 0 0,18 0 0,-19 0 0,0 0-8,19 0 0,-18 0 0,-1 0 0,0 0-24,19 0 16,0 0 8,-18 0-8,-1 0 0,0 0-8,1 0 8,18 0 0,0 0 8,-19 0-8,19 0 0,-19 0 0,1 0 24,-1 0-16,19 0 0,-19 0 0,1 0 0,18 0 0,0 0-136,0 0 104,0 0-8,0 0-8,0 0 16,0 0 320,-19 0-608,19 0-336,0 0 480,0 0-40,0 0-40,0 0 96,0 0 160,19 0-992,-19 0 640,18 0-24,-18 0-56,19 0 136,0 0 16,-19 0 280,18 0-256,1 0 48,0 0 24,-19 0 24,18 0 24,-18 0 136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8T10:17:42.029"/>
    </inkml:context>
    <inkml:brush xml:id="br0">
      <inkml:brushProperty name="width" value="0.07" units="cm"/>
      <inkml:brushProperty name="height" value="0.07" units="cm"/>
    </inkml:brush>
  </inkml:definitions>
  <inkml:trace contextRef="#ctx0" brushRef="#br0">2559 243 5679,'-19'0'0,"1"0"-16,-20 0 16,1 0 0,37 0 0,-19 0 256,-18 0-192,-1 0 16,1 0 16,0 19-40,-19-19 0,56 0-56,-38 0 56,-18 0-16,0 0 0,0 18-8,0-18 0,-18 0 608,74 0-640,-56 0 176,0 0 32,-1 19 48,1-19-96,0 0 0,0 0 632,56 0-792,-56 0 280,19 0 24,-19 0 40,0 19-112,0-19 48,0 0-64,56 0-216,-56 0 176,19 0-8,-20 0-32,1 0 240,19 18-208,-19-18 0,56 0-168,-37 0 184,-1 0-56,1 0-8,0 0-8,18 0-16,-18 0-8,37 0-88,-38 0 72,20 19-8,-20-19-48,20 0 24,-1 0-16,0 0-8,19 0-16,-18 0 24,-1 0-8,0 0-16,1 0 8,-20 0 0,19 0-8,19 0 0,-18 0 0,-1 0 32,-18 0-24,18 0 8,0 0 0,1 0 0,18 0-16,-19 0 64,0 0-40,1 0 0,-1 0 8,0 0-8,1 0-8,18 0-16,0 0 16,-19 0-8,19 0 8,-19 0-8,1 0 0,18 0 40,0 0-48,0 0 16,-19 0 8,19 0-8,-19 0 0,19 0-8,0 0 8,0 0-16,0 0 8,0 0 0,-18 0 0,18 0 0,0 0-40,0 0 24,0 0 8,0 0-8,-19 0 0,19 0 0,0 0-32,0 0 24,0 0 0,0 0 16,0 0-16,-19 0 0,19 0 8,0 0-16,0 0 16,0 0 0,0 0 8,-18 0-16,18 0 8,0 0 16,0 0-8,-19 0 0,19 0 0,0 0-64,0 0 48,0 0-8,0 0 0,0 0 152,0 0-272,0 0-176,0 0 224,0 0-16,0 0-16,0 0 48,0 0 960,-19 0-2568,38 0 1432,-19 0-32,0 0-48,19 0 120,-19 0 8,0 0 208,18 0-192,1-19 32,18 19 16,-18 0 24,18-18 16,-18 18 16,-19 0 88,37 0-80,-18-19 16,18 19 8,-18-19 8,0 19 0,-19 0 48</inkml:trace>
  <inkml:trace contextRef="#ctx0" brushRef="#br0" timeOffset="447">3960 0 6383,'-19'0'1064,"19"0"-1064,-19 0 0,19 19-16,-18-19 280,18 0-200,0 0 352,-19 19-232,19-19-184,0 0 168,0 0 24,0 0-56,0 0 256,-19 0-208,19 0-8,0 0-176,0 18 192,0-18-56,0 0 352,0 0-288,0 0 8,0 0 16,0 0-224,0 0 160,0 0-16,0 0 152,0 0-144,0 0 0,0 0-8,0 0-1192,0 0 2208,0 0-1088,0 0 16,0 0-24,0 0-8,-18 0-8,18 0-48,0 0-32,0 0 56,0 0-16,0 0-8,0 0 8,0 0 0,0 0-24,0 0-200,0 0 160,0 0-16,0 0-16,0 0 32,0 0-368,0 0 1336,0 0-1968,0 0 904,0 0-24,0 0 56,0 0 8,0 0 8,0 0 1824,0 0-3520,0 0 1720,0 0 16,18 0 8,-18 19-968,19-19-320,-19 0 1344,0 19-608,19-19-136,-19 0 72,18 0 168,-18 0 504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8T10:17:44.356"/>
    </inkml:context>
    <inkml:brush xml:id="br0">
      <inkml:brushProperty name="width" value="0.07" units="cm"/>
      <inkml:brushProperty name="height" value="0.07" units="cm"/>
    </inkml:brush>
  </inkml:definitions>
  <inkml:trace contextRef="#ctx0" brushRef="#br0">56 0 6223,'0'19'-8,"0"-19"0,0 19 8,0-19 0,-18 18 664,18-18-504,0 19 40,-19-19 56,19 0-96,0 0-160,0 0 448,0 19-232,0-19-16,0 0 16,0 0-64,0 0-8,0 0-144,0 0 232,0 0-96,0 0-8,0 0-8,0 0-24,0 0 264,0 0-1432,-19 0 2288,19 0-1064,0 0 8,0 0-48,0 0-64,0 0 32,0 0-80,0 0 64,0 0-16,0 0 0,0 0-8,0 0-8,0 0 0,0 0-296,0 0 552,0 0-264,0 0 0,0 0-240,0 0 176,0 0-24,0 0 48,0 0-48,0 0 16,0 0-736,0 0 560,19-19-40,-19 19-48,0 0 312,0 0-200,0-19 8,0 19-792,0-18 640,0 18-40,0-19-48,0 19 432,0-19-288,0 19 288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8T10:17:45.052"/>
    </inkml:context>
    <inkml:brush xml:id="br0">
      <inkml:brushProperty name="width" value="0.07" units="cm"/>
      <inkml:brushProperty name="height" value="0.07" units="cm"/>
    </inkml:brush>
  </inkml:definitions>
  <inkml:trace contextRef="#ctx0" brushRef="#br0">1700 19 5919,'0'18'0,"-19"-18"-16,19 0 24,-18 0-16,18 0-648,0 0 656,-19-37-160,19 37-40,-19 0-56,19 0 96,-18 0 0,18 0 16,0 0 144,-19 0-112,19 0 8,0 0 16,-19 0 8,19 0 88,-18 0-48,18 0 40,0 0-24,0 0 8,-19 0 0,0 0 0,19 0 8,-18 0-8,18 0 8,0 0 8,-19 0-8,0 0 0,19 0 464,-18 0-352,-1 0 40,19 0 32,0 0-176,-19 0 112,1 0 48,18 0-48,-19 0-16,0 0 0,19 0-16,0 0-80,-18 0 64,-1 0-8,19 0-8,-19 0-8,1 0 0,18 0-8,0 0-32,-19 0 200,0 0-136,19 0 8,-18 0 8,-1 0-24,0 0 0,19 0-56,0 0 16,-18 0 16,-1 0-8,0 0 0,1 0-8,-1 0-8,19 0-8,-19 0 8,0 0 0,-18 0 0,18 0 0,1 0 0,-1 0-8,19 0 0,-37 0 0,18 0 0,0 0 0,1 0 0,-1 0 96,0 0-72,19 0-24,-18 0 32,-1 0 8,0 0-16,1 0 80,-1 0-64,0 0 8,19 0-48,-18 0 48,-1 0-8,19 0-8,-19 0 0,1 0-8,-1 0 0,19 0-24,-19 0 16,1 0 0,-1 0 72,0 0-56,19 0 0,-18 0 8,18 0-40,-19 0 24,0 0 32,1 0-24,-1 0 0,0 0 0,0 0-8,19 0-24,-18 0 24,18 0 16,-19 0-16,0 0-8,1 0 8,-1 0-8,19 0-16,-19 0 88,1 0-56,-1 0 0,0 0 8,1 0-16,-1 0 0,19 0-24,-19 0 160,19 0-104,-18 0 0,-1 0 8,19 0-24,-19 0 208,19 0-248,0 0 88,-18 0 8,18 0 16,-19 0-40,19 0 0,0 0 152,0 0-224,-19 0 96,19 0 0,0 0 8,0 0-32,-18 0-24,18 0 8,0 0-56,0 0 48,0 0-8,0 19-8,-19-19-88,19 0 64,0 0-8,0 0-8,0 0 8,-19 0 0,19 0 0,-18 0-384,18 0 288,0 0-24,0 0-32,0 0 152,18 0-96,-18 0-600,19 0 456,-19 0-16,19 0-40,-19 0 104,0 0 192,0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8T10:17:45.542"/>
    </inkml:context>
    <inkml:brush xml:id="br0">
      <inkml:brushProperty name="width" value="0.07" units="cm"/>
      <inkml:brushProperty name="height" value="0.07" units="cm"/>
    </inkml:brush>
  </inkml:definitions>
  <inkml:trace contextRef="#ctx0" brushRef="#br0">132 187 8495,'0'0'1416,"-19"0"-1416,0-19-16,19 19 368,0 0-264,0 0-88,-18 0 216,18 0-56,0 0-48,0 0 8,0-19-16,0 19-728,0 0 624,0 0-104,0 0-56,0 0-64,0 0 104,0 0-8,0 0-504,0 0 2000,0 0-2952,0 0 1344,0 0-32,0 0 88,0 0-152,0 0 144,0 0 3000,0 0-5792,0 0 2808,0 0 40,0 0-776,0 0 608,0 0-40,0 0 5200,0 0-10096,0 0 4984,0-18 16,0 18 16,0-19 40,-19 0 16,19 19 168,0-18-144,-19-20 24,-18 1-1808,37 37 1928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8T10:17:46.324"/>
    </inkml:context>
    <inkml:brush xml:id="br0">
      <inkml:brushProperty name="width" value="0.07" units="cm"/>
      <inkml:brushProperty name="height" value="0.07" units="cm"/>
    </inkml:brush>
  </inkml:definitions>
  <inkml:trace contextRef="#ctx0" brushRef="#br0">150 38 8351,'-18'0'1392,"-1"0"-1392,19 0 0,-19 0-8,1 0 352,-1 0-256,19 0 16,-19 0 32,19 0-56,0 0-80,-18-38 80,18 38-8,0 0 184,0 0-152,0 0 0,0 0 16,0 0-120,0 0 80,0 0 0,-19 0-16,19 0-8,0 0-8,0 0 0,0 0-48,0 0 40,0 0 168,0 0-136,0 0 8,0 0 16,0 0-32,0 0-624,0 0 1280,0 0-640,0 0-8,0 0 0,0 0-16,0 0-8,0 0-1096,0 0 2392,0 0-1248,0 0 16,0 0 16,0 0-40,0 0-136,0 0-1672,0 0 3480,0 0-1744,0 0-8,0 0 8,0 0-8,0 0 0,0 0-1824,0 0 3640,0 0-1816,0 0-1480,19 0 920,-19 0 552,0 0-576,18 0-144,1 0-864,-19 0 1584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02:56:28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 7775,'0'-18'1296,"0"18"-784,0 0-512,0 0-8,0 0 456,0 0-208,0 0-72,0 0-160,0-19 96,0 19-104,0 0 72,0 0-32,0 0 16,0 0-680,0 0 496,0 0-48,0 0 936,0 0-1752,0 0 856,0 0 0,0 0 16,0 0 24,0 0 8,0 0 1656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02:56:48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1 7247,'-18'0'0,"18"19"0,0-19 0,-19 0-16,0 0 56,19 0-32,0 0 0,0 0 0,0 0-8,0 0 8,0 0-344,0 18 256,0-18-24,0 0-24,19 19 56,-19-19 72,19 0-80,-19 18 8,18 1 16,1-1 8,-1 1 0,19-1 8,-18 1 8,-1-19 8,-18 0 24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02:56:55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75 5511,'18'-19'-8,"1"19"0,-1 0 8,-18-18-8,19 18 0,-19 0 8,18-19 0,-18 19 512,0 0-384,0 0-128,0 0 160,19 0 40,-19 0-80,0 0 0,0 0-8,0 0-24,0 0-88,19 0 80,-19 0-16,18 0-40,-18 0 16,19 0-8,-19 0-32,0 0 24,18 0 0,-18 0 0,19 0-192,-1-18 136,-18 18-16,0 0 48,19 0-64,-1 0 32,1 0-168,0 0 128,-1 0-8,1 0-8,-19 0 24,0 0 64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02:56:56.3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353 1 15023,'0'37'2504,"-19"19"-2512,-18-19 0,0 0 632,0 0-472,37-37-152,-37 37-1112,18 0 160,-18-18 480,19-1-160,-19 1 120,18 0 104,19-19 408,-18 0-392,18 18 64,-19-18 48,19 0 32,0 0-80,-19 19 112,19-19 216,0 0-200,0 0 16,0 0 32,0 0 24,0 0 16,0 0 16,0 0 968,0 0-1832,0 0 880,0 0 16,0 0-432,0 0 336,19-19-24,-19 19 184,0 0-208,19-18 72,-19 18-328,18-19 256,1 0 8,18 1-16,-37 18 216,18-19-152,1 1 8,18 18-4224,-37 0 4368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02:56:56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335 1 12631,'-19'56'2104,"-18"-19"-2104,0 18-16,0 1 544,0 0-400,0-19-1296,37-37 1168,-37 37-128,18 0-160,1-18-104,-1 18 184,0-37-576,19 18-536,0-18 1320,0 19-576,-18-19-96,18 0 32,0 0 168,0 0 24,0 0 56,0 0 392,18 0-328,1 0 40,0 0 40,-19 0 248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02:56:58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464 1 10143,'-18'37'1688,"-19"-19"-1696,0 1 0,18 18 424,-18-18-240,37-19-176,-19 18 144,-18 1 40,19-1-56,-1-18-8,1 19 48,-1-19-64,19 0-104,-18 18 96,-1-18 0,19 0-24,-19 0-8,1 19-640,18-19 464,0 0 112,0 0-152,-19 18-56,1-18 88,18 0-1344,0 19 1016,-19-19-56,19 0 504,-18 0-608,18 19 216,-19-19 16,19 18 32,0-18 64,-19 19 32,19-19 248,0 0-216,0 18 32,0-18 184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8T10:18:49.301"/>
    </inkml:context>
    <inkml:brush xml:id="br0">
      <inkml:brushProperty name="width" value="0.07" units="cm"/>
      <inkml:brushProperty name="height" value="0.07" units="cm"/>
    </inkml:brush>
  </inkml:definitions>
  <inkml:trace contextRef="#ctx0" brushRef="#br0">0 0 8295,'0'0'1376,"0"0"-1384,0 0 352,0 0-208,0 0-16,0 0-120,0 0 144,0 19-40,0-19-16,0 0 0,0 19-56,0-19 24,0 0-56,0-38 40,19 57-8,-19 0 0,0-19-152,19 18 104,-19 1-16,0-19 32,18 0-48,1 19 24,-19-1 0,0-18 24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8T10:20:12.846"/>
    </inkml:context>
    <inkml:brush xml:id="br0">
      <inkml:brushProperty name="width" value="0.07" units="cm"/>
      <inkml:brushProperty name="height" value="0.07" units="cm"/>
    </inkml:brush>
  </inkml:definitions>
  <inkml:trace contextRef="#ctx0" brushRef="#br0">94 0 4239,'-19'0'-16,"19"19"16,-19-19 200,19 0-152,-19 18 8,19-18 16,0 0-72,-18 0 40,18 19 8,0-19 0,0 0-8,-19 0-8,19 0 0,0 0-32,0 19 24,0-19-456,0 0 336,0 0-32,0 18-40,0-18 72,0 0 96,0 0 0</inkml:trace>
</inkml:ink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53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291B7B15-1882-4C21-8629-2D6861D47AC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3F71E7BB-251F-4F2A-9EC8-1C5E664B587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ED1B7B24-408D-49DE-A41D-F07B1F30C1E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87424F-315B-476D-A480-41D9190C36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7110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2CF3ED09-88F0-4459-B5F0-2E1C77D8F90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451DDBD8-1211-4AEE-8D0F-A2814535D2F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31FA4BDA-BBF9-4D2F-87D0-71068D1A6D6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EFCFCB-0D8D-4973-AC04-B4EEC34A206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5457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0D3A6BC5-D142-4834-99D7-E0C56BEF384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4CBAD997-8685-4530-9C38-495B5022F4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311C0642-B8C6-45B7-BC0A-366611A091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E02D20-F700-4AF2-BE34-A5933BFE11A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778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CC9A1325-9B5D-4AAF-BC52-EE0EA69BBA2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6D540B6F-F982-40C6-BA80-0896600FE5A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A2135363-6420-4D79-8151-24F74EEB679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66A211-2220-4E0C-B8C1-319C0B976CA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7877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1A62A1D9-F4F1-487B-BC57-47F09B3AE53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D132126F-8DFC-4274-81E2-46F09011104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DE5AEFB1-7B78-4B12-8A1F-82D66938D3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9A89A7-F367-4E14-9A58-18C313919F4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50230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B97441A6-69DC-48A5-805E-CAF68AF2F6A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3D53E69C-8EB9-4978-9A2B-7CFFDC7B21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697C5F36-8F5F-40FF-9609-AA99EBAB5B6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669D68-C584-4795-915C-7AF045D262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42480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C81FAC34-BC87-4A03-A308-1F704A5406A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E4660023-764E-460A-9634-89C1790AB6B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EEBB5DBE-F3F4-4EE6-AD9D-AD936389930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79932C-0C4A-4A83-840A-BC594900FD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41156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BD10C250-7C7B-4332-A245-2E9CC4242F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57DF00A0-9CF5-40A2-9377-1C7EAC4A090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59666AEA-1BD7-474E-B3E7-74F9384DE6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72C0F8-559F-486B-AE0E-3395FE7AAC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652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7D82DD31-0810-4E05-80AA-45FE831E832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F3A40118-E98E-481D-ABC6-F748ABC4480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C806E337-9AE2-40B0-B8E7-4053F793F4F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235303-1B6F-47C4-B7D7-9EF26E25E3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5009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标题幻灯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5363"/>
          </a:xfrm>
          <a:prstGeom prst="rect">
            <a:avLst/>
          </a:prstGeom>
        </p:spPr>
      </p:pic>
      <p:grpSp>
        <p:nvGrpSpPr>
          <p:cNvPr id="8" name="组 7"/>
          <p:cNvGrpSpPr/>
          <p:nvPr userDrawn="1"/>
        </p:nvGrpSpPr>
        <p:grpSpPr>
          <a:xfrm>
            <a:off x="625286" y="604371"/>
            <a:ext cx="11140890" cy="5944347"/>
            <a:chOff x="705968" y="457200"/>
            <a:chExt cx="9164173" cy="5042647"/>
          </a:xfrm>
        </p:grpSpPr>
        <p:pic>
          <p:nvPicPr>
            <p:cNvPr id="6" name="图片 5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18" t="5068" r="6093" b="8104"/>
            <a:stretch/>
          </p:blipFill>
          <p:spPr>
            <a:xfrm>
              <a:off x="705968" y="457200"/>
              <a:ext cx="9164173" cy="5042647"/>
            </a:xfrm>
            <a:prstGeom prst="rect">
              <a:avLst/>
            </a:prstGeom>
          </p:spPr>
        </p:pic>
        <p:sp>
          <p:nvSpPr>
            <p:cNvPr id="7" name="矩形 6"/>
            <p:cNvSpPr/>
            <p:nvPr userDrawn="1"/>
          </p:nvSpPr>
          <p:spPr>
            <a:xfrm>
              <a:off x="1290918" y="927847"/>
              <a:ext cx="7754470" cy="41282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b="0" i="0" dirty="0">
                <a:latin typeface="inpin heiti" charset="-122"/>
                <a:ea typeface="inpin heiti" charset="-122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839" y="497761"/>
            <a:ext cx="1981200" cy="132283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9462"/>
            <a:ext cx="3315391" cy="3315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4901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标题幻灯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5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2802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4_标题幻灯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51375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426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0427F665-5C3D-4D74-AA39-E16A760A9E35}" type="datetimeFigureOut">
              <a:rPr lang="vi-VN" smtClean="0"/>
              <a:t>30/01/2022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4B4B6A03-5E2A-4C94-BA6D-E5E6125C116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59287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07BEE6DC-9F90-48A7-8FBC-846E4EF806D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1D3C31A1-D164-49C0-B3E9-A15B3AF27E4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E258E259-67FD-410F-8677-9C782A322AC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B626C4-8573-4180-9049-5423EAEB37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359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C3EAFFFD-8588-4AA4-BBE7-0B8366D42E3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A9FC0886-AE85-4288-A518-10CFB87246F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66E30BA8-3BCD-4802-978B-1CBCEC543CD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66B845-648E-4D44-9B9B-A3ABB7AAD27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5655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4C0DA814-E2F1-40F2-A427-9CCACF1DF59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B8A64434-2966-43EB-87DD-2F6327F3586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6A903C9A-2600-494B-A9EF-0C980A4875C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76E526-DBD9-48F0-A618-24315311A7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2906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9Slide.vn - 2019">
            <a:extLst>
              <a:ext uri="{FF2B5EF4-FFF2-40B4-BE49-F238E27FC236}">
                <a16:creationId xmlns:a16="http://schemas.microsoft.com/office/drawing/2014/main" xmlns="" id="{96D4D5A0-B143-4A9E-AE66-6C446F3361C3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7" name="文本框 6"/>
          <p:cNvSpPr txBox="1"/>
          <p:nvPr userDrawn="1"/>
        </p:nvSpPr>
        <p:spPr>
          <a:xfrm>
            <a:off x="4318000" y="2971799"/>
            <a:ext cx="3556000" cy="230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b="0" i="0" dirty="0">
                <a:solidFill>
                  <a:schemeClr val="bg1"/>
                </a:solidFill>
                <a:latin typeface="inpin heiti" charset="-122"/>
                <a:ea typeface="inpin heiti" charset="-122"/>
                <a:sym typeface="+mn-ea"/>
              </a:rPr>
              <a:t>感谢您下载包图网平台上提供的</a:t>
            </a:r>
            <a:r>
              <a:rPr lang="en-US" altLang="zh-CN" sz="300" b="0" i="0" dirty="0">
                <a:solidFill>
                  <a:schemeClr val="bg1"/>
                </a:solidFill>
                <a:latin typeface="inpin heiti" charset="-122"/>
                <a:ea typeface="inpin heiti" charset="-122"/>
                <a:sym typeface="+mn-ea"/>
              </a:rPr>
              <a:t>PPT</a:t>
            </a:r>
            <a:r>
              <a:rPr lang="zh-CN" altLang="en-US" sz="300" b="0" i="0" dirty="0">
                <a:solidFill>
                  <a:schemeClr val="bg1"/>
                </a:solidFill>
                <a:latin typeface="inpin heiti" charset="-122"/>
                <a:ea typeface="inpin heiti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599" b="0" i="0" dirty="0">
                <a:solidFill>
                  <a:schemeClr val="bg1"/>
                </a:solidFill>
                <a:latin typeface="inpin heiti" charset="-122"/>
                <a:ea typeface="inpin heiti" charset="-122"/>
                <a:sym typeface="+mn-ea"/>
              </a:rPr>
              <a:t>ibaotu.com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1" r:id="rId5"/>
    <p:sldLayoutId id="2147483654" r:id="rId6"/>
  </p:sldLayoutIdLst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  <p:txStyles>
    <p:titleStyle>
      <a:lvl1pPr algn="l" defTabSz="914380" rtl="0" eaLnBrk="1" latinLnBrk="0" hangingPunct="1">
        <a:lnSpc>
          <a:spcPct val="90000"/>
        </a:lnSpc>
        <a:spcBef>
          <a:spcPct val="0"/>
        </a:spcBef>
        <a:buNone/>
        <a:defRPr sz="44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5" indent="-228595" algn="l" defTabSz="914380" rtl="0" eaLnBrk="1" latinLnBrk="0" hangingPunct="1">
        <a:lnSpc>
          <a:spcPct val="90000"/>
        </a:lnSpc>
        <a:spcBef>
          <a:spcPts val="999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5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4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4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56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44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34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25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15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0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80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70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9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9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9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30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18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9Slide.vn - 2019">
            <a:extLst>
              <a:ext uri="{FF2B5EF4-FFF2-40B4-BE49-F238E27FC236}">
                <a16:creationId xmlns:a16="http://schemas.microsoft.com/office/drawing/2014/main" xmlns="" id="{05EBEB86-3FB6-4F6C-94BD-0B7F0F5E34C7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1026" name="Rectangle 2">
            <a:extLst>
              <a:ext uri="{FF2B5EF4-FFF2-40B4-BE49-F238E27FC236}">
                <a16:creationId xmlns:a16="http://schemas.microsoft.com/office/drawing/2014/main" xmlns="" id="{13EE1C41-964D-494A-858B-5B248C5395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xmlns="" id="{96BB1376-B072-4727-B5A2-352758E30A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xmlns="" id="{5775B211-CDC4-49D2-B97C-B6C0C14C7ED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xmlns="" id="{995BB1A5-46B7-4247-87AE-B5157266B9D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xmlns="" id="{586C0A73-2D23-4EC9-B73C-DD900765420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/>
            </a:lvl1pPr>
          </a:lstStyle>
          <a:p>
            <a:fld id="{17C4637E-DB2B-4B65-A6C1-652BFE4B9CF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6247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customXml" Target="../ink/ink4.xml"/><Relationship Id="rId18" Type="http://schemas.openxmlformats.org/officeDocument/2006/relationships/image" Target="../media/image15.png"/><Relationship Id="rId3" Type="http://schemas.openxmlformats.org/officeDocument/2006/relationships/image" Target="../media/image7.png"/><Relationship Id="rId7" Type="http://schemas.openxmlformats.org/officeDocument/2006/relationships/customXml" Target="../ink/ink1.xml"/><Relationship Id="rId12" Type="http://schemas.openxmlformats.org/officeDocument/2006/relationships/image" Target="../media/image12.png"/><Relationship Id="rId17" Type="http://schemas.openxmlformats.org/officeDocument/2006/relationships/customXml" Target="../ink/ink6.xml"/><Relationship Id="rId2" Type="http://schemas.openxmlformats.org/officeDocument/2006/relationships/image" Target="../media/image6.png"/><Relationship Id="rId16" Type="http://schemas.openxmlformats.org/officeDocument/2006/relationships/image" Target="../media/image14.png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customXml" Target="../ink/ink3.xml"/><Relationship Id="rId5" Type="http://schemas.openxmlformats.org/officeDocument/2006/relationships/image" Target="../media/image8.png"/><Relationship Id="rId15" Type="http://schemas.openxmlformats.org/officeDocument/2006/relationships/customXml" Target="../ink/ink5.xml"/><Relationship Id="rId10" Type="http://schemas.openxmlformats.org/officeDocument/2006/relationships/image" Target="../media/image11.png"/><Relationship Id="rId19" Type="http://schemas.openxmlformats.org/officeDocument/2006/relationships/customXml" Target="../ink/ink7.xml"/><Relationship Id="rId4" Type="http://schemas.openxmlformats.org/officeDocument/2006/relationships/image" Target="../media/image3.png"/><Relationship Id="rId9" Type="http://schemas.openxmlformats.org/officeDocument/2006/relationships/customXml" Target="../ink/ink2.xml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GIF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0.png"/><Relationship Id="rId4" Type="http://schemas.openxmlformats.org/officeDocument/2006/relationships/customXml" Target="../ink/ink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11.xml"/><Relationship Id="rId3" Type="http://schemas.openxmlformats.org/officeDocument/2006/relationships/image" Target="../media/image24.jpeg"/><Relationship Id="rId7" Type="http://schemas.openxmlformats.org/officeDocument/2006/relationships/image" Target="../media/image23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0.xml"/><Relationship Id="rId11" Type="http://schemas.openxmlformats.org/officeDocument/2006/relationships/image" Target="../media/image180.png"/><Relationship Id="rId5" Type="http://schemas.openxmlformats.org/officeDocument/2006/relationships/image" Target="../media/image22.png"/><Relationship Id="rId10" Type="http://schemas.openxmlformats.org/officeDocument/2006/relationships/customXml" Target="../ink/ink12.xml"/><Relationship Id="rId4" Type="http://schemas.openxmlformats.org/officeDocument/2006/relationships/customXml" Target="../ink/ink9.xml"/><Relationship Id="rId9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customXml" Target="../ink/ink18.xml"/><Relationship Id="rId3" Type="http://schemas.openxmlformats.org/officeDocument/2006/relationships/customXml" Target="../ink/ink13.xml"/><Relationship Id="rId7" Type="http://schemas.openxmlformats.org/officeDocument/2006/relationships/customXml" Target="../ink/ink15.xml"/><Relationship Id="rId12" Type="http://schemas.openxmlformats.org/officeDocument/2006/relationships/image" Target="../media/image32.png"/><Relationship Id="rId2" Type="http://schemas.openxmlformats.org/officeDocument/2006/relationships/image" Target="../media/image27.jpeg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9.png"/><Relationship Id="rId11" Type="http://schemas.openxmlformats.org/officeDocument/2006/relationships/customXml" Target="../ink/ink17.xml"/><Relationship Id="rId5" Type="http://schemas.openxmlformats.org/officeDocument/2006/relationships/customXml" Target="../ink/ink14.xml"/><Relationship Id="rId15" Type="http://schemas.openxmlformats.org/officeDocument/2006/relationships/customXml" Target="../ink/ink19.xml"/><Relationship Id="rId10" Type="http://schemas.openxmlformats.org/officeDocument/2006/relationships/image" Target="../media/image31.png"/><Relationship Id="rId4" Type="http://schemas.openxmlformats.org/officeDocument/2006/relationships/image" Target="../media/image28.png"/><Relationship Id="rId9" Type="http://schemas.openxmlformats.org/officeDocument/2006/relationships/customXml" Target="../ink/ink16.xml"/><Relationship Id="rId1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14345">
            <a:off x="8308442" y="2366396"/>
            <a:ext cx="2037768" cy="2037768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4F4A4659-0EA5-4475-ADCF-323924D494BB}"/>
              </a:ext>
            </a:extLst>
          </p:cNvPr>
          <p:cNvGrpSpPr/>
          <p:nvPr/>
        </p:nvGrpSpPr>
        <p:grpSpPr>
          <a:xfrm>
            <a:off x="374082" y="-1434348"/>
            <a:ext cx="11170129" cy="5546932"/>
            <a:chOff x="264354" y="-1233180"/>
            <a:chExt cx="11170129" cy="5546932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354" y="155072"/>
              <a:ext cx="10344674" cy="4158680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6506" y="1155700"/>
              <a:ext cx="1981200" cy="1322832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53283" y="292371"/>
              <a:ext cx="1981200" cy="1322832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70387">
              <a:off x="7029103" y="-1233180"/>
              <a:ext cx="2776504" cy="2776504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E042F327-0532-46EF-A2D2-6870186DAD6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b="58200"/>
            <a:stretch/>
          </p:blipFill>
          <p:spPr>
            <a:xfrm>
              <a:off x="1545893" y="1047057"/>
              <a:ext cx="7324862" cy="975298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00F7DF01-F0ED-4D7E-B7DF-C2412017B9CA}"/>
              </a:ext>
            </a:extLst>
          </p:cNvPr>
          <p:cNvSpPr txBox="1"/>
          <p:nvPr/>
        </p:nvSpPr>
        <p:spPr>
          <a:xfrm>
            <a:off x="374082" y="1821187"/>
            <a:ext cx="105177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UTM Futura Extra" panose="02040603050506020204" pitchFamily="18" charset="0"/>
              </a:rPr>
              <a:t>       </a:t>
            </a:r>
            <a:r>
              <a:rPr lang="en-US" sz="3200" b="1" dirty="0">
                <a:solidFill>
                  <a:srgbClr val="FF0000"/>
                </a:solidFill>
                <a:latin typeface="UTM Futura Extra" panose="02040603050506020204" pitchFamily="18" charset="0"/>
              </a:rPr>
              <a:t>ỦY BAN NHÂN DÂN XÃ, PHƯỜNG EM 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UTM Futura Extra" panose="02040603050506020204" pitchFamily="18" charset="0"/>
              </a:rPr>
              <a:t>(TIẾT 1)</a:t>
            </a:r>
            <a:endParaRPr lang="vi-VN" sz="32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" name="Viết tay 1">
                <a:extLst>
                  <a:ext uri="{FF2B5EF4-FFF2-40B4-BE49-F238E27FC236}">
                    <a16:creationId xmlns:a16="http://schemas.microsoft.com/office/drawing/2014/main" xmlns="" id="{60971E2D-D4CF-C546-8C54-CDA3825E2B59}"/>
                  </a:ext>
                </a:extLst>
              </p14:cNvPr>
              <p14:cNvContentPartPr/>
              <p14:nvPr/>
            </p14:nvContentPartPr>
            <p14:xfrm>
              <a:off x="7369986" y="19744"/>
              <a:ext cx="40320" cy="27000"/>
            </p14:xfrm>
          </p:contentPart>
        </mc:Choice>
        <mc:Fallback xmlns="">
          <p:pic>
            <p:nvPicPr>
              <p:cNvPr id="2" name="Viết tay 1">
                <a:extLst>
                  <a:ext uri="{FF2B5EF4-FFF2-40B4-BE49-F238E27FC236}">
                    <a16:creationId xmlns:a16="http://schemas.microsoft.com/office/drawing/2014/main" id="{60971E2D-D4CF-C546-8C54-CDA3825E2B5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360986" y="11104"/>
                <a:ext cx="57960" cy="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" name="Viết tay 3">
                <a:extLst>
                  <a:ext uri="{FF2B5EF4-FFF2-40B4-BE49-F238E27FC236}">
                    <a16:creationId xmlns:a16="http://schemas.microsoft.com/office/drawing/2014/main" xmlns="" id="{37A0B584-7037-E447-8AA9-10D215AF1760}"/>
                  </a:ext>
                </a:extLst>
              </p14:cNvPr>
              <p14:cNvContentPartPr/>
              <p14:nvPr/>
            </p14:nvContentPartPr>
            <p14:xfrm>
              <a:off x="6060306" y="3735102"/>
              <a:ext cx="360" cy="13680"/>
            </p14:xfrm>
          </p:contentPart>
        </mc:Choice>
        <mc:Fallback xmlns="">
          <p:pic>
            <p:nvPicPr>
              <p:cNvPr id="4" name="Viết tay 3">
                <a:extLst>
                  <a:ext uri="{FF2B5EF4-FFF2-40B4-BE49-F238E27FC236}">
                    <a16:creationId xmlns:a16="http://schemas.microsoft.com/office/drawing/2014/main" id="{37A0B584-7037-E447-8AA9-10D215AF1760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051306" y="3726102"/>
                <a:ext cx="1800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" name="Viết tay 8">
                <a:extLst>
                  <a:ext uri="{FF2B5EF4-FFF2-40B4-BE49-F238E27FC236}">
                    <a16:creationId xmlns:a16="http://schemas.microsoft.com/office/drawing/2014/main" xmlns="" id="{E076985F-9283-0442-9D41-447E2C24335D}"/>
                  </a:ext>
                </a:extLst>
              </p14:cNvPr>
              <p14:cNvContentPartPr/>
              <p14:nvPr/>
            </p14:nvContentPartPr>
            <p14:xfrm>
              <a:off x="6755106" y="5498742"/>
              <a:ext cx="60480" cy="60480"/>
            </p14:xfrm>
          </p:contentPart>
        </mc:Choice>
        <mc:Fallback xmlns="">
          <p:pic>
            <p:nvPicPr>
              <p:cNvPr id="9" name="Viết tay 8">
                <a:extLst>
                  <a:ext uri="{FF2B5EF4-FFF2-40B4-BE49-F238E27FC236}">
                    <a16:creationId xmlns:a16="http://schemas.microsoft.com/office/drawing/2014/main" id="{E076985F-9283-0442-9D41-447E2C24335D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746106" y="5490102"/>
                <a:ext cx="78120" cy="7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1" name="Viết tay 10">
                <a:extLst>
                  <a:ext uri="{FF2B5EF4-FFF2-40B4-BE49-F238E27FC236}">
                    <a16:creationId xmlns:a16="http://schemas.microsoft.com/office/drawing/2014/main" xmlns="" id="{E95E5515-489F-F546-A19E-409E25E40F78}"/>
                  </a:ext>
                </a:extLst>
              </p14:cNvPr>
              <p14:cNvContentPartPr/>
              <p14:nvPr/>
            </p14:nvContentPartPr>
            <p14:xfrm>
              <a:off x="2131266" y="1870662"/>
              <a:ext cx="120600" cy="27000"/>
            </p14:xfrm>
          </p:contentPart>
        </mc:Choice>
        <mc:Fallback xmlns="">
          <p:pic>
            <p:nvPicPr>
              <p:cNvPr id="11" name="Viết tay 10">
                <a:extLst>
                  <a:ext uri="{FF2B5EF4-FFF2-40B4-BE49-F238E27FC236}">
                    <a16:creationId xmlns:a16="http://schemas.microsoft.com/office/drawing/2014/main" id="{E95E5515-489F-F546-A19E-409E25E40F78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122626" y="1862022"/>
                <a:ext cx="138240" cy="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2" name="Viết tay 11">
                <a:extLst>
                  <a:ext uri="{FF2B5EF4-FFF2-40B4-BE49-F238E27FC236}">
                    <a16:creationId xmlns:a16="http://schemas.microsoft.com/office/drawing/2014/main" xmlns="" id="{F5373EF0-B80B-594A-84FE-37B56939688A}"/>
                  </a:ext>
                </a:extLst>
              </p14:cNvPr>
              <p14:cNvContentPartPr/>
              <p14:nvPr/>
            </p14:nvContentPartPr>
            <p14:xfrm>
              <a:off x="4095786" y="4222542"/>
              <a:ext cx="127440" cy="140760"/>
            </p14:xfrm>
          </p:contentPart>
        </mc:Choice>
        <mc:Fallback xmlns="">
          <p:pic>
            <p:nvPicPr>
              <p:cNvPr id="12" name="Viết tay 11">
                <a:extLst>
                  <a:ext uri="{FF2B5EF4-FFF2-40B4-BE49-F238E27FC236}">
                    <a16:creationId xmlns:a16="http://schemas.microsoft.com/office/drawing/2014/main" id="{F5373EF0-B80B-594A-84FE-37B56939688A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086786" y="4213902"/>
                <a:ext cx="145080" cy="15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5" name="Viết tay 14">
                <a:extLst>
                  <a:ext uri="{FF2B5EF4-FFF2-40B4-BE49-F238E27FC236}">
                    <a16:creationId xmlns:a16="http://schemas.microsoft.com/office/drawing/2014/main" xmlns="" id="{D1E231EF-AF36-D144-98E8-118AEE5B8E1D}"/>
                  </a:ext>
                </a:extLst>
              </p14:cNvPr>
              <p14:cNvContentPartPr/>
              <p14:nvPr/>
            </p14:nvContentPartPr>
            <p14:xfrm>
              <a:off x="4817226" y="4115622"/>
              <a:ext cx="120600" cy="167400"/>
            </p14:xfrm>
          </p:contentPart>
        </mc:Choice>
        <mc:Fallback xmlns="">
          <p:pic>
            <p:nvPicPr>
              <p:cNvPr id="15" name="Viết tay 14">
                <a:extLst>
                  <a:ext uri="{FF2B5EF4-FFF2-40B4-BE49-F238E27FC236}">
                    <a16:creationId xmlns:a16="http://schemas.microsoft.com/office/drawing/2014/main" id="{D1E231EF-AF36-D144-98E8-118AEE5B8E1D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808586" y="4106982"/>
                <a:ext cx="138240" cy="18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6" name="Viết tay 15">
                <a:extLst>
                  <a:ext uri="{FF2B5EF4-FFF2-40B4-BE49-F238E27FC236}">
                    <a16:creationId xmlns:a16="http://schemas.microsoft.com/office/drawing/2014/main" xmlns="" id="{8B4CD9DB-2408-A043-8132-B02F7A35017A}"/>
                  </a:ext>
                </a:extLst>
              </p14:cNvPr>
              <p14:cNvContentPartPr/>
              <p14:nvPr/>
            </p14:nvContentPartPr>
            <p14:xfrm>
              <a:off x="10403346" y="1262622"/>
              <a:ext cx="167400" cy="127440"/>
            </p14:xfrm>
          </p:contentPart>
        </mc:Choice>
        <mc:Fallback xmlns="">
          <p:pic>
            <p:nvPicPr>
              <p:cNvPr id="16" name="Viết tay 15">
                <a:extLst>
                  <a:ext uri="{FF2B5EF4-FFF2-40B4-BE49-F238E27FC236}">
                    <a16:creationId xmlns:a16="http://schemas.microsoft.com/office/drawing/2014/main" id="{8B4CD9DB-2408-A043-8132-B02F7A35017A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0394346" y="1253982"/>
                <a:ext cx="185040" cy="145080"/>
              </a:xfrm>
              <a:prstGeom prst="rect">
                <a:avLst/>
              </a:prstGeom>
            </p:spPr>
          </p:pic>
        </mc:Fallback>
      </mc:AlternateContent>
      <p:sp>
        <p:nvSpPr>
          <p:cNvPr id="17" name="Rectangle 16"/>
          <p:cNvSpPr/>
          <p:nvPr/>
        </p:nvSpPr>
        <p:spPr>
          <a:xfrm>
            <a:off x="3332251" y="56783"/>
            <a:ext cx="545610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  <a:reflection blurRad="6350" stA="60000" endA="900" endPos="60000" dist="60007" dir="5400000" sy="-100000" algn="bl" rotWithShape="0"/>
                </a:effectLst>
              </a:rPr>
              <a:t>PHÒNG GIÁO DỤC VÀ ĐÀO TẠO QUẬN LONG BIÊN</a:t>
            </a:r>
          </a:p>
          <a:p>
            <a:pPr algn="ctr"/>
            <a:r>
              <a:rPr lang="en-US" sz="2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  <a:reflection blurRad="6350" stA="60000" endA="900" endPos="60000" dist="60007" dir="5400000" sy="-100000" algn="bl" rotWithShape="0"/>
                </a:effectLst>
              </a:rPr>
              <a:t>TRƯỜNG TIỂU HỌC PHÚC LỢI</a:t>
            </a:r>
            <a:endParaRPr lang="en-US" sz="2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  <a:reflection blurRad="6350" stA="60000" endA="900" endPos="60000" dist="60007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25412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44" name="Rectangle 70">
            <a:extLst>
              <a:ext uri="{FF2B5EF4-FFF2-40B4-BE49-F238E27FC236}">
                <a16:creationId xmlns:a16="http://schemas.microsoft.com/office/drawing/2014/main" xmlns="" id="{A8384FB5-9ADC-4DDC-881B-597D56F5B1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45" name="Rectangle 72">
            <a:extLst>
              <a:ext uri="{FF2B5EF4-FFF2-40B4-BE49-F238E27FC236}">
                <a16:creationId xmlns:a16="http://schemas.microsoft.com/office/drawing/2014/main" xmlns="" id="{91E5A9A7-95C6-4F4F-B00E-C82E07FE62E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46" name="Rectangle 74">
            <a:extLst>
              <a:ext uri="{FF2B5EF4-FFF2-40B4-BE49-F238E27FC236}">
                <a16:creationId xmlns:a16="http://schemas.microsoft.com/office/drawing/2014/main" xmlns="" id="{D07DD2DE-F619-49DD-B5E7-03A290FF4E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xmlns="" id="{85149191-5F60-4A28-AAFF-039F96B0F3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xmlns="" id="{F8260ED5-17F7-4158-B241-D51DD4CF1B7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xmlns="" id="{3027DB07-A47B-C548-A7DE-36FFCE833178}"/>
              </a:ext>
            </a:extLst>
          </p:cNvPr>
          <p:cNvSpPr txBox="1"/>
          <p:nvPr/>
        </p:nvSpPr>
        <p:spPr>
          <a:xfrm>
            <a:off x="660041" y="2767106"/>
            <a:ext cx="2880828" cy="307190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ỦY QUYỀN LÃNH LƯƠNG HƯU</a:t>
            </a:r>
          </a:p>
        </p:txBody>
      </p:sp>
      <p:pic>
        <p:nvPicPr>
          <p:cNvPr id="10242" name="Picture 3">
            <a:extLst>
              <a:ext uri="{FF2B5EF4-FFF2-40B4-BE49-F238E27FC236}">
                <a16:creationId xmlns:a16="http://schemas.microsoft.com/office/drawing/2014/main" xmlns="" id="{ADBDD6AD-837B-4860-8D9C-FBB9998F48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75000" y="478712"/>
            <a:ext cx="7752519" cy="5814389"/>
          </a:xfrm>
          <a:prstGeom prst="rect">
            <a:avLst/>
          </a:prstGeom>
          <a:solidFill>
            <a:srgbClr val="FFFFFF">
              <a:shade val="85000"/>
            </a:srgbClr>
          </a:solidFill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>
            <a:extLst>
              <a:ext uri="{FF2B5EF4-FFF2-40B4-BE49-F238E27FC236}">
                <a16:creationId xmlns:a16="http://schemas.microsoft.com/office/drawing/2014/main" xmlns="" id="{1548555F-A2F9-49F4-9FDD-01D7C9D551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73" y="235841"/>
            <a:ext cx="8725833" cy="65443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ộp Văn bản 1">
            <a:extLst>
              <a:ext uri="{FF2B5EF4-FFF2-40B4-BE49-F238E27FC236}">
                <a16:creationId xmlns:a16="http://schemas.microsoft.com/office/drawing/2014/main" xmlns="" id="{6F0DA404-1E72-5F4C-B0AE-1ABC1E5088E8}"/>
              </a:ext>
            </a:extLst>
          </p:cNvPr>
          <p:cNvSpPr txBox="1"/>
          <p:nvPr/>
        </p:nvSpPr>
        <p:spPr>
          <a:xfrm>
            <a:off x="8613581" y="1365287"/>
            <a:ext cx="337072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l">
              <a:buFont typeface="Arial" panose="020B0604020202020204" pitchFamily="34" charset="0"/>
              <a:buChar char="•"/>
            </a:pPr>
            <a:r>
              <a:rPr lang="vi-VN" sz="3200" b="1"/>
              <a:t>Chứng thực chữ kí, hộ khẩu, giấy tờ liên quan đến nhân dân.</a:t>
            </a:r>
          </a:p>
          <a:p>
            <a:pPr algn="l"/>
            <a:endParaRPr lang="vi-VN" sz="3200" b="1"/>
          </a:p>
        </p:txBody>
      </p: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304" name="Rectangle 70">
            <a:extLst>
              <a:ext uri="{FF2B5EF4-FFF2-40B4-BE49-F238E27FC236}">
                <a16:creationId xmlns:a16="http://schemas.microsoft.com/office/drawing/2014/main" xmlns="" id="{131BAD53-4E89-4F62-BBB7-26359763ED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05" name="Freeform: Shape 72">
            <a:extLst>
              <a:ext uri="{FF2B5EF4-FFF2-40B4-BE49-F238E27FC236}">
                <a16:creationId xmlns:a16="http://schemas.microsoft.com/office/drawing/2014/main" xmlns="" id="{62756DA2-40EB-4C6F-B962-5822FFB54FB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5653438" cy="6858000"/>
          </a:xfrm>
          <a:custGeom>
            <a:avLst/>
            <a:gdLst>
              <a:gd name="connsiteX0" fmla="*/ 0 w 6096000"/>
              <a:gd name="connsiteY0" fmla="*/ 0 h 6858000"/>
              <a:gd name="connsiteX1" fmla="*/ 5567517 w 6096000"/>
              <a:gd name="connsiteY1" fmla="*/ 0 h 6858000"/>
              <a:gd name="connsiteX2" fmla="*/ 5566938 w 6096000"/>
              <a:gd name="connsiteY2" fmla="*/ 1705 h 6858000"/>
              <a:gd name="connsiteX3" fmla="*/ 5551594 w 6096000"/>
              <a:gd name="connsiteY3" fmla="*/ 17287 h 6858000"/>
              <a:gd name="connsiteX4" fmla="*/ 5545641 w 6096000"/>
              <a:gd name="connsiteY4" fmla="*/ 130336 h 6858000"/>
              <a:gd name="connsiteX5" fmla="*/ 5538289 w 6096000"/>
              <a:gd name="connsiteY5" fmla="*/ 187093 h 6858000"/>
              <a:gd name="connsiteX6" fmla="*/ 5545790 w 6096000"/>
              <a:gd name="connsiteY6" fmla="*/ 265704 h 6858000"/>
              <a:gd name="connsiteX7" fmla="*/ 5542313 w 6096000"/>
              <a:gd name="connsiteY7" fmla="*/ 354566 h 6858000"/>
              <a:gd name="connsiteX8" fmla="*/ 5524126 w 6096000"/>
              <a:gd name="connsiteY8" fmla="*/ 472000 h 6858000"/>
              <a:gd name="connsiteX9" fmla="*/ 5522170 w 6096000"/>
              <a:gd name="connsiteY9" fmla="*/ 473782 h 6858000"/>
              <a:gd name="connsiteX10" fmla="*/ 5521798 w 6096000"/>
              <a:gd name="connsiteY10" fmla="*/ 491380 h 6858000"/>
              <a:gd name="connsiteX11" fmla="*/ 5536419 w 6096000"/>
              <a:gd name="connsiteY11" fmla="*/ 531675 h 6858000"/>
              <a:gd name="connsiteX12" fmla="*/ 5533435 w 6096000"/>
              <a:gd name="connsiteY12" fmla="*/ 536015 h 6858000"/>
              <a:gd name="connsiteX13" fmla="*/ 5538088 w 6096000"/>
              <a:gd name="connsiteY13" fmla="*/ 572092 h 6858000"/>
              <a:gd name="connsiteX14" fmla="*/ 5536061 w 6096000"/>
              <a:gd name="connsiteY14" fmla="*/ 572511 h 6858000"/>
              <a:gd name="connsiteX15" fmla="*/ 5528218 w 6096000"/>
              <a:gd name="connsiteY15" fmla="*/ 582332 h 6858000"/>
              <a:gd name="connsiteX16" fmla="*/ 5518011 w 6096000"/>
              <a:gd name="connsiteY16" fmla="*/ 601285 h 6858000"/>
              <a:gd name="connsiteX17" fmla="*/ 5473174 w 6096000"/>
              <a:gd name="connsiteY17" fmla="*/ 681608 h 6858000"/>
              <a:gd name="connsiteX18" fmla="*/ 5472963 w 6096000"/>
              <a:gd name="connsiteY18" fmla="*/ 689151 h 6858000"/>
              <a:gd name="connsiteX19" fmla="*/ 5472485 w 6096000"/>
              <a:gd name="connsiteY19" fmla="*/ 689289 h 6858000"/>
              <a:gd name="connsiteX20" fmla="*/ 5471326 w 6096000"/>
              <a:gd name="connsiteY20" fmla="*/ 697222 h 6858000"/>
              <a:gd name="connsiteX21" fmla="*/ 5472164 w 6096000"/>
              <a:gd name="connsiteY21" fmla="*/ 717531 h 6858000"/>
              <a:gd name="connsiteX22" fmla="*/ 5468891 w 6096000"/>
              <a:gd name="connsiteY22" fmla="*/ 722494 h 6858000"/>
              <a:gd name="connsiteX23" fmla="*/ 5463081 w 6096000"/>
              <a:gd name="connsiteY23" fmla="*/ 724368 h 6858000"/>
              <a:gd name="connsiteX24" fmla="*/ 5446981 w 6096000"/>
              <a:gd name="connsiteY24" fmla="*/ 752692 h 6858000"/>
              <a:gd name="connsiteX25" fmla="*/ 5417190 w 6096000"/>
              <a:gd name="connsiteY25" fmla="*/ 816346 h 6858000"/>
              <a:gd name="connsiteX26" fmla="*/ 5388958 w 6096000"/>
              <a:gd name="connsiteY26" fmla="*/ 889417 h 6858000"/>
              <a:gd name="connsiteX27" fmla="*/ 5307044 w 6096000"/>
              <a:gd name="connsiteY27" fmla="*/ 1063288 h 6858000"/>
              <a:gd name="connsiteX28" fmla="*/ 5303837 w 6096000"/>
              <a:gd name="connsiteY28" fmla="*/ 1157176 h 6858000"/>
              <a:gd name="connsiteX29" fmla="*/ 5286494 w 6096000"/>
              <a:gd name="connsiteY29" fmla="*/ 1210776 h 6858000"/>
              <a:gd name="connsiteX30" fmla="*/ 5282463 w 6096000"/>
              <a:gd name="connsiteY30" fmla="*/ 1301993 h 6858000"/>
              <a:gd name="connsiteX31" fmla="*/ 5252235 w 6096000"/>
              <a:gd name="connsiteY31" fmla="*/ 1360879 h 6858000"/>
              <a:gd name="connsiteX32" fmla="*/ 5244497 w 6096000"/>
              <a:gd name="connsiteY32" fmla="*/ 1404045 h 6858000"/>
              <a:gd name="connsiteX33" fmla="*/ 5223823 w 6096000"/>
              <a:gd name="connsiteY33" fmla="*/ 1429568 h 6858000"/>
              <a:gd name="connsiteX34" fmla="*/ 5224851 w 6096000"/>
              <a:gd name="connsiteY34" fmla="*/ 1430305 h 6858000"/>
              <a:gd name="connsiteX35" fmla="*/ 5212394 w 6096000"/>
              <a:gd name="connsiteY35" fmla="*/ 1463304 h 6858000"/>
              <a:gd name="connsiteX36" fmla="*/ 5209958 w 6096000"/>
              <a:gd name="connsiteY36" fmla="*/ 1514846 h 6858000"/>
              <a:gd name="connsiteX37" fmla="*/ 5206417 w 6096000"/>
              <a:gd name="connsiteY37" fmla="*/ 1519731 h 6858000"/>
              <a:gd name="connsiteX38" fmla="*/ 5206640 w 6096000"/>
              <a:gd name="connsiteY38" fmla="*/ 1519929 h 6858000"/>
              <a:gd name="connsiteX39" fmla="*/ 5207632 w 6096000"/>
              <a:gd name="connsiteY39" fmla="*/ 1546022 h 6858000"/>
              <a:gd name="connsiteX40" fmla="*/ 5212030 w 6096000"/>
              <a:gd name="connsiteY40" fmla="*/ 1578752 h 6858000"/>
              <a:gd name="connsiteX41" fmla="*/ 5203533 w 6096000"/>
              <a:gd name="connsiteY41" fmla="*/ 1647555 h 6858000"/>
              <a:gd name="connsiteX42" fmla="*/ 5190877 w 6096000"/>
              <a:gd name="connsiteY42" fmla="*/ 1715685 h 6858000"/>
              <a:gd name="connsiteX43" fmla="*/ 5184235 w 6096000"/>
              <a:gd name="connsiteY43" fmla="*/ 1740358 h 6858000"/>
              <a:gd name="connsiteX44" fmla="*/ 5181475 w 6096000"/>
              <a:gd name="connsiteY44" fmla="*/ 1784314 h 6858000"/>
              <a:gd name="connsiteX45" fmla="*/ 5185845 w 6096000"/>
              <a:gd name="connsiteY45" fmla="*/ 1804434 h 6858000"/>
              <a:gd name="connsiteX46" fmla="*/ 5185068 w 6096000"/>
              <a:gd name="connsiteY46" fmla="*/ 1805316 h 6858000"/>
              <a:gd name="connsiteX47" fmla="*/ 5188593 w 6096000"/>
              <a:gd name="connsiteY47" fmla="*/ 1807109 h 6858000"/>
              <a:gd name="connsiteX48" fmla="*/ 5185920 w 6096000"/>
              <a:gd name="connsiteY48" fmla="*/ 1821003 h 6858000"/>
              <a:gd name="connsiteX49" fmla="*/ 5183543 w 6096000"/>
              <a:gd name="connsiteY49" fmla="*/ 1824832 h 6858000"/>
              <a:gd name="connsiteX50" fmla="*/ 5182235 w 6096000"/>
              <a:gd name="connsiteY50" fmla="*/ 1830429 h 6858000"/>
              <a:gd name="connsiteX51" fmla="*/ 5182525 w 6096000"/>
              <a:gd name="connsiteY51" fmla="*/ 1830569 h 6858000"/>
              <a:gd name="connsiteX52" fmla="*/ 5180663 w 6096000"/>
              <a:gd name="connsiteY52" fmla="*/ 1835810 h 6858000"/>
              <a:gd name="connsiteX53" fmla="*/ 5167452 w 6096000"/>
              <a:gd name="connsiteY53" fmla="*/ 1861483 h 6858000"/>
              <a:gd name="connsiteX54" fmla="*/ 5174266 w 6096000"/>
              <a:gd name="connsiteY54" fmla="*/ 1892417 h 6858000"/>
              <a:gd name="connsiteX55" fmla="*/ 5189262 w 6096000"/>
              <a:gd name="connsiteY55" fmla="*/ 1895114 h 6858000"/>
              <a:gd name="connsiteX56" fmla="*/ 5187100 w 6096000"/>
              <a:gd name="connsiteY56" fmla="*/ 1899379 h 6858000"/>
              <a:gd name="connsiteX57" fmla="*/ 5180471 w 6096000"/>
              <a:gd name="connsiteY57" fmla="*/ 1907867 h 6858000"/>
              <a:gd name="connsiteX58" fmla="*/ 5181361 w 6096000"/>
              <a:gd name="connsiteY58" fmla="*/ 1910265 h 6858000"/>
              <a:gd name="connsiteX59" fmla="*/ 5178268 w 6096000"/>
              <a:gd name="connsiteY59" fmla="*/ 1935584 h 6858000"/>
              <a:gd name="connsiteX60" fmla="*/ 5183619 w 6096000"/>
              <a:gd name="connsiteY60" fmla="*/ 1942021 h 6858000"/>
              <a:gd name="connsiteX61" fmla="*/ 5184480 w 6096000"/>
              <a:gd name="connsiteY61" fmla="*/ 1945112 h 6858000"/>
              <a:gd name="connsiteX62" fmla="*/ 5172776 w 6096000"/>
              <a:gd name="connsiteY62" fmla="*/ 1961162 h 6858000"/>
              <a:gd name="connsiteX63" fmla="*/ 5168513 w 6096000"/>
              <a:gd name="connsiteY63" fmla="*/ 1969445 h 6858000"/>
              <a:gd name="connsiteX64" fmla="*/ 5126597 w 6096000"/>
              <a:gd name="connsiteY64" fmla="*/ 2024270 h 6858000"/>
              <a:gd name="connsiteX65" fmla="*/ 5119528 w 6096000"/>
              <a:gd name="connsiteY65" fmla="*/ 2107942 h 6858000"/>
              <a:gd name="connsiteX66" fmla="*/ 5110356 w 6096000"/>
              <a:gd name="connsiteY66" fmla="*/ 2193455 h 6858000"/>
              <a:gd name="connsiteX67" fmla="*/ 5104992 w 6096000"/>
              <a:gd name="connsiteY67" fmla="*/ 2260088 h 6858000"/>
              <a:gd name="connsiteX68" fmla="*/ 5059439 w 6096000"/>
              <a:gd name="connsiteY68" fmla="*/ 2335735 h 6858000"/>
              <a:gd name="connsiteX69" fmla="*/ 5022061 w 6096000"/>
              <a:gd name="connsiteY69" fmla="*/ 2408995 h 6858000"/>
              <a:gd name="connsiteX70" fmla="*/ 5022253 w 6096000"/>
              <a:gd name="connsiteY70" fmla="*/ 2445869 h 6858000"/>
              <a:gd name="connsiteX71" fmla="*/ 5011426 w 6096000"/>
              <a:gd name="connsiteY71" fmla="*/ 2496499 h 6858000"/>
              <a:gd name="connsiteX72" fmla="*/ 4994224 w 6096000"/>
              <a:gd name="connsiteY72" fmla="*/ 2549900 h 6858000"/>
              <a:gd name="connsiteX73" fmla="*/ 4995245 w 6096000"/>
              <a:gd name="connsiteY73" fmla="*/ 2596456 h 6858000"/>
              <a:gd name="connsiteX74" fmla="*/ 4988570 w 6096000"/>
              <a:gd name="connsiteY74" fmla="*/ 2606088 h 6858000"/>
              <a:gd name="connsiteX75" fmla="*/ 4988371 w 6096000"/>
              <a:gd name="connsiteY75" fmla="*/ 2635351 h 6858000"/>
              <a:gd name="connsiteX76" fmla="*/ 4983212 w 6096000"/>
              <a:gd name="connsiteY76" fmla="*/ 2665666 h 6858000"/>
              <a:gd name="connsiteX77" fmla="*/ 4968234 w 6096000"/>
              <a:gd name="connsiteY77" fmla="*/ 2715895 h 6858000"/>
              <a:gd name="connsiteX78" fmla="*/ 4975888 w 6096000"/>
              <a:gd name="connsiteY78" fmla="*/ 2725052 h 6858000"/>
              <a:gd name="connsiteX79" fmla="*/ 4980195 w 6096000"/>
              <a:gd name="connsiteY79" fmla="*/ 2726489 h 6858000"/>
              <a:gd name="connsiteX80" fmla="*/ 4976218 w 6096000"/>
              <a:gd name="connsiteY80" fmla="*/ 2740278 h 6858000"/>
              <a:gd name="connsiteX81" fmla="*/ 4980571 w 6096000"/>
              <a:gd name="connsiteY81" fmla="*/ 2751112 h 6858000"/>
              <a:gd name="connsiteX82" fmla="*/ 4973893 w 6096000"/>
              <a:gd name="connsiteY82" fmla="*/ 2760208 h 6858000"/>
              <a:gd name="connsiteX83" fmla="*/ 4979005 w 6096000"/>
              <a:gd name="connsiteY83" fmla="*/ 2790136 h 6858000"/>
              <a:gd name="connsiteX84" fmla="*/ 4986137 w 6096000"/>
              <a:gd name="connsiteY84" fmla="*/ 2804183 h 6858000"/>
              <a:gd name="connsiteX85" fmla="*/ 4986175 w 6096000"/>
              <a:gd name="connsiteY85" fmla="*/ 2825860 h 6858000"/>
              <a:gd name="connsiteX86" fmla="*/ 4993936 w 6096000"/>
              <a:gd name="connsiteY86" fmla="*/ 2911749 h 6858000"/>
              <a:gd name="connsiteX87" fmla="*/ 4992563 w 6096000"/>
              <a:gd name="connsiteY87" fmla="*/ 2977278 h 6858000"/>
              <a:gd name="connsiteX88" fmla="*/ 4980516 w 6096000"/>
              <a:gd name="connsiteY88" fmla="*/ 2991092 h 6858000"/>
              <a:gd name="connsiteX89" fmla="*/ 4992801 w 6096000"/>
              <a:gd name="connsiteY89" fmla="*/ 3020247 h 6858000"/>
              <a:gd name="connsiteX90" fmla="*/ 5014805 w 6096000"/>
              <a:gd name="connsiteY90" fmla="*/ 3065434 h 6858000"/>
              <a:gd name="connsiteX91" fmla="*/ 5002733 w 6096000"/>
              <a:gd name="connsiteY91" fmla="*/ 3103777 h 6858000"/>
              <a:gd name="connsiteX92" fmla="*/ 5002941 w 6096000"/>
              <a:gd name="connsiteY92" fmla="*/ 3151828 h 6858000"/>
              <a:gd name="connsiteX93" fmla="*/ 5002883 w 6096000"/>
              <a:gd name="connsiteY93" fmla="*/ 3180546 h 6858000"/>
              <a:gd name="connsiteX94" fmla="*/ 5016711 w 6096000"/>
              <a:gd name="connsiteY94" fmla="*/ 3258677 h 6858000"/>
              <a:gd name="connsiteX95" fmla="*/ 5017918 w 6096000"/>
              <a:gd name="connsiteY95" fmla="*/ 3262610 h 6858000"/>
              <a:gd name="connsiteX96" fmla="*/ 5011672 w 6096000"/>
              <a:gd name="connsiteY96" fmla="*/ 3277179 h 6858000"/>
              <a:gd name="connsiteX97" fmla="*/ 5009344 w 6096000"/>
              <a:gd name="connsiteY97" fmla="*/ 3278130 h 6858000"/>
              <a:gd name="connsiteX98" fmla="*/ 5026770 w 6096000"/>
              <a:gd name="connsiteY98" fmla="*/ 3325671 h 6858000"/>
              <a:gd name="connsiteX99" fmla="*/ 5024571 w 6096000"/>
              <a:gd name="connsiteY99" fmla="*/ 3332072 h 6858000"/>
              <a:gd name="connsiteX100" fmla="*/ 5041705 w 6096000"/>
              <a:gd name="connsiteY100" fmla="*/ 3362948 h 6858000"/>
              <a:gd name="connsiteX101" fmla="*/ 5047477 w 6096000"/>
              <a:gd name="connsiteY101" fmla="*/ 3378959 h 6858000"/>
              <a:gd name="connsiteX102" fmla="*/ 5060758 w 6096000"/>
              <a:gd name="connsiteY102" fmla="*/ 3407057 h 6858000"/>
              <a:gd name="connsiteX103" fmla="*/ 5058968 w 6096000"/>
              <a:gd name="connsiteY103" fmla="*/ 3409825 h 6858000"/>
              <a:gd name="connsiteX104" fmla="*/ 5062667 w 6096000"/>
              <a:gd name="connsiteY104" fmla="*/ 3415218 h 6858000"/>
              <a:gd name="connsiteX105" fmla="*/ 5060928 w 6096000"/>
              <a:gd name="connsiteY105" fmla="*/ 3419880 h 6858000"/>
              <a:gd name="connsiteX106" fmla="*/ 5062923 w 6096000"/>
              <a:gd name="connsiteY106" fmla="*/ 3424545 h 6858000"/>
              <a:gd name="connsiteX107" fmla="*/ 5064623 w 6096000"/>
              <a:gd name="connsiteY107" fmla="*/ 3476412 h 6858000"/>
              <a:gd name="connsiteX108" fmla="*/ 5069684 w 6096000"/>
              <a:gd name="connsiteY108" fmla="*/ 3486850 h 6858000"/>
              <a:gd name="connsiteX109" fmla="*/ 5063339 w 6096000"/>
              <a:gd name="connsiteY109" fmla="*/ 3496391 h 6858000"/>
              <a:gd name="connsiteX110" fmla="*/ 5070139 w 6096000"/>
              <a:gd name="connsiteY110" fmla="*/ 3531201 h 6858000"/>
              <a:gd name="connsiteX111" fmla="*/ 5079896 w 6096000"/>
              <a:gd name="connsiteY111" fmla="*/ 3542019 h 6858000"/>
              <a:gd name="connsiteX112" fmla="*/ 5087540 w 6096000"/>
              <a:gd name="connsiteY112" fmla="*/ 3552249 h 6858000"/>
              <a:gd name="connsiteX113" fmla="*/ 5087902 w 6096000"/>
              <a:gd name="connsiteY113" fmla="*/ 3553678 h 6858000"/>
              <a:gd name="connsiteX114" fmla="*/ 5091509 w 6096000"/>
              <a:gd name="connsiteY114" fmla="*/ 3568021 h 6858000"/>
              <a:gd name="connsiteX115" fmla="*/ 5091934 w 6096000"/>
              <a:gd name="connsiteY115" fmla="*/ 3569719 h 6858000"/>
              <a:gd name="connsiteX116" fmla="*/ 5089362 w 6096000"/>
              <a:gd name="connsiteY116" fmla="*/ 3586412 h 6858000"/>
              <a:gd name="connsiteX117" fmla="*/ 5092358 w 6096000"/>
              <a:gd name="connsiteY117" fmla="*/ 3597336 h 6858000"/>
              <a:gd name="connsiteX118" fmla="*/ 5084254 w 6096000"/>
              <a:gd name="connsiteY118" fmla="*/ 3606007 h 6858000"/>
              <a:gd name="connsiteX119" fmla="*/ 5084281 w 6096000"/>
              <a:gd name="connsiteY119" fmla="*/ 3641228 h 6858000"/>
              <a:gd name="connsiteX120" fmla="*/ 5091848 w 6096000"/>
              <a:gd name="connsiteY120" fmla="*/ 3653088 h 6858000"/>
              <a:gd name="connsiteX121" fmla="*/ 5097436 w 6096000"/>
              <a:gd name="connsiteY121" fmla="*/ 3664114 h 6858000"/>
              <a:gd name="connsiteX122" fmla="*/ 5097518 w 6096000"/>
              <a:gd name="connsiteY122" fmla="*/ 3665569 h 6858000"/>
              <a:gd name="connsiteX123" fmla="*/ 5099829 w 6096000"/>
              <a:gd name="connsiteY123" fmla="*/ 3707357 h 6858000"/>
              <a:gd name="connsiteX124" fmla="*/ 5114696 w 6096000"/>
              <a:gd name="connsiteY124" fmla="*/ 3778166 h 6858000"/>
              <a:gd name="connsiteX125" fmla="*/ 5135379 w 6096000"/>
              <a:gd name="connsiteY125" fmla="*/ 3878222 h 6858000"/>
              <a:gd name="connsiteX126" fmla="*/ 5130138 w 6096000"/>
              <a:gd name="connsiteY126" fmla="*/ 4048117 h 6858000"/>
              <a:gd name="connsiteX127" fmla="*/ 5090040 w 6096000"/>
              <a:gd name="connsiteY127" fmla="*/ 4219510 h 6858000"/>
              <a:gd name="connsiteX128" fmla="*/ 5092812 w 6096000"/>
              <a:gd name="connsiteY128" fmla="*/ 4411258 h 6858000"/>
              <a:gd name="connsiteX129" fmla="*/ 5084599 w 6096000"/>
              <a:gd name="connsiteY129" fmla="*/ 4488531 h 6858000"/>
              <a:gd name="connsiteX130" fmla="*/ 5084072 w 6096000"/>
              <a:gd name="connsiteY130" fmla="*/ 4539168 h 6858000"/>
              <a:gd name="connsiteX131" fmla="*/ 5068936 w 6096000"/>
              <a:gd name="connsiteY131" fmla="*/ 4625153 h 6858000"/>
              <a:gd name="connsiteX132" fmla="*/ 5059114 w 6096000"/>
              <a:gd name="connsiteY132" fmla="*/ 4733115 h 6858000"/>
              <a:gd name="connsiteX133" fmla="*/ 5037209 w 6096000"/>
              <a:gd name="connsiteY133" fmla="*/ 4844323 h 6858000"/>
              <a:gd name="connsiteX134" fmla="*/ 5020638 w 6096000"/>
              <a:gd name="connsiteY134" fmla="*/ 4877992 h 6858000"/>
              <a:gd name="connsiteX135" fmla="*/ 5006413 w 6096000"/>
              <a:gd name="connsiteY135" fmla="*/ 4925805 h 6858000"/>
              <a:gd name="connsiteX136" fmla="*/ 4971037 w 6096000"/>
              <a:gd name="connsiteY136" fmla="*/ 5009272 h 6858000"/>
              <a:gd name="connsiteX137" fmla="*/ 4963105 w 6096000"/>
              <a:gd name="connsiteY137" fmla="*/ 5111369 h 6858000"/>
              <a:gd name="connsiteX138" fmla="*/ 4976341 w 6096000"/>
              <a:gd name="connsiteY138" fmla="*/ 5210876 h 6858000"/>
              <a:gd name="connsiteX139" fmla="*/ 4980617 w 6096000"/>
              <a:gd name="connsiteY139" fmla="*/ 5269726 h 6858000"/>
              <a:gd name="connsiteX140" fmla="*/ 4997733 w 6096000"/>
              <a:gd name="connsiteY140" fmla="*/ 5464225 h 6858000"/>
              <a:gd name="connsiteX141" fmla="*/ 5001400 w 6096000"/>
              <a:gd name="connsiteY141" fmla="*/ 5594585 h 6858000"/>
              <a:gd name="connsiteX142" fmla="*/ 4983700 w 6096000"/>
              <a:gd name="connsiteY142" fmla="*/ 5667896 h 6858000"/>
              <a:gd name="connsiteX143" fmla="*/ 4968506 w 6096000"/>
              <a:gd name="connsiteY143" fmla="*/ 5769225 h 6858000"/>
              <a:gd name="connsiteX144" fmla="*/ 4969765 w 6096000"/>
              <a:gd name="connsiteY144" fmla="*/ 5823324 h 6858000"/>
              <a:gd name="connsiteX145" fmla="*/ 4966129 w 6096000"/>
              <a:gd name="connsiteY145" fmla="*/ 5862699 h 6858000"/>
              <a:gd name="connsiteX146" fmla="*/ 4970695 w 6096000"/>
              <a:gd name="connsiteY146" fmla="*/ 5906467 h 6858000"/>
              <a:gd name="connsiteX147" fmla="*/ 4991568 w 6096000"/>
              <a:gd name="connsiteY147" fmla="*/ 5939847 h 6858000"/>
              <a:gd name="connsiteX148" fmla="*/ 4986815 w 6096000"/>
              <a:gd name="connsiteY148" fmla="*/ 5973994 h 6858000"/>
              <a:gd name="connsiteX149" fmla="*/ 4987776 w 6096000"/>
              <a:gd name="connsiteY149" fmla="*/ 6089693 h 6858000"/>
              <a:gd name="connsiteX150" fmla="*/ 4991621 w 6096000"/>
              <a:gd name="connsiteY150" fmla="*/ 6224938 h 6858000"/>
              <a:gd name="connsiteX151" fmla="*/ 5017157 w 6096000"/>
              <a:gd name="connsiteY151" fmla="*/ 6370251 h 6858000"/>
              <a:gd name="connsiteX152" fmla="*/ 5040797 w 6096000"/>
              <a:gd name="connsiteY152" fmla="*/ 6541313 h 6858000"/>
              <a:gd name="connsiteX153" fmla="*/ 5045375 w 6096000"/>
              <a:gd name="connsiteY153" fmla="*/ 6640957 h 6858000"/>
              <a:gd name="connsiteX154" fmla="*/ 5058442 w 6096000"/>
              <a:gd name="connsiteY154" fmla="*/ 6705297 h 6858000"/>
              <a:gd name="connsiteX155" fmla="*/ 5071125 w 6096000"/>
              <a:gd name="connsiteY155" fmla="*/ 6759582 h 6858000"/>
              <a:gd name="connsiteX156" fmla="*/ 5069172 w 6096000"/>
              <a:gd name="connsiteY156" fmla="*/ 6817746 h 6858000"/>
              <a:gd name="connsiteX157" fmla="*/ 5072322 w 6096000"/>
              <a:gd name="connsiteY157" fmla="*/ 6843646 h 6858000"/>
              <a:gd name="connsiteX158" fmla="*/ 5091388 w 6096000"/>
              <a:gd name="connsiteY158" fmla="*/ 6857998 h 6858000"/>
              <a:gd name="connsiteX159" fmla="*/ 6096000 w 6096000"/>
              <a:gd name="connsiteY159" fmla="*/ 6857998 h 6858000"/>
              <a:gd name="connsiteX160" fmla="*/ 6096000 w 6096000"/>
              <a:gd name="connsiteY160" fmla="*/ 6858000 h 6858000"/>
              <a:gd name="connsiteX161" fmla="*/ 0 w 6096000"/>
              <a:gd name="connsiteY16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5567517" y="0"/>
                </a:lnTo>
                <a:lnTo>
                  <a:pt x="5566938" y="1705"/>
                </a:lnTo>
                <a:cubicBezTo>
                  <a:pt x="5563126" y="8440"/>
                  <a:pt x="5558112" y="13784"/>
                  <a:pt x="5551594" y="17287"/>
                </a:cubicBezTo>
                <a:cubicBezTo>
                  <a:pt x="5562364" y="82036"/>
                  <a:pt x="5510349" y="69804"/>
                  <a:pt x="5545641" y="130336"/>
                </a:cubicBezTo>
                <a:cubicBezTo>
                  <a:pt x="5526953" y="117589"/>
                  <a:pt x="5536978" y="162458"/>
                  <a:pt x="5538289" y="187093"/>
                </a:cubicBezTo>
                <a:cubicBezTo>
                  <a:pt x="5536205" y="226511"/>
                  <a:pt x="5545722" y="205530"/>
                  <a:pt x="5545790" y="265704"/>
                </a:cubicBezTo>
                <a:cubicBezTo>
                  <a:pt x="5542296" y="317533"/>
                  <a:pt x="5543813" y="325288"/>
                  <a:pt x="5542313" y="354566"/>
                </a:cubicBezTo>
                <a:lnTo>
                  <a:pt x="5524126" y="472000"/>
                </a:lnTo>
                <a:lnTo>
                  <a:pt x="5522170" y="473782"/>
                </a:lnTo>
                <a:cubicBezTo>
                  <a:pt x="5517847" y="482008"/>
                  <a:pt x="5518682" y="487340"/>
                  <a:pt x="5521798" y="491380"/>
                </a:cubicBezTo>
                <a:lnTo>
                  <a:pt x="5536419" y="531675"/>
                </a:lnTo>
                <a:lnTo>
                  <a:pt x="5533435" y="536015"/>
                </a:lnTo>
                <a:lnTo>
                  <a:pt x="5538088" y="572092"/>
                </a:lnTo>
                <a:lnTo>
                  <a:pt x="5536061" y="572511"/>
                </a:lnTo>
                <a:cubicBezTo>
                  <a:pt x="5531611" y="574271"/>
                  <a:pt x="5528529" y="577121"/>
                  <a:pt x="5528218" y="582332"/>
                </a:cubicBezTo>
                <a:cubicBezTo>
                  <a:pt x="5498002" y="573171"/>
                  <a:pt x="5516262" y="585107"/>
                  <a:pt x="5518011" y="601285"/>
                </a:cubicBezTo>
                <a:cubicBezTo>
                  <a:pt x="5508838" y="617831"/>
                  <a:pt x="5480684" y="666964"/>
                  <a:pt x="5473174" y="681608"/>
                </a:cubicBezTo>
                <a:cubicBezTo>
                  <a:pt x="5473102" y="684122"/>
                  <a:pt x="5473033" y="686637"/>
                  <a:pt x="5472963" y="689151"/>
                </a:cubicBezTo>
                <a:lnTo>
                  <a:pt x="5472485" y="689289"/>
                </a:lnTo>
                <a:cubicBezTo>
                  <a:pt x="5471434" y="690905"/>
                  <a:pt x="5470986" y="693376"/>
                  <a:pt x="5471326" y="697222"/>
                </a:cubicBezTo>
                <a:cubicBezTo>
                  <a:pt x="5471606" y="703992"/>
                  <a:pt x="5471884" y="710761"/>
                  <a:pt x="5472164" y="717531"/>
                </a:cubicBezTo>
                <a:lnTo>
                  <a:pt x="5468891" y="722494"/>
                </a:lnTo>
                <a:lnTo>
                  <a:pt x="5463081" y="724368"/>
                </a:lnTo>
                <a:lnTo>
                  <a:pt x="5446981" y="752692"/>
                </a:lnTo>
                <a:cubicBezTo>
                  <a:pt x="5454691" y="764380"/>
                  <a:pt x="5422719" y="808083"/>
                  <a:pt x="5417190" y="816346"/>
                </a:cubicBezTo>
                <a:lnTo>
                  <a:pt x="5388958" y="889417"/>
                </a:lnTo>
                <a:cubicBezTo>
                  <a:pt x="5320491" y="969963"/>
                  <a:pt x="5321907" y="1005331"/>
                  <a:pt x="5307044" y="1063288"/>
                </a:cubicBezTo>
                <a:cubicBezTo>
                  <a:pt x="5313332" y="1111028"/>
                  <a:pt x="5317096" y="1110140"/>
                  <a:pt x="5303837" y="1157176"/>
                </a:cubicBezTo>
                <a:cubicBezTo>
                  <a:pt x="5301103" y="1192124"/>
                  <a:pt x="5301884" y="1197232"/>
                  <a:pt x="5286494" y="1210776"/>
                </a:cubicBezTo>
                <a:lnTo>
                  <a:pt x="5282463" y="1301993"/>
                </a:lnTo>
                <a:lnTo>
                  <a:pt x="5252235" y="1360879"/>
                </a:lnTo>
                <a:lnTo>
                  <a:pt x="5244497" y="1404045"/>
                </a:lnTo>
                <a:lnTo>
                  <a:pt x="5223823" y="1429568"/>
                </a:lnTo>
                <a:lnTo>
                  <a:pt x="5224851" y="1430305"/>
                </a:lnTo>
                <a:cubicBezTo>
                  <a:pt x="5226697" y="1432466"/>
                  <a:pt x="5214738" y="1459891"/>
                  <a:pt x="5212394" y="1463304"/>
                </a:cubicBezTo>
                <a:cubicBezTo>
                  <a:pt x="5209912" y="1477394"/>
                  <a:pt x="5213027" y="1501295"/>
                  <a:pt x="5209958" y="1514846"/>
                </a:cubicBezTo>
                <a:lnTo>
                  <a:pt x="5206417" y="1519731"/>
                </a:lnTo>
                <a:lnTo>
                  <a:pt x="5206640" y="1519929"/>
                </a:lnTo>
                <a:cubicBezTo>
                  <a:pt x="5206490" y="1521210"/>
                  <a:pt x="5209710" y="1543635"/>
                  <a:pt x="5207632" y="1546022"/>
                </a:cubicBezTo>
                <a:lnTo>
                  <a:pt x="5212030" y="1578752"/>
                </a:lnTo>
                <a:cubicBezTo>
                  <a:pt x="5206147" y="1605585"/>
                  <a:pt x="5226381" y="1622803"/>
                  <a:pt x="5203533" y="1647555"/>
                </a:cubicBezTo>
                <a:cubicBezTo>
                  <a:pt x="5198128" y="1672675"/>
                  <a:pt x="5203213" y="1694404"/>
                  <a:pt x="5190877" y="1715685"/>
                </a:cubicBezTo>
                <a:cubicBezTo>
                  <a:pt x="5196815" y="1724301"/>
                  <a:pt x="5198098" y="1732435"/>
                  <a:pt x="5184235" y="1740358"/>
                </a:cubicBezTo>
                <a:cubicBezTo>
                  <a:pt x="5182625" y="1763793"/>
                  <a:pt x="5198368" y="1769422"/>
                  <a:pt x="5181475" y="1784314"/>
                </a:cubicBezTo>
                <a:cubicBezTo>
                  <a:pt x="5205987" y="1797417"/>
                  <a:pt x="5195246" y="1798221"/>
                  <a:pt x="5185845" y="1804434"/>
                </a:cubicBezTo>
                <a:lnTo>
                  <a:pt x="5185068" y="1805316"/>
                </a:lnTo>
                <a:lnTo>
                  <a:pt x="5188593" y="1807109"/>
                </a:lnTo>
                <a:lnTo>
                  <a:pt x="5185920" y="1821003"/>
                </a:lnTo>
                <a:lnTo>
                  <a:pt x="5183543" y="1824832"/>
                </a:lnTo>
                <a:cubicBezTo>
                  <a:pt x="5182284" y="1827468"/>
                  <a:pt x="5181937" y="1829219"/>
                  <a:pt x="5182235" y="1830429"/>
                </a:cubicBezTo>
                <a:lnTo>
                  <a:pt x="5182525" y="1830569"/>
                </a:lnTo>
                <a:lnTo>
                  <a:pt x="5180663" y="1835810"/>
                </a:lnTo>
                <a:cubicBezTo>
                  <a:pt x="5176779" y="1844665"/>
                  <a:pt x="5172297" y="1853278"/>
                  <a:pt x="5167452" y="1861483"/>
                </a:cubicBezTo>
                <a:cubicBezTo>
                  <a:pt x="5179827" y="1866643"/>
                  <a:pt x="5166788" y="1884999"/>
                  <a:pt x="5174266" y="1892417"/>
                </a:cubicBezTo>
                <a:lnTo>
                  <a:pt x="5189262" y="1895114"/>
                </a:lnTo>
                <a:lnTo>
                  <a:pt x="5187100" y="1899379"/>
                </a:lnTo>
                <a:lnTo>
                  <a:pt x="5180471" y="1907867"/>
                </a:lnTo>
                <a:cubicBezTo>
                  <a:pt x="5179609" y="1909162"/>
                  <a:pt x="5179647" y="1909994"/>
                  <a:pt x="5181361" y="1910265"/>
                </a:cubicBezTo>
                <a:cubicBezTo>
                  <a:pt x="5180995" y="1914884"/>
                  <a:pt x="5177893" y="1930292"/>
                  <a:pt x="5178268" y="1935584"/>
                </a:cubicBezTo>
                <a:lnTo>
                  <a:pt x="5183619" y="1942021"/>
                </a:lnTo>
                <a:lnTo>
                  <a:pt x="5184480" y="1945112"/>
                </a:lnTo>
                <a:lnTo>
                  <a:pt x="5172776" y="1961162"/>
                </a:lnTo>
                <a:lnTo>
                  <a:pt x="5168513" y="1969445"/>
                </a:lnTo>
                <a:lnTo>
                  <a:pt x="5126597" y="2024270"/>
                </a:lnTo>
                <a:lnTo>
                  <a:pt x="5119528" y="2107942"/>
                </a:lnTo>
                <a:cubicBezTo>
                  <a:pt x="5089290" y="2138038"/>
                  <a:pt x="5110415" y="2159228"/>
                  <a:pt x="5110356" y="2193455"/>
                </a:cubicBezTo>
                <a:cubicBezTo>
                  <a:pt x="5101302" y="2220953"/>
                  <a:pt x="5110381" y="2224200"/>
                  <a:pt x="5104992" y="2260088"/>
                </a:cubicBezTo>
                <a:cubicBezTo>
                  <a:pt x="5096504" y="2291744"/>
                  <a:pt x="5078225" y="2299003"/>
                  <a:pt x="5059439" y="2335735"/>
                </a:cubicBezTo>
                <a:cubicBezTo>
                  <a:pt x="5029465" y="2329020"/>
                  <a:pt x="5058046" y="2407546"/>
                  <a:pt x="5022061" y="2408995"/>
                </a:cubicBezTo>
                <a:cubicBezTo>
                  <a:pt x="5023289" y="2413465"/>
                  <a:pt x="5019654" y="2441580"/>
                  <a:pt x="5022253" y="2445869"/>
                </a:cubicBezTo>
                <a:cubicBezTo>
                  <a:pt x="5022440" y="2449625"/>
                  <a:pt x="5011241" y="2492743"/>
                  <a:pt x="5011426" y="2496499"/>
                </a:cubicBezTo>
                <a:lnTo>
                  <a:pt x="4994224" y="2549900"/>
                </a:lnTo>
                <a:cubicBezTo>
                  <a:pt x="4992353" y="2564757"/>
                  <a:pt x="4998952" y="2582253"/>
                  <a:pt x="4995245" y="2596456"/>
                </a:cubicBezTo>
                <a:lnTo>
                  <a:pt x="4988570" y="2606088"/>
                </a:lnTo>
                <a:cubicBezTo>
                  <a:pt x="4988504" y="2615842"/>
                  <a:pt x="4988436" y="2625597"/>
                  <a:pt x="4988371" y="2635351"/>
                </a:cubicBezTo>
                <a:lnTo>
                  <a:pt x="4983212" y="2665666"/>
                </a:lnTo>
                <a:lnTo>
                  <a:pt x="4968234" y="2715895"/>
                </a:lnTo>
                <a:lnTo>
                  <a:pt x="4975888" y="2725052"/>
                </a:lnTo>
                <a:lnTo>
                  <a:pt x="4980195" y="2726489"/>
                </a:lnTo>
                <a:lnTo>
                  <a:pt x="4976218" y="2740278"/>
                </a:lnTo>
                <a:lnTo>
                  <a:pt x="4980571" y="2751112"/>
                </a:lnTo>
                <a:lnTo>
                  <a:pt x="4973893" y="2760208"/>
                </a:lnTo>
                <a:lnTo>
                  <a:pt x="4979005" y="2790136"/>
                </a:lnTo>
                <a:lnTo>
                  <a:pt x="4986137" y="2804183"/>
                </a:lnTo>
                <a:cubicBezTo>
                  <a:pt x="4986150" y="2811409"/>
                  <a:pt x="4986162" y="2818634"/>
                  <a:pt x="4986175" y="2825860"/>
                </a:cubicBezTo>
                <a:cubicBezTo>
                  <a:pt x="4987474" y="2843788"/>
                  <a:pt x="4992871" y="2886513"/>
                  <a:pt x="4993936" y="2911749"/>
                </a:cubicBezTo>
                <a:cubicBezTo>
                  <a:pt x="4993313" y="2946689"/>
                  <a:pt x="4980300" y="2954448"/>
                  <a:pt x="4992563" y="2977278"/>
                </a:cubicBezTo>
                <a:cubicBezTo>
                  <a:pt x="4985688" y="2983455"/>
                  <a:pt x="4982051" y="2987749"/>
                  <a:pt x="4980516" y="2991092"/>
                </a:cubicBezTo>
                <a:cubicBezTo>
                  <a:pt x="4975910" y="3001119"/>
                  <a:pt x="4990216" y="3002537"/>
                  <a:pt x="4992801" y="3020247"/>
                </a:cubicBezTo>
                <a:cubicBezTo>
                  <a:pt x="4998517" y="3032637"/>
                  <a:pt x="5013148" y="3051512"/>
                  <a:pt x="5014805" y="3065434"/>
                </a:cubicBezTo>
                <a:cubicBezTo>
                  <a:pt x="4998836" y="3057428"/>
                  <a:pt x="5016840" y="3105196"/>
                  <a:pt x="5002733" y="3103777"/>
                </a:cubicBezTo>
                <a:cubicBezTo>
                  <a:pt x="5022381" y="3124610"/>
                  <a:pt x="4997365" y="3128169"/>
                  <a:pt x="5002941" y="3151828"/>
                </a:cubicBezTo>
                <a:cubicBezTo>
                  <a:pt x="5010264" y="3163902"/>
                  <a:pt x="5011356" y="3171780"/>
                  <a:pt x="5002883" y="3180546"/>
                </a:cubicBezTo>
                <a:cubicBezTo>
                  <a:pt x="5038586" y="3236545"/>
                  <a:pt x="5003723" y="3210316"/>
                  <a:pt x="5016711" y="3258677"/>
                </a:cubicBezTo>
                <a:lnTo>
                  <a:pt x="5017918" y="3262610"/>
                </a:lnTo>
                <a:lnTo>
                  <a:pt x="5011672" y="3277179"/>
                </a:lnTo>
                <a:lnTo>
                  <a:pt x="5009344" y="3278130"/>
                </a:lnTo>
                <a:lnTo>
                  <a:pt x="5026770" y="3325671"/>
                </a:lnTo>
                <a:lnTo>
                  <a:pt x="5024571" y="3332072"/>
                </a:lnTo>
                <a:lnTo>
                  <a:pt x="5041705" y="3362948"/>
                </a:lnTo>
                <a:lnTo>
                  <a:pt x="5047477" y="3378959"/>
                </a:lnTo>
                <a:lnTo>
                  <a:pt x="5060758" y="3407057"/>
                </a:lnTo>
                <a:lnTo>
                  <a:pt x="5058968" y="3409825"/>
                </a:lnTo>
                <a:lnTo>
                  <a:pt x="5062667" y="3415218"/>
                </a:lnTo>
                <a:lnTo>
                  <a:pt x="5060928" y="3419880"/>
                </a:lnTo>
                <a:lnTo>
                  <a:pt x="5062923" y="3424545"/>
                </a:lnTo>
                <a:cubicBezTo>
                  <a:pt x="5063537" y="3433967"/>
                  <a:pt x="5063494" y="3466028"/>
                  <a:pt x="5064623" y="3476412"/>
                </a:cubicBezTo>
                <a:lnTo>
                  <a:pt x="5069684" y="3486850"/>
                </a:lnTo>
                <a:lnTo>
                  <a:pt x="5063339" y="3496391"/>
                </a:lnTo>
                <a:lnTo>
                  <a:pt x="5070139" y="3531201"/>
                </a:lnTo>
                <a:lnTo>
                  <a:pt x="5079896" y="3542019"/>
                </a:lnTo>
                <a:lnTo>
                  <a:pt x="5087540" y="3552249"/>
                </a:lnTo>
                <a:lnTo>
                  <a:pt x="5087902" y="3553678"/>
                </a:lnTo>
                <a:lnTo>
                  <a:pt x="5091509" y="3568021"/>
                </a:lnTo>
                <a:lnTo>
                  <a:pt x="5091934" y="3569719"/>
                </a:lnTo>
                <a:lnTo>
                  <a:pt x="5089362" y="3586412"/>
                </a:lnTo>
                <a:lnTo>
                  <a:pt x="5092358" y="3597336"/>
                </a:lnTo>
                <a:lnTo>
                  <a:pt x="5084254" y="3606007"/>
                </a:lnTo>
                <a:cubicBezTo>
                  <a:pt x="5084262" y="3617747"/>
                  <a:pt x="5084273" y="3629488"/>
                  <a:pt x="5084281" y="3641228"/>
                </a:cubicBezTo>
                <a:lnTo>
                  <a:pt x="5091848" y="3653088"/>
                </a:lnTo>
                <a:lnTo>
                  <a:pt x="5097436" y="3664114"/>
                </a:lnTo>
                <a:cubicBezTo>
                  <a:pt x="5097463" y="3664599"/>
                  <a:pt x="5097491" y="3665084"/>
                  <a:pt x="5097518" y="3665569"/>
                </a:cubicBezTo>
                <a:cubicBezTo>
                  <a:pt x="5097915" y="3672776"/>
                  <a:pt x="5096966" y="3688591"/>
                  <a:pt x="5099829" y="3707357"/>
                </a:cubicBezTo>
                <a:cubicBezTo>
                  <a:pt x="5100505" y="3724716"/>
                  <a:pt x="5118078" y="3760234"/>
                  <a:pt x="5114696" y="3778166"/>
                </a:cubicBezTo>
                <a:cubicBezTo>
                  <a:pt x="5141627" y="3845122"/>
                  <a:pt x="5125427" y="3821305"/>
                  <a:pt x="5135379" y="3878222"/>
                </a:cubicBezTo>
                <a:cubicBezTo>
                  <a:pt x="5161519" y="3905047"/>
                  <a:pt x="5125417" y="4015047"/>
                  <a:pt x="5130138" y="4048117"/>
                </a:cubicBezTo>
                <a:cubicBezTo>
                  <a:pt x="5081804" y="4192084"/>
                  <a:pt x="5096262" y="4158987"/>
                  <a:pt x="5090040" y="4219510"/>
                </a:cubicBezTo>
                <a:cubicBezTo>
                  <a:pt x="5104553" y="4280033"/>
                  <a:pt x="5065380" y="4345686"/>
                  <a:pt x="5092812" y="4411258"/>
                </a:cubicBezTo>
                <a:cubicBezTo>
                  <a:pt x="5090630" y="4437329"/>
                  <a:pt x="5083878" y="4473140"/>
                  <a:pt x="5084599" y="4488531"/>
                </a:cubicBezTo>
                <a:cubicBezTo>
                  <a:pt x="5084423" y="4505410"/>
                  <a:pt x="5084248" y="4522289"/>
                  <a:pt x="5084072" y="4539168"/>
                </a:cubicBezTo>
                <a:cubicBezTo>
                  <a:pt x="5072114" y="4567830"/>
                  <a:pt x="5064305" y="4588197"/>
                  <a:pt x="5068936" y="4625153"/>
                </a:cubicBezTo>
                <a:cubicBezTo>
                  <a:pt x="5077433" y="4662889"/>
                  <a:pt x="5065899" y="4679357"/>
                  <a:pt x="5059114" y="4733115"/>
                </a:cubicBezTo>
                <a:cubicBezTo>
                  <a:pt x="5068687" y="4752352"/>
                  <a:pt x="5055370" y="4832308"/>
                  <a:pt x="5037209" y="4844323"/>
                </a:cubicBezTo>
                <a:cubicBezTo>
                  <a:pt x="5033444" y="4857054"/>
                  <a:pt x="5040194" y="4871554"/>
                  <a:pt x="5020638" y="4877992"/>
                </a:cubicBezTo>
                <a:cubicBezTo>
                  <a:pt x="4997151" y="4888353"/>
                  <a:pt x="5034418" y="4931200"/>
                  <a:pt x="5006413" y="4925805"/>
                </a:cubicBezTo>
                <a:cubicBezTo>
                  <a:pt x="5031964" y="4956261"/>
                  <a:pt x="4982840" y="4982633"/>
                  <a:pt x="4971037" y="5009272"/>
                </a:cubicBezTo>
                <a:cubicBezTo>
                  <a:pt x="4973259" y="5034036"/>
                  <a:pt x="4968375" y="5053859"/>
                  <a:pt x="4963105" y="5111369"/>
                </a:cubicBezTo>
                <a:cubicBezTo>
                  <a:pt x="4973224" y="5141336"/>
                  <a:pt x="4937413" y="5161742"/>
                  <a:pt x="4976341" y="5210876"/>
                </a:cubicBezTo>
                <a:cubicBezTo>
                  <a:pt x="4972455" y="5212581"/>
                  <a:pt x="4977054" y="5227501"/>
                  <a:pt x="4980617" y="5269726"/>
                </a:cubicBezTo>
                <a:cubicBezTo>
                  <a:pt x="4984182" y="5311951"/>
                  <a:pt x="4990390" y="5400671"/>
                  <a:pt x="4997733" y="5464225"/>
                </a:cubicBezTo>
                <a:cubicBezTo>
                  <a:pt x="5001765" y="5536542"/>
                  <a:pt x="4990225" y="5517959"/>
                  <a:pt x="5001400" y="5594585"/>
                </a:cubicBezTo>
                <a:cubicBezTo>
                  <a:pt x="4999908" y="5619318"/>
                  <a:pt x="4974042" y="5647975"/>
                  <a:pt x="4983700" y="5667896"/>
                </a:cubicBezTo>
                <a:cubicBezTo>
                  <a:pt x="4976834" y="5696311"/>
                  <a:pt x="4975579" y="5738356"/>
                  <a:pt x="4968506" y="5769225"/>
                </a:cubicBezTo>
                <a:cubicBezTo>
                  <a:pt x="4968926" y="5787258"/>
                  <a:pt x="4969344" y="5805291"/>
                  <a:pt x="4969765" y="5823324"/>
                </a:cubicBezTo>
                <a:cubicBezTo>
                  <a:pt x="4966122" y="5853058"/>
                  <a:pt x="4965608" y="5838948"/>
                  <a:pt x="4966129" y="5862699"/>
                </a:cubicBezTo>
                <a:lnTo>
                  <a:pt x="4970695" y="5906467"/>
                </a:lnTo>
                <a:lnTo>
                  <a:pt x="4991568" y="5939847"/>
                </a:lnTo>
                <a:cubicBezTo>
                  <a:pt x="4998848" y="5955713"/>
                  <a:pt x="4974731" y="5940131"/>
                  <a:pt x="4986815" y="5973994"/>
                </a:cubicBezTo>
                <a:cubicBezTo>
                  <a:pt x="4961187" y="5997051"/>
                  <a:pt x="4983444" y="6032039"/>
                  <a:pt x="4987776" y="6089693"/>
                </a:cubicBezTo>
                <a:lnTo>
                  <a:pt x="4991621" y="6224938"/>
                </a:lnTo>
                <a:cubicBezTo>
                  <a:pt x="4988442" y="6270972"/>
                  <a:pt x="5008962" y="6317522"/>
                  <a:pt x="5017157" y="6370251"/>
                </a:cubicBezTo>
                <a:cubicBezTo>
                  <a:pt x="5025353" y="6422980"/>
                  <a:pt x="5039938" y="6490855"/>
                  <a:pt x="5040797" y="6541313"/>
                </a:cubicBezTo>
                <a:cubicBezTo>
                  <a:pt x="5039898" y="6576319"/>
                  <a:pt x="5031912" y="6591883"/>
                  <a:pt x="5045375" y="6640957"/>
                </a:cubicBezTo>
                <a:cubicBezTo>
                  <a:pt x="5057505" y="6669536"/>
                  <a:pt x="5052276" y="6675394"/>
                  <a:pt x="5058442" y="6705297"/>
                </a:cubicBezTo>
                <a:cubicBezTo>
                  <a:pt x="5057367" y="6727133"/>
                  <a:pt x="5067901" y="6732087"/>
                  <a:pt x="5071125" y="6759582"/>
                </a:cubicBezTo>
                <a:cubicBezTo>
                  <a:pt x="5055614" y="6796071"/>
                  <a:pt x="5051656" y="6769544"/>
                  <a:pt x="5069172" y="6817746"/>
                </a:cubicBezTo>
                <a:cubicBezTo>
                  <a:pt x="5060956" y="6828354"/>
                  <a:pt x="5064525" y="6836369"/>
                  <a:pt x="5072322" y="6843646"/>
                </a:cubicBezTo>
                <a:lnTo>
                  <a:pt x="5091388" y="6857998"/>
                </a:lnTo>
                <a:lnTo>
                  <a:pt x="6096000" y="6857998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xmlns="" id="{9352989E-871C-944A-9B9F-B9045D9F0963}"/>
              </a:ext>
            </a:extLst>
          </p:cNvPr>
          <p:cNvSpPr txBox="1"/>
          <p:nvPr/>
        </p:nvSpPr>
        <p:spPr>
          <a:xfrm>
            <a:off x="-90408" y="1474707"/>
            <a:ext cx="3427001" cy="39085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5143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/>
              <a:t>Chứng thực chữ kí, hộ khẩu, giấy tờ liên quan đến nhân dân.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b="1"/>
          </a:p>
        </p:txBody>
      </p:sp>
      <p:pic>
        <p:nvPicPr>
          <p:cNvPr id="12290" name="Picture 3">
            <a:extLst>
              <a:ext uri="{FF2B5EF4-FFF2-40B4-BE49-F238E27FC236}">
                <a16:creationId xmlns:a16="http://schemas.microsoft.com/office/drawing/2014/main" xmlns="" id="{D337E1FB-AD82-4959-953A-7C2C59724C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04573" y="344237"/>
            <a:ext cx="8479820" cy="6338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911BE883-46B4-412C-B6C3-88A2FF74BEC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577D1452-F0B7-431E-9A24-D3F7103D85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ounded Rectangle 20">
            <a:extLst>
              <a:ext uri="{FF2B5EF4-FFF2-40B4-BE49-F238E27FC236}">
                <a16:creationId xmlns:a16="http://schemas.microsoft.com/office/drawing/2014/main" xmlns="" id="{A660F4F9-5DF5-4F15-BE6A-CD8648BB114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9211" y="559407"/>
            <a:ext cx="6594522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314" name="Picture 3">
            <a:extLst>
              <a:ext uri="{FF2B5EF4-FFF2-40B4-BE49-F238E27FC236}">
                <a16:creationId xmlns:a16="http://schemas.microsoft.com/office/drawing/2014/main" xmlns="" id="{01123877-B2DE-448B-BCF4-6EE662ACC4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17" b="-1"/>
          <a:stretch/>
        </p:blipFill>
        <p:spPr bwMode="auto">
          <a:xfrm>
            <a:off x="92254" y="322350"/>
            <a:ext cx="8468665" cy="621330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ộp Văn bản 1">
            <a:extLst>
              <a:ext uri="{FF2B5EF4-FFF2-40B4-BE49-F238E27FC236}">
                <a16:creationId xmlns:a16="http://schemas.microsoft.com/office/drawing/2014/main" xmlns="" id="{889B4989-C570-F94D-A883-2A7D49009875}"/>
              </a:ext>
            </a:extLst>
          </p:cNvPr>
          <p:cNvSpPr txBox="1"/>
          <p:nvPr/>
        </p:nvSpPr>
        <p:spPr>
          <a:xfrm>
            <a:off x="8542942" y="1296264"/>
            <a:ext cx="3667036" cy="34850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vi-VN" b="1"/>
              <a:t>       </a:t>
            </a:r>
            <a:r>
              <a:rPr lang="en-US" b="1"/>
              <a:t>  </a:t>
            </a:r>
            <a:r>
              <a:rPr lang="en-US" sz="3200" b="1"/>
              <a:t>ĐỊA CHÍNH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200" b="1"/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/>
              <a:t>Xác nhận tình trạng nhà đất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200" b="1"/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/>
              <a:t>Chứng thực chữ ký </a:t>
            </a:r>
            <a:r>
              <a:rPr lang="vi-VN" sz="3200" b="1"/>
              <a:t>về n</a:t>
            </a:r>
            <a:r>
              <a:rPr lang="en-US" sz="3200" b="1"/>
              <a:t>hà đất</a:t>
            </a:r>
          </a:p>
        </p:txBody>
      </p:sp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xmlns="" id="{04812C46-200A-4DEB-A05E-3ED6C68C23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338" name="Picture 3">
            <a:extLst>
              <a:ext uri="{FF2B5EF4-FFF2-40B4-BE49-F238E27FC236}">
                <a16:creationId xmlns:a16="http://schemas.microsoft.com/office/drawing/2014/main" xmlns="" id="{BFA80231-D1EA-4BAC-9708-970558F117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37" b="398"/>
          <a:stretch/>
        </p:blipFill>
        <p:spPr bwMode="auto">
          <a:xfrm>
            <a:off x="36559" y="278546"/>
            <a:ext cx="8669574" cy="6300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D1EA859B-E555-4109-94F3-6700E046E0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xmlns="" id="{E36D4ABE-6774-5046-A0BF-5189D7C8AE57}"/>
              </a:ext>
            </a:extLst>
          </p:cNvPr>
          <p:cNvSpPr txBox="1"/>
          <p:nvPr/>
        </p:nvSpPr>
        <p:spPr>
          <a:xfrm>
            <a:off x="7182831" y="1916347"/>
            <a:ext cx="5968294" cy="46631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5143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/>
              <a:t>Đăng kí sửa chữa nhà.</a:t>
            </a:r>
          </a:p>
          <a:p>
            <a:pPr marL="5143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/>
              <a:t>Xin cấp lại số nhà. </a:t>
            </a:r>
          </a:p>
        </p:txBody>
      </p:sp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403" name="Rectangle 73">
            <a:extLst>
              <a:ext uri="{FF2B5EF4-FFF2-40B4-BE49-F238E27FC236}">
                <a16:creationId xmlns:a16="http://schemas.microsoft.com/office/drawing/2014/main" xmlns="" id="{A3C210E6-A35A-4F68-8D60-801A019C75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388" name="Picture 5">
            <a:extLst>
              <a:ext uri="{FF2B5EF4-FFF2-40B4-BE49-F238E27FC236}">
                <a16:creationId xmlns:a16="http://schemas.microsoft.com/office/drawing/2014/main" xmlns="" id="{A8200508-8A20-4027-9A0F-83B23299D51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4" r="12544" b="3"/>
          <a:stretch/>
        </p:blipFill>
        <p:spPr bwMode="auto">
          <a:xfrm>
            <a:off x="3136389" y="10"/>
            <a:ext cx="4979304" cy="3401558"/>
          </a:xfrm>
          <a:custGeom>
            <a:avLst/>
            <a:gdLst/>
            <a:ahLst/>
            <a:cxnLst/>
            <a:rect l="l" t="t" r="r" b="b"/>
            <a:pathLst>
              <a:path w="4979304" h="3364992">
                <a:moveTo>
                  <a:pt x="0" y="0"/>
                </a:moveTo>
                <a:lnTo>
                  <a:pt x="4211250" y="0"/>
                </a:lnTo>
                <a:lnTo>
                  <a:pt x="4309461" y="192282"/>
                </a:lnTo>
                <a:cubicBezTo>
                  <a:pt x="4697535" y="1033269"/>
                  <a:pt x="4937593" y="2032690"/>
                  <a:pt x="4974907" y="3110424"/>
                </a:cubicBezTo>
                <a:lnTo>
                  <a:pt x="4979304" y="3364992"/>
                </a:lnTo>
                <a:lnTo>
                  <a:pt x="800592" y="3364992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6">
            <a:extLst>
              <a:ext uri="{FF2B5EF4-FFF2-40B4-BE49-F238E27FC236}">
                <a16:creationId xmlns:a16="http://schemas.microsoft.com/office/drawing/2014/main" xmlns="" id="{1F8E216F-5B83-4621-BA82-E937844B239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06"/>
          <a:stretch/>
        </p:blipFill>
        <p:spPr bwMode="auto">
          <a:xfrm>
            <a:off x="7381690" y="3456433"/>
            <a:ext cx="4810310" cy="3401568"/>
          </a:xfrm>
          <a:custGeom>
            <a:avLst/>
            <a:gdLst/>
            <a:ahLst/>
            <a:cxnLst/>
            <a:rect l="l" t="t" r="r" b="b"/>
            <a:pathLst>
              <a:path w="4810310" h="3401568">
                <a:moveTo>
                  <a:pt x="781270" y="0"/>
                </a:moveTo>
                <a:lnTo>
                  <a:pt x="4810310" y="0"/>
                </a:lnTo>
                <a:lnTo>
                  <a:pt x="4810310" y="3401568"/>
                </a:lnTo>
                <a:lnTo>
                  <a:pt x="0" y="3401568"/>
                </a:lnTo>
                <a:lnTo>
                  <a:pt x="1963" y="3397912"/>
                </a:lnTo>
                <a:cubicBezTo>
                  <a:pt x="454182" y="2512619"/>
                  <a:pt x="736170" y="1430108"/>
                  <a:pt x="776876" y="254399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4">
            <a:extLst>
              <a:ext uri="{FF2B5EF4-FFF2-40B4-BE49-F238E27FC236}">
                <a16:creationId xmlns:a16="http://schemas.microsoft.com/office/drawing/2014/main" xmlns="" id="{455ABD42-D113-4C07-B20B-737C79D668F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4" r="1142"/>
          <a:stretch/>
        </p:blipFill>
        <p:spPr bwMode="auto">
          <a:xfrm>
            <a:off x="3189428" y="3456432"/>
            <a:ext cx="4925479" cy="3401568"/>
          </a:xfrm>
          <a:custGeom>
            <a:avLst/>
            <a:gdLst/>
            <a:ahLst/>
            <a:cxnLst/>
            <a:rect l="l" t="t" r="r" b="b"/>
            <a:pathLst>
              <a:path w="4925479" h="3364992">
                <a:moveTo>
                  <a:pt x="749362" y="0"/>
                </a:moveTo>
                <a:lnTo>
                  <a:pt x="4925479" y="0"/>
                </a:lnTo>
                <a:lnTo>
                  <a:pt x="4921868" y="209033"/>
                </a:lnTo>
                <a:cubicBezTo>
                  <a:pt x="4884554" y="1286766"/>
                  <a:pt x="4644496" y="2286187"/>
                  <a:pt x="4256422" y="3127175"/>
                </a:cubicBezTo>
                <a:lnTo>
                  <a:pt x="4134952" y="3364992"/>
                </a:lnTo>
                <a:lnTo>
                  <a:pt x="0" y="3364992"/>
                </a:lnTo>
                <a:lnTo>
                  <a:pt x="79008" y="3202330"/>
                </a:lnTo>
                <a:cubicBezTo>
                  <a:pt x="467082" y="2361343"/>
                  <a:pt x="707140" y="1361922"/>
                  <a:pt x="744454" y="284189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 useBgFill="1">
        <p:nvSpPr>
          <p:cNvPr id="16404" name="Freeform: Shape 75">
            <a:extLst>
              <a:ext uri="{FF2B5EF4-FFF2-40B4-BE49-F238E27FC236}">
                <a16:creationId xmlns:a16="http://schemas.microsoft.com/office/drawing/2014/main" xmlns="" id="{AC0D06B0-F19C-459E-B221-A34B506FB5E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3945815" cy="6858000"/>
          </a:xfrm>
          <a:custGeom>
            <a:avLst/>
            <a:gdLst>
              <a:gd name="connsiteX0" fmla="*/ 0 w 3945815"/>
              <a:gd name="connsiteY0" fmla="*/ 0 h 6858000"/>
              <a:gd name="connsiteX1" fmla="*/ 3138662 w 3945815"/>
              <a:gd name="connsiteY1" fmla="*/ 0 h 6858000"/>
              <a:gd name="connsiteX2" fmla="*/ 3275260 w 3945815"/>
              <a:gd name="connsiteY2" fmla="*/ 267438 h 6858000"/>
              <a:gd name="connsiteX3" fmla="*/ 3945815 w 3945815"/>
              <a:gd name="connsiteY3" fmla="*/ 3481388 h 6858000"/>
              <a:gd name="connsiteX4" fmla="*/ 3275260 w 3945815"/>
              <a:gd name="connsiteY4" fmla="*/ 6695338 h 6858000"/>
              <a:gd name="connsiteX5" fmla="*/ 3192177 w 3945815"/>
              <a:gd name="connsiteY5" fmla="*/ 6858000 h 6858000"/>
              <a:gd name="connsiteX6" fmla="*/ 0 w 394581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45815" h="6858000">
                <a:moveTo>
                  <a:pt x="0" y="0"/>
                </a:moveTo>
                <a:lnTo>
                  <a:pt x="3138662" y="0"/>
                </a:lnTo>
                <a:lnTo>
                  <a:pt x="3275260" y="267438"/>
                </a:lnTo>
                <a:cubicBezTo>
                  <a:pt x="3698614" y="1184879"/>
                  <a:pt x="3945815" y="2290869"/>
                  <a:pt x="3945815" y="3481388"/>
                </a:cubicBezTo>
                <a:cubicBezTo>
                  <a:pt x="3945815" y="4671908"/>
                  <a:pt x="3698614" y="5777898"/>
                  <a:pt x="3275260" y="6695338"/>
                </a:cubicBezTo>
                <a:lnTo>
                  <a:pt x="319217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6405" name="Freeform: Shape 77">
            <a:extLst>
              <a:ext uri="{FF2B5EF4-FFF2-40B4-BE49-F238E27FC236}">
                <a16:creationId xmlns:a16="http://schemas.microsoft.com/office/drawing/2014/main" xmlns="" id="{345B26DA-1C6B-4C66-81C9-9C1877FC2D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3936670" cy="6858000"/>
          </a:xfrm>
          <a:custGeom>
            <a:avLst/>
            <a:gdLst>
              <a:gd name="connsiteX0" fmla="*/ 0 w 3936670"/>
              <a:gd name="connsiteY0" fmla="*/ 0 h 6858000"/>
              <a:gd name="connsiteX1" fmla="*/ 3129517 w 3936670"/>
              <a:gd name="connsiteY1" fmla="*/ 0 h 6858000"/>
              <a:gd name="connsiteX2" fmla="*/ 3266115 w 3936670"/>
              <a:gd name="connsiteY2" fmla="*/ 267438 h 6858000"/>
              <a:gd name="connsiteX3" fmla="*/ 3936670 w 3936670"/>
              <a:gd name="connsiteY3" fmla="*/ 3481388 h 6858000"/>
              <a:gd name="connsiteX4" fmla="*/ 3266115 w 3936670"/>
              <a:gd name="connsiteY4" fmla="*/ 6695338 h 6858000"/>
              <a:gd name="connsiteX5" fmla="*/ 3183032 w 3936670"/>
              <a:gd name="connsiteY5" fmla="*/ 6858000 h 6858000"/>
              <a:gd name="connsiteX6" fmla="*/ 0 w 39366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6670" h="6858000">
                <a:moveTo>
                  <a:pt x="0" y="0"/>
                </a:moveTo>
                <a:lnTo>
                  <a:pt x="3129517" y="0"/>
                </a:lnTo>
                <a:lnTo>
                  <a:pt x="3266115" y="267438"/>
                </a:lnTo>
                <a:cubicBezTo>
                  <a:pt x="3689469" y="1184879"/>
                  <a:pt x="3936670" y="2290869"/>
                  <a:pt x="3936670" y="3481388"/>
                </a:cubicBezTo>
                <a:cubicBezTo>
                  <a:pt x="3936670" y="4671908"/>
                  <a:pt x="3689469" y="5777898"/>
                  <a:pt x="3266115" y="6695338"/>
                </a:cubicBezTo>
                <a:lnTo>
                  <a:pt x="3183032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406" name="Rectangle 79">
            <a:extLst>
              <a:ext uri="{FF2B5EF4-FFF2-40B4-BE49-F238E27FC236}">
                <a16:creationId xmlns:a16="http://schemas.microsoft.com/office/drawing/2014/main" xmlns="" id="{98DE6C44-43F8-4DE4-AB81-66853FFEA09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005840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407" name="Rectangle 81">
            <a:extLst>
              <a:ext uri="{FF2B5EF4-FFF2-40B4-BE49-F238E27FC236}">
                <a16:creationId xmlns:a16="http://schemas.microsoft.com/office/drawing/2014/main" xmlns="" id="{2409529B-9B56-4F10-BE4D-F934DB89E57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38912" y="2089941"/>
            <a:ext cx="2834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xmlns="" id="{D9DA884E-55AA-254B-97CC-5E8341BD80F0}"/>
              </a:ext>
            </a:extLst>
          </p:cNvPr>
          <p:cNvSpPr txBox="1"/>
          <p:nvPr/>
        </p:nvSpPr>
        <p:spPr>
          <a:xfrm>
            <a:off x="600198" y="2253747"/>
            <a:ext cx="2578785" cy="51047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/>
              <a:t>Tổ chức các hoạt động khuyến học, mùa hè xanh, hội chữ thập </a:t>
            </a:r>
            <a:r>
              <a:rPr lang="vi-VN" sz="3200"/>
              <a:t>đỏ</a:t>
            </a:r>
            <a:r>
              <a:rPr lang="en-US" sz="3200"/>
              <a:t> v...v</a:t>
            </a:r>
            <a:r>
              <a:rPr lang="en-US" sz="2800"/>
              <a:t>..</a:t>
            </a:r>
          </a:p>
        </p:txBody>
      </p:sp>
      <p:pic>
        <p:nvPicPr>
          <p:cNvPr id="16386" name="Picture 3">
            <a:extLst>
              <a:ext uri="{FF2B5EF4-FFF2-40B4-BE49-F238E27FC236}">
                <a16:creationId xmlns:a16="http://schemas.microsoft.com/office/drawing/2014/main" xmlns="" id="{4E73DA37-078B-4762-994F-D8073E68E6E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93" b="2"/>
          <a:stretch/>
        </p:blipFill>
        <p:spPr bwMode="auto">
          <a:xfrm>
            <a:off x="7404372" y="10"/>
            <a:ext cx="4787628" cy="3401558"/>
          </a:xfrm>
          <a:custGeom>
            <a:avLst/>
            <a:gdLst/>
            <a:ahLst/>
            <a:cxnLst/>
            <a:rect l="l" t="t" r="r" b="b"/>
            <a:pathLst>
              <a:path w="4787628" h="3401568">
                <a:moveTo>
                  <a:pt x="0" y="0"/>
                </a:moveTo>
                <a:lnTo>
                  <a:pt x="4787628" y="0"/>
                </a:lnTo>
                <a:lnTo>
                  <a:pt x="4787628" y="3401568"/>
                </a:lnTo>
                <a:lnTo>
                  <a:pt x="762748" y="3401568"/>
                </a:lnTo>
                <a:lnTo>
                  <a:pt x="751436" y="2963954"/>
                </a:lnTo>
                <a:cubicBezTo>
                  <a:pt x="698408" y="1942163"/>
                  <a:pt x="463174" y="995044"/>
                  <a:pt x="93264" y="192283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100" y="-358759"/>
            <a:ext cx="8970783" cy="262509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14345">
            <a:off x="8237421" y="2101529"/>
            <a:ext cx="2037768" cy="203776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06" y="1155700"/>
            <a:ext cx="1981200" cy="132283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283" y="292371"/>
            <a:ext cx="1981200" cy="132283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908408" y="395368"/>
            <a:ext cx="7850777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altLang="vi-VN" sz="2600" b="1" i="1" u="sng" dirty="0">
                <a:solidFill>
                  <a:srgbClr val="FF0000"/>
                </a:solidFill>
                <a:cs typeface="Times New Roman" panose="02020603050405020304" pitchFamily="18" charset="0"/>
              </a:rPr>
              <a:t>Hoạt động 1:</a:t>
            </a:r>
            <a:r>
              <a:rPr lang="vi-VN" altLang="vi-VN" sz="2600" b="1" i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vi-VN" altLang="vi-VN" sz="2600" b="1" dirty="0">
                <a:solidFill>
                  <a:schemeClr val="accent5"/>
                </a:solidFill>
                <a:cs typeface="Times New Roman" panose="02020603050405020304" pitchFamily="18" charset="0"/>
              </a:rPr>
              <a:t>Tìm hiểu về cơ quan hành chính UBND xã, phường.</a:t>
            </a:r>
            <a:endParaRPr lang="en-US" altLang="vi-VN" sz="2600" b="1" dirty="0">
              <a:solidFill>
                <a:schemeClr val="accent5"/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42354" y="2068346"/>
            <a:ext cx="8876545" cy="92333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just"/>
            <a:r>
              <a:rPr lang="vi-VN" altLang="vi-VN" sz="2700" b="1" i="1" dirty="0">
                <a:cs typeface="Times New Roman" panose="02020603050405020304" pitchFamily="18" charset="0"/>
              </a:rPr>
              <a:t>  Em đã từng đến UBND xã, phường nơi em ở chưa?</a:t>
            </a:r>
          </a:p>
          <a:p>
            <a:pPr algn="just"/>
            <a:r>
              <a:rPr lang="vi-VN" altLang="vi-VN" sz="2700" b="1" i="1" dirty="0">
                <a:cs typeface="Times New Roman" panose="02020603050405020304" pitchFamily="18" charset="0"/>
              </a:rPr>
              <a:t>  Em đến đó để làm gì ?</a:t>
            </a:r>
            <a:endParaRPr lang="en-US" altLang="vi-VN" sz="2700" b="1" dirty="0">
              <a:cs typeface="Times New Roman" panose="02020603050405020304" pitchFamily="18" charset="0"/>
            </a:endParaRPr>
          </a:p>
        </p:txBody>
      </p:sp>
      <p:pic>
        <p:nvPicPr>
          <p:cNvPr id="9" name="Picture 8" descr="23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717" y="2030502"/>
            <a:ext cx="806453" cy="896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5906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1938093" cy="6681768"/>
            <a:chOff x="0" y="-67798"/>
            <a:chExt cx="9144000" cy="6651473"/>
          </a:xfrm>
        </p:grpSpPr>
        <p:grpSp>
          <p:nvGrpSpPr>
            <p:cNvPr id="8" name="Group 7"/>
            <p:cNvGrpSpPr/>
            <p:nvPr/>
          </p:nvGrpSpPr>
          <p:grpSpPr>
            <a:xfrm>
              <a:off x="0" y="26124"/>
              <a:ext cx="9144000" cy="6557551"/>
              <a:chOff x="0" y="26124"/>
              <a:chExt cx="9144000" cy="6557551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0" y="26124"/>
                <a:ext cx="9144000" cy="6557551"/>
                <a:chOff x="0" y="26124"/>
                <a:chExt cx="9144000" cy="6557551"/>
              </a:xfrm>
            </p:grpSpPr>
            <p:pic>
              <p:nvPicPr>
                <p:cNvPr id="4" name="Picture 3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0" y="26124"/>
                  <a:ext cx="9144000" cy="6557551"/>
                </a:xfrm>
                <a:prstGeom prst="rect">
                  <a:avLst/>
                </a:prstGeom>
              </p:spPr>
            </p:pic>
            <p:sp>
              <p:nvSpPr>
                <p:cNvPr id="6" name="TextBox 5"/>
                <p:cNvSpPr txBox="1"/>
                <p:nvPr/>
              </p:nvSpPr>
              <p:spPr>
                <a:xfrm flipV="1">
                  <a:off x="5262744" y="5540784"/>
                  <a:ext cx="3834272" cy="487962"/>
                </a:xfrm>
                <a:prstGeom prst="rect">
                  <a:avLst/>
                </a:prstGeom>
                <a:solidFill>
                  <a:srgbClr val="A1C8E3"/>
                </a:solidFill>
              </p:spPr>
              <p:txBody>
                <a:bodyPr wrap="square" rtlCol="0">
                  <a:spAutoFit/>
                </a:bodyPr>
                <a:lstStyle/>
                <a:p>
                  <a:endParaRPr lang="vi-VN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p:grpSp>
          <p:sp>
            <p:nvSpPr>
              <p:cNvPr id="5" name="TextBox 4"/>
              <p:cNvSpPr txBox="1"/>
              <p:nvPr/>
            </p:nvSpPr>
            <p:spPr>
              <a:xfrm>
                <a:off x="2205317" y="5567082"/>
                <a:ext cx="1479177" cy="923330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vi-VN" b="1" dirty="0">
                    <a:solidFill>
                      <a:schemeClr val="bg1"/>
                    </a:solidFill>
                  </a:rPr>
                  <a:t>UBND cấp Xã/phường</a:t>
                </a:r>
              </a:p>
            </p:txBody>
          </p:sp>
        </p:grpSp>
        <p:sp>
          <p:nvSpPr>
            <p:cNvPr id="9" name="Rectangle 8"/>
            <p:cNvSpPr/>
            <p:nvPr/>
          </p:nvSpPr>
          <p:spPr>
            <a:xfrm>
              <a:off x="0" y="-67798"/>
              <a:ext cx="9144000" cy="892552"/>
            </a:xfrm>
            <a:prstGeom prst="rect">
              <a:avLst/>
            </a:prstGeom>
            <a:solidFill>
              <a:srgbClr val="FDF5FB"/>
            </a:solidFill>
          </p:spPr>
          <p:txBody>
            <a:bodyPr wrap="square">
              <a:spAutoFit/>
            </a:bodyPr>
            <a:lstStyle/>
            <a:p>
              <a:pPr algn="ctr">
                <a:lnSpc>
                  <a:spcPct val="200000"/>
                </a:lnSpc>
              </a:pPr>
              <a:r>
                <a:rPr lang="vi-VN" altLang="vi-VN" sz="2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SƠ ĐỒ BỘ MÁY NHÀ NƯỚC CỤ THỂ</a:t>
              </a:r>
            </a:p>
          </p:txBody>
        </p:sp>
      </p:grpSp>
      <p:sp>
        <p:nvSpPr>
          <p:cNvPr id="11" name="Oval 10"/>
          <p:cNvSpPr/>
          <p:nvPr/>
        </p:nvSpPr>
        <p:spPr>
          <a:xfrm>
            <a:off x="2539999" y="5448301"/>
            <a:ext cx="2717801" cy="1173475"/>
          </a:xfrm>
          <a:prstGeom prst="ellipse">
            <a:avLst/>
          </a:prstGeom>
          <a:noFill/>
          <a:ln w="41275"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ECB08D24-22BD-4CA3-A0EA-57E5C4AA6B12}"/>
              </a:ext>
            </a:extLst>
          </p:cNvPr>
          <p:cNvCxnSpPr/>
          <p:nvPr/>
        </p:nvCxnSpPr>
        <p:spPr>
          <a:xfrm>
            <a:off x="3520440" y="4672584"/>
            <a:ext cx="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5">
            <a:extLst>
              <a:ext uri="{FF2B5EF4-FFF2-40B4-BE49-F238E27FC236}">
                <a16:creationId xmlns:a16="http://schemas.microsoft.com/office/drawing/2014/main" xmlns="" id="{787069C3-DBFC-3647-9DF9-298F3B705E04}"/>
              </a:ext>
            </a:extLst>
          </p:cNvPr>
          <p:cNvSpPr txBox="1"/>
          <p:nvPr/>
        </p:nvSpPr>
        <p:spPr>
          <a:xfrm flipV="1">
            <a:off x="6879509" y="6011711"/>
            <a:ext cx="4997243" cy="554470"/>
          </a:xfrm>
          <a:prstGeom prst="rect">
            <a:avLst/>
          </a:prstGeom>
          <a:solidFill>
            <a:srgbClr val="A1C8E3"/>
          </a:solidFill>
        </p:spPr>
        <p:txBody>
          <a:bodyPr wrap="square" rtlCol="0">
            <a:spAutoFit/>
          </a:bodyPr>
          <a:lstStyle/>
          <a:p>
            <a:endParaRPr lang="vi-VN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442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17778495-EB28-5647-8B7C-D9A2C5AC7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57BDCFE0-784D-5D46-AD15-82E37A7763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grpSp>
        <p:nvGrpSpPr>
          <p:cNvPr id="7" name="Group 12">
            <a:extLst>
              <a:ext uri="{FF2B5EF4-FFF2-40B4-BE49-F238E27FC236}">
                <a16:creationId xmlns:a16="http://schemas.microsoft.com/office/drawing/2014/main" xmlns="" id="{61DF5DAC-70FE-9C46-9510-6E1DACB0956B}"/>
              </a:ext>
            </a:extLst>
          </p:cNvPr>
          <p:cNvGrpSpPr/>
          <p:nvPr/>
        </p:nvGrpSpPr>
        <p:grpSpPr>
          <a:xfrm>
            <a:off x="0" y="-88440"/>
            <a:ext cx="12192002" cy="6955965"/>
            <a:chOff x="1" y="-97966"/>
            <a:chExt cx="9144001" cy="6955965"/>
          </a:xfrm>
        </p:grpSpPr>
        <p:pic>
          <p:nvPicPr>
            <p:cNvPr id="5" name="Picture 2">
              <a:extLst>
                <a:ext uri="{FF2B5EF4-FFF2-40B4-BE49-F238E27FC236}">
                  <a16:creationId xmlns:a16="http://schemas.microsoft.com/office/drawing/2014/main" xmlns="" id="{B315B4CC-4517-1F40-A742-D385B7EAF7D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591671"/>
              <a:ext cx="9144001" cy="6266328"/>
            </a:xfrm>
            <a:prstGeom prst="rect">
              <a:avLst/>
            </a:prstGeom>
          </p:spPr>
        </p:pic>
        <p:sp>
          <p:nvSpPr>
            <p:cNvPr id="6" name="TextBox 11">
              <a:extLst>
                <a:ext uri="{FF2B5EF4-FFF2-40B4-BE49-F238E27FC236}">
                  <a16:creationId xmlns:a16="http://schemas.microsoft.com/office/drawing/2014/main" xmlns="" id="{1A9D67FB-DE4C-ED43-8D2E-DB10AA635E4B}"/>
                </a:ext>
              </a:extLst>
            </p:cNvPr>
            <p:cNvSpPr txBox="1"/>
            <p:nvPr/>
          </p:nvSpPr>
          <p:spPr>
            <a:xfrm>
              <a:off x="1" y="-97966"/>
              <a:ext cx="9144000" cy="83099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200000"/>
                </a:lnSpc>
              </a:pPr>
              <a:r>
                <a:rPr lang="vi-VN" altLang="vi-VN" sz="24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SƠ ĐỒ BỘ MÁY HÀNH CHÍNH UBND PHƯỜNG, XÃ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45561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160" y="-358760"/>
            <a:ext cx="8970783" cy="262509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978382" y="395368"/>
            <a:ext cx="7850777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altLang="vi-VN" sz="2600" b="1" i="1" u="sng" dirty="0">
                <a:solidFill>
                  <a:srgbClr val="FF0000"/>
                </a:solidFill>
                <a:cs typeface="Times New Roman" panose="02020603050405020304" pitchFamily="18" charset="0"/>
              </a:rPr>
              <a:t>Hoạt động 1:</a:t>
            </a:r>
            <a:r>
              <a:rPr lang="vi-VN" altLang="vi-VN" sz="2600" b="1" i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vi-VN" altLang="vi-VN" sz="2600" b="1" dirty="0">
                <a:solidFill>
                  <a:schemeClr val="accent5"/>
                </a:solidFill>
                <a:cs typeface="Times New Roman" panose="02020603050405020304" pitchFamily="18" charset="0"/>
              </a:rPr>
              <a:t>Tìm hiểu về cơ quan hành chính UBND xã, phường.</a:t>
            </a:r>
            <a:endParaRPr lang="en-US" altLang="vi-VN" sz="2600" b="1" dirty="0">
              <a:solidFill>
                <a:schemeClr val="accent5"/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2603160" y="3547959"/>
            <a:ext cx="7680483" cy="206210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vi-VN" sz="3200" b="1" dirty="0">
                <a:latin typeface="Arial" panose="020B0604020202020204" pitchFamily="34" charset="0"/>
                <a:cs typeface="Arial" panose="020B0604020202020204" pitchFamily="34" charset="0"/>
              </a:rPr>
              <a:t>Ủy ban nhân dân xã, phường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vi-VN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altLang="vi-VN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altLang="vi-VN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chính</a:t>
            </a:r>
            <a:r>
              <a:rPr lang="en-US" altLang="vi-VN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altLang="vi-VN" sz="32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vi-VN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đại</a:t>
            </a:r>
            <a:r>
              <a:rPr lang="en-US" altLang="vi-VN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altLang="vi-VN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altLang="vi-VN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altLang="vi-VN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altLang="vi-VN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vi-VN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pháp</a:t>
            </a:r>
            <a:r>
              <a:rPr lang="en-US" altLang="vi-VN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luật</a:t>
            </a:r>
            <a:r>
              <a:rPr lang="en-US" altLang="vi-VN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altLang="vi-VN" sz="3200" b="1" dirty="0">
                <a:latin typeface="Arial" panose="020B0604020202020204" pitchFamily="34" charset="0"/>
                <a:cs typeface="Arial" panose="020B0604020202020204" pitchFamily="34" charset="0"/>
              </a:rPr>
              <a:t> Nam </a:t>
            </a:r>
            <a:r>
              <a:rPr lang="en-US" altLang="vi-VN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altLang="vi-VN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vệ</a:t>
            </a:r>
            <a:r>
              <a:rPr lang="en-US" altLang="vi-VN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altLang="vi-VN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altLang="vi-VN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lợi</a:t>
            </a:r>
            <a:r>
              <a:rPr lang="en-US" altLang="vi-VN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vi-VN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altLang="vi-VN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altLang="vi-VN" sz="32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" name="Rectangle 7">
            <a:extLst>
              <a:ext uri="{FF2B5EF4-FFF2-40B4-BE49-F238E27FC236}">
                <a16:creationId xmlns:a16="http://schemas.microsoft.com/office/drawing/2014/main" xmlns="" id="{F61C247C-844B-DE4F-B72A-417A008F739A}"/>
              </a:ext>
            </a:extLst>
          </p:cNvPr>
          <p:cNvSpPr/>
          <p:nvPr/>
        </p:nvSpPr>
        <p:spPr>
          <a:xfrm>
            <a:off x="2370214" y="2107883"/>
            <a:ext cx="9269425" cy="92333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just"/>
            <a:r>
              <a:rPr lang="vi-VN" altLang="vi-VN" sz="2700" b="1" i="1" dirty="0">
                <a:cs typeface="Times New Roman" panose="02020603050405020304" pitchFamily="18" charset="0"/>
              </a:rPr>
              <a:t>  Em đã từng đến UBND xã, phường nơi em ở chưa?</a:t>
            </a:r>
          </a:p>
          <a:p>
            <a:pPr algn="just"/>
            <a:r>
              <a:rPr lang="vi-VN" altLang="vi-VN" sz="2700" b="1" i="1" dirty="0">
                <a:cs typeface="Times New Roman" panose="02020603050405020304" pitchFamily="18" charset="0"/>
              </a:rPr>
              <a:t>  Em đến đó để làm gì ?</a:t>
            </a:r>
            <a:endParaRPr lang="en-US" altLang="vi-VN" sz="2700" b="1" dirty="0">
              <a:cs typeface="Times New Roman" panose="02020603050405020304" pitchFamily="18" charset="0"/>
            </a:endParaRPr>
          </a:p>
        </p:txBody>
      </p:sp>
      <p:pic>
        <p:nvPicPr>
          <p:cNvPr id="4" name="Picture 8" descr="23">
            <a:extLst>
              <a:ext uri="{FF2B5EF4-FFF2-40B4-BE49-F238E27FC236}">
                <a16:creationId xmlns:a16="http://schemas.microsoft.com/office/drawing/2014/main" xmlns="" id="{3CE094D7-3475-D841-8E62-BB37F1386E2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6707" y="2266331"/>
            <a:ext cx="806453" cy="896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3934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3636" y="3847064"/>
            <a:ext cx="3052482" cy="305248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8C619B0-5234-4F2D-9428-9D46115A4456}"/>
              </a:ext>
            </a:extLst>
          </p:cNvPr>
          <p:cNvSpPr txBox="1"/>
          <p:nvPr/>
        </p:nvSpPr>
        <p:spPr>
          <a:xfrm>
            <a:off x="4034836" y="1194119"/>
            <a:ext cx="2882197" cy="887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4000" b="1" dirty="0">
                <a:solidFill>
                  <a:schemeClr val="tx2">
                    <a:lumMod val="75000"/>
                  </a:schemeClr>
                </a:solidFill>
                <a:latin typeface="UVN Van Chuong Nang" panose="00000400000000000000" pitchFamily="2" charset="0"/>
                <a:ea typeface="华康海报体W12(P)" pitchFamily="82" charset="-122"/>
              </a:rPr>
              <a:t>MỤC TIÊU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3E8FA3D7-C077-4B78-B662-FE7973F9EB22}"/>
              </a:ext>
            </a:extLst>
          </p:cNvPr>
          <p:cNvGrpSpPr/>
          <p:nvPr/>
        </p:nvGrpSpPr>
        <p:grpSpPr>
          <a:xfrm>
            <a:off x="1261134" y="2400370"/>
            <a:ext cx="854993" cy="837410"/>
            <a:chOff x="2051720" y="1059582"/>
            <a:chExt cx="854993" cy="837410"/>
          </a:xfrm>
        </p:grpSpPr>
        <p:pic>
          <p:nvPicPr>
            <p:cNvPr id="10" name="Picture 2" descr="F:\1-原创素材\1_mm1102\PPT\PPT_014\materaials\pageimg_g20h.png">
              <a:extLst>
                <a:ext uri="{FF2B5EF4-FFF2-40B4-BE49-F238E27FC236}">
                  <a16:creationId xmlns:a16="http://schemas.microsoft.com/office/drawing/2014/main" xmlns="" id="{F4FED46B-0365-4F1B-86A2-5E38815BFC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1720" y="1059582"/>
              <a:ext cx="854993" cy="837410"/>
            </a:xfrm>
            <a:prstGeom prst="rect">
              <a:avLst/>
            </a:prstGeom>
            <a:noFill/>
            <a:effectLst>
              <a:glow rad="101600">
                <a:schemeClr val="bg1">
                  <a:lumMod val="85000"/>
                  <a:alpha val="6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4CF6FF84-36D6-4257-9194-3228F6B3210D}"/>
                </a:ext>
              </a:extLst>
            </p:cNvPr>
            <p:cNvSpPr txBox="1"/>
            <p:nvPr/>
          </p:nvSpPr>
          <p:spPr>
            <a:xfrm>
              <a:off x="2276847" y="1155121"/>
              <a:ext cx="5669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3600" b="1" dirty="0"/>
                <a:t>1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D2A5DA2-F88A-425C-89BD-6CE63F54A2A9}"/>
              </a:ext>
            </a:extLst>
          </p:cNvPr>
          <p:cNvSpPr txBox="1"/>
          <p:nvPr/>
        </p:nvSpPr>
        <p:spPr>
          <a:xfrm>
            <a:off x="2299252" y="2345228"/>
            <a:ext cx="7197674" cy="13849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vi-VN" sz="2800" dirty="0">
                <a:latin typeface="Calibri" panose="020F0502020204030204" pitchFamily="34" charset="0"/>
                <a:cs typeface="Calibri" panose="020F0502020204030204" pitchFamily="34" charset="0"/>
              </a:rPr>
              <a:t>Biết vai trò quan trọng của Ủy ban nhân dân xã (phường), kể được một số công việc của Ủy ban với cộng đồng nhân dân trên địa phương.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484BCFF9-B986-40E3-8E7F-FD699DA81EBC}"/>
              </a:ext>
            </a:extLst>
          </p:cNvPr>
          <p:cNvGrpSpPr/>
          <p:nvPr/>
        </p:nvGrpSpPr>
        <p:grpSpPr>
          <a:xfrm>
            <a:off x="1214718" y="4055922"/>
            <a:ext cx="854993" cy="837410"/>
            <a:chOff x="2051719" y="3052275"/>
            <a:chExt cx="854993" cy="837410"/>
          </a:xfrm>
        </p:grpSpPr>
        <p:pic>
          <p:nvPicPr>
            <p:cNvPr id="14" name="Picture 2" descr="F:\1-原创素材\1_mm1102\PPT\PPT_014\materaials\pageimg_g20h.png">
              <a:extLst>
                <a:ext uri="{FF2B5EF4-FFF2-40B4-BE49-F238E27FC236}">
                  <a16:creationId xmlns:a16="http://schemas.microsoft.com/office/drawing/2014/main" xmlns="" id="{38EF69A3-A5ED-46D1-8822-21331E4027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1719" y="3052275"/>
              <a:ext cx="854993" cy="837410"/>
            </a:xfrm>
            <a:prstGeom prst="rect">
              <a:avLst/>
            </a:prstGeom>
            <a:noFill/>
            <a:effectLst>
              <a:glow rad="101600">
                <a:schemeClr val="bg1">
                  <a:lumMod val="85000"/>
                  <a:alpha val="6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1851BF55-420E-4CF0-9A24-9BDDCD55C460}"/>
                </a:ext>
              </a:extLst>
            </p:cNvPr>
            <p:cNvSpPr txBox="1"/>
            <p:nvPr/>
          </p:nvSpPr>
          <p:spPr>
            <a:xfrm>
              <a:off x="2276846" y="3147814"/>
              <a:ext cx="5669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3600" b="1" dirty="0">
                  <a:solidFill>
                    <a:srgbClr val="FFFF00"/>
                  </a:solidFill>
                </a:rPr>
                <a:t>2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19851A24-7181-411E-828F-5942447C0C52}"/>
              </a:ext>
            </a:extLst>
          </p:cNvPr>
          <p:cNvSpPr txBox="1"/>
          <p:nvPr/>
        </p:nvSpPr>
        <p:spPr>
          <a:xfrm>
            <a:off x="2294838" y="4228404"/>
            <a:ext cx="7034384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vi-VN" sz="2800" dirty="0">
                <a:latin typeface="Calibri" panose="020F0502020204030204" pitchFamily="34" charset="0"/>
                <a:cs typeface="Calibri" panose="020F0502020204030204" pitchFamily="34" charset="0"/>
              </a:rPr>
              <a:t>Có ý thức tôn trọng Ủy ban nhân dân xã (phường). </a:t>
            </a:r>
          </a:p>
        </p:txBody>
      </p:sp>
    </p:spTree>
    <p:extLst>
      <p:ext uri="{BB962C8B-B14F-4D97-AF65-F5344CB8AC3E}">
        <p14:creationId xmlns:p14="http://schemas.microsoft.com/office/powerpoint/2010/main" val="327144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2" grpId="0" animBg="1"/>
      <p:bldP spid="1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736" y="-262946"/>
            <a:ext cx="9949380" cy="283729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14345">
            <a:off x="8237421" y="2101529"/>
            <a:ext cx="2037768" cy="203776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06" y="1155700"/>
            <a:ext cx="1981200" cy="132283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283" y="292371"/>
            <a:ext cx="1981200" cy="132283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15568" y="457750"/>
            <a:ext cx="8979408" cy="1224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vi-VN" sz="3200" i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altLang="vi-VN" sz="3200" i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200" i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altLang="vi-VN" sz="3200" i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r>
              <a:rPr lang="en-US" altLang="vi-VN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vi-VN" sz="3200" dirty="0" err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altLang="vi-VN" sz="32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200" dirty="0" err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altLang="vi-VN" sz="32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200" dirty="0" err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truyện</a:t>
            </a:r>
            <a:r>
              <a:rPr lang="en-US" altLang="vi-VN" sz="32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vi-VN" sz="32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altLang="vi-VN" sz="3200" b="1" i="1" dirty="0" err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Đến</a:t>
            </a:r>
            <a:r>
              <a:rPr lang="en-US" altLang="vi-VN" sz="3200" b="1" i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200" b="1" i="1" dirty="0" err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Ủy</a:t>
            </a:r>
            <a:r>
              <a:rPr lang="en-US" altLang="vi-VN" sz="3200" b="1" i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ban </a:t>
            </a:r>
            <a:r>
              <a:rPr lang="en-US" altLang="vi-VN" sz="3200" b="1" i="1" dirty="0" err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altLang="vi-VN" sz="3200" b="1" i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200" b="1" i="1" dirty="0" err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altLang="vi-VN" sz="3200" b="1" i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200" b="1" i="1" dirty="0" err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phường</a:t>
            </a:r>
            <a:r>
              <a:rPr lang="en-US" altLang="vi-VN" sz="3200" b="1" i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134112" y="2266333"/>
            <a:ext cx="11923776" cy="4133439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vi-VN" sz="2600" b="1" i="1" dirty="0" err="1"/>
              <a:t>Đến</a:t>
            </a:r>
            <a:r>
              <a:rPr lang="en-US" altLang="vi-VN" sz="2600" b="1" i="1" dirty="0"/>
              <a:t> </a:t>
            </a:r>
            <a:r>
              <a:rPr lang="en-US" altLang="vi-VN" sz="2600" b="1" i="1" dirty="0" err="1"/>
              <a:t>Ủy</a:t>
            </a:r>
            <a:r>
              <a:rPr lang="en-US" altLang="vi-VN" sz="2600" b="1" i="1" dirty="0"/>
              <a:t> ban </a:t>
            </a:r>
            <a:r>
              <a:rPr lang="en-US" altLang="vi-VN" sz="2600" b="1" i="1" dirty="0" err="1"/>
              <a:t>nhân</a:t>
            </a:r>
            <a:r>
              <a:rPr lang="en-US" altLang="vi-VN" sz="2600" b="1" i="1" dirty="0"/>
              <a:t> </a:t>
            </a:r>
            <a:r>
              <a:rPr lang="en-US" altLang="vi-VN" sz="2600" b="1" i="1" dirty="0" err="1"/>
              <a:t>dân</a:t>
            </a:r>
            <a:r>
              <a:rPr lang="en-US" altLang="vi-VN" sz="2600" b="1" i="1" dirty="0"/>
              <a:t> </a:t>
            </a:r>
            <a:r>
              <a:rPr lang="en-US" altLang="vi-VN" sz="2600" b="1" i="1" dirty="0" err="1"/>
              <a:t>phường</a:t>
            </a:r>
            <a:endParaRPr lang="en-US" altLang="vi-VN" sz="2600" b="1" i="1" dirty="0"/>
          </a:p>
          <a:p>
            <a:pPr algn="just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vi-VN" sz="2600" dirty="0"/>
              <a:t>     </a:t>
            </a:r>
            <a:r>
              <a:rPr lang="en-US" altLang="vi-VN" sz="2600" dirty="0" err="1"/>
              <a:t>Mẹ</a:t>
            </a:r>
            <a:r>
              <a:rPr lang="en-US" altLang="vi-VN" sz="2600" dirty="0"/>
              <a:t> </a:t>
            </a:r>
            <a:r>
              <a:rPr lang="en-US" altLang="vi-VN" sz="2600" dirty="0" err="1"/>
              <a:t>mới</a:t>
            </a:r>
            <a:r>
              <a:rPr lang="en-US" altLang="vi-VN" sz="2600" dirty="0"/>
              <a:t> </a:t>
            </a:r>
            <a:r>
              <a:rPr lang="en-US" altLang="vi-VN" sz="2600" dirty="0" err="1"/>
              <a:t>sinh</a:t>
            </a:r>
            <a:r>
              <a:rPr lang="en-US" altLang="vi-VN" sz="2600" dirty="0"/>
              <a:t> </a:t>
            </a:r>
            <a:r>
              <a:rPr lang="en-US" altLang="vi-VN" sz="2600" dirty="0" err="1"/>
              <a:t>em</a:t>
            </a:r>
            <a:r>
              <a:rPr lang="en-US" altLang="vi-VN" sz="2600" dirty="0"/>
              <a:t> </a:t>
            </a:r>
            <a:r>
              <a:rPr lang="en-US" altLang="vi-VN" sz="2600" dirty="0" err="1"/>
              <a:t>bé</a:t>
            </a:r>
            <a:r>
              <a:rPr lang="en-US" altLang="vi-VN" sz="2600" dirty="0"/>
              <a:t>. </a:t>
            </a:r>
            <a:r>
              <a:rPr lang="en-US" altLang="vi-VN" sz="2600" dirty="0" err="1"/>
              <a:t>Hôm</a:t>
            </a:r>
            <a:r>
              <a:rPr lang="en-US" altLang="vi-VN" sz="2600" dirty="0"/>
              <a:t> nay, </a:t>
            </a:r>
            <a:r>
              <a:rPr lang="en-US" altLang="vi-VN" sz="2600" dirty="0" err="1"/>
              <a:t>bố</a:t>
            </a:r>
            <a:r>
              <a:rPr lang="en-US" altLang="vi-VN" sz="2600" dirty="0"/>
              <a:t> </a:t>
            </a:r>
            <a:r>
              <a:rPr lang="en-US" altLang="vi-VN" sz="2600" dirty="0" err="1"/>
              <a:t>đi</a:t>
            </a:r>
            <a:r>
              <a:rPr lang="en-US" altLang="vi-VN" sz="2600" dirty="0"/>
              <a:t> </a:t>
            </a:r>
            <a:r>
              <a:rPr lang="en-US" altLang="vi-VN" sz="2600" dirty="0" err="1"/>
              <a:t>làm</a:t>
            </a:r>
            <a:r>
              <a:rPr lang="en-US" altLang="vi-VN" sz="2600" dirty="0"/>
              <a:t> </a:t>
            </a:r>
            <a:r>
              <a:rPr lang="en-US" altLang="vi-VN" sz="2600" dirty="0" err="1"/>
              <a:t>giấy</a:t>
            </a:r>
            <a:r>
              <a:rPr lang="en-US" altLang="vi-VN" sz="2600" dirty="0"/>
              <a:t> </a:t>
            </a:r>
            <a:r>
              <a:rPr lang="en-US" altLang="vi-VN" sz="2600" dirty="0" err="1"/>
              <a:t>khai</a:t>
            </a:r>
            <a:r>
              <a:rPr lang="en-US" altLang="vi-VN" sz="2600" dirty="0"/>
              <a:t> </a:t>
            </a:r>
            <a:r>
              <a:rPr lang="en-US" altLang="vi-VN" sz="2600" dirty="0" err="1"/>
              <a:t>sinh</a:t>
            </a:r>
            <a:r>
              <a:rPr lang="en-US" altLang="vi-VN" sz="2600" dirty="0"/>
              <a:t> </a:t>
            </a:r>
            <a:r>
              <a:rPr lang="en-US" altLang="vi-VN" sz="2600" dirty="0" err="1"/>
              <a:t>cho</a:t>
            </a:r>
            <a:r>
              <a:rPr lang="en-US" altLang="vi-VN" sz="2600" dirty="0"/>
              <a:t> </a:t>
            </a:r>
            <a:r>
              <a:rPr lang="en-US" altLang="vi-VN" sz="2600" dirty="0" err="1"/>
              <a:t>em</a:t>
            </a:r>
            <a:r>
              <a:rPr lang="en-US" altLang="vi-VN" sz="2600" dirty="0"/>
              <a:t>. </a:t>
            </a:r>
            <a:r>
              <a:rPr lang="en-US" altLang="vi-VN" sz="2600" dirty="0" err="1"/>
              <a:t>Nga</a:t>
            </a:r>
            <a:r>
              <a:rPr lang="en-US" altLang="vi-VN" sz="2600" dirty="0"/>
              <a:t> </a:t>
            </a:r>
            <a:r>
              <a:rPr lang="en-US" altLang="vi-VN" sz="2600" dirty="0" err="1"/>
              <a:t>đi</a:t>
            </a:r>
            <a:r>
              <a:rPr lang="en-US" altLang="vi-VN" sz="2600" dirty="0"/>
              <a:t> </a:t>
            </a:r>
            <a:r>
              <a:rPr lang="en-US" altLang="vi-VN" sz="2600" dirty="0" err="1"/>
              <a:t>theo</a:t>
            </a:r>
            <a:r>
              <a:rPr lang="en-US" altLang="vi-VN" sz="2600" dirty="0"/>
              <a:t> </a:t>
            </a:r>
            <a:r>
              <a:rPr lang="en-US" altLang="vi-VN" sz="2600" dirty="0" err="1"/>
              <a:t>bố</a:t>
            </a:r>
            <a:r>
              <a:rPr lang="en-US" altLang="vi-VN" sz="2600" dirty="0"/>
              <a:t>. </a:t>
            </a:r>
            <a:r>
              <a:rPr lang="en-US" altLang="vi-VN" sz="2600" dirty="0" err="1"/>
              <a:t>Đến</a:t>
            </a:r>
            <a:r>
              <a:rPr lang="en-US" altLang="vi-VN" sz="2600" dirty="0"/>
              <a:t> </a:t>
            </a:r>
            <a:r>
              <a:rPr lang="en-US" altLang="vi-VN" sz="2600" dirty="0" err="1"/>
              <a:t>trụ</a:t>
            </a:r>
            <a:r>
              <a:rPr lang="en-US" altLang="vi-VN" sz="2600" dirty="0"/>
              <a:t> </a:t>
            </a:r>
            <a:r>
              <a:rPr lang="en-US" altLang="vi-VN" sz="2600" dirty="0" err="1"/>
              <a:t>sở</a:t>
            </a:r>
            <a:r>
              <a:rPr lang="en-US" altLang="vi-VN" sz="2600" dirty="0"/>
              <a:t> </a:t>
            </a:r>
            <a:r>
              <a:rPr lang="en-US" altLang="vi-VN" sz="2600" dirty="0" err="1"/>
              <a:t>Uỷ</a:t>
            </a:r>
            <a:r>
              <a:rPr lang="en-US" altLang="vi-VN" sz="2600" dirty="0"/>
              <a:t> ban </a:t>
            </a:r>
            <a:r>
              <a:rPr lang="en-US" altLang="vi-VN" sz="2600" dirty="0" err="1"/>
              <a:t>nhân</a:t>
            </a:r>
            <a:r>
              <a:rPr lang="en-US" altLang="vi-VN" sz="2600" dirty="0"/>
              <a:t> </a:t>
            </a:r>
            <a:r>
              <a:rPr lang="en-US" altLang="vi-VN" sz="2600" dirty="0" err="1"/>
              <a:t>dân</a:t>
            </a:r>
            <a:r>
              <a:rPr lang="en-US" altLang="vi-VN" sz="2600" dirty="0"/>
              <a:t> </a:t>
            </a:r>
            <a:r>
              <a:rPr lang="en-US" altLang="vi-VN" sz="2600" dirty="0" err="1"/>
              <a:t>phường</a:t>
            </a:r>
            <a:r>
              <a:rPr lang="en-US" altLang="vi-VN" sz="2600" dirty="0"/>
              <a:t>, </a:t>
            </a:r>
            <a:r>
              <a:rPr lang="en-US" altLang="vi-VN" sz="2600" dirty="0" err="1"/>
              <a:t>thấy</a:t>
            </a:r>
            <a:r>
              <a:rPr lang="en-US" altLang="vi-VN" sz="2600" dirty="0"/>
              <a:t>  </a:t>
            </a:r>
            <a:r>
              <a:rPr lang="en-US" altLang="vi-VN" sz="2600" dirty="0" err="1"/>
              <a:t>có</a:t>
            </a:r>
            <a:r>
              <a:rPr lang="en-US" altLang="vi-VN" sz="2600" dirty="0"/>
              <a:t> </a:t>
            </a:r>
            <a:r>
              <a:rPr lang="en-US" altLang="vi-VN" sz="2600" dirty="0" err="1"/>
              <a:t>rất</a:t>
            </a:r>
            <a:r>
              <a:rPr lang="en-US" altLang="vi-VN" sz="2600" dirty="0"/>
              <a:t> </a:t>
            </a:r>
            <a:r>
              <a:rPr lang="en-US" altLang="vi-VN" sz="2600" dirty="0" err="1"/>
              <a:t>nhiều</a:t>
            </a:r>
            <a:r>
              <a:rPr lang="en-US" altLang="vi-VN" sz="2600" dirty="0"/>
              <a:t> </a:t>
            </a:r>
            <a:r>
              <a:rPr lang="en-US" altLang="vi-VN" sz="2600" dirty="0" err="1"/>
              <a:t>người</a:t>
            </a:r>
            <a:r>
              <a:rPr lang="en-US" altLang="vi-VN" sz="2600" dirty="0"/>
              <a:t>, </a:t>
            </a:r>
            <a:r>
              <a:rPr lang="en-US" altLang="vi-VN" sz="2600" dirty="0" err="1"/>
              <a:t>Nga</a:t>
            </a:r>
            <a:r>
              <a:rPr lang="en-US" altLang="vi-VN" sz="2600" dirty="0"/>
              <a:t> </a:t>
            </a:r>
            <a:r>
              <a:rPr lang="en-US" altLang="vi-VN" sz="2600" dirty="0" err="1"/>
              <a:t>hỏi</a:t>
            </a:r>
            <a:r>
              <a:rPr lang="en-US" altLang="vi-VN" sz="2600" dirty="0"/>
              <a:t> </a:t>
            </a:r>
            <a:r>
              <a:rPr lang="en-US" altLang="vi-VN" sz="2600" dirty="0" err="1"/>
              <a:t>bố</a:t>
            </a:r>
            <a:r>
              <a:rPr lang="en-US" altLang="vi-VN" sz="2600" dirty="0"/>
              <a:t>:</a:t>
            </a:r>
          </a:p>
          <a:p>
            <a:pPr algn="just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vi-VN" sz="2600" dirty="0"/>
              <a:t>     - </a:t>
            </a:r>
            <a:r>
              <a:rPr lang="en-US" altLang="vi-VN" sz="2600" dirty="0" err="1"/>
              <a:t>Bố</a:t>
            </a:r>
            <a:r>
              <a:rPr lang="en-US" altLang="vi-VN" sz="2600" dirty="0"/>
              <a:t> </a:t>
            </a:r>
            <a:r>
              <a:rPr lang="en-US" altLang="vi-VN" sz="2600" dirty="0" err="1"/>
              <a:t>ơi</a:t>
            </a:r>
            <a:r>
              <a:rPr lang="en-US" altLang="vi-VN" sz="2600" dirty="0"/>
              <a:t>, </a:t>
            </a:r>
            <a:r>
              <a:rPr lang="en-US" altLang="vi-VN" sz="2600" dirty="0" err="1"/>
              <a:t>các</a:t>
            </a:r>
            <a:r>
              <a:rPr lang="en-US" altLang="vi-VN" sz="2600" dirty="0"/>
              <a:t> </a:t>
            </a:r>
            <a:r>
              <a:rPr lang="en-US" altLang="vi-VN" sz="2600" dirty="0" err="1"/>
              <a:t>bác</a:t>
            </a:r>
            <a:r>
              <a:rPr lang="en-US" altLang="vi-VN" sz="2600" dirty="0"/>
              <a:t> </a:t>
            </a:r>
            <a:r>
              <a:rPr lang="en-US" altLang="vi-VN" sz="2600" dirty="0" err="1"/>
              <a:t>kia</a:t>
            </a:r>
            <a:r>
              <a:rPr lang="en-US" altLang="vi-VN" sz="2600" dirty="0"/>
              <a:t> </a:t>
            </a:r>
            <a:r>
              <a:rPr lang="en-US" altLang="vi-VN" sz="2600" dirty="0" err="1"/>
              <a:t>cũng</a:t>
            </a:r>
            <a:r>
              <a:rPr lang="en-US" altLang="vi-VN" sz="2600" dirty="0"/>
              <a:t> </a:t>
            </a:r>
            <a:r>
              <a:rPr lang="en-US" altLang="vi-VN" sz="2600" dirty="0" err="1"/>
              <a:t>đến</a:t>
            </a:r>
            <a:r>
              <a:rPr lang="en-US" altLang="vi-VN" sz="2600" dirty="0"/>
              <a:t> </a:t>
            </a:r>
            <a:r>
              <a:rPr lang="en-US" altLang="vi-VN" sz="2600" dirty="0" err="1"/>
              <a:t>đây</a:t>
            </a:r>
            <a:r>
              <a:rPr lang="en-US" altLang="vi-VN" sz="2600" dirty="0"/>
              <a:t> </a:t>
            </a:r>
            <a:r>
              <a:rPr lang="en-US" altLang="vi-VN" sz="2600" dirty="0" err="1"/>
              <a:t>để</a:t>
            </a:r>
            <a:r>
              <a:rPr lang="en-US" altLang="vi-VN" sz="2600" dirty="0"/>
              <a:t> </a:t>
            </a:r>
            <a:r>
              <a:rPr lang="en-US" altLang="vi-VN" sz="2600" dirty="0" err="1"/>
              <a:t>làm</a:t>
            </a:r>
            <a:r>
              <a:rPr lang="en-US" altLang="vi-VN" sz="2600" dirty="0"/>
              <a:t> </a:t>
            </a:r>
            <a:r>
              <a:rPr lang="en-US" altLang="vi-VN" sz="2600" dirty="0" err="1"/>
              <a:t>giấy</a:t>
            </a:r>
            <a:r>
              <a:rPr lang="en-US" altLang="vi-VN" sz="2600" dirty="0"/>
              <a:t> </a:t>
            </a:r>
            <a:r>
              <a:rPr lang="en-US" altLang="vi-VN" sz="2600" dirty="0" err="1"/>
              <a:t>khai</a:t>
            </a:r>
            <a:r>
              <a:rPr lang="en-US" altLang="vi-VN" sz="2600" dirty="0"/>
              <a:t> </a:t>
            </a:r>
            <a:r>
              <a:rPr lang="en-US" altLang="vi-VN" sz="2600" dirty="0" err="1"/>
              <a:t>sinh</a:t>
            </a:r>
            <a:r>
              <a:rPr lang="en-US" altLang="vi-VN" sz="2600" dirty="0"/>
              <a:t> </a:t>
            </a:r>
            <a:r>
              <a:rPr lang="en-US" altLang="vi-VN" sz="2600" dirty="0" err="1"/>
              <a:t>cho</a:t>
            </a:r>
            <a:r>
              <a:rPr lang="en-US" altLang="vi-VN" sz="2600" dirty="0"/>
              <a:t> </a:t>
            </a:r>
            <a:r>
              <a:rPr lang="en-US" altLang="vi-VN" sz="2600" dirty="0" err="1"/>
              <a:t>em</a:t>
            </a:r>
            <a:r>
              <a:rPr lang="en-US" altLang="vi-VN" sz="2600" dirty="0"/>
              <a:t> </a:t>
            </a:r>
            <a:r>
              <a:rPr lang="en-US" altLang="vi-VN" sz="2600" dirty="0" err="1"/>
              <a:t>bé</a:t>
            </a:r>
            <a:r>
              <a:rPr lang="en-US" altLang="vi-VN" sz="2600" dirty="0"/>
              <a:t> </a:t>
            </a:r>
            <a:r>
              <a:rPr lang="en-US" altLang="vi-VN" sz="2600" dirty="0" err="1"/>
              <a:t>hả</a:t>
            </a:r>
            <a:r>
              <a:rPr lang="en-US" altLang="vi-VN" sz="2600" dirty="0"/>
              <a:t> </a:t>
            </a:r>
            <a:r>
              <a:rPr lang="en-US" altLang="vi-VN" sz="2600" dirty="0" err="1"/>
              <a:t>bố</a:t>
            </a:r>
            <a:r>
              <a:rPr lang="en-US" altLang="vi-VN" sz="2600" dirty="0"/>
              <a:t>?</a:t>
            </a:r>
          </a:p>
          <a:p>
            <a:pPr algn="just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vi-VN" sz="2600" dirty="0"/>
              <a:t>     </a:t>
            </a:r>
            <a:r>
              <a:rPr lang="en-US" altLang="vi-VN" sz="2600" dirty="0" err="1"/>
              <a:t>Bố</a:t>
            </a:r>
            <a:r>
              <a:rPr lang="en-US" altLang="vi-VN" sz="2600" dirty="0"/>
              <a:t> </a:t>
            </a:r>
            <a:r>
              <a:rPr lang="en-US" altLang="vi-VN" sz="2600" dirty="0" err="1"/>
              <a:t>trả</a:t>
            </a:r>
            <a:r>
              <a:rPr lang="en-US" altLang="vi-VN" sz="2600" dirty="0"/>
              <a:t> </a:t>
            </a:r>
            <a:r>
              <a:rPr lang="en-US" altLang="vi-VN" sz="2600" dirty="0" err="1"/>
              <a:t>lời</a:t>
            </a:r>
            <a:r>
              <a:rPr lang="en-US" altLang="vi-VN" sz="2600" dirty="0"/>
              <a:t> :</a:t>
            </a:r>
          </a:p>
          <a:p>
            <a:pPr algn="just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vi-VN" sz="2600" dirty="0"/>
              <a:t>     - </a:t>
            </a:r>
            <a:r>
              <a:rPr lang="en-US" altLang="vi-VN" sz="2600" dirty="0" err="1"/>
              <a:t>Không</a:t>
            </a:r>
            <a:r>
              <a:rPr lang="en-US" altLang="vi-VN" sz="2600" dirty="0"/>
              <a:t> </a:t>
            </a:r>
            <a:r>
              <a:rPr lang="en-US" altLang="vi-VN" sz="2600" dirty="0" err="1"/>
              <a:t>hẳn</a:t>
            </a:r>
            <a:r>
              <a:rPr lang="en-US" altLang="vi-VN" sz="2600" dirty="0"/>
              <a:t> </a:t>
            </a:r>
            <a:r>
              <a:rPr lang="en-US" altLang="vi-VN" sz="2600" dirty="0" err="1"/>
              <a:t>thế</a:t>
            </a:r>
            <a:r>
              <a:rPr lang="en-US" altLang="vi-VN" sz="2600" dirty="0"/>
              <a:t> con ạ. </a:t>
            </a:r>
            <a:r>
              <a:rPr lang="en-US" altLang="vi-VN" sz="2600" dirty="0" err="1"/>
              <a:t>Ngoài</a:t>
            </a:r>
            <a:r>
              <a:rPr lang="en-US" altLang="vi-VN" sz="2600" dirty="0"/>
              <a:t> </a:t>
            </a:r>
            <a:r>
              <a:rPr lang="en-US" altLang="vi-VN" sz="2600" dirty="0" err="1"/>
              <a:t>làm</a:t>
            </a:r>
            <a:r>
              <a:rPr lang="en-US" altLang="vi-VN" sz="2600" dirty="0"/>
              <a:t> </a:t>
            </a:r>
            <a:r>
              <a:rPr lang="en-US" altLang="vi-VN" sz="2600" dirty="0" err="1"/>
              <a:t>giấy</a:t>
            </a:r>
            <a:r>
              <a:rPr lang="en-US" altLang="vi-VN" sz="2600" dirty="0"/>
              <a:t> </a:t>
            </a:r>
            <a:r>
              <a:rPr lang="en-US" altLang="vi-VN" sz="2600" dirty="0" err="1"/>
              <a:t>khai</a:t>
            </a:r>
            <a:r>
              <a:rPr lang="en-US" altLang="vi-VN" sz="2600" dirty="0"/>
              <a:t> </a:t>
            </a:r>
            <a:r>
              <a:rPr lang="en-US" altLang="vi-VN" sz="2600" dirty="0" err="1"/>
              <a:t>sinh</a:t>
            </a:r>
            <a:r>
              <a:rPr lang="en-US" altLang="vi-VN" sz="2600" dirty="0"/>
              <a:t> </a:t>
            </a:r>
            <a:r>
              <a:rPr lang="en-US" altLang="vi-VN" sz="2600" dirty="0" err="1"/>
              <a:t>cho</a:t>
            </a:r>
            <a:r>
              <a:rPr lang="en-US" altLang="vi-VN" sz="2600" dirty="0"/>
              <a:t> </a:t>
            </a:r>
            <a:r>
              <a:rPr lang="en-US" altLang="vi-VN" sz="2600" dirty="0" err="1"/>
              <a:t>em</a:t>
            </a:r>
            <a:r>
              <a:rPr lang="en-US" altLang="vi-VN" sz="2600" dirty="0"/>
              <a:t> </a:t>
            </a:r>
            <a:r>
              <a:rPr lang="en-US" altLang="vi-VN" sz="2600" dirty="0" err="1"/>
              <a:t>bé</a:t>
            </a:r>
            <a:r>
              <a:rPr lang="en-US" altLang="vi-VN" sz="2600" dirty="0"/>
              <a:t>, </a:t>
            </a:r>
            <a:r>
              <a:rPr lang="en-US" altLang="vi-VN" sz="2600" dirty="0" err="1"/>
              <a:t>Uỷ</a:t>
            </a:r>
            <a:r>
              <a:rPr lang="en-US" altLang="vi-VN" sz="2600" dirty="0"/>
              <a:t> ban </a:t>
            </a:r>
            <a:r>
              <a:rPr lang="en-US" altLang="vi-VN" sz="2600" dirty="0" err="1"/>
              <a:t>nhân</a:t>
            </a:r>
            <a:r>
              <a:rPr lang="en-US" altLang="vi-VN" sz="2600" dirty="0"/>
              <a:t> </a:t>
            </a:r>
            <a:r>
              <a:rPr lang="en-US" altLang="vi-VN" sz="2600" dirty="0" err="1"/>
              <a:t>dân</a:t>
            </a:r>
            <a:r>
              <a:rPr lang="en-US" altLang="vi-VN" sz="2600" dirty="0"/>
              <a:t> </a:t>
            </a:r>
            <a:r>
              <a:rPr lang="en-US" altLang="vi-VN" sz="2600" dirty="0" err="1"/>
              <a:t>còn</a:t>
            </a:r>
            <a:r>
              <a:rPr lang="en-US" altLang="vi-VN" sz="2600" dirty="0"/>
              <a:t> </a:t>
            </a:r>
            <a:r>
              <a:rPr lang="en-US" altLang="vi-VN" sz="2600" dirty="0" err="1"/>
              <a:t>làm</a:t>
            </a:r>
            <a:r>
              <a:rPr lang="en-US" altLang="vi-VN" sz="2600" dirty="0"/>
              <a:t> </a:t>
            </a:r>
            <a:r>
              <a:rPr lang="en-US" altLang="vi-VN" sz="2600" dirty="0" err="1"/>
              <a:t>rất</a:t>
            </a:r>
            <a:r>
              <a:rPr lang="en-US" altLang="vi-VN" sz="2600" dirty="0"/>
              <a:t> </a:t>
            </a:r>
            <a:r>
              <a:rPr lang="en-US" altLang="vi-VN" sz="2600" dirty="0" err="1"/>
              <a:t>nhiều</a:t>
            </a:r>
            <a:r>
              <a:rPr lang="en-US" altLang="vi-VN" sz="2600" dirty="0"/>
              <a:t> </a:t>
            </a:r>
            <a:r>
              <a:rPr lang="en-US" altLang="vi-VN" sz="2600" dirty="0" err="1"/>
              <a:t>việc</a:t>
            </a:r>
            <a:r>
              <a:rPr lang="en-US" altLang="vi-VN" sz="2600" dirty="0"/>
              <a:t>: </a:t>
            </a:r>
            <a:r>
              <a:rPr lang="en-US" altLang="vi-VN" sz="2600" dirty="0" err="1"/>
              <a:t>xác</a:t>
            </a:r>
            <a:r>
              <a:rPr lang="en-US" altLang="vi-VN" sz="2600" dirty="0"/>
              <a:t> </a:t>
            </a:r>
            <a:r>
              <a:rPr lang="en-US" altLang="vi-VN" sz="2600" dirty="0" err="1"/>
              <a:t>nhận</a:t>
            </a:r>
            <a:r>
              <a:rPr lang="en-US" altLang="vi-VN" sz="2600" dirty="0"/>
              <a:t> </a:t>
            </a:r>
            <a:r>
              <a:rPr lang="en-US" altLang="vi-VN" sz="2600" dirty="0" err="1"/>
              <a:t>chỗ</a:t>
            </a:r>
            <a:r>
              <a:rPr lang="en-US" altLang="vi-VN" sz="2600" dirty="0"/>
              <a:t> ở; </a:t>
            </a:r>
            <a:r>
              <a:rPr lang="en-US" altLang="vi-VN" sz="2600" dirty="0" err="1"/>
              <a:t>quản</a:t>
            </a:r>
            <a:r>
              <a:rPr lang="en-US" altLang="vi-VN" sz="2600" dirty="0"/>
              <a:t> </a:t>
            </a:r>
            <a:r>
              <a:rPr lang="en-US" altLang="vi-VN" sz="2600" dirty="0" err="1"/>
              <a:t>lí</a:t>
            </a:r>
            <a:r>
              <a:rPr lang="en-US" altLang="vi-VN" sz="2600" dirty="0"/>
              <a:t> </a:t>
            </a:r>
            <a:r>
              <a:rPr lang="en-US" altLang="vi-VN" sz="2600" dirty="0" err="1"/>
              <a:t>việc</a:t>
            </a:r>
            <a:r>
              <a:rPr lang="en-US" altLang="vi-VN" sz="2600" dirty="0"/>
              <a:t> </a:t>
            </a:r>
            <a:r>
              <a:rPr lang="en-US" altLang="vi-VN" sz="2600" dirty="0" err="1"/>
              <a:t>xây</a:t>
            </a:r>
            <a:r>
              <a:rPr lang="en-US" altLang="vi-VN" sz="2600" dirty="0"/>
              <a:t> </a:t>
            </a:r>
            <a:r>
              <a:rPr lang="en-US" altLang="vi-VN" sz="2600" dirty="0" err="1"/>
              <a:t>dựng</a:t>
            </a:r>
            <a:r>
              <a:rPr lang="en-US" altLang="vi-VN" sz="2600" dirty="0"/>
              <a:t> </a:t>
            </a:r>
            <a:r>
              <a:rPr lang="en-US" altLang="vi-VN" sz="2600" dirty="0" err="1"/>
              <a:t>trường</a:t>
            </a:r>
            <a:r>
              <a:rPr lang="en-US" altLang="vi-VN" sz="2600" dirty="0"/>
              <a:t> </a:t>
            </a:r>
            <a:r>
              <a:rPr lang="en-US" altLang="vi-VN" sz="2600" dirty="0" err="1"/>
              <a:t>học</a:t>
            </a:r>
            <a:r>
              <a:rPr lang="en-US" altLang="vi-VN" sz="2600" dirty="0"/>
              <a:t>, </a:t>
            </a:r>
            <a:r>
              <a:rPr lang="en-US" altLang="vi-VN" sz="2600" dirty="0" err="1"/>
              <a:t>điểm</a:t>
            </a:r>
            <a:r>
              <a:rPr lang="en-US" altLang="vi-VN" sz="2600" dirty="0"/>
              <a:t> </a:t>
            </a:r>
            <a:r>
              <a:rPr lang="en-US" altLang="vi-VN" sz="2600" dirty="0" err="1"/>
              <a:t>vui</a:t>
            </a:r>
            <a:r>
              <a:rPr lang="en-US" altLang="vi-VN" sz="2600" dirty="0"/>
              <a:t> </a:t>
            </a:r>
            <a:r>
              <a:rPr lang="en-US" altLang="vi-VN" sz="2600" dirty="0" err="1"/>
              <a:t>chơi</a:t>
            </a:r>
            <a:r>
              <a:rPr lang="en-US" altLang="vi-VN" sz="2600" dirty="0"/>
              <a:t> </a:t>
            </a:r>
            <a:r>
              <a:rPr lang="en-US" altLang="vi-VN" sz="2600" dirty="0" err="1"/>
              <a:t>cho</a:t>
            </a:r>
            <a:r>
              <a:rPr lang="en-US" altLang="vi-VN" sz="2600" dirty="0"/>
              <a:t> </a:t>
            </a:r>
            <a:r>
              <a:rPr lang="en-US" altLang="vi-VN" sz="2600" dirty="0" err="1"/>
              <a:t>trẻ</a:t>
            </a:r>
            <a:r>
              <a:rPr lang="en-US" altLang="vi-VN" sz="2600" dirty="0"/>
              <a:t> </a:t>
            </a:r>
            <a:r>
              <a:rPr lang="en-US" altLang="vi-VN" sz="2600" dirty="0" err="1"/>
              <a:t>em</a:t>
            </a:r>
            <a:r>
              <a:rPr lang="en-US" altLang="vi-VN" sz="2600" dirty="0"/>
              <a:t>; </a:t>
            </a:r>
            <a:r>
              <a:rPr lang="en-US" altLang="vi-VN" sz="2600" dirty="0" err="1"/>
              <a:t>tổ</a:t>
            </a:r>
            <a:r>
              <a:rPr lang="en-US" altLang="vi-VN" sz="2600" dirty="0"/>
              <a:t> </a:t>
            </a:r>
            <a:r>
              <a:rPr lang="en-US" altLang="vi-VN" sz="2600" dirty="0" err="1"/>
              <a:t>chức</a:t>
            </a:r>
            <a:r>
              <a:rPr lang="en-US" altLang="vi-VN" sz="2600" dirty="0"/>
              <a:t> </a:t>
            </a:r>
            <a:r>
              <a:rPr lang="en-US" altLang="vi-VN" sz="2600" dirty="0" err="1"/>
              <a:t>tiêm</a:t>
            </a:r>
            <a:r>
              <a:rPr lang="en-US" altLang="vi-VN" sz="2600" dirty="0"/>
              <a:t> </a:t>
            </a:r>
            <a:r>
              <a:rPr lang="en-US" altLang="vi-VN" sz="2600" dirty="0" err="1"/>
              <a:t>chủng</a:t>
            </a:r>
            <a:r>
              <a:rPr lang="en-US" altLang="vi-VN" sz="2600" dirty="0"/>
              <a:t> </a:t>
            </a:r>
            <a:r>
              <a:rPr lang="en-US" altLang="vi-VN" sz="2600" dirty="0" err="1"/>
              <a:t>mở</a:t>
            </a:r>
            <a:r>
              <a:rPr lang="en-US" altLang="vi-VN" sz="2600" dirty="0"/>
              <a:t> </a:t>
            </a:r>
            <a:r>
              <a:rPr lang="en-US" altLang="vi-VN" sz="2600" dirty="0" err="1"/>
              <a:t>rộng</a:t>
            </a:r>
            <a:r>
              <a:rPr lang="en-US" altLang="vi-VN" sz="2600" dirty="0"/>
              <a:t>,… </a:t>
            </a:r>
            <a:r>
              <a:rPr lang="en-US" altLang="vi-VN" sz="2600" dirty="0" err="1"/>
              <a:t>Các</a:t>
            </a:r>
            <a:r>
              <a:rPr lang="en-US" altLang="vi-VN" sz="2600" dirty="0"/>
              <a:t> </a:t>
            </a:r>
            <a:r>
              <a:rPr lang="en-US" altLang="vi-VN" sz="2600" dirty="0" err="1"/>
              <a:t>công</a:t>
            </a:r>
            <a:r>
              <a:rPr lang="en-US" altLang="vi-VN" sz="2600" dirty="0"/>
              <a:t> </a:t>
            </a:r>
            <a:r>
              <a:rPr lang="en-US" altLang="vi-VN" sz="2600" dirty="0" err="1"/>
              <a:t>việc</a:t>
            </a:r>
            <a:r>
              <a:rPr lang="en-US" altLang="vi-VN" sz="2600" dirty="0"/>
              <a:t> </a:t>
            </a:r>
            <a:r>
              <a:rPr lang="en-US" altLang="vi-VN" sz="2600" dirty="0" err="1"/>
              <a:t>này</a:t>
            </a:r>
            <a:r>
              <a:rPr lang="en-US" altLang="vi-VN" sz="2600" dirty="0"/>
              <a:t> </a:t>
            </a:r>
            <a:r>
              <a:rPr lang="en-US" altLang="vi-VN" sz="2600" dirty="0" err="1"/>
              <a:t>cần</a:t>
            </a:r>
            <a:r>
              <a:rPr lang="en-US" altLang="vi-VN" sz="2600" dirty="0"/>
              <a:t> </a:t>
            </a:r>
            <a:r>
              <a:rPr lang="en-US" altLang="vi-VN" sz="2600" dirty="0" err="1"/>
              <a:t>phải</a:t>
            </a:r>
            <a:r>
              <a:rPr lang="en-US" altLang="vi-VN" sz="2600" dirty="0"/>
              <a:t> </a:t>
            </a:r>
            <a:r>
              <a:rPr lang="en-US" altLang="vi-VN" sz="2600" dirty="0" err="1"/>
              <a:t>làm</a:t>
            </a:r>
            <a:r>
              <a:rPr lang="en-US" altLang="vi-VN" sz="2600" dirty="0"/>
              <a:t> </a:t>
            </a:r>
            <a:r>
              <a:rPr lang="en-US" altLang="vi-VN" sz="2600" dirty="0" err="1"/>
              <a:t>cẩn</a:t>
            </a:r>
            <a:r>
              <a:rPr lang="en-US" altLang="vi-VN" sz="2600" dirty="0"/>
              <a:t> </a:t>
            </a:r>
            <a:r>
              <a:rPr lang="en-US" altLang="vi-VN" sz="2600" dirty="0" err="1"/>
              <a:t>thận</a:t>
            </a:r>
            <a:r>
              <a:rPr lang="en-US" altLang="vi-VN" sz="2600" dirty="0"/>
              <a:t>, </a:t>
            </a:r>
            <a:r>
              <a:rPr lang="en-US" altLang="vi-VN" sz="2600" dirty="0" err="1"/>
              <a:t>chính</a:t>
            </a:r>
            <a:r>
              <a:rPr lang="en-US" altLang="vi-VN" sz="2600" dirty="0"/>
              <a:t> </a:t>
            </a:r>
            <a:r>
              <a:rPr lang="en-US" altLang="vi-VN" sz="2600" dirty="0" err="1"/>
              <a:t>xác</a:t>
            </a:r>
            <a:r>
              <a:rPr lang="en-US" altLang="vi-VN" sz="2600" dirty="0"/>
              <a:t> </a:t>
            </a:r>
            <a:r>
              <a:rPr lang="en-US" altLang="vi-VN" sz="2600" dirty="0" err="1"/>
              <a:t>và</a:t>
            </a:r>
            <a:r>
              <a:rPr lang="en-US" altLang="vi-VN" sz="2600" dirty="0"/>
              <a:t> </a:t>
            </a:r>
            <a:r>
              <a:rPr lang="en-US" altLang="vi-VN" sz="2600" dirty="0" err="1"/>
              <a:t>đúng</a:t>
            </a:r>
            <a:r>
              <a:rPr lang="en-US" altLang="vi-VN" sz="2600" dirty="0"/>
              <a:t> </a:t>
            </a:r>
            <a:r>
              <a:rPr lang="en-US" altLang="vi-VN" sz="2600" dirty="0" err="1"/>
              <a:t>pháp</a:t>
            </a:r>
            <a:r>
              <a:rPr lang="en-US" altLang="vi-VN" sz="2600" dirty="0"/>
              <a:t> </a:t>
            </a:r>
            <a:r>
              <a:rPr lang="en-US" altLang="vi-VN" sz="2600" dirty="0" err="1"/>
              <a:t>luật</a:t>
            </a:r>
            <a:r>
              <a:rPr lang="en-US" altLang="vi-VN" sz="2600" dirty="0"/>
              <a:t>, con ạ.</a:t>
            </a:r>
          </a:p>
        </p:txBody>
      </p:sp>
    </p:spTree>
    <p:extLst>
      <p:ext uri="{BB962C8B-B14F-4D97-AF65-F5344CB8AC3E}">
        <p14:creationId xmlns:p14="http://schemas.microsoft.com/office/powerpoint/2010/main" val="543162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098"/>
          <a:stretch/>
        </p:blipFill>
        <p:spPr>
          <a:xfrm>
            <a:off x="-128016" y="3107165"/>
            <a:ext cx="2295144" cy="3750835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 bwMode="auto">
          <a:xfrm rot="218325">
            <a:off x="3200415" y="128285"/>
            <a:ext cx="4093664" cy="1604220"/>
            <a:chOff x="4671459" y="-714787"/>
            <a:chExt cx="2696240" cy="1789082"/>
          </a:xfrm>
          <a:blipFill>
            <a:blip r:embed="rId3"/>
            <a:tile tx="0" ty="0" sx="100000" sy="100000" flip="none" algn="tl"/>
          </a:blipFill>
        </p:grpSpPr>
        <p:sp>
          <p:nvSpPr>
            <p:cNvPr id="5" name="Cloud Callout 4"/>
            <p:cNvSpPr/>
            <p:nvPr/>
          </p:nvSpPr>
          <p:spPr>
            <a:xfrm rot="21593066">
              <a:off x="4671459" y="-714787"/>
              <a:ext cx="2696240" cy="1789082"/>
            </a:xfrm>
            <a:prstGeom prst="cloudCallout">
              <a:avLst>
                <a:gd name="adj1" fmla="val -36632"/>
                <a:gd name="adj2" fmla="val 85298"/>
              </a:avLst>
            </a:prstGeom>
            <a:grpFill/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 dirty="0"/>
            </a:p>
          </p:txBody>
        </p:sp>
        <p:sp>
          <p:nvSpPr>
            <p:cNvPr id="6" name="Rectangle 2"/>
            <p:cNvSpPr>
              <a:spLocks noChangeArrowheads="1"/>
            </p:cNvSpPr>
            <p:nvPr/>
          </p:nvSpPr>
          <p:spPr bwMode="auto">
            <a:xfrm rot="21381675">
              <a:off x="4925637" y="-212591"/>
              <a:ext cx="2187883" cy="78469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vi-VN" sz="2400" b="1" dirty="0" err="1"/>
                <a:t>Trả</a:t>
              </a:r>
              <a:r>
                <a:rPr lang="en-US" altLang="vi-VN" sz="2400" b="1" dirty="0"/>
                <a:t> </a:t>
              </a:r>
              <a:r>
                <a:rPr lang="en-US" altLang="vi-VN" sz="2400" b="1" dirty="0" err="1"/>
                <a:t>lời</a:t>
              </a:r>
              <a:r>
                <a:rPr lang="en-US" altLang="vi-VN" sz="2400" b="1" dirty="0"/>
                <a:t> </a:t>
              </a:r>
              <a:r>
                <a:rPr lang="en-US" altLang="vi-VN" sz="2400" b="1" dirty="0" err="1"/>
                <a:t>câu</a:t>
              </a:r>
              <a:r>
                <a:rPr lang="en-US" altLang="vi-VN" sz="2400" b="1" dirty="0"/>
                <a:t> </a:t>
              </a:r>
              <a:r>
                <a:rPr lang="en-US" altLang="vi-VN" sz="2400" b="1" dirty="0" err="1"/>
                <a:t>hỏi</a:t>
              </a:r>
              <a:r>
                <a:rPr lang="en-US" altLang="vi-VN" sz="2400" b="1" dirty="0"/>
                <a:t> </a:t>
              </a:r>
              <a:r>
                <a:rPr lang="en-US" altLang="vi-VN" sz="2400" b="1" dirty="0" err="1"/>
                <a:t>sau</a:t>
              </a:r>
              <a:r>
                <a:rPr lang="en-US" altLang="vi-VN" sz="2400" b="1" dirty="0"/>
                <a:t>: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577463" y="2259708"/>
            <a:ext cx="8661399" cy="3559149"/>
            <a:chOff x="-122518" y="2452063"/>
            <a:chExt cx="8661399" cy="3559149"/>
          </a:xfrm>
        </p:grpSpPr>
        <p:sp>
          <p:nvSpPr>
            <p:cNvPr id="8" name="Text Box 8"/>
            <p:cNvSpPr txBox="1">
              <a:spLocks noChangeArrowheads="1"/>
            </p:cNvSpPr>
            <p:nvPr/>
          </p:nvSpPr>
          <p:spPr bwMode="auto">
            <a:xfrm>
              <a:off x="-122518" y="2452063"/>
              <a:ext cx="866139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</a:pPr>
              <a:r>
                <a:rPr lang="en-US" altLang="vi-VN" sz="2800" b="1" u="sng" dirty="0" err="1"/>
                <a:t>Câu</a:t>
              </a:r>
              <a:r>
                <a:rPr lang="en-US" altLang="vi-VN" sz="2800" b="1" u="sng" dirty="0"/>
                <a:t> 1</a:t>
              </a:r>
              <a:r>
                <a:rPr lang="en-US" altLang="vi-VN" sz="2800" b="1" dirty="0"/>
                <a:t>: </a:t>
              </a:r>
              <a:r>
                <a:rPr lang="en-US" altLang="vi-VN" sz="2800" b="1" dirty="0" err="1"/>
                <a:t>Bố</a:t>
              </a:r>
              <a:r>
                <a:rPr lang="en-US" altLang="vi-VN" sz="2800" b="1" dirty="0"/>
                <a:t> </a:t>
              </a:r>
              <a:r>
                <a:rPr lang="en-US" altLang="vi-VN" sz="2800" b="1" dirty="0" err="1"/>
                <a:t>dẫn</a:t>
              </a:r>
              <a:r>
                <a:rPr lang="en-US" altLang="vi-VN" sz="2800" b="1" dirty="0"/>
                <a:t> </a:t>
              </a:r>
              <a:r>
                <a:rPr lang="en-US" altLang="vi-VN" sz="2800" b="1" dirty="0" err="1"/>
                <a:t>Nga</a:t>
              </a:r>
              <a:r>
                <a:rPr lang="en-US" altLang="vi-VN" sz="2800" b="1" dirty="0"/>
                <a:t> </a:t>
              </a:r>
              <a:r>
                <a:rPr lang="en-US" altLang="vi-VN" sz="2800" b="1" dirty="0" err="1"/>
                <a:t>đến</a:t>
              </a:r>
              <a:r>
                <a:rPr lang="en-US" altLang="vi-VN" sz="2800" b="1" dirty="0"/>
                <a:t> UBND </a:t>
              </a:r>
              <a:r>
                <a:rPr lang="en-US" altLang="vi-VN" sz="2800" b="1" dirty="0" err="1"/>
                <a:t>phường</a:t>
              </a:r>
              <a:r>
                <a:rPr lang="en-US" altLang="vi-VN" sz="2800" b="1" dirty="0"/>
                <a:t> </a:t>
              </a:r>
              <a:r>
                <a:rPr lang="en-US" altLang="vi-VN" sz="2800" b="1" dirty="0" err="1"/>
                <a:t>để</a:t>
              </a:r>
              <a:r>
                <a:rPr lang="en-US" altLang="vi-VN" sz="2800" b="1" dirty="0"/>
                <a:t> </a:t>
              </a:r>
              <a:r>
                <a:rPr lang="en-US" altLang="vi-VN" sz="2800" b="1" dirty="0" err="1"/>
                <a:t>làm</a:t>
              </a:r>
              <a:r>
                <a:rPr lang="en-US" altLang="vi-VN" sz="2800" b="1" dirty="0"/>
                <a:t> </a:t>
              </a:r>
              <a:r>
                <a:rPr lang="en-US" altLang="vi-VN" sz="2800" b="1" dirty="0" err="1"/>
                <a:t>gì</a:t>
              </a:r>
              <a:r>
                <a:rPr lang="en-US" altLang="vi-VN" sz="2800" b="1" dirty="0"/>
                <a:t>?</a:t>
              </a:r>
            </a:p>
          </p:txBody>
        </p:sp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-122518" y="3437264"/>
              <a:ext cx="8561354" cy="13849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</a:pPr>
              <a:r>
                <a:rPr lang="en-US" altLang="vi-VN" sz="2800" b="1" u="sng" dirty="0" err="1"/>
                <a:t>Câu</a:t>
              </a:r>
              <a:r>
                <a:rPr lang="en-US" altLang="vi-VN" sz="2800" b="1" u="sng" dirty="0"/>
                <a:t> 2</a:t>
              </a:r>
              <a:r>
                <a:rPr lang="en-US" altLang="vi-VN" sz="2800" b="1" dirty="0"/>
                <a:t>: </a:t>
              </a:r>
              <a:r>
                <a:rPr lang="en-US" altLang="vi-VN" sz="2800" b="1" dirty="0" err="1"/>
                <a:t>Ngoài</a:t>
              </a:r>
              <a:r>
                <a:rPr lang="en-US" altLang="vi-VN" sz="2800" b="1" dirty="0"/>
                <a:t> </a:t>
              </a:r>
              <a:r>
                <a:rPr lang="en-US" altLang="vi-VN" sz="2800" b="1" dirty="0" err="1"/>
                <a:t>việc</a:t>
              </a:r>
              <a:r>
                <a:rPr lang="en-US" altLang="vi-VN" sz="2800" b="1" dirty="0"/>
                <a:t> </a:t>
              </a:r>
              <a:r>
                <a:rPr lang="en-US" altLang="vi-VN" sz="2800" b="1" dirty="0" err="1"/>
                <a:t>cấp</a:t>
              </a:r>
              <a:r>
                <a:rPr lang="en-US" altLang="vi-VN" sz="2800" b="1" dirty="0"/>
                <a:t> </a:t>
              </a:r>
              <a:r>
                <a:rPr lang="en-US" altLang="vi-VN" sz="2800" b="1" dirty="0" err="1"/>
                <a:t>giấy</a:t>
              </a:r>
              <a:r>
                <a:rPr lang="en-US" altLang="vi-VN" sz="2800" b="1" dirty="0"/>
                <a:t> </a:t>
              </a:r>
              <a:r>
                <a:rPr lang="en-US" altLang="vi-VN" sz="2800" b="1" dirty="0" err="1"/>
                <a:t>khai</a:t>
              </a:r>
              <a:r>
                <a:rPr lang="en-US" altLang="vi-VN" sz="2800" b="1" dirty="0"/>
                <a:t> </a:t>
              </a:r>
              <a:r>
                <a:rPr lang="en-US" altLang="vi-VN" sz="2800" b="1" dirty="0" err="1"/>
                <a:t>sinh</a:t>
              </a:r>
              <a:r>
                <a:rPr lang="en-US" altLang="vi-VN" sz="2800" b="1" dirty="0"/>
                <a:t>, UBND (</a:t>
              </a:r>
              <a:r>
                <a:rPr lang="en-US" altLang="vi-VN" sz="2800" b="1" dirty="0" err="1"/>
                <a:t>phường</a:t>
              </a:r>
              <a:r>
                <a:rPr lang="en-US" altLang="vi-VN" sz="2800" b="1" dirty="0"/>
                <a:t>) </a:t>
              </a:r>
              <a:r>
                <a:rPr lang="en-US" altLang="vi-VN" sz="2800" b="1" dirty="0" err="1"/>
                <a:t>xã</a:t>
              </a:r>
              <a:r>
                <a:rPr lang="en-US" altLang="vi-VN" sz="2800" b="1" dirty="0"/>
                <a:t> </a:t>
              </a:r>
              <a:r>
                <a:rPr lang="en-US" altLang="vi-VN" sz="2800" b="1" dirty="0" err="1"/>
                <a:t>còn</a:t>
              </a:r>
              <a:r>
                <a:rPr lang="en-US" altLang="vi-VN" sz="2800" b="1" dirty="0"/>
                <a:t> </a:t>
              </a:r>
              <a:r>
                <a:rPr lang="en-US" altLang="vi-VN" sz="2800" b="1" dirty="0" err="1"/>
                <a:t>làm</a:t>
              </a:r>
              <a:r>
                <a:rPr lang="en-US" altLang="vi-VN" sz="2800" b="1" dirty="0"/>
                <a:t> </a:t>
              </a:r>
              <a:r>
                <a:rPr lang="en-US" altLang="vi-VN" sz="2800" b="1" dirty="0" err="1"/>
                <a:t>những</a:t>
              </a:r>
              <a:r>
                <a:rPr lang="en-US" altLang="vi-VN" sz="2800" b="1" dirty="0"/>
                <a:t> </a:t>
              </a:r>
              <a:r>
                <a:rPr lang="en-US" altLang="vi-VN" sz="2800" b="1" dirty="0" err="1"/>
                <a:t>việc</a:t>
              </a:r>
              <a:r>
                <a:rPr lang="en-US" altLang="vi-VN" sz="2800" b="1" dirty="0"/>
                <a:t> </a:t>
              </a:r>
              <a:r>
                <a:rPr lang="en-US" altLang="vi-VN" sz="2800" b="1" dirty="0" err="1"/>
                <a:t>gì</a:t>
              </a:r>
              <a:r>
                <a:rPr lang="en-US" altLang="vi-VN" sz="2800" b="1" dirty="0"/>
                <a:t>? </a:t>
              </a:r>
              <a:r>
                <a:rPr lang="en-US" altLang="vi-VN" sz="2800" b="1" dirty="0" err="1"/>
                <a:t>Những</a:t>
              </a:r>
              <a:r>
                <a:rPr lang="en-US" altLang="vi-VN" sz="2800" b="1" dirty="0"/>
                <a:t> </a:t>
              </a:r>
              <a:r>
                <a:rPr lang="en-US" altLang="vi-VN" sz="2800" b="1" dirty="0" err="1"/>
                <a:t>công</a:t>
              </a:r>
              <a:r>
                <a:rPr lang="en-US" altLang="vi-VN" sz="2800" b="1" dirty="0"/>
                <a:t> </a:t>
              </a:r>
              <a:r>
                <a:rPr lang="en-US" altLang="vi-VN" sz="2800" b="1" dirty="0" err="1"/>
                <a:t>việc</a:t>
              </a:r>
              <a:r>
                <a:rPr lang="en-US" altLang="vi-VN" sz="2800" b="1" dirty="0"/>
                <a:t> </a:t>
              </a:r>
              <a:r>
                <a:rPr lang="en-US" altLang="vi-VN" sz="2800" b="1" dirty="0" err="1"/>
                <a:t>đó</a:t>
              </a:r>
              <a:r>
                <a:rPr lang="en-US" altLang="vi-VN" sz="2800" b="1" dirty="0"/>
                <a:t> </a:t>
              </a:r>
              <a:r>
                <a:rPr lang="en-US" altLang="vi-VN" sz="2800" b="1" dirty="0" err="1"/>
                <a:t>đòi</a:t>
              </a:r>
              <a:r>
                <a:rPr lang="en-US" altLang="vi-VN" sz="2800" b="1" dirty="0"/>
                <a:t> </a:t>
              </a:r>
              <a:r>
                <a:rPr lang="en-US" altLang="vi-VN" sz="2800" b="1" dirty="0" err="1"/>
                <a:t>hỏi</a:t>
              </a:r>
              <a:r>
                <a:rPr lang="en-US" altLang="vi-VN" sz="2800" b="1" dirty="0"/>
                <a:t> </a:t>
              </a:r>
              <a:r>
                <a:rPr lang="en-US" altLang="vi-VN" sz="2800" b="1" dirty="0" err="1"/>
                <a:t>yêu</a:t>
              </a:r>
              <a:r>
                <a:rPr lang="en-US" altLang="vi-VN" sz="2800" b="1" dirty="0"/>
                <a:t> </a:t>
              </a:r>
              <a:r>
                <a:rPr lang="en-US" altLang="vi-VN" sz="2800" b="1" dirty="0" err="1"/>
                <a:t>cầu</a:t>
              </a:r>
              <a:r>
                <a:rPr lang="en-US" altLang="vi-VN" sz="2800" b="1" dirty="0"/>
                <a:t> </a:t>
              </a:r>
              <a:r>
                <a:rPr lang="en-US" altLang="vi-VN" sz="2800" b="1" dirty="0" err="1"/>
                <a:t>như</a:t>
              </a:r>
              <a:r>
                <a:rPr lang="en-US" altLang="vi-VN" sz="2800" b="1" dirty="0"/>
                <a:t> </a:t>
              </a:r>
              <a:r>
                <a:rPr lang="en-US" altLang="vi-VN" sz="2800" b="1" dirty="0" err="1"/>
                <a:t>thế</a:t>
              </a:r>
              <a:r>
                <a:rPr lang="en-US" altLang="vi-VN" sz="2800" b="1" dirty="0"/>
                <a:t> </a:t>
              </a:r>
              <a:r>
                <a:rPr lang="en-US" altLang="vi-VN" sz="2800" b="1" dirty="0" err="1"/>
                <a:t>nào</a:t>
              </a:r>
              <a:r>
                <a:rPr lang="en-US" altLang="vi-VN" sz="2800" b="1" dirty="0"/>
                <a:t> ? </a:t>
              </a:r>
            </a:p>
          </p:txBody>
        </p:sp>
        <p:sp>
          <p:nvSpPr>
            <p:cNvPr id="10" name="Text Box 11"/>
            <p:cNvSpPr txBox="1">
              <a:spLocks noChangeArrowheads="1"/>
            </p:cNvSpPr>
            <p:nvPr/>
          </p:nvSpPr>
          <p:spPr bwMode="auto">
            <a:xfrm>
              <a:off x="-122518" y="5065062"/>
              <a:ext cx="7873203" cy="946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</a:pPr>
              <a:r>
                <a:rPr lang="en-US" altLang="vi-VN" sz="2800" b="1" u="sng" dirty="0" err="1"/>
                <a:t>Câu</a:t>
              </a:r>
              <a:r>
                <a:rPr lang="en-US" altLang="vi-VN" sz="2800" b="1" u="sng" dirty="0"/>
                <a:t> 3</a:t>
              </a:r>
              <a:r>
                <a:rPr lang="en-US" altLang="vi-VN" sz="2800" b="1" dirty="0"/>
                <a:t>: Theo </a:t>
              </a:r>
              <a:r>
                <a:rPr lang="en-US" altLang="vi-VN" sz="2800" b="1" dirty="0" err="1"/>
                <a:t>em</a:t>
              </a:r>
              <a:r>
                <a:rPr lang="en-US" altLang="vi-VN" sz="2800" b="1" dirty="0"/>
                <a:t>, </a:t>
              </a:r>
              <a:r>
                <a:rPr lang="en-US" altLang="vi-VN" sz="2800" b="1" dirty="0" err="1"/>
                <a:t>mọi</a:t>
              </a:r>
              <a:r>
                <a:rPr lang="en-US" altLang="vi-VN" sz="2800" b="1" dirty="0"/>
                <a:t> </a:t>
              </a:r>
              <a:r>
                <a:rPr lang="en-US" altLang="vi-VN" sz="2800" b="1" dirty="0" err="1"/>
                <a:t>người</a:t>
              </a:r>
              <a:r>
                <a:rPr lang="en-US" altLang="vi-VN" sz="2800" b="1" dirty="0"/>
                <a:t> </a:t>
              </a:r>
              <a:r>
                <a:rPr lang="en-US" altLang="vi-VN" sz="2800" b="1" dirty="0" err="1"/>
                <a:t>cần</a:t>
              </a:r>
              <a:r>
                <a:rPr lang="en-US" altLang="vi-VN" sz="2800" b="1" dirty="0"/>
                <a:t> </a:t>
              </a:r>
              <a:r>
                <a:rPr lang="en-US" altLang="vi-VN" sz="2800" b="1" dirty="0" err="1"/>
                <a:t>có</a:t>
              </a:r>
              <a:r>
                <a:rPr lang="en-US" altLang="vi-VN" sz="2800" b="1" dirty="0"/>
                <a:t> </a:t>
              </a:r>
              <a:r>
                <a:rPr lang="en-US" altLang="vi-VN" sz="2800" b="1" dirty="0" err="1"/>
                <a:t>thái</a:t>
              </a:r>
              <a:r>
                <a:rPr lang="en-US" altLang="vi-VN" sz="2800" b="1" dirty="0"/>
                <a:t> </a:t>
              </a:r>
              <a:r>
                <a:rPr lang="en-US" altLang="vi-VN" sz="2800" b="1" dirty="0" err="1"/>
                <a:t>độ</a:t>
              </a:r>
              <a:r>
                <a:rPr lang="en-US" altLang="vi-VN" sz="2800" b="1" dirty="0"/>
                <a:t> </a:t>
              </a:r>
              <a:r>
                <a:rPr lang="en-US" altLang="vi-VN" sz="2800" b="1" dirty="0" err="1"/>
                <a:t>như</a:t>
              </a:r>
              <a:r>
                <a:rPr lang="en-US" altLang="vi-VN" sz="2800" b="1" dirty="0"/>
                <a:t> </a:t>
              </a:r>
              <a:r>
                <a:rPr lang="en-US" altLang="vi-VN" sz="2800" b="1" dirty="0" err="1"/>
                <a:t>thế</a:t>
              </a:r>
              <a:r>
                <a:rPr lang="en-US" altLang="vi-VN" sz="2800" b="1" dirty="0"/>
                <a:t> </a:t>
              </a:r>
              <a:r>
                <a:rPr lang="en-US" altLang="vi-VN" sz="2800" b="1" dirty="0" err="1"/>
                <a:t>nào</a:t>
              </a:r>
              <a:r>
                <a:rPr lang="en-US" altLang="vi-VN" sz="2800" b="1" dirty="0"/>
                <a:t> </a:t>
              </a:r>
              <a:r>
                <a:rPr lang="en-US" altLang="vi-VN" sz="2800" b="1" dirty="0" err="1"/>
                <a:t>đối</a:t>
              </a:r>
              <a:r>
                <a:rPr lang="en-US" altLang="vi-VN" sz="2800" b="1" dirty="0"/>
                <a:t> </a:t>
              </a:r>
              <a:r>
                <a:rPr lang="en-US" altLang="vi-VN" sz="2800" b="1" dirty="0" err="1"/>
                <a:t>với</a:t>
              </a:r>
              <a:r>
                <a:rPr lang="en-US" altLang="vi-VN" sz="2800" b="1" dirty="0"/>
                <a:t> UBND (</a:t>
              </a:r>
              <a:r>
                <a:rPr lang="en-US" altLang="vi-VN" sz="2800" b="1" dirty="0" err="1"/>
                <a:t>phường</a:t>
              </a:r>
              <a:r>
                <a:rPr lang="en-US" altLang="vi-VN" sz="2800" b="1" dirty="0"/>
                <a:t>) </a:t>
              </a:r>
              <a:r>
                <a:rPr lang="en-US" altLang="vi-VN" sz="2800" b="1" dirty="0" err="1"/>
                <a:t>xã</a:t>
              </a:r>
              <a:r>
                <a:rPr lang="en-US" altLang="vi-VN" sz="2800" b="1" dirty="0"/>
                <a:t>?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09101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3043494" y="1515806"/>
            <a:ext cx="798077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3200" b="1" u="sng" dirty="0" err="1"/>
              <a:t>Câu</a:t>
            </a:r>
            <a:r>
              <a:rPr lang="en-US" altLang="vi-VN" sz="3200" b="1" u="sng" dirty="0"/>
              <a:t> 1</a:t>
            </a:r>
            <a:r>
              <a:rPr lang="en-US" altLang="vi-VN" sz="3200" b="1" dirty="0"/>
              <a:t>: </a:t>
            </a:r>
            <a:r>
              <a:rPr lang="en-US" altLang="vi-VN" sz="3200" b="1" dirty="0" err="1"/>
              <a:t>Bố</a:t>
            </a:r>
            <a:r>
              <a:rPr lang="en-US" altLang="vi-VN" sz="3200" b="1" dirty="0"/>
              <a:t> </a:t>
            </a:r>
            <a:r>
              <a:rPr lang="en-US" altLang="vi-VN" sz="3200" b="1" dirty="0" err="1"/>
              <a:t>dẫn</a:t>
            </a:r>
            <a:r>
              <a:rPr lang="en-US" altLang="vi-VN" sz="3200" b="1" dirty="0"/>
              <a:t> </a:t>
            </a:r>
            <a:r>
              <a:rPr lang="en-US" altLang="vi-VN" sz="3200" b="1" dirty="0" err="1"/>
              <a:t>Nga</a:t>
            </a:r>
            <a:r>
              <a:rPr lang="en-US" altLang="vi-VN" sz="3200" b="1" dirty="0"/>
              <a:t> </a:t>
            </a:r>
            <a:r>
              <a:rPr lang="en-US" altLang="vi-VN" sz="3200" b="1" dirty="0" err="1"/>
              <a:t>đến</a:t>
            </a:r>
            <a:r>
              <a:rPr lang="en-US" altLang="vi-VN" sz="3200" b="1" dirty="0"/>
              <a:t> UBND </a:t>
            </a:r>
            <a:r>
              <a:rPr lang="en-US" altLang="vi-VN" sz="3200" b="1" dirty="0" err="1"/>
              <a:t>phường</a:t>
            </a:r>
            <a:r>
              <a:rPr lang="en-US" altLang="vi-VN" sz="3200" b="1" dirty="0"/>
              <a:t> </a:t>
            </a:r>
            <a:r>
              <a:rPr lang="en-US" altLang="vi-VN" sz="3200" b="1" dirty="0" err="1"/>
              <a:t>để</a:t>
            </a:r>
            <a:r>
              <a:rPr lang="en-US" altLang="vi-VN" sz="3200" b="1" dirty="0"/>
              <a:t> </a:t>
            </a:r>
            <a:r>
              <a:rPr lang="en-US" altLang="vi-VN" sz="3200" b="1" dirty="0" err="1"/>
              <a:t>làm</a:t>
            </a:r>
            <a:r>
              <a:rPr lang="en-US" altLang="vi-VN" sz="3200" b="1" dirty="0"/>
              <a:t> </a:t>
            </a:r>
            <a:r>
              <a:rPr lang="en-US" altLang="vi-VN" sz="3200" b="1" dirty="0" err="1"/>
              <a:t>gì</a:t>
            </a:r>
            <a:r>
              <a:rPr lang="en-US" altLang="vi-VN" sz="3200" b="1" dirty="0"/>
              <a:t>?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850393" y="3209410"/>
            <a:ext cx="1109167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3200" b="1" dirty="0" err="1">
                <a:solidFill>
                  <a:srgbClr val="FF0000"/>
                </a:solidFill>
              </a:rPr>
              <a:t>Bố</a:t>
            </a:r>
            <a:r>
              <a:rPr lang="en-US" altLang="vi-VN" sz="3200" b="1" dirty="0">
                <a:solidFill>
                  <a:srgbClr val="FF0000"/>
                </a:solidFill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</a:rPr>
              <a:t>dẫn</a:t>
            </a:r>
            <a:r>
              <a:rPr lang="en-US" altLang="vi-VN" sz="3200" b="1" dirty="0">
                <a:solidFill>
                  <a:srgbClr val="FF0000"/>
                </a:solidFill>
              </a:rPr>
              <a:t> Nga </a:t>
            </a:r>
            <a:r>
              <a:rPr lang="en-US" altLang="vi-VN" sz="3200" b="1" dirty="0" err="1">
                <a:solidFill>
                  <a:srgbClr val="FF0000"/>
                </a:solidFill>
              </a:rPr>
              <a:t>đến</a:t>
            </a:r>
            <a:r>
              <a:rPr lang="en-US" altLang="vi-VN" sz="3200" b="1" dirty="0">
                <a:solidFill>
                  <a:srgbClr val="FF0000"/>
                </a:solidFill>
              </a:rPr>
              <a:t> UBND </a:t>
            </a:r>
            <a:r>
              <a:rPr lang="en-US" altLang="vi-VN" sz="3200" b="1" dirty="0" err="1">
                <a:solidFill>
                  <a:srgbClr val="FF0000"/>
                </a:solidFill>
              </a:rPr>
              <a:t>phường</a:t>
            </a:r>
            <a:r>
              <a:rPr lang="en-US" altLang="vi-VN" sz="3200" b="1" dirty="0">
                <a:solidFill>
                  <a:srgbClr val="FF0000"/>
                </a:solidFill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</a:rPr>
              <a:t>để</a:t>
            </a:r>
            <a:r>
              <a:rPr lang="en-US" altLang="vi-VN" sz="3200" b="1" dirty="0">
                <a:solidFill>
                  <a:srgbClr val="FF0000"/>
                </a:solidFill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</a:rPr>
              <a:t>làm</a:t>
            </a:r>
            <a:r>
              <a:rPr lang="en-US" altLang="vi-VN" sz="3200" b="1" dirty="0">
                <a:solidFill>
                  <a:srgbClr val="FF0000"/>
                </a:solidFill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</a:rPr>
              <a:t>giấy</a:t>
            </a:r>
            <a:r>
              <a:rPr lang="en-US" altLang="vi-VN" sz="3200" b="1" dirty="0">
                <a:solidFill>
                  <a:srgbClr val="FF0000"/>
                </a:solidFill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</a:rPr>
              <a:t>khai</a:t>
            </a:r>
            <a:r>
              <a:rPr lang="en-US" altLang="vi-VN" sz="3200" b="1" dirty="0">
                <a:solidFill>
                  <a:srgbClr val="FF0000"/>
                </a:solidFill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</a:rPr>
              <a:t>sinh</a:t>
            </a:r>
            <a:r>
              <a:rPr lang="en-US" altLang="vi-VN" sz="3200" b="1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89766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"/>
          <p:cNvSpPr txBox="1">
            <a:spLocks noChangeArrowheads="1"/>
          </p:cNvSpPr>
          <p:nvPr/>
        </p:nvSpPr>
        <p:spPr bwMode="auto">
          <a:xfrm>
            <a:off x="3008355" y="1292414"/>
            <a:ext cx="7974191" cy="1892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600" b="1" u="sng" dirty="0" err="1"/>
              <a:t>Câu</a:t>
            </a:r>
            <a:r>
              <a:rPr lang="en-US" altLang="vi-VN" sz="2600" b="1" u="sng" dirty="0"/>
              <a:t> 2</a:t>
            </a:r>
            <a:r>
              <a:rPr lang="en-US" altLang="vi-VN" sz="2600" b="1" dirty="0"/>
              <a:t>: </a:t>
            </a:r>
            <a:r>
              <a:rPr lang="en-US" altLang="vi-VN" sz="2600" b="1" dirty="0" err="1"/>
              <a:t>Ngoài</a:t>
            </a:r>
            <a:r>
              <a:rPr lang="en-US" altLang="vi-VN" sz="2600" b="1" dirty="0"/>
              <a:t> </a:t>
            </a:r>
            <a:r>
              <a:rPr lang="en-US" altLang="vi-VN" sz="2600" b="1" dirty="0" err="1"/>
              <a:t>việc</a:t>
            </a:r>
            <a:r>
              <a:rPr lang="en-US" altLang="vi-VN" sz="2600" b="1" dirty="0"/>
              <a:t> </a:t>
            </a:r>
            <a:r>
              <a:rPr lang="en-US" altLang="vi-VN" sz="2600" b="1" dirty="0" err="1"/>
              <a:t>cấp</a:t>
            </a:r>
            <a:r>
              <a:rPr lang="en-US" altLang="vi-VN" sz="2600" b="1" dirty="0"/>
              <a:t> </a:t>
            </a:r>
            <a:r>
              <a:rPr lang="en-US" altLang="vi-VN" sz="2600" b="1" dirty="0" err="1"/>
              <a:t>giấy</a:t>
            </a:r>
            <a:r>
              <a:rPr lang="en-US" altLang="vi-VN" sz="2600" b="1" dirty="0"/>
              <a:t> </a:t>
            </a:r>
            <a:r>
              <a:rPr lang="en-US" altLang="vi-VN" sz="2600" b="1" dirty="0" err="1"/>
              <a:t>khai</a:t>
            </a:r>
            <a:r>
              <a:rPr lang="en-US" altLang="vi-VN" sz="2600" b="1" dirty="0"/>
              <a:t> </a:t>
            </a:r>
            <a:r>
              <a:rPr lang="en-US" altLang="vi-VN" sz="2600" b="1" dirty="0" err="1"/>
              <a:t>sinh</a:t>
            </a:r>
            <a:r>
              <a:rPr lang="en-US" altLang="vi-VN" sz="2600" b="1" dirty="0"/>
              <a:t>, UBND (</a:t>
            </a:r>
            <a:r>
              <a:rPr lang="en-US" altLang="vi-VN" sz="2600" b="1" dirty="0" err="1"/>
              <a:t>phường</a:t>
            </a:r>
            <a:r>
              <a:rPr lang="en-US" altLang="vi-VN" sz="2600" b="1" dirty="0"/>
              <a:t>) </a:t>
            </a:r>
            <a:r>
              <a:rPr lang="en-US" altLang="vi-VN" sz="2600" b="1" dirty="0" err="1"/>
              <a:t>xã</a:t>
            </a:r>
            <a:r>
              <a:rPr lang="en-US" altLang="vi-VN" sz="2600" b="1" dirty="0"/>
              <a:t> </a:t>
            </a:r>
            <a:r>
              <a:rPr lang="en-US" altLang="vi-VN" sz="2600" b="1" dirty="0" err="1"/>
              <a:t>còn</a:t>
            </a:r>
            <a:r>
              <a:rPr lang="en-US" altLang="vi-VN" sz="2600" b="1" dirty="0"/>
              <a:t> </a:t>
            </a:r>
            <a:r>
              <a:rPr lang="en-US" altLang="vi-VN" sz="2600" b="1" dirty="0" err="1"/>
              <a:t>làm</a:t>
            </a:r>
            <a:r>
              <a:rPr lang="en-US" altLang="vi-VN" sz="2600" b="1" dirty="0"/>
              <a:t> </a:t>
            </a:r>
            <a:r>
              <a:rPr lang="en-US" altLang="vi-VN" sz="2600" b="1" dirty="0" err="1"/>
              <a:t>những</a:t>
            </a:r>
            <a:r>
              <a:rPr lang="en-US" altLang="vi-VN" sz="2600" b="1" dirty="0"/>
              <a:t> </a:t>
            </a:r>
            <a:r>
              <a:rPr lang="en-US" altLang="vi-VN" sz="2600" b="1" dirty="0" err="1"/>
              <a:t>việc</a:t>
            </a:r>
            <a:r>
              <a:rPr lang="en-US" altLang="vi-VN" sz="2600" b="1" dirty="0"/>
              <a:t> </a:t>
            </a:r>
            <a:r>
              <a:rPr lang="en-US" altLang="vi-VN" sz="2600" b="1" dirty="0" err="1"/>
              <a:t>gì</a:t>
            </a:r>
            <a:r>
              <a:rPr lang="en-US" altLang="vi-VN" sz="2600" b="1" dirty="0"/>
              <a:t>? </a:t>
            </a:r>
            <a:r>
              <a:rPr lang="en-US" altLang="vi-VN" sz="2600" b="1" dirty="0" err="1"/>
              <a:t>Những</a:t>
            </a:r>
            <a:r>
              <a:rPr lang="en-US" altLang="vi-VN" sz="2600" b="1" dirty="0"/>
              <a:t> </a:t>
            </a:r>
            <a:r>
              <a:rPr lang="en-US" altLang="vi-VN" sz="2600" b="1" dirty="0" err="1"/>
              <a:t>công</a:t>
            </a:r>
            <a:r>
              <a:rPr lang="en-US" altLang="vi-VN" sz="2600" b="1" dirty="0"/>
              <a:t> </a:t>
            </a:r>
            <a:r>
              <a:rPr lang="en-US" altLang="vi-VN" sz="2600" b="1" dirty="0" err="1"/>
              <a:t>việc</a:t>
            </a:r>
            <a:r>
              <a:rPr lang="en-US" altLang="vi-VN" sz="2600" b="1" dirty="0"/>
              <a:t> </a:t>
            </a:r>
            <a:r>
              <a:rPr lang="en-US" altLang="vi-VN" sz="2600" b="1" dirty="0" err="1"/>
              <a:t>đó</a:t>
            </a:r>
            <a:r>
              <a:rPr lang="en-US" altLang="vi-VN" sz="2600" b="1" dirty="0"/>
              <a:t> </a:t>
            </a:r>
            <a:r>
              <a:rPr lang="en-US" altLang="vi-VN" sz="2600" b="1" dirty="0" err="1"/>
              <a:t>đòi</a:t>
            </a:r>
            <a:r>
              <a:rPr lang="en-US" altLang="vi-VN" sz="2600" b="1" dirty="0"/>
              <a:t> </a:t>
            </a:r>
            <a:r>
              <a:rPr lang="en-US" altLang="vi-VN" sz="2600" b="1" dirty="0" err="1"/>
              <a:t>hỏi</a:t>
            </a:r>
            <a:r>
              <a:rPr lang="en-US" altLang="vi-VN" sz="2600" b="1" dirty="0"/>
              <a:t> </a:t>
            </a:r>
            <a:r>
              <a:rPr lang="en-US" altLang="vi-VN" sz="2600" b="1" dirty="0" err="1"/>
              <a:t>yêu</a:t>
            </a:r>
            <a:r>
              <a:rPr lang="en-US" altLang="vi-VN" sz="2600" b="1" dirty="0"/>
              <a:t> </a:t>
            </a:r>
            <a:r>
              <a:rPr lang="en-US" altLang="vi-VN" sz="2600" b="1" dirty="0" err="1"/>
              <a:t>cầu</a:t>
            </a:r>
            <a:r>
              <a:rPr lang="en-US" altLang="vi-VN" sz="2600" b="1" dirty="0"/>
              <a:t> </a:t>
            </a:r>
            <a:r>
              <a:rPr lang="en-US" altLang="vi-VN" sz="2600" b="1" dirty="0" err="1"/>
              <a:t>như</a:t>
            </a:r>
            <a:r>
              <a:rPr lang="en-US" altLang="vi-VN" sz="2600" b="1" dirty="0"/>
              <a:t> </a:t>
            </a:r>
            <a:r>
              <a:rPr lang="en-US" altLang="vi-VN" sz="2600" b="1" dirty="0" err="1"/>
              <a:t>thế</a:t>
            </a:r>
            <a:r>
              <a:rPr lang="en-US" altLang="vi-VN" sz="2600" b="1" dirty="0"/>
              <a:t> </a:t>
            </a:r>
            <a:r>
              <a:rPr lang="en-US" altLang="vi-VN" sz="2600" b="1" dirty="0" err="1"/>
              <a:t>nào</a:t>
            </a:r>
            <a:r>
              <a:rPr lang="en-US" altLang="vi-VN" sz="2600" b="1" dirty="0"/>
              <a:t> ? </a:t>
            </a:r>
          </a:p>
          <a:p>
            <a:pPr algn="just" eaLnBrk="1" hangingPunct="1">
              <a:spcBef>
                <a:spcPct val="50000"/>
              </a:spcBef>
            </a:pPr>
            <a:endParaRPr lang="en-US" altLang="vi-VN" sz="2600" b="1" dirty="0"/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1209454" y="2993216"/>
            <a:ext cx="9398518" cy="2693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600" b="1" dirty="0">
                <a:solidFill>
                  <a:srgbClr val="FF0000"/>
                </a:solidFill>
              </a:rPr>
              <a:t>    </a:t>
            </a:r>
            <a:r>
              <a:rPr lang="en-US" altLang="vi-VN" sz="2600" b="1" dirty="0" err="1">
                <a:solidFill>
                  <a:srgbClr val="FF0000"/>
                </a:solidFill>
              </a:rPr>
              <a:t>Ngoài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việc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cấp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giấy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khai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sinh</a:t>
            </a:r>
            <a:r>
              <a:rPr lang="en-US" altLang="vi-VN" sz="2600" b="1" dirty="0">
                <a:solidFill>
                  <a:srgbClr val="FF0000"/>
                </a:solidFill>
              </a:rPr>
              <a:t>, UBND (</a:t>
            </a:r>
            <a:r>
              <a:rPr lang="en-US" altLang="vi-VN" sz="2600" b="1" dirty="0" err="1">
                <a:solidFill>
                  <a:srgbClr val="FF0000"/>
                </a:solidFill>
              </a:rPr>
              <a:t>phường</a:t>
            </a:r>
            <a:r>
              <a:rPr lang="en-US" altLang="vi-VN" sz="2600" b="1" dirty="0">
                <a:solidFill>
                  <a:srgbClr val="FF0000"/>
                </a:solidFill>
              </a:rPr>
              <a:t>) </a:t>
            </a:r>
            <a:r>
              <a:rPr lang="en-US" altLang="vi-VN" sz="2600" b="1" dirty="0" err="1">
                <a:solidFill>
                  <a:srgbClr val="FF0000"/>
                </a:solidFill>
              </a:rPr>
              <a:t>xã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còn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làm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nhiều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việc</a:t>
            </a:r>
            <a:r>
              <a:rPr lang="en-US" altLang="vi-VN" sz="2600" b="1" dirty="0">
                <a:solidFill>
                  <a:srgbClr val="FF0000"/>
                </a:solidFill>
              </a:rPr>
              <a:t>: </a:t>
            </a:r>
            <a:r>
              <a:rPr lang="en-US" altLang="vi-VN" sz="2600" b="1" dirty="0" err="1">
                <a:solidFill>
                  <a:srgbClr val="FF0000"/>
                </a:solidFill>
              </a:rPr>
              <a:t>xác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nhận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chỗ</a:t>
            </a:r>
            <a:r>
              <a:rPr lang="en-US" altLang="vi-VN" sz="2600" b="1" dirty="0">
                <a:solidFill>
                  <a:srgbClr val="FF0000"/>
                </a:solidFill>
              </a:rPr>
              <a:t> ở, </a:t>
            </a:r>
            <a:r>
              <a:rPr lang="en-US" altLang="vi-VN" sz="2600" b="1" dirty="0" err="1">
                <a:solidFill>
                  <a:srgbClr val="FF0000"/>
                </a:solidFill>
              </a:rPr>
              <a:t>công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chứng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và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cấp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các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loại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giấy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tờ</a:t>
            </a:r>
            <a:r>
              <a:rPr lang="en-US" altLang="vi-VN" sz="2600" b="1" dirty="0">
                <a:solidFill>
                  <a:srgbClr val="FF0000"/>
                </a:solidFill>
              </a:rPr>
              <a:t>, </a:t>
            </a:r>
            <a:r>
              <a:rPr lang="en-US" altLang="vi-VN" sz="2600" b="1" dirty="0" err="1">
                <a:solidFill>
                  <a:srgbClr val="FF0000"/>
                </a:solidFill>
              </a:rPr>
              <a:t>quản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lí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việc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xây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dựng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trường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học</a:t>
            </a:r>
            <a:r>
              <a:rPr lang="en-US" altLang="vi-VN" sz="2600" b="1" dirty="0">
                <a:solidFill>
                  <a:srgbClr val="FF0000"/>
                </a:solidFill>
              </a:rPr>
              <a:t>, </a:t>
            </a:r>
            <a:r>
              <a:rPr lang="en-US" altLang="vi-VN" sz="2600" b="1" dirty="0" err="1">
                <a:solidFill>
                  <a:srgbClr val="FF0000"/>
                </a:solidFill>
              </a:rPr>
              <a:t>điểm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vui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chơi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cho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trẻ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em</a:t>
            </a:r>
            <a:r>
              <a:rPr lang="en-US" altLang="vi-VN" sz="2600" b="1" dirty="0">
                <a:solidFill>
                  <a:srgbClr val="FF0000"/>
                </a:solidFill>
              </a:rPr>
              <a:t>, </a:t>
            </a:r>
            <a:r>
              <a:rPr lang="en-US" altLang="vi-VN" sz="2600" b="1" dirty="0" err="1">
                <a:solidFill>
                  <a:srgbClr val="FF0000"/>
                </a:solidFill>
              </a:rPr>
              <a:t>tổ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chức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tiêm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chủng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mở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rộng</a:t>
            </a:r>
            <a:r>
              <a:rPr lang="en-US" altLang="vi-VN" sz="2600" b="1" dirty="0">
                <a:solidFill>
                  <a:srgbClr val="FF0000"/>
                </a:solidFill>
              </a:rPr>
              <a:t>…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altLang="vi-VN" sz="2600" b="1" dirty="0">
                <a:solidFill>
                  <a:srgbClr val="FF0000"/>
                </a:solidFill>
              </a:rPr>
              <a:t>   </a:t>
            </a:r>
            <a:r>
              <a:rPr lang="en-US" altLang="vi-VN" sz="2600" b="1" dirty="0" err="1">
                <a:solidFill>
                  <a:srgbClr val="FF0000"/>
                </a:solidFill>
              </a:rPr>
              <a:t>Những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công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việc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đó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cần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phải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làm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cẩn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thận</a:t>
            </a:r>
            <a:r>
              <a:rPr lang="en-US" altLang="vi-VN" sz="2600" b="1" dirty="0">
                <a:solidFill>
                  <a:srgbClr val="FF0000"/>
                </a:solidFill>
              </a:rPr>
              <a:t>, </a:t>
            </a:r>
            <a:r>
              <a:rPr lang="en-US" altLang="vi-VN" sz="2600" b="1" dirty="0" err="1">
                <a:solidFill>
                  <a:srgbClr val="FF0000"/>
                </a:solidFill>
              </a:rPr>
              <a:t>chính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xác</a:t>
            </a:r>
            <a:r>
              <a:rPr lang="en-US" altLang="vi-VN" sz="2600" b="1" dirty="0">
                <a:solidFill>
                  <a:srgbClr val="FF0000"/>
                </a:solidFill>
              </a:rPr>
              <a:t>, </a:t>
            </a:r>
            <a:r>
              <a:rPr lang="en-US" altLang="vi-VN" sz="2600" b="1" dirty="0" err="1">
                <a:solidFill>
                  <a:srgbClr val="FF0000"/>
                </a:solidFill>
              </a:rPr>
              <a:t>kịp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thời</a:t>
            </a:r>
            <a:r>
              <a:rPr lang="en-US" altLang="vi-VN" sz="2600" b="1" dirty="0">
                <a:solidFill>
                  <a:srgbClr val="FF0000"/>
                </a:solidFill>
              </a:rPr>
              <a:t>, minh </a:t>
            </a:r>
            <a:r>
              <a:rPr lang="en-US" altLang="vi-VN" sz="2600" b="1" dirty="0" err="1">
                <a:solidFill>
                  <a:srgbClr val="FF0000"/>
                </a:solidFill>
              </a:rPr>
              <a:t>bạch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và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đúng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pháp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luật</a:t>
            </a:r>
            <a:r>
              <a:rPr lang="en-US" altLang="vi-VN" sz="2600" b="1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38333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2991722" y="1722371"/>
            <a:ext cx="7873203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800" b="1" u="sng" dirty="0" err="1"/>
              <a:t>Câu</a:t>
            </a:r>
            <a:r>
              <a:rPr lang="en-US" altLang="vi-VN" sz="2800" b="1" u="sng" dirty="0"/>
              <a:t> 3</a:t>
            </a:r>
            <a:r>
              <a:rPr lang="en-US" altLang="vi-VN" sz="2800" b="1" dirty="0"/>
              <a:t>: </a:t>
            </a:r>
            <a:r>
              <a:rPr lang="en-US" altLang="vi-VN" sz="2800" b="1" dirty="0" err="1"/>
              <a:t>Mọi</a:t>
            </a:r>
            <a:r>
              <a:rPr lang="en-US" altLang="vi-VN" sz="2800" b="1" dirty="0"/>
              <a:t> </a:t>
            </a:r>
            <a:r>
              <a:rPr lang="en-US" altLang="vi-VN" sz="2800" b="1" dirty="0" err="1"/>
              <a:t>người</a:t>
            </a:r>
            <a:r>
              <a:rPr lang="en-US" altLang="vi-VN" sz="2800" b="1" dirty="0"/>
              <a:t> </a:t>
            </a:r>
            <a:r>
              <a:rPr lang="en-US" altLang="vi-VN" sz="2800" b="1" dirty="0" err="1"/>
              <a:t>cần</a:t>
            </a:r>
            <a:r>
              <a:rPr lang="en-US" altLang="vi-VN" sz="2800" b="1" dirty="0"/>
              <a:t> </a:t>
            </a:r>
            <a:r>
              <a:rPr lang="en-US" altLang="vi-VN" sz="2800" b="1" dirty="0" err="1"/>
              <a:t>có</a:t>
            </a:r>
            <a:r>
              <a:rPr lang="en-US" altLang="vi-VN" sz="2800" b="1" dirty="0"/>
              <a:t> </a:t>
            </a:r>
            <a:r>
              <a:rPr lang="en-US" altLang="vi-VN" sz="2800" b="1" dirty="0" err="1"/>
              <a:t>thái</a:t>
            </a:r>
            <a:r>
              <a:rPr lang="en-US" altLang="vi-VN" sz="2800" b="1" dirty="0"/>
              <a:t> </a:t>
            </a:r>
            <a:r>
              <a:rPr lang="en-US" altLang="vi-VN" sz="2800" b="1" dirty="0" err="1"/>
              <a:t>độ</a:t>
            </a:r>
            <a:r>
              <a:rPr lang="en-US" altLang="vi-VN" sz="2800" b="1" dirty="0"/>
              <a:t> </a:t>
            </a:r>
            <a:r>
              <a:rPr lang="en-US" altLang="vi-VN" sz="2800" b="1" dirty="0" err="1"/>
              <a:t>như</a:t>
            </a:r>
            <a:r>
              <a:rPr lang="en-US" altLang="vi-VN" sz="2800" b="1" dirty="0"/>
              <a:t> </a:t>
            </a:r>
            <a:r>
              <a:rPr lang="en-US" altLang="vi-VN" sz="2800" b="1" dirty="0" err="1"/>
              <a:t>thế</a:t>
            </a:r>
            <a:r>
              <a:rPr lang="en-US" altLang="vi-VN" sz="2800" b="1" dirty="0"/>
              <a:t> </a:t>
            </a:r>
            <a:r>
              <a:rPr lang="en-US" altLang="vi-VN" sz="2800" b="1" dirty="0" err="1"/>
              <a:t>nào</a:t>
            </a:r>
            <a:r>
              <a:rPr lang="en-US" altLang="vi-VN" sz="2800" b="1" dirty="0"/>
              <a:t> </a:t>
            </a:r>
            <a:r>
              <a:rPr lang="en-US" altLang="vi-VN" sz="2800" b="1" dirty="0" err="1"/>
              <a:t>đối</a:t>
            </a:r>
            <a:r>
              <a:rPr lang="en-US" altLang="vi-VN" sz="2800" b="1" dirty="0"/>
              <a:t> </a:t>
            </a:r>
            <a:r>
              <a:rPr lang="en-US" altLang="vi-VN" sz="2800" b="1" dirty="0" err="1"/>
              <a:t>với</a:t>
            </a:r>
            <a:r>
              <a:rPr lang="en-US" altLang="vi-VN" sz="2800" b="1" dirty="0"/>
              <a:t> UBND (</a:t>
            </a:r>
            <a:r>
              <a:rPr lang="en-US" altLang="vi-VN" sz="2800" b="1" dirty="0" err="1"/>
              <a:t>phường</a:t>
            </a:r>
            <a:r>
              <a:rPr lang="en-US" altLang="vi-VN" sz="2800" b="1" dirty="0"/>
              <a:t>) </a:t>
            </a:r>
            <a:r>
              <a:rPr lang="en-US" altLang="vi-VN" sz="2800" b="1" dirty="0" err="1"/>
              <a:t>xã</a:t>
            </a:r>
            <a:r>
              <a:rPr lang="en-US" altLang="vi-VN" sz="2800" b="1" dirty="0"/>
              <a:t>? </a:t>
            </a: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2276857" y="3255447"/>
            <a:ext cx="8389766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800" b="1" dirty="0">
                <a:solidFill>
                  <a:srgbClr val="FF0000"/>
                </a:solidFill>
              </a:rPr>
              <a:t>      </a:t>
            </a:r>
            <a:r>
              <a:rPr lang="en-US" altLang="vi-VN" sz="2800" b="1" dirty="0" err="1">
                <a:solidFill>
                  <a:srgbClr val="FF0000"/>
                </a:solidFill>
              </a:rPr>
              <a:t>Mọi</a:t>
            </a:r>
            <a:r>
              <a:rPr lang="en-US" altLang="vi-VN" sz="2800" b="1" dirty="0">
                <a:solidFill>
                  <a:srgbClr val="FF0000"/>
                </a:solidFill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</a:rPr>
              <a:t>người</a:t>
            </a:r>
            <a:r>
              <a:rPr lang="en-US" altLang="vi-VN" sz="2800" b="1" dirty="0">
                <a:solidFill>
                  <a:srgbClr val="FF0000"/>
                </a:solidFill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</a:rPr>
              <a:t>cần</a:t>
            </a:r>
            <a:r>
              <a:rPr lang="en-US" altLang="vi-VN" sz="2800" b="1" dirty="0">
                <a:solidFill>
                  <a:srgbClr val="FF0000"/>
                </a:solidFill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</a:rPr>
              <a:t>có</a:t>
            </a:r>
            <a:r>
              <a:rPr lang="en-US" altLang="vi-VN" sz="2800" b="1" dirty="0">
                <a:solidFill>
                  <a:srgbClr val="FF0000"/>
                </a:solidFill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</a:rPr>
              <a:t>thái</a:t>
            </a:r>
            <a:r>
              <a:rPr lang="en-US" altLang="vi-VN" sz="2800" b="1" dirty="0">
                <a:solidFill>
                  <a:srgbClr val="FF0000"/>
                </a:solidFill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</a:rPr>
              <a:t>độ</a:t>
            </a:r>
            <a:r>
              <a:rPr lang="en-US" altLang="vi-VN" sz="2800" b="1" dirty="0">
                <a:solidFill>
                  <a:srgbClr val="FF0000"/>
                </a:solidFill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</a:rPr>
              <a:t>tôn</a:t>
            </a:r>
            <a:r>
              <a:rPr lang="en-US" altLang="vi-VN" sz="2800" b="1" dirty="0">
                <a:solidFill>
                  <a:srgbClr val="FF0000"/>
                </a:solidFill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</a:rPr>
              <a:t>trọng</a:t>
            </a:r>
            <a:r>
              <a:rPr lang="en-US" altLang="vi-VN" sz="2800" b="1" dirty="0">
                <a:solidFill>
                  <a:srgbClr val="FF0000"/>
                </a:solidFill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</a:rPr>
              <a:t>và</a:t>
            </a:r>
            <a:r>
              <a:rPr lang="en-US" altLang="vi-VN" sz="2800" b="1" dirty="0">
                <a:solidFill>
                  <a:srgbClr val="FF0000"/>
                </a:solidFill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</a:rPr>
              <a:t>có</a:t>
            </a:r>
            <a:r>
              <a:rPr lang="en-US" altLang="vi-VN" sz="2800" b="1" dirty="0">
                <a:solidFill>
                  <a:srgbClr val="FF0000"/>
                </a:solidFill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</a:rPr>
              <a:t>trách</a:t>
            </a:r>
            <a:r>
              <a:rPr lang="en-US" altLang="vi-VN" sz="2800" b="1" dirty="0">
                <a:solidFill>
                  <a:srgbClr val="FF0000"/>
                </a:solidFill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</a:rPr>
              <a:t>nhiệm</a:t>
            </a:r>
            <a:r>
              <a:rPr lang="en-US" altLang="vi-VN" sz="2800" b="1" dirty="0">
                <a:solidFill>
                  <a:srgbClr val="FF0000"/>
                </a:solidFill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</a:rPr>
              <a:t>tạo</a:t>
            </a:r>
            <a:r>
              <a:rPr lang="en-US" altLang="vi-VN" sz="2800" b="1" dirty="0">
                <a:solidFill>
                  <a:srgbClr val="FF0000"/>
                </a:solidFill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</a:rPr>
              <a:t>điều</a:t>
            </a:r>
            <a:r>
              <a:rPr lang="en-US" altLang="vi-VN" sz="2800" b="1" dirty="0">
                <a:solidFill>
                  <a:srgbClr val="FF0000"/>
                </a:solidFill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</a:rPr>
              <a:t>kiện</a:t>
            </a:r>
            <a:r>
              <a:rPr lang="en-US" altLang="vi-VN" sz="2800" b="1" dirty="0">
                <a:solidFill>
                  <a:srgbClr val="FF0000"/>
                </a:solidFill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</a:rPr>
              <a:t>và</a:t>
            </a:r>
            <a:r>
              <a:rPr lang="en-US" altLang="vi-VN" sz="2800" b="1" dirty="0">
                <a:solidFill>
                  <a:srgbClr val="FF0000"/>
                </a:solidFill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</a:rPr>
              <a:t>giúp</a:t>
            </a:r>
            <a:r>
              <a:rPr lang="en-US" altLang="vi-VN" sz="2800" b="1" dirty="0">
                <a:solidFill>
                  <a:srgbClr val="FF0000"/>
                </a:solidFill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</a:rPr>
              <a:t>đỡ</a:t>
            </a:r>
            <a:r>
              <a:rPr lang="en-US" altLang="vi-VN" sz="2800" b="1" dirty="0">
                <a:solidFill>
                  <a:srgbClr val="FF0000"/>
                </a:solidFill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</a:rPr>
              <a:t>để</a:t>
            </a:r>
            <a:r>
              <a:rPr lang="en-US" altLang="vi-VN" sz="2800" b="1" dirty="0">
                <a:solidFill>
                  <a:srgbClr val="FF0000"/>
                </a:solidFill>
              </a:rPr>
              <a:t> UBND </a:t>
            </a:r>
            <a:r>
              <a:rPr lang="en-US" altLang="vi-VN" sz="2800" b="1" dirty="0" err="1">
                <a:solidFill>
                  <a:srgbClr val="FF0000"/>
                </a:solidFill>
              </a:rPr>
              <a:t>phường</a:t>
            </a:r>
            <a:r>
              <a:rPr lang="en-US" altLang="vi-VN" sz="2800" b="1" dirty="0">
                <a:solidFill>
                  <a:srgbClr val="FF0000"/>
                </a:solidFill>
              </a:rPr>
              <a:t>, </a:t>
            </a:r>
            <a:r>
              <a:rPr lang="en-US" altLang="vi-VN" sz="2800" b="1" dirty="0" err="1">
                <a:solidFill>
                  <a:srgbClr val="FF0000"/>
                </a:solidFill>
              </a:rPr>
              <a:t>xã</a:t>
            </a:r>
            <a:r>
              <a:rPr lang="en-US" altLang="vi-VN" sz="2800" b="1" dirty="0">
                <a:solidFill>
                  <a:srgbClr val="FF0000"/>
                </a:solidFill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</a:rPr>
              <a:t>hoàn</a:t>
            </a:r>
            <a:r>
              <a:rPr lang="en-US" altLang="vi-VN" sz="2800" b="1" dirty="0">
                <a:solidFill>
                  <a:srgbClr val="FF0000"/>
                </a:solidFill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</a:rPr>
              <a:t>thành</a:t>
            </a:r>
            <a:r>
              <a:rPr lang="en-US" altLang="vi-VN" sz="2800" b="1" dirty="0">
                <a:solidFill>
                  <a:srgbClr val="FF0000"/>
                </a:solidFill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</a:rPr>
              <a:t>nhiệm</a:t>
            </a:r>
            <a:r>
              <a:rPr lang="en-US" altLang="vi-VN" sz="2800" b="1" dirty="0">
                <a:solidFill>
                  <a:srgbClr val="FF0000"/>
                </a:solidFill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</a:rPr>
              <a:t>vụ</a:t>
            </a:r>
            <a:r>
              <a:rPr lang="en-US" altLang="vi-VN" sz="2800" b="1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93835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9"/>
          <p:cNvSpPr txBox="1">
            <a:spLocks noChangeArrowheads="1"/>
          </p:cNvSpPr>
          <p:nvPr/>
        </p:nvSpPr>
        <p:spPr bwMode="auto">
          <a:xfrm>
            <a:off x="3068360" y="1447720"/>
            <a:ext cx="275394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b="1" i="1" dirty="0" err="1">
                <a:solidFill>
                  <a:srgbClr val="FF0000"/>
                </a:solidFill>
              </a:rPr>
              <a:t>Ghi</a:t>
            </a:r>
            <a:r>
              <a:rPr lang="en-US" altLang="vi-VN" sz="3600" b="1" i="1" dirty="0">
                <a:solidFill>
                  <a:srgbClr val="FF0000"/>
                </a:solidFill>
              </a:rPr>
              <a:t> </a:t>
            </a:r>
            <a:r>
              <a:rPr lang="en-US" altLang="vi-VN" sz="3600" b="1" i="1" dirty="0" err="1">
                <a:solidFill>
                  <a:srgbClr val="FF0000"/>
                </a:solidFill>
              </a:rPr>
              <a:t>nhơ</a:t>
            </a:r>
            <a:r>
              <a:rPr lang="en-US" altLang="vi-VN" sz="3600" b="1" i="1" dirty="0">
                <a:solidFill>
                  <a:srgbClr val="FF0000"/>
                </a:solidFill>
              </a:rPr>
              <a:t>́</a:t>
            </a:r>
            <a:r>
              <a:rPr lang="en-US" altLang="vi-VN" sz="3600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419282" y="2254423"/>
            <a:ext cx="8693477" cy="3036033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TextBox 5"/>
          <p:cNvSpPr txBox="1"/>
          <p:nvPr/>
        </p:nvSpPr>
        <p:spPr>
          <a:xfrm>
            <a:off x="2868805" y="5466052"/>
            <a:ext cx="7663064" cy="619721"/>
          </a:xfrm>
          <a:prstGeom prst="rect">
            <a:avLst/>
          </a:prstGeom>
          <a:noFill/>
          <a:ln w="19050"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000" b="1" dirty="0"/>
              <a:t>                                                      ,                         ,                     ,</a:t>
            </a:r>
            <a:endParaRPr lang="vi-VN" sz="2000" b="1" dirty="0"/>
          </a:p>
        </p:txBody>
      </p:sp>
      <p:sp>
        <p:nvSpPr>
          <p:cNvPr id="7" name="Text Box 15"/>
          <p:cNvSpPr txBox="1">
            <a:spLocks noChangeArrowheads="1"/>
          </p:cNvSpPr>
          <p:nvPr/>
        </p:nvSpPr>
        <p:spPr bwMode="auto">
          <a:xfrm>
            <a:off x="2463156" y="2726970"/>
            <a:ext cx="8518236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800" dirty="0"/>
              <a:t>      </a:t>
            </a:r>
            <a:r>
              <a:rPr lang="en-US" altLang="vi-VN" sz="2800" dirty="0" err="1">
                <a:solidFill>
                  <a:srgbClr val="002060"/>
                </a:solidFill>
              </a:rPr>
              <a:t>Ủy</a:t>
            </a:r>
            <a:r>
              <a:rPr lang="en-US" altLang="vi-VN" sz="2800" dirty="0">
                <a:solidFill>
                  <a:srgbClr val="002060"/>
                </a:solidFill>
              </a:rPr>
              <a:t> ban </a:t>
            </a:r>
            <a:r>
              <a:rPr lang="en-US" altLang="vi-VN" sz="2800" dirty="0" err="1">
                <a:solidFill>
                  <a:srgbClr val="002060"/>
                </a:solidFill>
              </a:rPr>
              <a:t>nhân</a:t>
            </a:r>
            <a:r>
              <a:rPr lang="en-US" altLang="vi-VN" sz="2800" dirty="0">
                <a:solidFill>
                  <a:srgbClr val="002060"/>
                </a:solidFill>
              </a:rPr>
              <a:t> </a:t>
            </a:r>
            <a:r>
              <a:rPr lang="en-US" altLang="vi-VN" sz="2800" dirty="0" err="1">
                <a:solidFill>
                  <a:srgbClr val="002060"/>
                </a:solidFill>
              </a:rPr>
              <a:t>dân</a:t>
            </a:r>
            <a:r>
              <a:rPr lang="en-US" altLang="vi-VN" sz="2800" dirty="0">
                <a:solidFill>
                  <a:srgbClr val="002060"/>
                </a:solidFill>
              </a:rPr>
              <a:t> </a:t>
            </a:r>
            <a:r>
              <a:rPr lang="en-US" altLang="vi-VN" sz="2800" dirty="0" err="1">
                <a:solidFill>
                  <a:srgbClr val="002060"/>
                </a:solidFill>
              </a:rPr>
              <a:t>xã</a:t>
            </a:r>
            <a:r>
              <a:rPr lang="en-US" altLang="vi-VN" sz="2800" dirty="0">
                <a:solidFill>
                  <a:srgbClr val="002060"/>
                </a:solidFill>
              </a:rPr>
              <a:t> (</a:t>
            </a:r>
            <a:r>
              <a:rPr lang="en-US" altLang="vi-VN" sz="2800" dirty="0" err="1">
                <a:solidFill>
                  <a:srgbClr val="002060"/>
                </a:solidFill>
              </a:rPr>
              <a:t>phường</a:t>
            </a:r>
            <a:r>
              <a:rPr lang="en-US" altLang="vi-VN" sz="2800" dirty="0">
                <a:solidFill>
                  <a:srgbClr val="002060"/>
                </a:solidFill>
              </a:rPr>
              <a:t>) </a:t>
            </a:r>
            <a:r>
              <a:rPr lang="en-US" altLang="vi-VN" sz="2800" dirty="0" err="1">
                <a:solidFill>
                  <a:srgbClr val="002060"/>
                </a:solidFill>
              </a:rPr>
              <a:t>luôn</a:t>
            </a:r>
            <a:r>
              <a:rPr lang="en-US" altLang="vi-VN" sz="2800" dirty="0">
                <a:solidFill>
                  <a:srgbClr val="002060"/>
                </a:solidFill>
              </a:rPr>
              <a:t> </a:t>
            </a:r>
            <a:r>
              <a:rPr lang="en-US" altLang="vi-VN" sz="2800" dirty="0" err="1">
                <a:solidFill>
                  <a:srgbClr val="002060"/>
                </a:solidFill>
              </a:rPr>
              <a:t>chăm</a:t>
            </a:r>
            <a:r>
              <a:rPr lang="en-US" altLang="vi-VN" sz="2800" dirty="0">
                <a:solidFill>
                  <a:srgbClr val="002060"/>
                </a:solidFill>
              </a:rPr>
              <a:t> </a:t>
            </a:r>
            <a:r>
              <a:rPr lang="en-US" altLang="vi-VN" sz="2800" dirty="0" err="1">
                <a:solidFill>
                  <a:srgbClr val="002060"/>
                </a:solidFill>
              </a:rPr>
              <a:t>sóc</a:t>
            </a:r>
            <a:r>
              <a:rPr lang="en-US" altLang="vi-VN" sz="2800" dirty="0">
                <a:solidFill>
                  <a:srgbClr val="002060"/>
                </a:solidFill>
              </a:rPr>
              <a:t> </a:t>
            </a:r>
            <a:r>
              <a:rPr lang="en-US" altLang="vi-VN" sz="2800" dirty="0" err="1">
                <a:solidFill>
                  <a:srgbClr val="002060"/>
                </a:solidFill>
              </a:rPr>
              <a:t>và</a:t>
            </a:r>
            <a:r>
              <a:rPr lang="en-US" altLang="vi-VN" sz="2800" dirty="0">
                <a:solidFill>
                  <a:srgbClr val="002060"/>
                </a:solidFill>
              </a:rPr>
              <a:t>                                                 ………………...…...</a:t>
            </a:r>
            <a:r>
              <a:rPr lang="en-US" altLang="vi-VN" sz="2800" dirty="0" err="1">
                <a:solidFill>
                  <a:srgbClr val="002060"/>
                </a:solidFill>
              </a:rPr>
              <a:t>của</a:t>
            </a:r>
            <a:r>
              <a:rPr lang="en-US" altLang="vi-VN" sz="2800" dirty="0">
                <a:solidFill>
                  <a:srgbClr val="002060"/>
                </a:solidFill>
              </a:rPr>
              <a:t> </a:t>
            </a:r>
            <a:r>
              <a:rPr lang="en-US" altLang="vi-VN" sz="2800" dirty="0" err="1">
                <a:solidFill>
                  <a:srgbClr val="002060"/>
                </a:solidFill>
              </a:rPr>
              <a:t>người</a:t>
            </a:r>
            <a:r>
              <a:rPr lang="en-US" altLang="vi-VN" sz="2800" dirty="0">
                <a:solidFill>
                  <a:srgbClr val="002060"/>
                </a:solidFill>
              </a:rPr>
              <a:t> </a:t>
            </a:r>
            <a:r>
              <a:rPr lang="en-US" altLang="vi-VN" sz="2800" dirty="0" err="1">
                <a:solidFill>
                  <a:srgbClr val="002060"/>
                </a:solidFill>
              </a:rPr>
              <a:t>dân</a:t>
            </a:r>
            <a:r>
              <a:rPr lang="en-US" altLang="vi-VN" sz="2800" dirty="0">
                <a:solidFill>
                  <a:srgbClr val="002060"/>
                </a:solidFill>
              </a:rPr>
              <a:t>, </a:t>
            </a:r>
            <a:r>
              <a:rPr lang="en-US" altLang="vi-VN" sz="2800" dirty="0" err="1">
                <a:solidFill>
                  <a:srgbClr val="002060"/>
                </a:solidFill>
              </a:rPr>
              <a:t>đặc</a:t>
            </a:r>
            <a:r>
              <a:rPr lang="en-US" altLang="vi-VN" sz="2800" dirty="0">
                <a:solidFill>
                  <a:srgbClr val="002060"/>
                </a:solidFill>
              </a:rPr>
              <a:t> </a:t>
            </a:r>
            <a:r>
              <a:rPr lang="en-US" altLang="vi-VN" sz="2800" dirty="0" err="1">
                <a:solidFill>
                  <a:srgbClr val="002060"/>
                </a:solidFill>
              </a:rPr>
              <a:t>biệt</a:t>
            </a:r>
            <a:r>
              <a:rPr lang="en-US" altLang="vi-VN" sz="2800" dirty="0">
                <a:solidFill>
                  <a:srgbClr val="002060"/>
                </a:solidFill>
              </a:rPr>
              <a:t> là...…….                Do </a:t>
            </a:r>
            <a:r>
              <a:rPr lang="en-US" altLang="vi-VN" sz="2800" dirty="0" err="1">
                <a:solidFill>
                  <a:srgbClr val="002060"/>
                </a:solidFill>
              </a:rPr>
              <a:t>đó</a:t>
            </a:r>
            <a:r>
              <a:rPr lang="en-US" altLang="vi-VN" sz="2800" dirty="0">
                <a:solidFill>
                  <a:srgbClr val="002060"/>
                </a:solidFill>
              </a:rPr>
              <a:t>, </a:t>
            </a:r>
            <a:r>
              <a:rPr lang="en-US" altLang="vi-VN" sz="2800" dirty="0" err="1">
                <a:solidFill>
                  <a:srgbClr val="002060"/>
                </a:solidFill>
              </a:rPr>
              <a:t>mọi</a:t>
            </a:r>
            <a:r>
              <a:rPr lang="en-US" altLang="vi-VN" sz="2800" dirty="0">
                <a:solidFill>
                  <a:srgbClr val="002060"/>
                </a:solidFill>
              </a:rPr>
              <a:t> </a:t>
            </a:r>
            <a:r>
              <a:rPr lang="en-US" altLang="vi-VN" sz="2800" dirty="0" err="1">
                <a:solidFill>
                  <a:srgbClr val="002060"/>
                </a:solidFill>
              </a:rPr>
              <a:t>người</a:t>
            </a:r>
            <a:r>
              <a:rPr lang="en-US" altLang="vi-VN" sz="2800" dirty="0">
                <a:solidFill>
                  <a:srgbClr val="002060"/>
                </a:solidFill>
              </a:rPr>
              <a:t> </a:t>
            </a:r>
            <a:r>
              <a:rPr lang="en-US" altLang="vi-VN" sz="2800" dirty="0" err="1">
                <a:solidFill>
                  <a:srgbClr val="002060"/>
                </a:solidFill>
              </a:rPr>
              <a:t>đều</a:t>
            </a:r>
            <a:r>
              <a:rPr lang="en-US" altLang="vi-VN" sz="2800" dirty="0">
                <a:solidFill>
                  <a:srgbClr val="002060"/>
                </a:solidFill>
              </a:rPr>
              <a:t> </a:t>
            </a:r>
            <a:r>
              <a:rPr lang="en-US" altLang="vi-VN" sz="2800" dirty="0" err="1">
                <a:solidFill>
                  <a:srgbClr val="002060"/>
                </a:solidFill>
              </a:rPr>
              <a:t>phải</a:t>
            </a:r>
            <a:r>
              <a:rPr lang="en-US" altLang="vi-VN" sz="2800" dirty="0">
                <a:solidFill>
                  <a:srgbClr val="002060"/>
                </a:solidFill>
              </a:rPr>
              <a:t>…………..</a:t>
            </a:r>
            <a:r>
              <a:rPr lang="en-US" altLang="vi-VN" sz="2800" dirty="0" err="1">
                <a:solidFill>
                  <a:srgbClr val="002060"/>
                </a:solidFill>
              </a:rPr>
              <a:t>và</a:t>
            </a:r>
            <a:r>
              <a:rPr lang="en-US" altLang="vi-VN" sz="2800" dirty="0">
                <a:solidFill>
                  <a:srgbClr val="002060"/>
                </a:solidFill>
              </a:rPr>
              <a:t>…………</a:t>
            </a:r>
            <a:r>
              <a:rPr lang="en-US" altLang="vi-VN" sz="2800" dirty="0" err="1">
                <a:solidFill>
                  <a:srgbClr val="002060"/>
                </a:solidFill>
              </a:rPr>
              <a:t>Uy</a:t>
            </a:r>
            <a:r>
              <a:rPr lang="en-US" altLang="vi-VN" sz="2800" dirty="0">
                <a:solidFill>
                  <a:srgbClr val="002060"/>
                </a:solidFill>
              </a:rPr>
              <a:t>̉ ban </a:t>
            </a:r>
            <a:r>
              <a:rPr lang="en-US" altLang="vi-VN" sz="2800" dirty="0" err="1">
                <a:solidFill>
                  <a:srgbClr val="002060"/>
                </a:solidFill>
              </a:rPr>
              <a:t>làm</a:t>
            </a:r>
            <a:r>
              <a:rPr lang="en-US" altLang="vi-VN" sz="2800" dirty="0">
                <a:solidFill>
                  <a:srgbClr val="002060"/>
                </a:solidFill>
              </a:rPr>
              <a:t> </a:t>
            </a:r>
            <a:r>
              <a:rPr lang="en-US" altLang="vi-VN" sz="2800" dirty="0" err="1">
                <a:solidFill>
                  <a:srgbClr val="002060"/>
                </a:solidFill>
              </a:rPr>
              <a:t>việc</a:t>
            </a:r>
            <a:r>
              <a:rPr lang="en-US" altLang="vi-VN" sz="2800" dirty="0">
                <a:solidFill>
                  <a:srgbClr val="002060"/>
                </a:solidFill>
              </a:rPr>
              <a:t>. </a:t>
            </a:r>
          </a:p>
        </p:txBody>
      </p:sp>
      <p:sp>
        <p:nvSpPr>
          <p:cNvPr id="8" name="Text Box 22"/>
          <p:cNvSpPr txBox="1">
            <a:spLocks noChangeArrowheads="1"/>
          </p:cNvSpPr>
          <p:nvPr/>
        </p:nvSpPr>
        <p:spPr bwMode="auto">
          <a:xfrm>
            <a:off x="2821972" y="5568070"/>
            <a:ext cx="35814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600" dirty="0" err="1">
                <a:solidFill>
                  <a:srgbClr val="FF0000"/>
                </a:solidFill>
              </a:rPr>
              <a:t>bảo</a:t>
            </a:r>
            <a:r>
              <a:rPr lang="en-US" altLang="vi-VN" sz="2600" dirty="0">
                <a:solidFill>
                  <a:srgbClr val="FF0000"/>
                </a:solidFill>
              </a:rPr>
              <a:t> </a:t>
            </a:r>
            <a:r>
              <a:rPr lang="en-US" altLang="vi-VN" sz="2600" dirty="0" err="1">
                <a:solidFill>
                  <a:srgbClr val="FF0000"/>
                </a:solidFill>
              </a:rPr>
              <a:t>vê</a:t>
            </a:r>
            <a:r>
              <a:rPr lang="en-US" altLang="vi-VN" sz="2600" dirty="0">
                <a:solidFill>
                  <a:srgbClr val="FF0000"/>
                </a:solidFill>
              </a:rPr>
              <a:t>̣ </a:t>
            </a:r>
            <a:r>
              <a:rPr lang="en-US" altLang="vi-VN" sz="2600" dirty="0" err="1">
                <a:solidFill>
                  <a:srgbClr val="FF0000"/>
                </a:solidFill>
              </a:rPr>
              <a:t>các</a:t>
            </a:r>
            <a:r>
              <a:rPr lang="en-US" altLang="vi-VN" sz="2600" dirty="0">
                <a:solidFill>
                  <a:srgbClr val="FF0000"/>
                </a:solidFill>
              </a:rPr>
              <a:t> </a:t>
            </a:r>
            <a:r>
              <a:rPr lang="en-US" altLang="vi-VN" sz="2600" dirty="0" err="1">
                <a:solidFill>
                  <a:srgbClr val="FF0000"/>
                </a:solidFill>
              </a:rPr>
              <a:t>quyền</a:t>
            </a:r>
            <a:r>
              <a:rPr lang="en-US" altLang="vi-VN" sz="2600" dirty="0">
                <a:solidFill>
                  <a:srgbClr val="FF0000"/>
                </a:solidFill>
              </a:rPr>
              <a:t> </a:t>
            </a:r>
            <a:r>
              <a:rPr lang="en-US" altLang="vi-VN" sz="2600" dirty="0" err="1">
                <a:solidFill>
                  <a:srgbClr val="FF0000"/>
                </a:solidFill>
              </a:rPr>
              <a:t>lợi</a:t>
            </a:r>
            <a:endParaRPr lang="en-US" altLang="vi-VN" sz="2600" dirty="0">
              <a:solidFill>
                <a:srgbClr val="FF0000"/>
              </a:solidFill>
            </a:endParaRPr>
          </a:p>
        </p:txBody>
      </p:sp>
      <p:sp>
        <p:nvSpPr>
          <p:cNvPr id="9" name="Text Box 26"/>
          <p:cNvSpPr txBox="1">
            <a:spLocks noChangeArrowheads="1"/>
          </p:cNvSpPr>
          <p:nvPr/>
        </p:nvSpPr>
        <p:spPr bwMode="auto">
          <a:xfrm>
            <a:off x="6084563" y="5575133"/>
            <a:ext cx="15240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600" dirty="0" err="1">
                <a:solidFill>
                  <a:srgbClr val="FF0000"/>
                </a:solidFill>
              </a:rPr>
              <a:t>tôn</a:t>
            </a:r>
            <a:r>
              <a:rPr lang="en-US" altLang="vi-VN" sz="2600" dirty="0">
                <a:solidFill>
                  <a:srgbClr val="FF0000"/>
                </a:solidFill>
              </a:rPr>
              <a:t> </a:t>
            </a:r>
            <a:r>
              <a:rPr lang="en-US" altLang="vi-VN" sz="2600" dirty="0" err="1">
                <a:solidFill>
                  <a:srgbClr val="FF0000"/>
                </a:solidFill>
              </a:rPr>
              <a:t>trọng</a:t>
            </a:r>
            <a:endParaRPr lang="en-US" altLang="vi-VN" sz="2600" dirty="0">
              <a:solidFill>
                <a:srgbClr val="FF0000"/>
              </a:solidFill>
            </a:endParaRPr>
          </a:p>
        </p:txBody>
      </p:sp>
      <p:sp>
        <p:nvSpPr>
          <p:cNvPr id="10" name="Text Box 28"/>
          <p:cNvSpPr txBox="1">
            <a:spLocks noChangeArrowheads="1"/>
          </p:cNvSpPr>
          <p:nvPr/>
        </p:nvSpPr>
        <p:spPr bwMode="auto">
          <a:xfrm>
            <a:off x="7470172" y="5575133"/>
            <a:ext cx="14478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600" dirty="0">
                <a:solidFill>
                  <a:srgbClr val="FF0000"/>
                </a:solidFill>
              </a:rPr>
              <a:t> </a:t>
            </a:r>
            <a:r>
              <a:rPr lang="en-US" altLang="vi-VN" sz="2600" dirty="0" err="1">
                <a:solidFill>
                  <a:srgbClr val="FF0000"/>
                </a:solidFill>
              </a:rPr>
              <a:t>giúp</a:t>
            </a:r>
            <a:r>
              <a:rPr lang="en-US" altLang="vi-VN" sz="2600" dirty="0">
                <a:solidFill>
                  <a:srgbClr val="FF0000"/>
                </a:solidFill>
              </a:rPr>
              <a:t> </a:t>
            </a:r>
            <a:r>
              <a:rPr lang="en-US" altLang="vi-VN" sz="2600" dirty="0" err="1">
                <a:solidFill>
                  <a:srgbClr val="FF0000"/>
                </a:solidFill>
              </a:rPr>
              <a:t>đỡ</a:t>
            </a:r>
            <a:r>
              <a:rPr lang="en-US" altLang="vi-VN" sz="26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1" name="Text Box 23"/>
          <p:cNvSpPr txBox="1">
            <a:spLocks noChangeArrowheads="1"/>
          </p:cNvSpPr>
          <p:nvPr/>
        </p:nvSpPr>
        <p:spPr bwMode="auto">
          <a:xfrm>
            <a:off x="8750083" y="5568069"/>
            <a:ext cx="147550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600" dirty="0">
                <a:solidFill>
                  <a:srgbClr val="FF0000"/>
                </a:solidFill>
              </a:rPr>
              <a:t> </a:t>
            </a:r>
            <a:r>
              <a:rPr lang="en-US" altLang="vi-VN" sz="2600" dirty="0" err="1">
                <a:solidFill>
                  <a:srgbClr val="FF0000"/>
                </a:solidFill>
              </a:rPr>
              <a:t>trẻ</a:t>
            </a:r>
            <a:r>
              <a:rPr lang="en-US" altLang="vi-VN" sz="2600" dirty="0">
                <a:solidFill>
                  <a:srgbClr val="FF0000"/>
                </a:solidFill>
              </a:rPr>
              <a:t> </a:t>
            </a:r>
            <a:r>
              <a:rPr lang="en-US" altLang="vi-VN" sz="2600" dirty="0" err="1">
                <a:solidFill>
                  <a:srgbClr val="FF0000"/>
                </a:solidFill>
              </a:rPr>
              <a:t>em</a:t>
            </a:r>
            <a:endParaRPr lang="en-US" altLang="vi-VN" sz="2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770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94 0.00556 L -0.03919 -0.3537 " pathEditMode="relative" rAng="0" ptsTypes="AA">
                                      <p:cBhvr>
                                        <p:cTn id="2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3" y="-17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581 0.00139 L 0.075 -0.35232 " pathEditMode="relative" rAng="0" ptsTypes="AA">
                                      <p:cBhvr>
                                        <p:cTn id="3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3" y="-17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586 0.0081 L 0.08476 -0.28912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5" y="-14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162 0.00417 L 0.12579 -0.29005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8" y="-1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/>
      <p:bldP spid="8" grpId="0"/>
      <p:bldP spid="9" grpId="0"/>
      <p:bldP spid="10" grpId="0"/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06289D5A-D453-4123-9555-E0E2D005F615}"/>
              </a:ext>
            </a:extLst>
          </p:cNvPr>
          <p:cNvSpPr/>
          <p:nvPr/>
        </p:nvSpPr>
        <p:spPr>
          <a:xfrm>
            <a:off x="9791700" y="3649363"/>
            <a:ext cx="2238375" cy="17594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099" y="-506775"/>
            <a:ext cx="8970783" cy="287540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14345">
            <a:off x="8237421" y="2101529"/>
            <a:ext cx="2037768" cy="203776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06" y="1155700"/>
            <a:ext cx="1981200" cy="132283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283" y="292371"/>
            <a:ext cx="1981200" cy="1322832"/>
          </a:xfrm>
          <a:prstGeom prst="rect">
            <a:avLst/>
          </a:prstGeom>
        </p:spPr>
      </p:pic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1662154" y="292371"/>
            <a:ext cx="859267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400" b="1" i="1" u="sng" dirty="0" err="1">
                <a:solidFill>
                  <a:srgbClr val="FF0000"/>
                </a:solidFill>
              </a:rPr>
              <a:t>Hoạt</a:t>
            </a:r>
            <a:r>
              <a:rPr lang="en-US" altLang="vi-VN" sz="2400" b="1" i="1" u="sng" dirty="0">
                <a:solidFill>
                  <a:srgbClr val="FF0000"/>
                </a:solidFill>
              </a:rPr>
              <a:t> </a:t>
            </a:r>
            <a:r>
              <a:rPr lang="en-US" altLang="vi-VN" sz="2400" b="1" i="1" u="sng" dirty="0" err="1">
                <a:solidFill>
                  <a:srgbClr val="FF0000"/>
                </a:solidFill>
              </a:rPr>
              <a:t>động</a:t>
            </a:r>
            <a:r>
              <a:rPr lang="en-US" altLang="vi-VN" sz="2400" b="1" i="1" u="sng" dirty="0">
                <a:solidFill>
                  <a:srgbClr val="FF0000"/>
                </a:solidFill>
              </a:rPr>
              <a:t> 3</a:t>
            </a:r>
            <a:r>
              <a:rPr lang="en-US" altLang="vi-VN" sz="2400" b="1" i="1" dirty="0">
                <a:solidFill>
                  <a:srgbClr val="FF0000"/>
                </a:solidFill>
              </a:rPr>
              <a:t>:</a:t>
            </a:r>
            <a:r>
              <a:rPr lang="en-US" altLang="vi-VN" sz="2400" b="1" i="1" dirty="0"/>
              <a:t> </a:t>
            </a:r>
            <a:r>
              <a:rPr lang="en-US" altLang="vi-VN" sz="2400" b="1" dirty="0" err="1"/>
              <a:t>Tìm</a:t>
            </a:r>
            <a:r>
              <a:rPr lang="en-US" altLang="vi-VN" sz="2400" b="1" dirty="0"/>
              <a:t> </a:t>
            </a:r>
            <a:r>
              <a:rPr lang="en-US" altLang="vi-VN" sz="2400" b="1" dirty="0" err="1"/>
              <a:t>hiểu</a:t>
            </a:r>
            <a:r>
              <a:rPr lang="en-US" altLang="vi-VN" sz="2400" b="1" dirty="0"/>
              <a:t> </a:t>
            </a:r>
            <a:r>
              <a:rPr lang="en-US" altLang="vi-VN" sz="2400" b="1" dirty="0" err="1"/>
              <a:t>hoạt</a:t>
            </a:r>
            <a:r>
              <a:rPr lang="en-US" altLang="vi-VN" sz="2400" b="1" dirty="0"/>
              <a:t> </a:t>
            </a:r>
            <a:r>
              <a:rPr lang="en-US" altLang="vi-VN" sz="2400" b="1" dirty="0" err="1"/>
              <a:t>động</a:t>
            </a:r>
            <a:r>
              <a:rPr lang="en-US" altLang="vi-VN" sz="2400" b="1" dirty="0"/>
              <a:t> </a:t>
            </a:r>
            <a:r>
              <a:rPr lang="en-US" altLang="vi-VN" sz="2400" b="1" dirty="0" err="1"/>
              <a:t>của</a:t>
            </a:r>
            <a:r>
              <a:rPr lang="en-US" altLang="vi-VN" sz="2400" b="1" dirty="0"/>
              <a:t> UBND </a:t>
            </a:r>
            <a:r>
              <a:rPr lang="en-US" altLang="vi-VN" sz="2400" b="1" dirty="0" err="1"/>
              <a:t>xã</a:t>
            </a:r>
            <a:r>
              <a:rPr lang="en-US" altLang="vi-VN" sz="2400" b="1" dirty="0"/>
              <a:t>, </a:t>
            </a:r>
            <a:r>
              <a:rPr lang="en-US" altLang="vi-VN" sz="2400" b="1" dirty="0" err="1"/>
              <a:t>phường</a:t>
            </a:r>
            <a:r>
              <a:rPr lang="en-US" altLang="vi-VN" sz="2400" b="1" dirty="0">
                <a:solidFill>
                  <a:srgbClr val="0000CC"/>
                </a:solidFill>
              </a:rPr>
              <a:t>.</a:t>
            </a: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2309003" y="740201"/>
            <a:ext cx="748269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400" dirty="0" err="1"/>
              <a:t>Trong</a:t>
            </a:r>
            <a:r>
              <a:rPr lang="en-US" altLang="vi-VN" sz="2400" dirty="0"/>
              <a:t> </a:t>
            </a:r>
            <a:r>
              <a:rPr lang="en-US" altLang="vi-VN" sz="2400" dirty="0" err="1"/>
              <a:t>những</a:t>
            </a:r>
            <a:r>
              <a:rPr lang="en-US" altLang="vi-VN" sz="2400" dirty="0"/>
              <a:t> </a:t>
            </a:r>
            <a:r>
              <a:rPr lang="en-US" altLang="vi-VN" sz="2400" dirty="0" err="1"/>
              <a:t>việc</a:t>
            </a:r>
            <a:r>
              <a:rPr lang="en-US" altLang="vi-VN" sz="2400" dirty="0"/>
              <a:t> </a:t>
            </a:r>
            <a:r>
              <a:rPr lang="en-US" altLang="vi-VN" sz="2400" dirty="0" err="1"/>
              <a:t>sau</a:t>
            </a:r>
            <a:r>
              <a:rPr lang="en-US" altLang="vi-VN" sz="2400" dirty="0"/>
              <a:t>, </a:t>
            </a:r>
            <a:r>
              <a:rPr lang="en-US" altLang="vi-VN" sz="2400" dirty="0" err="1"/>
              <a:t>việc</a:t>
            </a:r>
            <a:r>
              <a:rPr lang="en-US" altLang="vi-VN" sz="2400" dirty="0"/>
              <a:t> </a:t>
            </a:r>
            <a:r>
              <a:rPr lang="en-US" altLang="vi-VN" sz="2400" dirty="0" err="1"/>
              <a:t>nào</a:t>
            </a:r>
            <a:r>
              <a:rPr lang="en-US" altLang="vi-VN" sz="2400" dirty="0"/>
              <a:t> </a:t>
            </a:r>
            <a:r>
              <a:rPr lang="en-US" altLang="vi-VN" sz="2400" dirty="0" err="1"/>
              <a:t>cần</a:t>
            </a:r>
            <a:r>
              <a:rPr lang="en-US" altLang="vi-VN" sz="2400" dirty="0"/>
              <a:t> </a:t>
            </a:r>
            <a:r>
              <a:rPr lang="en-US" altLang="vi-VN" sz="2400" dirty="0" err="1"/>
              <a:t>đến</a:t>
            </a:r>
            <a:r>
              <a:rPr lang="en-US" altLang="vi-VN" sz="2400" dirty="0"/>
              <a:t> </a:t>
            </a:r>
            <a:r>
              <a:rPr lang="en-US" altLang="vi-VN" sz="2400" dirty="0" err="1"/>
              <a:t>Uỷ</a:t>
            </a:r>
            <a:r>
              <a:rPr lang="en-US" altLang="vi-VN" sz="2400" dirty="0"/>
              <a:t> ban </a:t>
            </a:r>
            <a:r>
              <a:rPr lang="en-US" altLang="vi-VN" sz="2400" dirty="0" err="1"/>
              <a:t>nhân</a:t>
            </a:r>
            <a:r>
              <a:rPr lang="en-US" altLang="vi-VN" sz="2400" dirty="0"/>
              <a:t> </a:t>
            </a:r>
            <a:r>
              <a:rPr lang="en-US" altLang="vi-VN" sz="2400" dirty="0" err="1"/>
              <a:t>dân</a:t>
            </a:r>
            <a:r>
              <a:rPr lang="en-US" altLang="vi-VN" sz="2400" dirty="0"/>
              <a:t> </a:t>
            </a:r>
            <a:r>
              <a:rPr lang="en-US" altLang="vi-VN" sz="2400" dirty="0" err="1"/>
              <a:t>xã</a:t>
            </a:r>
            <a:r>
              <a:rPr lang="en-US" altLang="vi-VN" sz="2400" dirty="0"/>
              <a:t> (</a:t>
            </a:r>
            <a:r>
              <a:rPr lang="en-US" altLang="vi-VN" sz="2400" dirty="0" err="1"/>
              <a:t>phường</a:t>
            </a:r>
            <a:r>
              <a:rPr lang="en-US" altLang="vi-VN" sz="2400" dirty="0"/>
              <a:t>) </a:t>
            </a:r>
            <a:r>
              <a:rPr lang="en-US" altLang="vi-VN" sz="2400" dirty="0" err="1"/>
              <a:t>để</a:t>
            </a:r>
            <a:r>
              <a:rPr lang="en-US" altLang="vi-VN" sz="2400" dirty="0"/>
              <a:t> </a:t>
            </a:r>
            <a:r>
              <a:rPr lang="en-US" altLang="vi-VN" sz="2400" dirty="0" err="1"/>
              <a:t>giải</a:t>
            </a:r>
            <a:r>
              <a:rPr lang="en-US" altLang="vi-VN" sz="2400" dirty="0"/>
              <a:t> </a:t>
            </a:r>
            <a:r>
              <a:rPr lang="en-US" altLang="vi-VN" sz="2400" dirty="0" err="1"/>
              <a:t>quyết</a:t>
            </a:r>
            <a:r>
              <a:rPr lang="en-US" altLang="vi-VN" sz="2400" dirty="0"/>
              <a:t> ?</a:t>
            </a: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1370797" y="2303163"/>
            <a:ext cx="8128000" cy="457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dirty="0">
                <a:latin typeface="Times New Roman" panose="02020603050405020304" pitchFamily="18" charset="0"/>
              </a:rPr>
              <a:t>a/ </a:t>
            </a:r>
            <a:r>
              <a:rPr lang="en-US" altLang="vi-VN" sz="2400" dirty="0" err="1">
                <a:latin typeface="Times New Roman" panose="02020603050405020304" pitchFamily="18" charset="0"/>
              </a:rPr>
              <a:t>Đăng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kí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tạm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trú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cho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khách</a:t>
            </a:r>
            <a:r>
              <a:rPr lang="en-US" altLang="vi-VN" sz="2400" dirty="0">
                <a:latin typeface="Times New Roman" panose="02020603050405020304" pitchFamily="18" charset="0"/>
              </a:rPr>
              <a:t> ở </a:t>
            </a:r>
            <a:r>
              <a:rPr lang="en-US" altLang="vi-VN" sz="2400" dirty="0" err="1">
                <a:latin typeface="Times New Roman" panose="02020603050405020304" pitchFamily="18" charset="0"/>
              </a:rPr>
              <a:t>lại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nhà</a:t>
            </a:r>
            <a:r>
              <a:rPr lang="en-US" altLang="vi-VN" sz="2400" dirty="0">
                <a:latin typeface="Times New Roman" panose="02020603050405020304" pitchFamily="18" charset="0"/>
              </a:rPr>
              <a:t> qua </a:t>
            </a:r>
            <a:r>
              <a:rPr lang="en-US" altLang="vi-VN" sz="2400" dirty="0" err="1">
                <a:latin typeface="Times New Roman" panose="02020603050405020304" pitchFamily="18" charset="0"/>
              </a:rPr>
              <a:t>đêm</a:t>
            </a:r>
            <a:r>
              <a:rPr lang="en-US" altLang="vi-VN" sz="2400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1370797" y="2734963"/>
            <a:ext cx="8128000" cy="457200"/>
          </a:xfrm>
          <a:prstGeom prst="rect">
            <a:avLst/>
          </a:prstGeom>
          <a:solidFill>
            <a:srgbClr val="FAEED8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dirty="0">
                <a:latin typeface="Times New Roman" panose="02020603050405020304" pitchFamily="18" charset="0"/>
              </a:rPr>
              <a:t>b/ </a:t>
            </a:r>
            <a:r>
              <a:rPr lang="en-US" altLang="vi-VN" sz="2400" dirty="0" err="1">
                <a:latin typeface="Times New Roman" panose="02020603050405020304" pitchFamily="18" charset="0"/>
              </a:rPr>
              <a:t>Cấp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giấy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khai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sinh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cho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em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bé</a:t>
            </a:r>
            <a:r>
              <a:rPr lang="en-US" altLang="vi-VN" sz="2400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1370797" y="3192163"/>
            <a:ext cx="8128000" cy="457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dirty="0">
                <a:latin typeface="Times New Roman" panose="02020603050405020304" pitchFamily="18" charset="0"/>
              </a:rPr>
              <a:t>c/ </a:t>
            </a:r>
            <a:r>
              <a:rPr lang="en-US" altLang="vi-VN" sz="2400" dirty="0" err="1">
                <a:latin typeface="Times New Roman" panose="02020603050405020304" pitchFamily="18" charset="0"/>
              </a:rPr>
              <a:t>Xác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nhận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hộ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khẩu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để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đi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học</a:t>
            </a:r>
            <a:r>
              <a:rPr lang="en-US" altLang="vi-VN" sz="2400" dirty="0">
                <a:latin typeface="Times New Roman" panose="02020603050405020304" pitchFamily="18" charset="0"/>
              </a:rPr>
              <a:t>, </a:t>
            </a:r>
            <a:r>
              <a:rPr lang="en-US" altLang="vi-VN" sz="2400" dirty="0" err="1">
                <a:latin typeface="Times New Roman" panose="02020603050405020304" pitchFamily="18" charset="0"/>
              </a:rPr>
              <a:t>đi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làm</a:t>
            </a:r>
            <a:r>
              <a:rPr lang="en-US" altLang="vi-VN" sz="2400" dirty="0">
                <a:latin typeface="Times New Roman" panose="02020603050405020304" pitchFamily="18" charset="0"/>
              </a:rPr>
              <a:t>,…</a:t>
            </a:r>
          </a:p>
        </p:txBody>
      </p: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1370797" y="3580635"/>
            <a:ext cx="8128000" cy="519113"/>
          </a:xfrm>
          <a:prstGeom prst="rect">
            <a:avLst/>
          </a:prstGeom>
          <a:solidFill>
            <a:srgbClr val="FAEED8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dirty="0">
                <a:latin typeface="Times New Roman" panose="02020603050405020304" pitchFamily="18" charset="0"/>
              </a:rPr>
              <a:t>d/ </a:t>
            </a:r>
            <a:r>
              <a:rPr lang="en-US" altLang="vi-VN" sz="2400" dirty="0" err="1">
                <a:latin typeface="Times New Roman" panose="02020603050405020304" pitchFamily="18" charset="0"/>
              </a:rPr>
              <a:t>Tổ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chức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các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đợt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tiêm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vắc</a:t>
            </a:r>
            <a:r>
              <a:rPr lang="en-US" altLang="vi-VN" sz="2400" dirty="0">
                <a:latin typeface="Times New Roman" panose="02020603050405020304" pitchFamily="18" charset="0"/>
              </a:rPr>
              <a:t> - </a:t>
            </a:r>
            <a:r>
              <a:rPr lang="en-US" altLang="vi-VN" sz="2400" dirty="0" err="1">
                <a:latin typeface="Times New Roman" panose="02020603050405020304" pitchFamily="18" charset="0"/>
              </a:rPr>
              <a:t>xin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phòng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bệnh</a:t>
            </a:r>
            <a:r>
              <a:rPr lang="en-US" altLang="vi-VN" sz="28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cho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trẻ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em</a:t>
            </a:r>
            <a:r>
              <a:rPr lang="en-US" altLang="vi-VN" sz="2400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1370798" y="4100587"/>
            <a:ext cx="8128000" cy="457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400" dirty="0">
                <a:latin typeface="Times New Roman" panose="02020603050405020304" pitchFamily="18" charset="0"/>
              </a:rPr>
              <a:t>đ/ </a:t>
            </a:r>
            <a:r>
              <a:rPr lang="en-US" altLang="vi-VN" sz="2400" dirty="0" err="1">
                <a:latin typeface="Times New Roman" panose="02020603050405020304" pitchFamily="18" charset="0"/>
              </a:rPr>
              <a:t>Tổ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chức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giúp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đỡ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các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gia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đình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có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hoàn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cảnh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khó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khăn</a:t>
            </a:r>
            <a:r>
              <a:rPr lang="en-US" altLang="vi-VN" sz="2400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1370797" y="4544340"/>
            <a:ext cx="8128001" cy="457200"/>
          </a:xfrm>
          <a:prstGeom prst="rect">
            <a:avLst/>
          </a:prstGeom>
          <a:solidFill>
            <a:srgbClr val="FAEED8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dirty="0">
                <a:latin typeface="Times New Roman" panose="02020603050405020304" pitchFamily="18" charset="0"/>
              </a:rPr>
              <a:t>e/ </a:t>
            </a:r>
            <a:r>
              <a:rPr lang="en-US" altLang="vi-VN" sz="2400" dirty="0" err="1">
                <a:latin typeface="Times New Roman" panose="02020603050405020304" pitchFamily="18" charset="0"/>
              </a:rPr>
              <a:t>Xây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dựng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trường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học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điểm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vui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chơi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cho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trẻ</a:t>
            </a:r>
            <a:r>
              <a:rPr lang="en-US" altLang="vi-VN" sz="2400" dirty="0">
                <a:latin typeface="Times New Roman" panose="02020603050405020304" pitchFamily="18" charset="0"/>
              </a:rPr>
              <a:t>, </a:t>
            </a:r>
            <a:r>
              <a:rPr lang="en-US" altLang="vi-VN" sz="2400" dirty="0" err="1">
                <a:latin typeface="Times New Roman" panose="02020603050405020304" pitchFamily="18" charset="0"/>
              </a:rPr>
              <a:t>trạm</a:t>
            </a:r>
            <a:r>
              <a:rPr lang="en-US" altLang="vi-VN" sz="2400" dirty="0">
                <a:latin typeface="Times New Roman" panose="02020603050405020304" pitchFamily="18" charset="0"/>
              </a:rPr>
              <a:t> y </a:t>
            </a:r>
            <a:r>
              <a:rPr lang="en-US" altLang="vi-VN" sz="2400" dirty="0" err="1">
                <a:latin typeface="Times New Roman" panose="02020603050405020304" pitchFamily="18" charset="0"/>
              </a:rPr>
              <a:t>tế</a:t>
            </a:r>
            <a:r>
              <a:rPr lang="en-US" altLang="vi-VN" sz="2400" dirty="0">
                <a:latin typeface="Times New Roman" panose="02020603050405020304" pitchFamily="18" charset="0"/>
              </a:rPr>
              <a:t>,…</a:t>
            </a:r>
          </a:p>
        </p:txBody>
      </p:sp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1370796" y="4925341"/>
            <a:ext cx="8128001" cy="51911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dirty="0">
                <a:latin typeface="Times New Roman" panose="02020603050405020304" pitchFamily="18" charset="0"/>
              </a:rPr>
              <a:t>g/ </a:t>
            </a:r>
            <a:r>
              <a:rPr lang="en-US" altLang="vi-VN" sz="2400" dirty="0" err="1">
                <a:latin typeface="Times New Roman" panose="02020603050405020304" pitchFamily="18" charset="0"/>
              </a:rPr>
              <a:t>Mừng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thọ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người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già</a:t>
            </a:r>
            <a:r>
              <a:rPr lang="en-US" altLang="vi-VN" sz="2800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7" name="Text Box 18"/>
          <p:cNvSpPr txBox="1">
            <a:spLocks noChangeArrowheads="1"/>
          </p:cNvSpPr>
          <p:nvPr/>
        </p:nvSpPr>
        <p:spPr bwMode="auto">
          <a:xfrm>
            <a:off x="1370797" y="5381794"/>
            <a:ext cx="8128000" cy="519113"/>
          </a:xfrm>
          <a:prstGeom prst="rect">
            <a:avLst/>
          </a:prstGeom>
          <a:solidFill>
            <a:srgbClr val="FAEED8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dirty="0">
                <a:latin typeface="Times New Roman" panose="02020603050405020304" pitchFamily="18" charset="0"/>
              </a:rPr>
              <a:t>h/ </a:t>
            </a:r>
            <a:r>
              <a:rPr lang="en-US" altLang="vi-VN" sz="2400" dirty="0" err="1">
                <a:latin typeface="Times New Roman" panose="02020603050405020304" pitchFamily="18" charset="0"/>
              </a:rPr>
              <a:t>Tổng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vệ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sinh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làng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xóm</a:t>
            </a:r>
            <a:r>
              <a:rPr lang="en-US" altLang="vi-VN" sz="2400" dirty="0">
                <a:latin typeface="Times New Roman" panose="02020603050405020304" pitchFamily="18" charset="0"/>
              </a:rPr>
              <a:t>, </a:t>
            </a:r>
            <a:r>
              <a:rPr lang="en-US" altLang="vi-VN" sz="2400" dirty="0" err="1">
                <a:latin typeface="Times New Roman" panose="02020603050405020304" pitchFamily="18" charset="0"/>
              </a:rPr>
              <a:t>phố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phường</a:t>
            </a:r>
            <a:r>
              <a:rPr lang="en-US" altLang="vi-VN" sz="2800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9" name="Text Box 19"/>
          <p:cNvSpPr txBox="1">
            <a:spLocks noChangeArrowheads="1"/>
          </p:cNvSpPr>
          <p:nvPr/>
        </p:nvSpPr>
        <p:spPr bwMode="auto">
          <a:xfrm>
            <a:off x="1381381" y="5875600"/>
            <a:ext cx="8117416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dirty="0" err="1">
                <a:latin typeface="Times New Roman" panose="02020603050405020304" pitchFamily="18" charset="0"/>
              </a:rPr>
              <a:t>i</a:t>
            </a:r>
            <a:r>
              <a:rPr lang="en-US" altLang="vi-VN" sz="2400" dirty="0">
                <a:latin typeface="Times New Roman" panose="02020603050405020304" pitchFamily="18" charset="0"/>
              </a:rPr>
              <a:t>/ </a:t>
            </a:r>
            <a:r>
              <a:rPr lang="en-US" altLang="vi-VN" sz="2400" dirty="0" err="1">
                <a:latin typeface="Times New Roman" panose="02020603050405020304" pitchFamily="18" charset="0"/>
              </a:rPr>
              <a:t>Tổ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chức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các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hoạt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động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khuyến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học</a:t>
            </a:r>
            <a:r>
              <a:rPr lang="en-US" altLang="vi-VN" sz="2400" dirty="0">
                <a:latin typeface="Times New Roman" panose="02020603050405020304" pitchFamily="18" charset="0"/>
              </a:rPr>
              <a:t> (</a:t>
            </a:r>
            <a:r>
              <a:rPr lang="en-US" altLang="vi-VN" sz="2400" dirty="0" err="1">
                <a:latin typeface="Times New Roman" panose="02020603050405020304" pitchFamily="18" charset="0"/>
              </a:rPr>
              <a:t>khen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thưởng</a:t>
            </a:r>
            <a:r>
              <a:rPr lang="en-US" altLang="vi-VN" sz="2400" dirty="0">
                <a:latin typeface="Times New Roman" panose="02020603050405020304" pitchFamily="18" charset="0"/>
              </a:rPr>
              <a:t> HS </a:t>
            </a:r>
            <a:r>
              <a:rPr lang="en-US" altLang="vi-VN" sz="2400" dirty="0" err="1">
                <a:latin typeface="Times New Roman" panose="02020603050405020304" pitchFamily="18" charset="0"/>
              </a:rPr>
              <a:t>giỏi</a:t>
            </a:r>
            <a:r>
              <a:rPr lang="en-US" altLang="vi-VN" sz="2400" dirty="0">
                <a:latin typeface="Times New Roman" panose="02020603050405020304" pitchFamily="18" charset="0"/>
              </a:rPr>
              <a:t>, </a:t>
            </a:r>
            <a:r>
              <a:rPr lang="en-US" altLang="vi-VN" sz="2400" dirty="0" err="1">
                <a:latin typeface="Times New Roman" panose="02020603050405020304" pitchFamily="18" charset="0"/>
              </a:rPr>
              <a:t>trao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học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bổng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cho</a:t>
            </a:r>
            <a:r>
              <a:rPr lang="en-US" altLang="vi-VN" sz="2400" dirty="0">
                <a:latin typeface="Times New Roman" panose="02020603050405020304" pitchFamily="18" charset="0"/>
              </a:rPr>
              <a:t> HS </a:t>
            </a:r>
            <a:r>
              <a:rPr lang="en-US" altLang="vi-VN" sz="2400" dirty="0" err="1">
                <a:latin typeface="Times New Roman" panose="02020603050405020304" pitchFamily="18" charset="0"/>
              </a:rPr>
              <a:t>nghèo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vượt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khó</a:t>
            </a:r>
            <a:r>
              <a:rPr lang="en-US" altLang="vi-VN" sz="2400" dirty="0">
                <a:latin typeface="Times New Roman" panose="02020603050405020304" pitchFamily="18" charset="0"/>
              </a:rPr>
              <a:t>,…)</a:t>
            </a:r>
          </a:p>
        </p:txBody>
      </p:sp>
      <p:sp>
        <p:nvSpPr>
          <p:cNvPr id="20" name="Rectangle 35"/>
          <p:cNvSpPr>
            <a:spLocks noChangeArrowheads="1"/>
          </p:cNvSpPr>
          <p:nvPr/>
        </p:nvSpPr>
        <p:spPr bwMode="auto">
          <a:xfrm>
            <a:off x="522139" y="2383804"/>
            <a:ext cx="508000" cy="265225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vi-VN" altLang="vi-VN" sz="24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" name="Rectangle 75"/>
          <p:cNvSpPr>
            <a:spLocks noChangeArrowheads="1"/>
          </p:cNvSpPr>
          <p:nvPr/>
        </p:nvSpPr>
        <p:spPr bwMode="auto">
          <a:xfrm>
            <a:off x="522139" y="2841004"/>
            <a:ext cx="508000" cy="26522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>
                <a:alpha val="98000"/>
              </a:scheme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Đ</a:t>
            </a:r>
          </a:p>
        </p:txBody>
      </p:sp>
      <p:sp>
        <p:nvSpPr>
          <p:cNvPr id="22" name="Rectangle 117"/>
          <p:cNvSpPr>
            <a:spLocks noChangeArrowheads="1"/>
          </p:cNvSpPr>
          <p:nvPr/>
        </p:nvSpPr>
        <p:spPr bwMode="auto">
          <a:xfrm>
            <a:off x="522139" y="3298204"/>
            <a:ext cx="508000" cy="26522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Đ</a:t>
            </a:r>
          </a:p>
        </p:txBody>
      </p:sp>
      <p:sp>
        <p:nvSpPr>
          <p:cNvPr id="23" name="Rectangle 120"/>
          <p:cNvSpPr>
            <a:spLocks noChangeArrowheads="1"/>
          </p:cNvSpPr>
          <p:nvPr/>
        </p:nvSpPr>
        <p:spPr bwMode="auto">
          <a:xfrm>
            <a:off x="522139" y="3755404"/>
            <a:ext cx="508000" cy="26522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2400">
                <a:solidFill>
                  <a:srgbClr val="FF0000"/>
                </a:solidFill>
                <a:latin typeface="Times New Roman" panose="02020603050405020304" pitchFamily="18" charset="0"/>
              </a:rPr>
              <a:t>Đ</a:t>
            </a:r>
          </a:p>
        </p:txBody>
      </p:sp>
      <p:sp>
        <p:nvSpPr>
          <p:cNvPr id="24" name="Rectangle 121"/>
          <p:cNvSpPr>
            <a:spLocks noChangeArrowheads="1"/>
          </p:cNvSpPr>
          <p:nvPr/>
        </p:nvSpPr>
        <p:spPr bwMode="auto">
          <a:xfrm>
            <a:off x="522139" y="4212604"/>
            <a:ext cx="508000" cy="26522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Đ</a:t>
            </a:r>
          </a:p>
        </p:txBody>
      </p:sp>
      <p:sp>
        <p:nvSpPr>
          <p:cNvPr id="25" name="Rectangle 122"/>
          <p:cNvSpPr>
            <a:spLocks noChangeArrowheads="1"/>
          </p:cNvSpPr>
          <p:nvPr/>
        </p:nvSpPr>
        <p:spPr bwMode="auto">
          <a:xfrm>
            <a:off x="522139" y="4642952"/>
            <a:ext cx="508000" cy="26522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Đ</a:t>
            </a:r>
          </a:p>
        </p:txBody>
      </p:sp>
      <p:sp>
        <p:nvSpPr>
          <p:cNvPr id="26" name="Rectangle 114"/>
          <p:cNvSpPr>
            <a:spLocks noChangeArrowheads="1"/>
          </p:cNvSpPr>
          <p:nvPr/>
        </p:nvSpPr>
        <p:spPr bwMode="auto">
          <a:xfrm>
            <a:off x="522139" y="5100152"/>
            <a:ext cx="508000" cy="282907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vi-VN" sz="2400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" name="Rectangle 123"/>
          <p:cNvSpPr>
            <a:spLocks noChangeArrowheads="1"/>
          </p:cNvSpPr>
          <p:nvPr/>
        </p:nvSpPr>
        <p:spPr bwMode="auto">
          <a:xfrm>
            <a:off x="522139" y="5544289"/>
            <a:ext cx="508000" cy="26522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Đ</a:t>
            </a:r>
          </a:p>
        </p:txBody>
      </p:sp>
      <p:sp>
        <p:nvSpPr>
          <p:cNvPr id="28" name="Rectangle 124"/>
          <p:cNvSpPr>
            <a:spLocks noChangeArrowheads="1"/>
          </p:cNvSpPr>
          <p:nvPr/>
        </p:nvSpPr>
        <p:spPr bwMode="auto">
          <a:xfrm>
            <a:off x="522139" y="5975363"/>
            <a:ext cx="508000" cy="26522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Đ</a:t>
            </a:r>
          </a:p>
        </p:txBody>
      </p:sp>
      <p:sp>
        <p:nvSpPr>
          <p:cNvPr id="29" name="Rectangle 35">
            <a:extLst>
              <a:ext uri="{FF2B5EF4-FFF2-40B4-BE49-F238E27FC236}">
                <a16:creationId xmlns:a16="http://schemas.microsoft.com/office/drawing/2014/main" xmlns="" id="{2C26E526-FD6B-4C5A-B963-8641A738D3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00825" y="3977461"/>
            <a:ext cx="508000" cy="265225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vi-VN" altLang="vi-VN" sz="24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" name="Rectangle 75">
            <a:extLst>
              <a:ext uri="{FF2B5EF4-FFF2-40B4-BE49-F238E27FC236}">
                <a16:creationId xmlns:a16="http://schemas.microsoft.com/office/drawing/2014/main" xmlns="" id="{538AF93D-B984-46F6-B173-1270C154FE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00825" y="4688172"/>
            <a:ext cx="508000" cy="26522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>
                <a:alpha val="98000"/>
              </a:scheme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Đ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5CB41768-FE55-4184-8D75-33641B5015B7}"/>
              </a:ext>
            </a:extLst>
          </p:cNvPr>
          <p:cNvSpPr txBox="1"/>
          <p:nvPr/>
        </p:nvSpPr>
        <p:spPr>
          <a:xfrm>
            <a:off x="10588065" y="3865461"/>
            <a:ext cx="19335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Không</a:t>
            </a:r>
            <a:r>
              <a:rPr lang="en-US" sz="2400" dirty="0"/>
              <a:t> </a:t>
            </a:r>
            <a:r>
              <a:rPr lang="en-US" sz="2400" dirty="0" err="1"/>
              <a:t>cần</a:t>
            </a:r>
            <a:r>
              <a:rPr lang="en-US" sz="2400" dirty="0"/>
              <a:t> </a:t>
            </a:r>
          </a:p>
          <a:p>
            <a:endParaRPr lang="en-US" sz="2400" dirty="0"/>
          </a:p>
          <a:p>
            <a:r>
              <a:rPr lang="en-US" sz="2400" dirty="0" err="1"/>
              <a:t>Cần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59870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4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4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4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4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4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4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4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4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4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ntr" presetSubtype="16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4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4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4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4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4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4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4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4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4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3636" y="3847064"/>
            <a:ext cx="3052482" cy="305248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8C619B0-5234-4F2D-9428-9D46115A4456}"/>
              </a:ext>
            </a:extLst>
          </p:cNvPr>
          <p:cNvSpPr txBox="1"/>
          <p:nvPr/>
        </p:nvSpPr>
        <p:spPr>
          <a:xfrm>
            <a:off x="3362482" y="954905"/>
            <a:ext cx="6812459" cy="887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4000" b="1">
                <a:solidFill>
                  <a:schemeClr val="tx2">
                    <a:lumMod val="75000"/>
                  </a:schemeClr>
                </a:solidFill>
                <a:latin typeface="UVN Van Chuong Nang" panose="00000400000000000000" pitchFamily="2" charset="0"/>
                <a:ea typeface="华康海报体W12(P)" pitchFamily="82" charset="-122"/>
              </a:rPr>
              <a:t>ĐÁNH GIÁ LẠI MỤC </a:t>
            </a:r>
            <a:r>
              <a:rPr lang="en-US" altLang="zh-CN" sz="4000" b="1" dirty="0">
                <a:solidFill>
                  <a:schemeClr val="tx2">
                    <a:lumMod val="75000"/>
                  </a:schemeClr>
                </a:solidFill>
                <a:latin typeface="UVN Van Chuong Nang" panose="00000400000000000000" pitchFamily="2" charset="0"/>
                <a:ea typeface="华康海报体W12(P)" pitchFamily="82" charset="-122"/>
              </a:rPr>
              <a:t>TIÊU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3E8FA3D7-C077-4B78-B662-FE7973F9EB22}"/>
              </a:ext>
            </a:extLst>
          </p:cNvPr>
          <p:cNvGrpSpPr/>
          <p:nvPr/>
        </p:nvGrpSpPr>
        <p:grpSpPr>
          <a:xfrm>
            <a:off x="1261134" y="2400370"/>
            <a:ext cx="854993" cy="837410"/>
            <a:chOff x="2051720" y="1059582"/>
            <a:chExt cx="854993" cy="837410"/>
          </a:xfrm>
        </p:grpSpPr>
        <p:pic>
          <p:nvPicPr>
            <p:cNvPr id="10" name="Picture 2" descr="F:\1-原创素材\1_mm1102\PPT\PPT_014\materaials\pageimg_g20h.png">
              <a:extLst>
                <a:ext uri="{FF2B5EF4-FFF2-40B4-BE49-F238E27FC236}">
                  <a16:creationId xmlns:a16="http://schemas.microsoft.com/office/drawing/2014/main" xmlns="" id="{F4FED46B-0365-4F1B-86A2-5E38815BFC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1720" y="1059582"/>
              <a:ext cx="854993" cy="837410"/>
            </a:xfrm>
            <a:prstGeom prst="rect">
              <a:avLst/>
            </a:prstGeom>
            <a:noFill/>
            <a:effectLst>
              <a:glow rad="101600">
                <a:schemeClr val="bg1">
                  <a:lumMod val="85000"/>
                  <a:alpha val="6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4CF6FF84-36D6-4257-9194-3228F6B3210D}"/>
                </a:ext>
              </a:extLst>
            </p:cNvPr>
            <p:cNvSpPr txBox="1"/>
            <p:nvPr/>
          </p:nvSpPr>
          <p:spPr>
            <a:xfrm>
              <a:off x="2276847" y="1155121"/>
              <a:ext cx="5669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3600" b="1" dirty="0"/>
                <a:t>1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D2A5DA2-F88A-425C-89BD-6CE63F54A2A9}"/>
              </a:ext>
            </a:extLst>
          </p:cNvPr>
          <p:cNvSpPr txBox="1"/>
          <p:nvPr/>
        </p:nvSpPr>
        <p:spPr>
          <a:xfrm>
            <a:off x="2299252" y="2345228"/>
            <a:ext cx="7197674" cy="13849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vi-VN" sz="2800" dirty="0">
                <a:latin typeface="Calibri" panose="020F0502020204030204" pitchFamily="34" charset="0"/>
                <a:cs typeface="Calibri" panose="020F0502020204030204" pitchFamily="34" charset="0"/>
              </a:rPr>
              <a:t>Biết vai trò quan trọng của Ủy ban nhân dân xã (phường), kể được một số công việc của Ủy ban với cộng đồng nhân dân trên địa phương.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484BCFF9-B986-40E3-8E7F-FD699DA81EBC}"/>
              </a:ext>
            </a:extLst>
          </p:cNvPr>
          <p:cNvGrpSpPr/>
          <p:nvPr/>
        </p:nvGrpSpPr>
        <p:grpSpPr>
          <a:xfrm>
            <a:off x="1214718" y="4055922"/>
            <a:ext cx="854993" cy="837410"/>
            <a:chOff x="2051719" y="3052275"/>
            <a:chExt cx="854993" cy="837410"/>
          </a:xfrm>
        </p:grpSpPr>
        <p:pic>
          <p:nvPicPr>
            <p:cNvPr id="14" name="Picture 2" descr="F:\1-原创素材\1_mm1102\PPT\PPT_014\materaials\pageimg_g20h.png">
              <a:extLst>
                <a:ext uri="{FF2B5EF4-FFF2-40B4-BE49-F238E27FC236}">
                  <a16:creationId xmlns:a16="http://schemas.microsoft.com/office/drawing/2014/main" xmlns="" id="{38EF69A3-A5ED-46D1-8822-21331E4027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1719" y="3052275"/>
              <a:ext cx="854993" cy="837410"/>
            </a:xfrm>
            <a:prstGeom prst="rect">
              <a:avLst/>
            </a:prstGeom>
            <a:noFill/>
            <a:effectLst>
              <a:glow rad="101600">
                <a:schemeClr val="bg1">
                  <a:lumMod val="85000"/>
                  <a:alpha val="6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1851BF55-420E-4CF0-9A24-9BDDCD55C460}"/>
                </a:ext>
              </a:extLst>
            </p:cNvPr>
            <p:cNvSpPr txBox="1"/>
            <p:nvPr/>
          </p:nvSpPr>
          <p:spPr>
            <a:xfrm>
              <a:off x="2276846" y="3147814"/>
              <a:ext cx="5669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3600" b="1" dirty="0">
                  <a:solidFill>
                    <a:srgbClr val="FFFF00"/>
                  </a:solidFill>
                </a:rPr>
                <a:t>2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19851A24-7181-411E-828F-5942447C0C52}"/>
              </a:ext>
            </a:extLst>
          </p:cNvPr>
          <p:cNvSpPr txBox="1"/>
          <p:nvPr/>
        </p:nvSpPr>
        <p:spPr>
          <a:xfrm>
            <a:off x="2294838" y="4228404"/>
            <a:ext cx="7034384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vi-VN" sz="2800" dirty="0">
                <a:latin typeface="Calibri" panose="020F0502020204030204" pitchFamily="34" charset="0"/>
                <a:cs typeface="Calibri" panose="020F0502020204030204" pitchFamily="34" charset="0"/>
              </a:rPr>
              <a:t>Có ý thức tôn trọng Ủy ban nhân dân xã (phường). </a:t>
            </a:r>
          </a:p>
        </p:txBody>
      </p:sp>
    </p:spTree>
    <p:extLst>
      <p:ext uri="{BB962C8B-B14F-4D97-AF65-F5344CB8AC3E}">
        <p14:creationId xmlns:p14="http://schemas.microsoft.com/office/powerpoint/2010/main" val="3452595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2" grpId="0" animBg="1"/>
      <p:bldP spid="1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0933" y="933449"/>
            <a:ext cx="5788191" cy="5788191"/>
          </a:xfrm>
          <a:prstGeom prst="rect">
            <a:avLst/>
          </a:prstGeom>
        </p:spPr>
      </p:pic>
      <p:sp>
        <p:nvSpPr>
          <p:cNvPr id="4" name="WordArt 3"/>
          <p:cNvSpPr>
            <a:spLocks noChangeArrowheads="1" noChangeShapeType="1" noTextEdit="1"/>
          </p:cNvSpPr>
          <p:nvPr/>
        </p:nvSpPr>
        <p:spPr bwMode="auto">
          <a:xfrm>
            <a:off x="3136393" y="1150389"/>
            <a:ext cx="2423160" cy="1117323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vi-VN" sz="2100" b="1" kern="10" dirty="0">
                <a:ln w="9525">
                  <a:solidFill>
                    <a:srgbClr val="0D0D0D"/>
                  </a:solidFill>
                  <a:round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rgbClr val="7F7F7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AFDBC9F-B49C-4BA6-8DED-B2C822B90BD3}"/>
              </a:ext>
            </a:extLst>
          </p:cNvPr>
          <p:cNvSpPr txBox="1"/>
          <p:nvPr/>
        </p:nvSpPr>
        <p:spPr>
          <a:xfrm>
            <a:off x="1197863" y="2724912"/>
            <a:ext cx="60030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3200" dirty="0" err="1"/>
              <a:t>Xem</a:t>
            </a:r>
            <a:r>
              <a:rPr lang="en-US" sz="3200" dirty="0"/>
              <a:t> </a:t>
            </a:r>
            <a:r>
              <a:rPr lang="en-US" sz="3200" dirty="0" err="1"/>
              <a:t>lại</a:t>
            </a:r>
            <a:r>
              <a:rPr lang="en-US" sz="3200" dirty="0"/>
              <a:t> </a:t>
            </a:r>
            <a:r>
              <a:rPr lang="en-US" sz="3200" dirty="0" err="1"/>
              <a:t>bài</a:t>
            </a:r>
            <a:endParaRPr lang="en-US" sz="3200" dirty="0"/>
          </a:p>
          <a:p>
            <a:pPr marL="285750" indent="-285750">
              <a:buFontTx/>
              <a:buChar char="-"/>
            </a:pPr>
            <a:r>
              <a:rPr lang="en-US" sz="3200" dirty="0" err="1"/>
              <a:t>Chuẩn</a:t>
            </a:r>
            <a:r>
              <a:rPr lang="en-US" sz="3200" dirty="0"/>
              <a:t> </a:t>
            </a:r>
            <a:r>
              <a:rPr lang="en-US" sz="3200" dirty="0" err="1"/>
              <a:t>bị</a:t>
            </a:r>
            <a:r>
              <a:rPr lang="en-US" sz="3200" dirty="0"/>
              <a:t> </a:t>
            </a:r>
            <a:r>
              <a:rPr lang="en-US" sz="3200" dirty="0" err="1"/>
              <a:t>bài</a:t>
            </a:r>
            <a:r>
              <a:rPr lang="en-US" sz="3200" dirty="0"/>
              <a:t> </a:t>
            </a:r>
            <a:r>
              <a:rPr lang="en-US" sz="3200" dirty="0" err="1"/>
              <a:t>Ủy</a:t>
            </a:r>
            <a:r>
              <a:rPr lang="en-US" sz="3200" dirty="0"/>
              <a:t> ban </a:t>
            </a:r>
            <a:r>
              <a:rPr lang="en-US" sz="3200" dirty="0" err="1"/>
              <a:t>nhân</a:t>
            </a:r>
            <a:r>
              <a:rPr lang="en-US" sz="3200" dirty="0"/>
              <a:t> </a:t>
            </a:r>
            <a:r>
              <a:rPr lang="en-US" sz="3200" dirty="0" err="1"/>
              <a:t>dân</a:t>
            </a:r>
            <a:r>
              <a:rPr lang="en-US" sz="3200" dirty="0"/>
              <a:t> </a:t>
            </a:r>
            <a:r>
              <a:rPr lang="en-US" sz="3200" dirty="0" err="1"/>
              <a:t>xã</a:t>
            </a:r>
            <a:r>
              <a:rPr lang="en-US" sz="3200" dirty="0"/>
              <a:t>, </a:t>
            </a:r>
            <a:r>
              <a:rPr lang="en-US" sz="3200" dirty="0" err="1"/>
              <a:t>phường</a:t>
            </a:r>
            <a:r>
              <a:rPr lang="en-US" sz="3200" dirty="0"/>
              <a:t> </a:t>
            </a:r>
            <a:r>
              <a:rPr lang="en-US" sz="3200" dirty="0" err="1"/>
              <a:t>em</a:t>
            </a:r>
            <a:r>
              <a:rPr lang="en-US" sz="3200" dirty="0"/>
              <a:t> (</a:t>
            </a:r>
            <a:r>
              <a:rPr lang="en-US" sz="3200" dirty="0" err="1"/>
              <a:t>tiết</a:t>
            </a:r>
            <a:r>
              <a:rPr lang="en-US" sz="3200" dirty="0"/>
              <a:t> 2)</a:t>
            </a:r>
            <a:endParaRPr lang="vi-VN" sz="3200" dirty="0"/>
          </a:p>
        </p:txBody>
      </p:sp>
    </p:spTree>
    <p:extLst>
      <p:ext uri="{BB962C8B-B14F-4D97-AF65-F5344CB8AC3E}">
        <p14:creationId xmlns:p14="http://schemas.microsoft.com/office/powerpoint/2010/main" val="641128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3"/>
          <p:cNvSpPr>
            <a:spLocks noChangeArrowheads="1" noChangeShapeType="1" noTextEdit="1"/>
          </p:cNvSpPr>
          <p:nvPr/>
        </p:nvSpPr>
        <p:spPr bwMode="auto">
          <a:xfrm>
            <a:off x="3156149" y="728622"/>
            <a:ext cx="5879701" cy="3853834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vi-VN" sz="2100" b="1" kern="10" dirty="0">
                <a:ln w="9525">
                  <a:solidFill>
                    <a:srgbClr val="0D0D0D"/>
                  </a:solidFill>
                  <a:round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rgbClr val="7F7F7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vi-VN" sz="2100" b="1" kern="10" dirty="0">
                <a:ln w="9525">
                  <a:solidFill>
                    <a:srgbClr val="0D0D0D"/>
                  </a:solidFill>
                  <a:round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7F7F7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chăm ngoan,</a:t>
            </a:r>
            <a:endParaRPr lang="en-US" sz="2100" b="1" kern="10" dirty="0">
              <a:ln w="9525">
                <a:solidFill>
                  <a:srgbClr val="0D0D0D"/>
                </a:solidFill>
                <a:round/>
              </a:ln>
              <a:solidFill>
                <a:srgbClr val="FF0000"/>
              </a:solidFill>
              <a:effectLst>
                <a:outerShdw blurRad="12700" dist="38100" dir="2700000" algn="tl" rotWithShape="0">
                  <a:srgbClr val="7F7F7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2100" b="1" kern="10" dirty="0">
                <a:ln w="9525">
                  <a:solidFill>
                    <a:srgbClr val="0D0D0D"/>
                  </a:solidFill>
                  <a:round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7F7F7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100" b="1" kern="10" dirty="0" err="1">
                <a:ln w="9525">
                  <a:solidFill>
                    <a:srgbClr val="0D0D0D"/>
                  </a:solidFill>
                  <a:round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7F7F7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vi-VN" sz="2100" b="1" kern="10" dirty="0">
                <a:ln w="9525">
                  <a:solidFill>
                    <a:srgbClr val="0D0D0D"/>
                  </a:solidFill>
                  <a:round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7F7F7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kern="10" dirty="0" err="1">
                <a:ln w="9525">
                  <a:solidFill>
                    <a:srgbClr val="0D0D0D"/>
                  </a:solidFill>
                  <a:round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7F7F7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vi-VN" sz="2100" b="1" kern="10" dirty="0">
                <a:ln w="9525">
                  <a:solidFill>
                    <a:srgbClr val="0D0D0D"/>
                  </a:solidFill>
                  <a:round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7F7F7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815412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100" y="789456"/>
            <a:ext cx="8970783" cy="262509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14345">
            <a:off x="8237421" y="2101529"/>
            <a:ext cx="2037768" cy="2037768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414119" y="1406879"/>
            <a:ext cx="923612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zh-CN" altLang="en-US" sz="6600" dirty="0">
              <a:ln w="10160">
                <a:noFill/>
              </a:ln>
              <a:solidFill>
                <a:srgbClr val="93C146"/>
              </a:solidFill>
              <a:latin typeface="inpin heiti" charset="-122"/>
              <a:ea typeface="inpin heiti" charset="-122"/>
              <a:cs typeface="inpin heiti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320513" y="3038724"/>
            <a:ext cx="30319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zh-CN" altLang="en-US" sz="2000" dirty="0">
              <a:ln w="10160">
                <a:noFill/>
              </a:ln>
              <a:solidFill>
                <a:srgbClr val="93C146"/>
              </a:solidFill>
              <a:latin typeface="inpin heiti" charset="-122"/>
              <a:ea typeface="inpin heiti" charset="-122"/>
              <a:cs typeface="inpin heiti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06" y="1155700"/>
            <a:ext cx="1981200" cy="132283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283" y="292371"/>
            <a:ext cx="1981200" cy="132283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EA9E1A08-0B30-42AF-8EAF-F78CAEB6F245}"/>
              </a:ext>
            </a:extLst>
          </p:cNvPr>
          <p:cNvSpPr/>
          <p:nvPr/>
        </p:nvSpPr>
        <p:spPr>
          <a:xfrm>
            <a:off x="4023457" y="1579716"/>
            <a:ext cx="40174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UTM Showcard" panose="02040603050506020204" pitchFamily="18" charset="0"/>
                <a:cs typeface="Arial" panose="020B0604020202020204" pitchFamily="34" charset="0"/>
              </a:rPr>
              <a:t>KHỞI ĐỘNG</a:t>
            </a:r>
            <a:endParaRPr lang="x-none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68954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502" y="979202"/>
            <a:ext cx="5141495" cy="5141495"/>
          </a:xfrm>
          <a:prstGeom prst="rect">
            <a:avLst/>
          </a:prstGeom>
        </p:spPr>
      </p:pic>
      <p:sp>
        <p:nvSpPr>
          <p:cNvPr id="4" name="Text Box 8">
            <a:extLst>
              <a:ext uri="{FF2B5EF4-FFF2-40B4-BE49-F238E27FC236}">
                <a16:creationId xmlns:a16="http://schemas.microsoft.com/office/drawing/2014/main" xmlns="" id="{B8CBA6D1-6945-4498-8630-3B658DE05A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0467" y="3030836"/>
            <a:ext cx="7980779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800" b="1" u="sng" dirty="0" err="1">
                <a:solidFill>
                  <a:schemeClr val="tx2">
                    <a:lumMod val="75000"/>
                  </a:schemeClr>
                </a:solidFill>
              </a:rPr>
              <a:t>Câu</a:t>
            </a:r>
            <a:r>
              <a:rPr lang="en-US" altLang="vi-VN" sz="2800" b="1" u="sng" dirty="0">
                <a:solidFill>
                  <a:schemeClr val="tx2">
                    <a:lumMod val="75000"/>
                  </a:schemeClr>
                </a:solidFill>
              </a:rPr>
              <a:t> 1</a:t>
            </a:r>
            <a:r>
              <a:rPr lang="en-US" altLang="vi-VN" sz="2800" b="1" dirty="0">
                <a:solidFill>
                  <a:schemeClr val="tx2">
                    <a:lumMod val="75000"/>
                  </a:schemeClr>
                </a:solidFill>
              </a:rPr>
              <a:t>: </a:t>
            </a:r>
            <a:r>
              <a:rPr lang="en-US" altLang="vi-VN" sz="2800" b="1" dirty="0" err="1">
                <a:solidFill>
                  <a:schemeClr val="tx2">
                    <a:lumMod val="75000"/>
                  </a:schemeClr>
                </a:solidFill>
              </a:rPr>
              <a:t>Tại</a:t>
            </a:r>
            <a:r>
              <a:rPr lang="en-US" altLang="vi-VN" sz="28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altLang="vi-VN" sz="2800" b="1" dirty="0" err="1">
                <a:solidFill>
                  <a:schemeClr val="tx2">
                    <a:lumMod val="75000"/>
                  </a:schemeClr>
                </a:solidFill>
              </a:rPr>
              <a:t>sao</a:t>
            </a:r>
            <a:r>
              <a:rPr lang="en-US" altLang="vi-VN" sz="28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altLang="vi-VN" sz="2800" b="1" dirty="0" err="1">
                <a:solidFill>
                  <a:schemeClr val="tx2">
                    <a:lumMod val="75000"/>
                  </a:schemeClr>
                </a:solidFill>
              </a:rPr>
              <a:t>em</a:t>
            </a:r>
            <a:r>
              <a:rPr lang="en-US" altLang="vi-VN" sz="28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altLang="vi-VN" sz="2800" b="1" dirty="0" err="1">
                <a:solidFill>
                  <a:schemeClr val="tx2">
                    <a:lumMod val="75000"/>
                  </a:schemeClr>
                </a:solidFill>
              </a:rPr>
              <a:t>phải</a:t>
            </a:r>
            <a:r>
              <a:rPr lang="en-US" altLang="vi-VN" sz="28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altLang="vi-VN" sz="2800" b="1" dirty="0" err="1">
                <a:solidFill>
                  <a:schemeClr val="tx2">
                    <a:lumMod val="75000"/>
                  </a:schemeClr>
                </a:solidFill>
              </a:rPr>
              <a:t>yêu</a:t>
            </a:r>
            <a:r>
              <a:rPr lang="en-US" altLang="vi-VN" sz="28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altLang="vi-VN" sz="2800" b="1" dirty="0" err="1">
                <a:solidFill>
                  <a:schemeClr val="tx2">
                    <a:lumMod val="75000"/>
                  </a:schemeClr>
                </a:solidFill>
              </a:rPr>
              <a:t>quê</a:t>
            </a:r>
            <a:r>
              <a:rPr lang="en-US" altLang="vi-VN" sz="28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altLang="vi-VN" sz="2800" b="1" dirty="0" err="1">
                <a:solidFill>
                  <a:schemeClr val="tx2">
                    <a:lumMod val="75000"/>
                  </a:schemeClr>
                </a:solidFill>
              </a:rPr>
              <a:t>hương</a:t>
            </a:r>
            <a:r>
              <a:rPr lang="en-US" altLang="vi-VN" sz="2800" b="1" dirty="0">
                <a:solidFill>
                  <a:schemeClr val="tx2">
                    <a:lumMod val="75000"/>
                  </a:schemeClr>
                </a:solidFill>
              </a:rPr>
              <a:t> ?</a:t>
            </a:r>
          </a:p>
        </p:txBody>
      </p:sp>
      <p:sp>
        <p:nvSpPr>
          <p:cNvPr id="5" name="Text Box 8">
            <a:extLst>
              <a:ext uri="{FF2B5EF4-FFF2-40B4-BE49-F238E27FC236}">
                <a16:creationId xmlns:a16="http://schemas.microsoft.com/office/drawing/2014/main" xmlns="" id="{2E2D705E-4739-4C35-A9CA-6DBB262652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0467" y="3881215"/>
            <a:ext cx="621974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800" b="1" u="sng" dirty="0" err="1">
                <a:solidFill>
                  <a:schemeClr val="tx2">
                    <a:lumMod val="75000"/>
                  </a:schemeClr>
                </a:solidFill>
              </a:rPr>
              <a:t>Câu</a:t>
            </a:r>
            <a:r>
              <a:rPr lang="en-US" altLang="vi-VN" sz="2800" b="1" u="sng" dirty="0">
                <a:solidFill>
                  <a:schemeClr val="tx2">
                    <a:lumMod val="75000"/>
                  </a:schemeClr>
                </a:solidFill>
              </a:rPr>
              <a:t> 2</a:t>
            </a:r>
            <a:r>
              <a:rPr lang="en-US" altLang="vi-VN" sz="2800" b="1" dirty="0">
                <a:solidFill>
                  <a:schemeClr val="tx2">
                    <a:lumMod val="75000"/>
                  </a:schemeClr>
                </a:solidFill>
              </a:rPr>
              <a:t>: </a:t>
            </a:r>
            <a:r>
              <a:rPr lang="en-US" altLang="vi-VN" sz="2800" b="1" dirty="0" err="1">
                <a:solidFill>
                  <a:schemeClr val="tx2">
                    <a:lumMod val="75000"/>
                  </a:schemeClr>
                </a:solidFill>
              </a:rPr>
              <a:t>Em</a:t>
            </a:r>
            <a:r>
              <a:rPr lang="en-US" altLang="vi-VN" sz="28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altLang="vi-VN" sz="2800" b="1" dirty="0" err="1">
                <a:solidFill>
                  <a:schemeClr val="tx2">
                    <a:lumMod val="75000"/>
                  </a:schemeClr>
                </a:solidFill>
              </a:rPr>
              <a:t>cần</a:t>
            </a:r>
            <a:r>
              <a:rPr lang="en-US" altLang="vi-VN" sz="28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altLang="vi-VN" sz="2800" b="1" dirty="0" err="1">
                <a:solidFill>
                  <a:schemeClr val="tx2">
                    <a:lumMod val="75000"/>
                  </a:schemeClr>
                </a:solidFill>
              </a:rPr>
              <a:t>làm</a:t>
            </a:r>
            <a:r>
              <a:rPr lang="en-US" altLang="vi-VN" sz="28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altLang="vi-VN" sz="2800" b="1" dirty="0" err="1">
                <a:solidFill>
                  <a:schemeClr val="tx2">
                    <a:lumMod val="75000"/>
                  </a:schemeClr>
                </a:solidFill>
              </a:rPr>
              <a:t>gì</a:t>
            </a:r>
            <a:r>
              <a:rPr lang="en-US" altLang="vi-VN" sz="28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altLang="vi-VN" sz="2800" b="1" dirty="0" err="1">
                <a:solidFill>
                  <a:schemeClr val="tx2">
                    <a:lumMod val="75000"/>
                  </a:schemeClr>
                </a:solidFill>
              </a:rPr>
              <a:t>để</a:t>
            </a:r>
            <a:r>
              <a:rPr lang="en-US" altLang="vi-VN" sz="28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altLang="vi-VN" sz="2800" b="1" dirty="0" err="1">
                <a:solidFill>
                  <a:schemeClr val="tx2">
                    <a:lumMod val="75000"/>
                  </a:schemeClr>
                </a:solidFill>
              </a:rPr>
              <a:t>thể</a:t>
            </a:r>
            <a:r>
              <a:rPr lang="en-US" altLang="vi-VN" sz="28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altLang="vi-VN" sz="2800" b="1" dirty="0" err="1">
                <a:solidFill>
                  <a:schemeClr val="tx2">
                    <a:lumMod val="75000"/>
                  </a:schemeClr>
                </a:solidFill>
              </a:rPr>
              <a:t>hiện</a:t>
            </a:r>
            <a:r>
              <a:rPr lang="en-US" altLang="vi-VN" sz="28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altLang="vi-VN" sz="2800" b="1" dirty="0" err="1">
                <a:solidFill>
                  <a:schemeClr val="tx2">
                    <a:lumMod val="75000"/>
                  </a:schemeClr>
                </a:solidFill>
              </a:rPr>
              <a:t>tình</a:t>
            </a:r>
            <a:r>
              <a:rPr lang="en-US" altLang="vi-VN" sz="2800" b="1" dirty="0">
                <a:solidFill>
                  <a:schemeClr val="tx2">
                    <a:lumMod val="75000"/>
                  </a:schemeClr>
                </a:solidFill>
              </a:rPr>
              <a:t>  </a:t>
            </a:r>
            <a:r>
              <a:rPr lang="en-US" altLang="vi-VN" sz="2800" b="1" dirty="0" err="1">
                <a:solidFill>
                  <a:schemeClr val="tx2">
                    <a:lumMod val="75000"/>
                  </a:schemeClr>
                </a:solidFill>
              </a:rPr>
              <a:t>yêu</a:t>
            </a:r>
            <a:r>
              <a:rPr lang="en-US" altLang="vi-VN" sz="28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altLang="vi-VN" sz="2800" b="1" dirty="0" err="1">
                <a:solidFill>
                  <a:schemeClr val="tx2">
                    <a:lumMod val="75000"/>
                  </a:schemeClr>
                </a:solidFill>
              </a:rPr>
              <a:t>quê</a:t>
            </a:r>
            <a:r>
              <a:rPr lang="en-US" altLang="vi-VN" sz="28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altLang="vi-VN" sz="2800" b="1" dirty="0" err="1">
                <a:solidFill>
                  <a:schemeClr val="tx2">
                    <a:lumMod val="75000"/>
                  </a:schemeClr>
                </a:solidFill>
              </a:rPr>
              <a:t>hương</a:t>
            </a:r>
            <a:r>
              <a:rPr lang="en-US" altLang="vi-VN" sz="2800" b="1" dirty="0">
                <a:solidFill>
                  <a:schemeClr val="tx2">
                    <a:lumMod val="75000"/>
                  </a:schemeClr>
                </a:solidFill>
              </a:rPr>
              <a:t> ?</a:t>
            </a:r>
          </a:p>
        </p:txBody>
      </p:sp>
      <p:sp>
        <p:nvSpPr>
          <p:cNvPr id="7" name="文本框 3">
            <a:extLst>
              <a:ext uri="{FF2B5EF4-FFF2-40B4-BE49-F238E27FC236}">
                <a16:creationId xmlns:a16="http://schemas.microsoft.com/office/drawing/2014/main" xmlns="" id="{0457DC8D-C30F-4EB6-9353-83C0FFACE381}"/>
              </a:ext>
            </a:extLst>
          </p:cNvPr>
          <p:cNvSpPr txBox="1"/>
          <p:nvPr/>
        </p:nvSpPr>
        <p:spPr>
          <a:xfrm>
            <a:off x="646023" y="996969"/>
            <a:ext cx="923612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zh-CN" altLang="en-US" sz="6600" dirty="0">
              <a:ln w="10160">
                <a:noFill/>
              </a:ln>
              <a:solidFill>
                <a:srgbClr val="93C146"/>
              </a:solidFill>
              <a:latin typeface="inpin heiti" charset="-122"/>
              <a:ea typeface="inpin heiti" charset="-122"/>
              <a:cs typeface="inpin heiti" charset="-122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C70AB3C7-4E45-48D8-9E52-83A0079F9F3E}"/>
              </a:ext>
            </a:extLst>
          </p:cNvPr>
          <p:cNvSpPr/>
          <p:nvPr/>
        </p:nvSpPr>
        <p:spPr>
          <a:xfrm>
            <a:off x="3255361" y="1169806"/>
            <a:ext cx="40174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UTM Showcard" panose="02040603050506020204" pitchFamily="18" charset="0"/>
                <a:cs typeface="Arial" panose="020B0604020202020204" pitchFamily="34" charset="0"/>
              </a:rPr>
              <a:t>KHỞI ĐỘNG</a:t>
            </a:r>
            <a:endParaRPr lang="x-none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82311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15" y="2248650"/>
            <a:ext cx="5550568" cy="3905730"/>
          </a:xfrm>
          <a:prstGeom prst="rect">
            <a:avLst/>
          </a:prstGeom>
        </p:spPr>
      </p:pic>
      <p:pic>
        <p:nvPicPr>
          <p:cNvPr id="3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493" y="0"/>
            <a:ext cx="4596792" cy="262509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EA9E1A08-0B30-42AF-8EAF-F78CAEB6F245}"/>
              </a:ext>
            </a:extLst>
          </p:cNvPr>
          <p:cNvSpPr/>
          <p:nvPr/>
        </p:nvSpPr>
        <p:spPr>
          <a:xfrm>
            <a:off x="3066197" y="776914"/>
            <a:ext cx="37962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UTM Showcard" panose="02040603050506020204" pitchFamily="18" charset="0"/>
                <a:cs typeface="Arial" panose="020B0604020202020204" pitchFamily="34" charset="0"/>
              </a:rPr>
              <a:t>KHÁM PHÁ</a:t>
            </a:r>
            <a:endParaRPr lang="x-none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xmlns="" id="{EF8E4DF5-9A30-434D-BA58-8784A8D77065}"/>
              </a:ext>
            </a:extLst>
          </p:cNvPr>
          <p:cNvSpPr txBox="1"/>
          <p:nvPr/>
        </p:nvSpPr>
        <p:spPr>
          <a:xfrm>
            <a:off x="6404583" y="3047353"/>
            <a:ext cx="484318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3600" b="1">
                <a:ea typeface="Abadi Extra Light" pitchFamily="2" charset="0"/>
                <a:cs typeface="Arial Black" panose="020B0604020202020204" pitchFamily="34" charset="0"/>
              </a:rPr>
              <a:t>Chúng ta cùng đi tham quan Ủy ban nhân dân phường xã qua ảnh nhé các bạn.</a:t>
            </a:r>
          </a:p>
        </p:txBody>
      </p:sp>
    </p:spTree>
    <p:extLst>
      <p:ext uri="{BB962C8B-B14F-4D97-AF65-F5344CB8AC3E}">
        <p14:creationId xmlns:p14="http://schemas.microsoft.com/office/powerpoint/2010/main" val="1833617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3106" y="2268678"/>
            <a:ext cx="4138864" cy="486316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23554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5893319"/>
            <a:ext cx="12192000" cy="96468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/>
              <a:t>Uỷ</a:t>
            </a:r>
            <a:r>
              <a:rPr lang="en-US" sz="3600" dirty="0"/>
              <a:t> ban </a:t>
            </a:r>
            <a:r>
              <a:rPr lang="en-US" sz="3600" dirty="0" err="1"/>
              <a:t>nhân</a:t>
            </a:r>
            <a:r>
              <a:rPr lang="en-US" sz="3600" dirty="0"/>
              <a:t> </a:t>
            </a:r>
            <a:r>
              <a:rPr lang="en-US" sz="3600" dirty="0" err="1"/>
              <a:t>dân</a:t>
            </a:r>
            <a:r>
              <a:rPr lang="en-US" sz="3600" dirty="0"/>
              <a:t> </a:t>
            </a:r>
            <a:r>
              <a:rPr lang="en-US" sz="3600" dirty="0" err="1"/>
              <a:t>thành</a:t>
            </a:r>
            <a:r>
              <a:rPr lang="en-US" sz="3600" dirty="0"/>
              <a:t> </a:t>
            </a:r>
            <a:r>
              <a:rPr lang="en-US" sz="3600" dirty="0" err="1"/>
              <a:t>phố</a:t>
            </a:r>
            <a:r>
              <a:rPr lang="en-US" sz="3600" dirty="0"/>
              <a:t> </a:t>
            </a:r>
            <a:r>
              <a:rPr lang="en-US" sz="3600" dirty="0" err="1"/>
              <a:t>Hồ</a:t>
            </a:r>
            <a:r>
              <a:rPr lang="en-US" sz="3600" dirty="0"/>
              <a:t> </a:t>
            </a:r>
            <a:r>
              <a:rPr lang="en-US" sz="3600" dirty="0" err="1"/>
              <a:t>Chí</a:t>
            </a:r>
            <a:r>
              <a:rPr lang="en-US" sz="3600" dirty="0"/>
              <a:t> Minh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Viết tay 3">
                <a:extLst>
                  <a:ext uri="{FF2B5EF4-FFF2-40B4-BE49-F238E27FC236}">
                    <a16:creationId xmlns:a16="http://schemas.microsoft.com/office/drawing/2014/main" xmlns="" id="{B21884BF-1D25-AF4C-A918-342EB33136A2}"/>
                  </a:ext>
                </a:extLst>
              </p14:cNvPr>
              <p14:cNvContentPartPr/>
              <p14:nvPr/>
            </p14:nvContentPartPr>
            <p14:xfrm>
              <a:off x="4982072" y="6467951"/>
              <a:ext cx="27360" cy="40680"/>
            </p14:xfrm>
          </p:contentPart>
        </mc:Choice>
        <mc:Fallback xmlns="">
          <p:pic>
            <p:nvPicPr>
              <p:cNvPr id="4" name="Viết tay 3">
                <a:extLst>
                  <a:ext uri="{FF2B5EF4-FFF2-40B4-BE49-F238E27FC236}">
                    <a16:creationId xmlns:a16="http://schemas.microsoft.com/office/drawing/2014/main" id="{B21884BF-1D25-AF4C-A918-342EB33136A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969472" y="6455351"/>
                <a:ext cx="52200" cy="65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87667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>
            <a:extLst>
              <a:ext uri="{FF2B5EF4-FFF2-40B4-BE49-F238E27FC236}">
                <a16:creationId xmlns:a16="http://schemas.microsoft.com/office/drawing/2014/main" xmlns="" id="{92A4178D-4688-43C0-A785-CF32038165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36" y="2225675"/>
            <a:ext cx="5693833" cy="42703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2593D35-2DF7-4BE4-AF31-C641224C21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870" y="1886996"/>
            <a:ext cx="5543552" cy="36957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Hộp Văn bản 1">
            <a:extLst>
              <a:ext uri="{FF2B5EF4-FFF2-40B4-BE49-F238E27FC236}">
                <a16:creationId xmlns:a16="http://schemas.microsoft.com/office/drawing/2014/main" xmlns="" id="{32C4A77B-8A00-144C-90F3-B4759FC24BC7}"/>
              </a:ext>
            </a:extLst>
          </p:cNvPr>
          <p:cNvSpPr txBox="1"/>
          <p:nvPr/>
        </p:nvSpPr>
        <p:spPr>
          <a:xfrm>
            <a:off x="3018876" y="896051"/>
            <a:ext cx="79808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4000" b="1"/>
              <a:t>Ủy ban nhân dân phường, xã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Viết tay 7">
                <a:extLst>
                  <a:ext uri="{FF2B5EF4-FFF2-40B4-BE49-F238E27FC236}">
                    <a16:creationId xmlns:a16="http://schemas.microsoft.com/office/drawing/2014/main" xmlns="" id="{34177C71-77B5-254E-B79B-996761A1630E}"/>
                  </a:ext>
                </a:extLst>
              </p14:cNvPr>
              <p14:cNvContentPartPr/>
              <p14:nvPr/>
            </p14:nvContentPartPr>
            <p14:xfrm>
              <a:off x="8599352" y="5452751"/>
              <a:ext cx="33840" cy="33840"/>
            </p14:xfrm>
          </p:contentPart>
        </mc:Choice>
        <mc:Fallback xmlns="">
          <p:pic>
            <p:nvPicPr>
              <p:cNvPr id="8" name="Viết tay 7">
                <a:extLst>
                  <a:ext uri="{FF2B5EF4-FFF2-40B4-BE49-F238E27FC236}">
                    <a16:creationId xmlns:a16="http://schemas.microsoft.com/office/drawing/2014/main" id="{34177C71-77B5-254E-B79B-996761A1630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586752" y="5440151"/>
                <a:ext cx="58680" cy="58680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Hộp Văn bản 10">
            <a:extLst>
              <a:ext uri="{FF2B5EF4-FFF2-40B4-BE49-F238E27FC236}">
                <a16:creationId xmlns:a16="http://schemas.microsoft.com/office/drawing/2014/main" xmlns="" id="{E77ADDB4-100E-5C43-A730-83A276CEF8EF}"/>
              </a:ext>
            </a:extLst>
          </p:cNvPr>
          <p:cNvSpPr txBox="1"/>
          <p:nvPr/>
        </p:nvSpPr>
        <p:spPr>
          <a:xfrm>
            <a:off x="5180479" y="3328147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vi-VN" sz="3200" b="1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8" name="Viết tay 17">
                <a:extLst>
                  <a:ext uri="{FF2B5EF4-FFF2-40B4-BE49-F238E27FC236}">
                    <a16:creationId xmlns:a16="http://schemas.microsoft.com/office/drawing/2014/main" xmlns="" id="{76DF62F1-4F54-0C41-B398-1368CDF77C6A}"/>
                  </a:ext>
                </a:extLst>
              </p14:cNvPr>
              <p14:cNvContentPartPr/>
              <p14:nvPr/>
            </p14:nvContentPartPr>
            <p14:xfrm>
              <a:off x="4114472" y="3469151"/>
              <a:ext cx="360" cy="20520"/>
            </p14:xfrm>
          </p:contentPart>
        </mc:Choice>
        <mc:Fallback xmlns="">
          <p:pic>
            <p:nvPicPr>
              <p:cNvPr id="18" name="Viết tay 17">
                <a:extLst>
                  <a:ext uri="{FF2B5EF4-FFF2-40B4-BE49-F238E27FC236}">
                    <a16:creationId xmlns:a16="http://schemas.microsoft.com/office/drawing/2014/main" id="{76DF62F1-4F54-0C41-B398-1368CDF77C6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102232" y="3456911"/>
                <a:ext cx="2520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9" name="Viết tay 18">
                <a:extLst>
                  <a:ext uri="{FF2B5EF4-FFF2-40B4-BE49-F238E27FC236}">
                    <a16:creationId xmlns:a16="http://schemas.microsoft.com/office/drawing/2014/main" xmlns="" id="{4BB61AF1-4B66-DE45-856E-F98D33B4FA84}"/>
                  </a:ext>
                </a:extLst>
              </p14:cNvPr>
              <p14:cNvContentPartPr/>
              <p14:nvPr/>
            </p14:nvContentPartPr>
            <p14:xfrm>
              <a:off x="3509672" y="2649071"/>
              <a:ext cx="94320" cy="20520"/>
            </p14:xfrm>
          </p:contentPart>
        </mc:Choice>
        <mc:Fallback xmlns="">
          <p:pic>
            <p:nvPicPr>
              <p:cNvPr id="19" name="Viết tay 18">
                <a:extLst>
                  <a:ext uri="{FF2B5EF4-FFF2-40B4-BE49-F238E27FC236}">
                    <a16:creationId xmlns:a16="http://schemas.microsoft.com/office/drawing/2014/main" id="{4BB61AF1-4B66-DE45-856E-F98D33B4FA8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497072" y="2636471"/>
                <a:ext cx="11916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" name="Viết tay 2">
                <a:extLst>
                  <a:ext uri="{FF2B5EF4-FFF2-40B4-BE49-F238E27FC236}">
                    <a16:creationId xmlns:a16="http://schemas.microsoft.com/office/drawing/2014/main" xmlns="" id="{3E8BCFE6-B5BD-C340-BAF8-A9E70F39633B}"/>
                  </a:ext>
                </a:extLst>
              </p14:cNvPr>
              <p14:cNvContentPartPr/>
              <p14:nvPr/>
            </p14:nvContentPartPr>
            <p14:xfrm>
              <a:off x="10720440" y="1142640"/>
              <a:ext cx="38160" cy="360"/>
            </p14:xfrm>
          </p:contentPart>
        </mc:Choice>
        <mc:Fallback xmlns="">
          <p:pic>
            <p:nvPicPr>
              <p:cNvPr id="3" name="Viết tay 2">
                <a:extLst>
                  <a:ext uri="{FF2B5EF4-FFF2-40B4-BE49-F238E27FC236}">
                    <a16:creationId xmlns:a16="http://schemas.microsoft.com/office/drawing/2014/main" id="{3E8BCFE6-B5BD-C340-BAF8-A9E70F39633B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0711080" y="1133640"/>
                <a:ext cx="56880" cy="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93072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>
            <a:extLst>
              <a:ext uri="{FF2B5EF4-FFF2-40B4-BE49-F238E27FC236}">
                <a16:creationId xmlns:a16="http://schemas.microsoft.com/office/drawing/2014/main" xmlns="" id="{D54DEE1B-4D4A-494F-915D-D80F8A87D2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982" y="89085"/>
            <a:ext cx="8626290" cy="6469718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  <a:reflection blurRad="6350" stA="50000" endA="300" endPos="900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xmlns="" id="{FE214A42-9FDA-F849-B65F-382BBC935CF8}"/>
              </a:ext>
            </a:extLst>
          </p:cNvPr>
          <p:cNvSpPr txBox="1"/>
          <p:nvPr/>
        </p:nvSpPr>
        <p:spPr>
          <a:xfrm>
            <a:off x="5180479" y="5644403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vi-VN"/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72D30355-60A7-3341-B708-4B0B73546250}"/>
              </a:ext>
            </a:extLst>
          </p:cNvPr>
          <p:cNvSpPr txBox="1"/>
          <p:nvPr/>
        </p:nvSpPr>
        <p:spPr>
          <a:xfrm>
            <a:off x="5180479" y="5644403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vi-VN"/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xmlns="" id="{8F277700-C486-EB4B-893B-AAEACAEE3BF9}"/>
              </a:ext>
            </a:extLst>
          </p:cNvPr>
          <p:cNvSpPr txBox="1"/>
          <p:nvPr/>
        </p:nvSpPr>
        <p:spPr>
          <a:xfrm>
            <a:off x="5180479" y="5644403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vi-VN"/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xmlns="" id="{6EB53D8B-9E17-9C47-B717-BC0F310850BE}"/>
              </a:ext>
            </a:extLst>
          </p:cNvPr>
          <p:cNvSpPr txBox="1"/>
          <p:nvPr/>
        </p:nvSpPr>
        <p:spPr>
          <a:xfrm>
            <a:off x="5180479" y="5644403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vi-VN"/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xmlns="" id="{0E1C996E-2066-924F-8323-BC474F8D8F40}"/>
              </a:ext>
            </a:extLst>
          </p:cNvPr>
          <p:cNvSpPr txBox="1"/>
          <p:nvPr/>
        </p:nvSpPr>
        <p:spPr>
          <a:xfrm>
            <a:off x="5180479" y="5644403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vi-VN"/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xmlns="" id="{5A1278B0-79F3-C741-9313-CF405038D790}"/>
              </a:ext>
            </a:extLst>
          </p:cNvPr>
          <p:cNvSpPr txBox="1"/>
          <p:nvPr/>
        </p:nvSpPr>
        <p:spPr>
          <a:xfrm>
            <a:off x="8821272" y="1659285"/>
            <a:ext cx="309954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l">
              <a:buFont typeface="Arial" panose="020B0604020202020204" pitchFamily="34" charset="0"/>
              <a:buChar char="•"/>
            </a:pPr>
            <a:r>
              <a:rPr lang="vi-VN" sz="3200" b="1"/>
              <a:t>Khai sinh, khai tử.</a:t>
            </a:r>
          </a:p>
          <a:p>
            <a:pPr marL="514350" indent="-514350" algn="l">
              <a:buFont typeface="Arial" panose="020B0604020202020204" pitchFamily="34" charset="0"/>
              <a:buChar char="•"/>
            </a:pPr>
            <a:r>
              <a:rPr lang="vi-VN" sz="3200" b="1"/>
              <a:t>Tình trạng hôn nhân.</a:t>
            </a:r>
          </a:p>
          <a:p>
            <a:pPr marL="514350" indent="-514350" algn="l">
              <a:buFont typeface="Arial" panose="020B0604020202020204" pitchFamily="34" charset="0"/>
              <a:buChar char="•"/>
            </a:pPr>
            <a:r>
              <a:rPr lang="vi-VN" sz="3200" b="1"/>
              <a:t>Thay đổi, cải chính hộ tịch.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xmlns="" id="{CDB4266D-188E-F944-B44F-520213821E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515" y="211791"/>
            <a:ext cx="8579224" cy="6434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xmlns="" id="{8B0BC9EA-6453-634D-A223-916F803CB747}"/>
              </a:ext>
            </a:extLst>
          </p:cNvPr>
          <p:cNvSpPr txBox="1"/>
          <p:nvPr/>
        </p:nvSpPr>
        <p:spPr>
          <a:xfrm>
            <a:off x="9445680" y="936449"/>
            <a:ext cx="3162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3600" b="1">
                <a:solidFill>
                  <a:srgbClr val="E90000"/>
                </a:solidFill>
                <a:latin typeface="Times New Roman" panose="02020603050405020304" pitchFamily="18" charset="0"/>
                <a:ea typeface="Aharoni" panose="02000000000000000000" pitchFamily="2" charset="0"/>
                <a:cs typeface="Times New Roman" panose="02020603050405020304" pitchFamily="18" charset="0"/>
              </a:rPr>
              <a:t>HỘ TỊCH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>
            <a:extLst>
              <a:ext uri="{FF2B5EF4-FFF2-40B4-BE49-F238E27FC236}">
                <a16:creationId xmlns:a16="http://schemas.microsoft.com/office/drawing/2014/main" xmlns="" id="{00761442-AD24-43ED-A6EB-C4F932E1D3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03" y="274977"/>
            <a:ext cx="8629936" cy="6472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Viết tay 1">
                <a:extLst>
                  <a:ext uri="{FF2B5EF4-FFF2-40B4-BE49-F238E27FC236}">
                    <a16:creationId xmlns:a16="http://schemas.microsoft.com/office/drawing/2014/main" xmlns="" id="{3B1CAF65-2FD1-054B-94FA-07F481D34670}"/>
                  </a:ext>
                </a:extLst>
              </p14:cNvPr>
              <p14:cNvContentPartPr/>
              <p14:nvPr/>
            </p14:nvContentPartPr>
            <p14:xfrm>
              <a:off x="7570472" y="3785231"/>
              <a:ext cx="54000" cy="47520"/>
            </p14:xfrm>
          </p:contentPart>
        </mc:Choice>
        <mc:Fallback xmlns="">
          <p:pic>
            <p:nvPicPr>
              <p:cNvPr id="2" name="Viết tay 1">
                <a:extLst>
                  <a:ext uri="{FF2B5EF4-FFF2-40B4-BE49-F238E27FC236}">
                    <a16:creationId xmlns:a16="http://schemas.microsoft.com/office/drawing/2014/main" id="{3B1CAF65-2FD1-054B-94FA-07F481D3467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558232" y="3772631"/>
                <a:ext cx="78840" cy="7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Viết tay 2">
                <a:extLst>
                  <a:ext uri="{FF2B5EF4-FFF2-40B4-BE49-F238E27FC236}">
                    <a16:creationId xmlns:a16="http://schemas.microsoft.com/office/drawing/2014/main" xmlns="" id="{7B4FA0AF-D386-7242-83BC-6207A49E1AC2}"/>
                  </a:ext>
                </a:extLst>
              </p14:cNvPr>
              <p14:cNvContentPartPr/>
              <p14:nvPr/>
            </p14:nvContentPartPr>
            <p14:xfrm>
              <a:off x="6649232" y="4867751"/>
              <a:ext cx="934920" cy="114840"/>
            </p14:xfrm>
          </p:contentPart>
        </mc:Choice>
        <mc:Fallback xmlns="">
          <p:pic>
            <p:nvPicPr>
              <p:cNvPr id="3" name="Viết tay 2">
                <a:extLst>
                  <a:ext uri="{FF2B5EF4-FFF2-40B4-BE49-F238E27FC236}">
                    <a16:creationId xmlns:a16="http://schemas.microsoft.com/office/drawing/2014/main" id="{7B4FA0AF-D386-7242-83BC-6207A49E1AC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636992" y="4855151"/>
                <a:ext cx="959760" cy="13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Viết tay 6">
                <a:extLst>
                  <a:ext uri="{FF2B5EF4-FFF2-40B4-BE49-F238E27FC236}">
                    <a16:creationId xmlns:a16="http://schemas.microsoft.com/office/drawing/2014/main" xmlns="" id="{C9F680EE-79B8-5649-9858-3BAF93DB99C9}"/>
                  </a:ext>
                </a:extLst>
              </p14:cNvPr>
              <p14:cNvContentPartPr/>
              <p14:nvPr/>
            </p14:nvContentPartPr>
            <p14:xfrm>
              <a:off x="6622592" y="4578671"/>
              <a:ext cx="1425600" cy="127800"/>
            </p14:xfrm>
          </p:contentPart>
        </mc:Choice>
        <mc:Fallback xmlns="">
          <p:pic>
            <p:nvPicPr>
              <p:cNvPr id="6" name="Viết tay 6">
                <a:extLst>
                  <a:ext uri="{FF2B5EF4-FFF2-40B4-BE49-F238E27FC236}">
                    <a16:creationId xmlns:a16="http://schemas.microsoft.com/office/drawing/2014/main" id="{C9F680EE-79B8-5649-9858-3BAF93DB99C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609992" y="4566106"/>
                <a:ext cx="1450440" cy="1525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Viết tay 7">
                <a:extLst>
                  <a:ext uri="{FF2B5EF4-FFF2-40B4-BE49-F238E27FC236}">
                    <a16:creationId xmlns:a16="http://schemas.microsoft.com/office/drawing/2014/main" xmlns="" id="{0B1813F9-CECC-5A42-92EE-9B0E81E93F23}"/>
                  </a:ext>
                </a:extLst>
              </p14:cNvPr>
              <p14:cNvContentPartPr/>
              <p14:nvPr/>
            </p14:nvContentPartPr>
            <p14:xfrm>
              <a:off x="9715352" y="5882951"/>
              <a:ext cx="20520" cy="33840"/>
            </p14:xfrm>
          </p:contentPart>
        </mc:Choice>
        <mc:Fallback xmlns="">
          <p:pic>
            <p:nvPicPr>
              <p:cNvPr id="8" name="Viết tay 7">
                <a:extLst>
                  <a:ext uri="{FF2B5EF4-FFF2-40B4-BE49-F238E27FC236}">
                    <a16:creationId xmlns:a16="http://schemas.microsoft.com/office/drawing/2014/main" id="{0B1813F9-CECC-5A42-92EE-9B0E81E93F2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702752" y="5870351"/>
                <a:ext cx="45360" cy="5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" name="Viết tay 8">
                <a:extLst>
                  <a:ext uri="{FF2B5EF4-FFF2-40B4-BE49-F238E27FC236}">
                    <a16:creationId xmlns:a16="http://schemas.microsoft.com/office/drawing/2014/main" xmlns="" id="{230E38D3-F365-A542-A30A-2CE1B51CF7ED}"/>
                  </a:ext>
                </a:extLst>
              </p14:cNvPr>
              <p14:cNvContentPartPr/>
              <p14:nvPr/>
            </p14:nvContentPartPr>
            <p14:xfrm>
              <a:off x="7550312" y="4746791"/>
              <a:ext cx="612360" cy="13680"/>
            </p14:xfrm>
          </p:contentPart>
        </mc:Choice>
        <mc:Fallback xmlns="">
          <p:pic>
            <p:nvPicPr>
              <p:cNvPr id="9" name="Viết tay 8">
                <a:extLst>
                  <a:ext uri="{FF2B5EF4-FFF2-40B4-BE49-F238E27FC236}">
                    <a16:creationId xmlns:a16="http://schemas.microsoft.com/office/drawing/2014/main" id="{230E38D3-F365-A542-A30A-2CE1B51CF7ED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538072" y="4734191"/>
                <a:ext cx="63720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0" name="Viết tay 9">
                <a:extLst>
                  <a:ext uri="{FF2B5EF4-FFF2-40B4-BE49-F238E27FC236}">
                    <a16:creationId xmlns:a16="http://schemas.microsoft.com/office/drawing/2014/main" xmlns="" id="{B0AF5435-7FC3-894C-A430-F88DF20DAACC}"/>
                  </a:ext>
                </a:extLst>
              </p14:cNvPr>
              <p14:cNvContentPartPr/>
              <p14:nvPr/>
            </p14:nvContentPartPr>
            <p14:xfrm>
              <a:off x="7711592" y="4269431"/>
              <a:ext cx="47520" cy="67680"/>
            </p14:xfrm>
          </p:contentPart>
        </mc:Choice>
        <mc:Fallback xmlns="">
          <p:pic>
            <p:nvPicPr>
              <p:cNvPr id="10" name="Viết tay 9">
                <a:extLst>
                  <a:ext uri="{FF2B5EF4-FFF2-40B4-BE49-F238E27FC236}">
                    <a16:creationId xmlns:a16="http://schemas.microsoft.com/office/drawing/2014/main" id="{B0AF5435-7FC3-894C-A430-F88DF20DAACC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699352" y="4256831"/>
                <a:ext cx="72360" cy="9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1" name="Viết tay 10">
                <a:extLst>
                  <a:ext uri="{FF2B5EF4-FFF2-40B4-BE49-F238E27FC236}">
                    <a16:creationId xmlns:a16="http://schemas.microsoft.com/office/drawing/2014/main" xmlns="" id="{17EB906B-9B9B-7948-8001-AC39DD7477BB}"/>
                  </a:ext>
                </a:extLst>
              </p14:cNvPr>
              <p14:cNvContentPartPr/>
              <p14:nvPr/>
            </p14:nvContentPartPr>
            <p14:xfrm>
              <a:off x="9641192" y="1747991"/>
              <a:ext cx="54000" cy="13680"/>
            </p14:xfrm>
          </p:contentPart>
        </mc:Choice>
        <mc:Fallback xmlns="">
          <p:pic>
            <p:nvPicPr>
              <p:cNvPr id="11" name="Viết tay 10">
                <a:extLst>
                  <a:ext uri="{FF2B5EF4-FFF2-40B4-BE49-F238E27FC236}">
                    <a16:creationId xmlns:a16="http://schemas.microsoft.com/office/drawing/2014/main" id="{17EB906B-9B9B-7948-8001-AC39DD7477BB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9628952" y="1735391"/>
                <a:ext cx="78840" cy="38520"/>
              </a:xfrm>
              <a:prstGeom prst="rect">
                <a:avLst/>
              </a:prstGeom>
            </p:spPr>
          </p:pic>
        </mc:Fallback>
      </mc:AlternateContent>
      <p:sp>
        <p:nvSpPr>
          <p:cNvPr id="16" name="Hộp Văn bản 15">
            <a:extLst>
              <a:ext uri="{FF2B5EF4-FFF2-40B4-BE49-F238E27FC236}">
                <a16:creationId xmlns:a16="http://schemas.microsoft.com/office/drawing/2014/main" xmlns="" id="{385967D8-2995-AF4C-AD9F-88CBC6C0F6D3}"/>
              </a:ext>
            </a:extLst>
          </p:cNvPr>
          <p:cNvSpPr txBox="1"/>
          <p:nvPr/>
        </p:nvSpPr>
        <p:spPr>
          <a:xfrm>
            <a:off x="5180479" y="2514600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vi-VN"/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xmlns="" id="{786DE300-44B4-5340-B1A3-E0DA39236556}"/>
              </a:ext>
            </a:extLst>
          </p:cNvPr>
          <p:cNvSpPr txBox="1"/>
          <p:nvPr/>
        </p:nvSpPr>
        <p:spPr>
          <a:xfrm>
            <a:off x="9452362" y="936449"/>
            <a:ext cx="3162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3600" b="1">
                <a:solidFill>
                  <a:srgbClr val="E90000"/>
                </a:solidFill>
                <a:latin typeface="Times New Roman" panose="02020603050405020304" pitchFamily="18" charset="0"/>
                <a:ea typeface="Aharoni" panose="02000000000000000000" pitchFamily="2" charset="0"/>
                <a:cs typeface="Times New Roman" panose="02020603050405020304" pitchFamily="18" charset="0"/>
              </a:rPr>
              <a:t>TƯ PHÁP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xmlns="" id="{44B83F06-157D-9248-90B0-282416A38907}"/>
              </a:ext>
            </a:extLst>
          </p:cNvPr>
          <p:cNvSpPr txBox="1"/>
          <p:nvPr/>
        </p:nvSpPr>
        <p:spPr>
          <a:xfrm>
            <a:off x="8821272" y="1659285"/>
            <a:ext cx="337072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l">
              <a:buFont typeface="Arial" panose="020B0604020202020204" pitchFamily="34" charset="0"/>
              <a:buChar char="•"/>
            </a:pPr>
            <a:r>
              <a:rPr lang="vi-VN" sz="3200" b="1"/>
              <a:t>Cải chính hộ tịch.</a:t>
            </a:r>
          </a:p>
          <a:p>
            <a:pPr marL="514350" indent="-514350" algn="l">
              <a:buFont typeface="Arial" panose="020B0604020202020204" pitchFamily="34" charset="0"/>
              <a:buChar char="•"/>
            </a:pPr>
            <a:r>
              <a:rPr lang="vi-VN" sz="3200" b="1"/>
              <a:t>Thủ tục nhận con nuôi, nhận cha mẹ giám hộ.</a:t>
            </a:r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1255</TotalTime>
  <Words>1135</Words>
  <Application>Microsoft Office PowerPoint</Application>
  <PresentationFormat>Widescreen</PresentationFormat>
  <Paragraphs>103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43" baseType="lpstr">
      <vt:lpstr>Abadi Extra Light</vt:lpstr>
      <vt:lpstr>Aharoni</vt:lpstr>
      <vt:lpstr>Arial</vt:lpstr>
      <vt:lpstr>Arial Black</vt:lpstr>
      <vt:lpstr>Calibri</vt:lpstr>
      <vt:lpstr>Calibri Light</vt:lpstr>
      <vt:lpstr>inpin heiti</vt:lpstr>
      <vt:lpstr>Times New Roman</vt:lpstr>
      <vt:lpstr>UTM Futura Extra</vt:lpstr>
      <vt:lpstr>UTM Showcard</vt:lpstr>
      <vt:lpstr>UVN Van Chuong Nang</vt:lpstr>
      <vt:lpstr>华康海报体W12(P)</vt:lpstr>
      <vt:lpstr>Office Theme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subject>9Slide.vn</dc:subject>
  <dc:creator>Admin</dc:creator>
  <dc:description>9Slide.vn</dc:description>
  <cp:lastModifiedBy>AutoBVT</cp:lastModifiedBy>
  <cp:revision>170</cp:revision>
  <dcterms:created xsi:type="dcterms:W3CDTF">2017-08-18T03:02:00Z</dcterms:created>
  <dcterms:modified xsi:type="dcterms:W3CDTF">2022-01-30T05:30:34Z</dcterms:modified>
  <cp:category>9Slide.vn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2052-10.1.0.6748</vt:lpwstr>
  </property>
</Properties>
</file>