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12" r:id="rId3"/>
    <p:sldId id="302" r:id="rId4"/>
    <p:sldId id="257" r:id="rId5"/>
    <p:sldId id="289" r:id="rId6"/>
    <p:sldId id="313" r:id="rId7"/>
    <p:sldId id="262" r:id="rId8"/>
    <p:sldId id="267" r:id="rId9"/>
    <p:sldId id="303" r:id="rId10"/>
    <p:sldId id="304" r:id="rId11"/>
    <p:sldId id="305" r:id="rId12"/>
    <p:sldId id="306" r:id="rId13"/>
    <p:sldId id="307" r:id="rId14"/>
    <p:sldId id="308" r:id="rId15"/>
    <p:sldId id="309" r:id="rId16"/>
    <p:sldId id="310" r:id="rId17"/>
    <p:sldId id="263" r:id="rId18"/>
    <p:sldId id="264" r:id="rId19"/>
    <p:sldId id="265" r:id="rId20"/>
    <p:sldId id="266" r:id="rId21"/>
    <p:sldId id="311"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64490-2AE1-411F-9089-B55EFDAAFDDD}" v="107" dt="2022-11-04T02:01:53.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DF064490-2AE1-411F-9089-B55EFDAAFDDD}"/>
    <pc:docChg chg="custSel addSld modSld sldOrd">
      <pc:chgData name="Ha Nguyen" userId="7e36c6dd258c56d1" providerId="LiveId" clId="{DF064490-2AE1-411F-9089-B55EFDAAFDDD}" dt="2022-11-04T02:02:01.779" v="149"/>
      <pc:docMkLst>
        <pc:docMk/>
      </pc:docMkLst>
      <pc:sldChg chg="modSp add ord">
        <pc:chgData name="Ha Nguyen" userId="7e36c6dd258c56d1" providerId="LiveId" clId="{DF064490-2AE1-411F-9089-B55EFDAAFDDD}" dt="2022-11-04T02:02:01.779" v="149"/>
        <pc:sldMkLst>
          <pc:docMk/>
          <pc:sldMk cId="0" sldId="289"/>
        </pc:sldMkLst>
        <pc:spChg chg="mod">
          <ac:chgData name="Ha Nguyen" userId="7e36c6dd258c56d1" providerId="LiveId" clId="{DF064490-2AE1-411F-9089-B55EFDAAFDDD}" dt="2022-11-04T02:01:18.621" v="117" actId="20577"/>
          <ac:spMkLst>
            <pc:docMk/>
            <pc:sldMk cId="0" sldId="289"/>
            <ac:spMk id="2" creationId="{2F537DF2-7E27-B9F5-FE7C-D64A5C9E0840}"/>
          </ac:spMkLst>
        </pc:spChg>
      </pc:sldChg>
      <pc:sldChg chg="ord">
        <pc:chgData name="Ha Nguyen" userId="7e36c6dd258c56d1" providerId="LiveId" clId="{DF064490-2AE1-411F-9089-B55EFDAAFDDD}" dt="2022-11-04T01:58:09.179" v="2"/>
        <pc:sldMkLst>
          <pc:docMk/>
          <pc:sldMk cId="2165710961" sldId="302"/>
        </pc:sldMkLst>
      </pc:sldChg>
      <pc:sldChg chg="addSp modSp add mod setBg modAnim">
        <pc:chgData name="Ha Nguyen" userId="7e36c6dd258c56d1" providerId="LiveId" clId="{DF064490-2AE1-411F-9089-B55EFDAAFDDD}" dt="2022-11-04T01:59:23.998" v="45" actId="1076"/>
        <pc:sldMkLst>
          <pc:docMk/>
          <pc:sldMk cId="1191260800" sldId="312"/>
        </pc:sldMkLst>
        <pc:spChg chg="add mod">
          <ac:chgData name="Ha Nguyen" userId="7e36c6dd258c56d1" providerId="LiveId" clId="{DF064490-2AE1-411F-9089-B55EFDAAFDDD}" dt="2022-11-04T01:59:23.998" v="45" actId="1076"/>
          <ac:spMkLst>
            <pc:docMk/>
            <pc:sldMk cId="1191260800" sldId="312"/>
            <ac:spMk id="2" creationId="{35000377-667F-F654-C4F2-A034EDECC657}"/>
          </ac:spMkLst>
        </pc:spChg>
        <pc:spChg chg="add mod">
          <ac:chgData name="Ha Nguyen" userId="7e36c6dd258c56d1" providerId="LiveId" clId="{DF064490-2AE1-411F-9089-B55EFDAAFDDD}" dt="2022-11-04T01:59:20.728" v="44" actId="1076"/>
          <ac:spMkLst>
            <pc:docMk/>
            <pc:sldMk cId="1191260800" sldId="312"/>
            <ac:spMk id="3" creationId="{9B8C9D4A-715D-F69E-F694-FAB5BD53502F}"/>
          </ac:spMkLst>
        </pc:spChg>
        <pc:spChg chg="mod">
          <ac:chgData name="Ha Nguyen" userId="7e36c6dd258c56d1" providerId="LiveId" clId="{DF064490-2AE1-411F-9089-B55EFDAAFDDD}" dt="2022-11-04T01:58:55.816" v="17" actId="1076"/>
          <ac:spMkLst>
            <pc:docMk/>
            <pc:sldMk cId="1191260800" sldId="312"/>
            <ac:spMk id="4" creationId="{643AB921-7527-4675-91DD-E7D9D65BA71D}"/>
          </ac:spMkLst>
        </pc:spChg>
        <pc:spChg chg="add mod">
          <ac:chgData name="Ha Nguyen" userId="7e36c6dd258c56d1" providerId="LiveId" clId="{DF064490-2AE1-411F-9089-B55EFDAAFDDD}" dt="2022-11-04T01:59:16.096" v="43" actId="1076"/>
          <ac:spMkLst>
            <pc:docMk/>
            <pc:sldMk cId="1191260800" sldId="312"/>
            <ac:spMk id="5" creationId="{6D60B4B6-0C37-5CA5-C568-799019BF4315}"/>
          </ac:spMkLst>
        </pc:spChg>
      </pc:sldChg>
      <pc:sldChg chg="addSp delSp modSp add mod modAnim">
        <pc:chgData name="Ha Nguyen" userId="7e36c6dd258c56d1" providerId="LiveId" clId="{DF064490-2AE1-411F-9089-B55EFDAAFDDD}" dt="2022-11-04T02:01:53.047" v="147" actId="255"/>
        <pc:sldMkLst>
          <pc:docMk/>
          <pc:sldMk cId="2123945746" sldId="313"/>
        </pc:sldMkLst>
        <pc:spChg chg="add del mod">
          <ac:chgData name="Ha Nguyen" userId="7e36c6dd258c56d1" providerId="LiveId" clId="{DF064490-2AE1-411F-9089-B55EFDAAFDDD}" dt="2022-11-04T02:01:53.047" v="147" actId="255"/>
          <ac:spMkLst>
            <pc:docMk/>
            <pc:sldMk cId="2123945746" sldId="313"/>
            <ac:spMk id="2" creationId="{2F537DF2-7E27-B9F5-FE7C-D64A5C9E0840}"/>
          </ac:spMkLst>
        </pc:spChg>
        <pc:spChg chg="del">
          <ac:chgData name="Ha Nguyen" userId="7e36c6dd258c56d1" providerId="LiveId" clId="{DF064490-2AE1-411F-9089-B55EFDAAFDDD}" dt="2022-11-04T02:01:45.380" v="146" actId="478"/>
          <ac:spMkLst>
            <pc:docMk/>
            <pc:sldMk cId="2123945746" sldId="313"/>
            <ac:spMk id="15364" creationId="{F8E0EB3A-6E6F-9D02-950B-62994972911A}"/>
          </ac:spMkLst>
        </pc:spChg>
        <pc:spChg chg="del">
          <ac:chgData name="Ha Nguyen" userId="7e36c6dd258c56d1" providerId="LiveId" clId="{DF064490-2AE1-411F-9089-B55EFDAAFDDD}" dt="2022-11-04T02:01:24.594" v="119" actId="478"/>
          <ac:spMkLst>
            <pc:docMk/>
            <pc:sldMk cId="2123945746" sldId="313"/>
            <ac:spMk id="15365" creationId="{E978F06A-FD39-7C3F-3591-A137F4BA1A9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86621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220174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318732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5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5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56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6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76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265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59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55956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4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89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45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128476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8563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322534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33868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2858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59759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val="219109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smtClean="0"/>
              <a:pPr/>
              <a:t>11/4/2022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smtClean="0"/>
              <a:pPr/>
              <a:t>‹#›</a:t>
            </a:fld>
            <a:endParaRPr lang="en-US"/>
          </a:p>
        </p:txBody>
      </p:sp>
    </p:spTree>
    <p:extLst>
      <p:ext uri="{BB962C8B-B14F-4D97-AF65-F5344CB8AC3E}">
        <p14:creationId xmlns:p14="http://schemas.microsoft.com/office/powerpoint/2010/main" val="272991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986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9.jpeg"/><Relationship Id="rId18" Type="http://schemas.openxmlformats.org/officeDocument/2006/relationships/slide" Target="slide11.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7.xml"/><Relationship Id="rId17" Type="http://schemas.openxmlformats.org/officeDocument/2006/relationships/image" Target="../media/image12.jpeg"/><Relationship Id="rId2" Type="http://schemas.openxmlformats.org/officeDocument/2006/relationships/slide" Target="slide8.xml"/><Relationship Id="rId16" Type="http://schemas.openxmlformats.org/officeDocument/2006/relationships/slide" Target="slide10.xml"/><Relationship Id="rId1" Type="http://schemas.openxmlformats.org/officeDocument/2006/relationships/slideLayout" Target="../slideLayouts/slideLayout18.xml"/><Relationship Id="rId6" Type="http://schemas.openxmlformats.org/officeDocument/2006/relationships/slide" Target="slide6.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1.jpeg"/><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image" Target="../media/image7.jpeg"/><Relationship Id="rId1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43AB921-7527-4675-91DD-E7D9D65BA71D}"/>
              </a:ext>
            </a:extLst>
          </p:cNvPr>
          <p:cNvSpPr>
            <a:spLocks noChangeArrowheads="1"/>
          </p:cNvSpPr>
          <p:nvPr/>
        </p:nvSpPr>
        <p:spPr bwMode="auto">
          <a:xfrm>
            <a:off x="1915885" y="144234"/>
            <a:ext cx="870034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US" altLang="en-US" sz="2400" b="1" dirty="0">
                <a:solidFill>
                  <a:srgbClr val="0070C0"/>
                </a:solidFill>
                <a:latin typeface="Times New Roman" panose="02020603050405020304" pitchFamily="18" charset="0"/>
                <a:cs typeface="Times New Roman" panose="02020603050405020304" pitchFamily="18" charset="0"/>
              </a:rPr>
              <a:t>PHÒNG GIÁO DỤC &amp; ĐÀO TẠO QUẬN LONG BIÊN</a:t>
            </a:r>
            <a:endParaRPr lang="en-US" altLang="en-US" sz="2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TRƯỜNG TIỂU HỌC PHÚC LỢI</a:t>
            </a:r>
            <a:endParaRPr lang="en-US" altLang="en-US" sz="9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600" dirty="0">
                <a:solidFill>
                  <a:srgbClr val="0070C0"/>
                </a:solidFill>
                <a:latin typeface="Times New Roman" panose="02020603050405020304" pitchFamily="18" charset="0"/>
                <a:cs typeface="Times New Roman" panose="02020603050405020304" pitchFamily="18" charset="0"/>
              </a:rPr>
              <a:t>                                                                                                                                                                                                                                                                         </a:t>
            </a:r>
            <a:br>
              <a:rPr lang="en-US" altLang="en-US" dirty="0">
                <a:solidFill>
                  <a:srgbClr val="0070C0"/>
                </a:solidFill>
                <a:latin typeface="Times New Roman" panose="02020603050405020304" pitchFamily="18" charset="0"/>
                <a:cs typeface="Times New Roman" panose="02020603050405020304" pitchFamily="18" charset="0"/>
              </a:rPr>
            </a:b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19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p>
        </p:txBody>
      </p:sp>
      <p:pic>
        <p:nvPicPr>
          <p:cNvPr id="6" name="图片 24">
            <a:extLst>
              <a:ext uri="{FF2B5EF4-FFF2-40B4-BE49-F238E27FC236}">
                <a16:creationId xmlns:a16="http://schemas.microsoft.com/office/drawing/2014/main" id="{7328B2FE-7DF9-4DF3-9BEE-087F609F6A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11" b="99028" l="625" r="93594">
                        <a14:foregroundMark x1="8775" y1="79513" x2="9205" y2="88320"/>
                        <a14:foregroundMark x1="8707" y1="78110" x2="8747" y2="78936"/>
                        <a14:foregroundMark x1="65062" y1="87449" x2="65404" y2="87402"/>
                        <a14:foregroundMark x1="58939" y1="88281" x2="60278" y2="88099"/>
                        <a14:foregroundMark x1="58220" y1="88379" x2="58557" y2="88333"/>
                        <a14:foregroundMark x1="57227" y1="88514" x2="57939" y2="88417"/>
                        <a14:foregroundMark x1="38872" y1="91011" x2="39347" y2="90946"/>
                        <a14:foregroundMark x1="10668" y1="94846" x2="38739" y2="91029"/>
                        <a14:foregroundMark x1="86132" y1="59640" x2="89408" y2="47761"/>
                        <a14:foregroundMark x1="1563" y1="2083" x2="1670" y2="2938"/>
                        <a14:foregroundMark x1="5763" y1="80059" x2="7540" y2="88007"/>
                        <a14:foregroundMark x1="5560" y1="94990" x2="5636" y2="95407"/>
                        <a14:foregroundMark x1="3361" y1="82987" x2="4388" y2="88596"/>
                        <a14:foregroundMark x1="2739" y1="79594" x2="2863" y2="80271"/>
                        <a14:foregroundMark x1="77969" y1="51751" x2="77969" y2="72381"/>
                        <a14:foregroundMark x1="93240" y1="45572" x2="92514" y2="52822"/>
                        <a14:foregroundMark x1="97188" y1="6111" x2="96896" y2="9027"/>
                        <a14:foregroundMark x1="83563" y1="45565" x2="82578" y2="50000"/>
                        <a14:foregroundMark x1="82578" y1="50000" x2="82578" y2="50417"/>
                        <a14:foregroundMark x1="47838" y1="10854" x2="54297" y2="15417"/>
                        <a14:foregroundMark x1="36016" y1="2500" x2="36574" y2="2894"/>
                        <a14:foregroundMark x1="59299" y1="16662" x2="62197" y2="30224"/>
                        <a14:foregroundMark x1="64796" y1="43904" x2="67344" y2="51944"/>
                        <a14:foregroundMark x1="47891" y1="33194" x2="50781" y2="47639"/>
                        <a14:foregroundMark x1="24688" y1="62917" x2="28438" y2="73194"/>
                        <a14:foregroundMark x1="31797" y1="60556" x2="34219" y2="69583"/>
                        <a14:foregroundMark x1="32031" y1="58194" x2="36641" y2="68056"/>
                        <a14:foregroundMark x1="28906" y1="66111" x2="32031" y2="73194"/>
                        <a14:foregroundMark x1="31328" y1="65278" x2="33516" y2="71944"/>
                        <a14:foregroundMark x1="64717" y1="84014" x2="65391" y2="86111"/>
                        <a14:foregroundMark x1="92439" y1="5663" x2="92422" y2="5833"/>
                        <a14:foregroundMark x1="92891" y1="1111" x2="92830" y2="1720"/>
                        <a14:foregroundMark x1="32109" y1="80833" x2="38313" y2="81580"/>
                        <a14:foregroundMark x1="64021" y1="91715" x2="67333" y2="95144"/>
                        <a14:foregroundMark x1="62096" y1="89722" x2="62799" y2="90450"/>
                        <a14:foregroundMark x1="61635" y1="89245" x2="62096" y2="89722"/>
                        <a14:foregroundMark x1="79141" y1="66944" x2="80547" y2="67500"/>
                        <a14:foregroundMark x1="80781" y1="67917" x2="81563" y2="67639"/>
                        <a14:backgroundMark x1="13906" y1="64583" x2="14375" y2="71250"/>
                        <a14:backgroundMark x1="42578" y1="71944" x2="42578" y2="71944"/>
                        <a14:backgroundMark x1="34219" y1="75556" x2="34219" y2="75556"/>
                        <a14:backgroundMark x1="95703" y1="2917" x2="93438" y2="32361"/>
                        <a14:backgroundMark x1="97578" y1="13194" x2="96250" y2="24028"/>
                        <a14:backgroundMark x1="96406" y1="10556" x2="96953" y2="18056"/>
                        <a14:backgroundMark x1="96953" y1="11250" x2="96875" y2="22222"/>
                        <a14:backgroundMark x1="96875" y1="9028" x2="96953" y2="19861"/>
                        <a14:backgroundMark x1="94531" y1="32917" x2="92422" y2="45139"/>
                        <a14:backgroundMark x1="92266" y1="56806" x2="91016" y2="69306"/>
                        <a14:backgroundMark x1="91719" y1="57639" x2="94531" y2="49583"/>
                        <a14:backgroundMark x1="91719" y1="55833" x2="95391" y2="53472"/>
                        <a14:backgroundMark x1="91406" y1="55833" x2="95234" y2="50139"/>
                        <a14:backgroundMark x1="91016" y1="66528" x2="91250" y2="80278"/>
                        <a14:backgroundMark x1="91250" y1="80278" x2="91094" y2="80833"/>
                        <a14:backgroundMark x1="91563" y1="90694" x2="91094" y2="99861"/>
                        <a14:backgroundMark x1="1953" y1="93333" x2="1953" y2="93333"/>
                        <a14:backgroundMark x1="156" y1="90139" x2="2344" y2="98194"/>
                        <a14:backgroundMark x1="39688" y1="69306" x2="39688" y2="69306"/>
                        <a14:backgroundMark x1="53516" y1="73472" x2="53516" y2="73472"/>
                        <a14:backgroundMark x1="57734" y1="77917" x2="57734" y2="77917"/>
                        <a14:backgroundMark x1="40859" y1="68611" x2="40859" y2="68611"/>
                        <a14:backgroundMark x1="48672" y1="69167" x2="48672" y2="69167"/>
                        <a14:backgroundMark x1="43828" y1="66528" x2="51719" y2="72222"/>
                        <a14:backgroundMark x1="53672" y1="74306" x2="53672" y2="74306"/>
                        <a14:backgroundMark x1="41016" y1="74306" x2="41016" y2="74306"/>
                        <a14:backgroundMark x1="8516" y1="7361" x2="2656" y2="78194"/>
                        <a14:backgroundMark x1="19922" y1="54861" x2="6094" y2="77500"/>
                        <a14:backgroundMark x1="6094" y1="77500" x2="2734" y2="79583"/>
                        <a14:backgroundMark x1="14297" y1="51389" x2="1328" y2="77500"/>
                        <a14:backgroundMark x1="12266" y1="51111" x2="703" y2="61528"/>
                        <a14:backgroundMark x1="4375" y1="1667" x2="2500" y2="31389"/>
                        <a14:backgroundMark x1="6250" y1="7222" x2="6172" y2="31111"/>
                        <a14:backgroundMark x1="2891" y1="2778" x2="4219" y2="34722"/>
                        <a14:backgroundMark x1="2344" y1="2500" x2="15234" y2="7222"/>
                        <a14:backgroundMark x1="5547" y1="1944" x2="22422" y2="2778"/>
                        <a14:backgroundMark x1="35313" y1="4861" x2="47578" y2="5278"/>
                        <a14:backgroundMark x1="55625" y1="2222" x2="66016" y2="18056"/>
                        <a14:backgroundMark x1="82578" y1="17778" x2="89453" y2="31944"/>
                        <a14:backgroundMark x1="76250" y1="17083" x2="92109" y2="43333"/>
                        <a14:backgroundMark x1="89922" y1="27778" x2="97344" y2="42083"/>
                        <a14:backgroundMark x1="89922" y1="22500" x2="82578" y2="41806"/>
                        <a14:backgroundMark x1="82578" y1="41806" x2="82578" y2="41806"/>
                        <a14:backgroundMark x1="93438" y1="6389" x2="89766" y2="13889"/>
                        <a14:backgroundMark x1="74375" y1="85000" x2="80391" y2="98750"/>
                        <a14:backgroundMark x1="81094" y1="79028" x2="85547" y2="87083"/>
                        <a14:backgroundMark x1="313" y1="54583" x2="1563" y2="61806"/>
                        <a14:backgroundMark x1="703" y1="55556" x2="1172" y2="77500"/>
                        <a14:backgroundMark x1="7422" y1="44583" x2="8359" y2="73056"/>
                        <a14:backgroundMark x1="7031" y1="46528" x2="5391" y2="67500"/>
                        <a14:backgroundMark x1="5391" y1="67500" x2="5391" y2="67500"/>
                        <a14:backgroundMark x1="7031" y1="44444" x2="9531" y2="77917"/>
                        <a14:backgroundMark x1="6016" y1="43611" x2="4375" y2="78472"/>
                        <a14:backgroundMark x1="2734" y1="81111" x2="2734" y2="81111"/>
                        <a14:backgroundMark x1="3047" y1="81111" x2="3672" y2="82639"/>
                        <a14:backgroundMark x1="2891" y1="93056" x2="10469" y2="92917"/>
                        <a14:backgroundMark x1="10469" y1="92917" x2="11406" y2="92361"/>
                        <a14:backgroundMark x1="4063" y1="89444" x2="10703" y2="90694"/>
                        <a14:backgroundMark x1="9531" y1="93056" x2="8750" y2="99306"/>
                        <a14:backgroundMark x1="5547" y1="95417" x2="5703" y2="99861"/>
                        <a14:backgroundMark x1="19609" y1="70139" x2="19609" y2="70139"/>
                        <a14:backgroundMark x1="19922" y1="66806" x2="17578" y2="73056"/>
                        <a14:backgroundMark x1="57500" y1="77917" x2="57500" y2="77917"/>
                        <a14:backgroundMark x1="58672" y1="6944" x2="62656" y2="20694"/>
                        <a14:backgroundMark x1="63281" y1="26667" x2="65078" y2="40278"/>
                        <a14:backgroundMark x1="65078" y1="40278" x2="72969" y2="47500"/>
                        <a14:backgroundMark x1="72969" y1="47500" x2="77969" y2="31389"/>
                        <a14:backgroundMark x1="77969" y1="31389" x2="78047" y2="29861"/>
                        <a14:backgroundMark x1="45703" y1="9722" x2="48438" y2="9028"/>
                        <a14:backgroundMark x1="57656" y1="7917" x2="57969" y2="12917"/>
                        <a14:backgroundMark x1="44375" y1="8750" x2="46719" y2="9722"/>
                        <a14:backgroundMark x1="43594" y1="7361" x2="42344" y2="8472"/>
                        <a14:backgroundMark x1="57969" y1="13611" x2="60469" y2="15000"/>
                        <a14:backgroundMark x1="62344" y1="30139" x2="64844" y2="43333"/>
                        <a14:backgroundMark x1="64844" y1="43333" x2="65000" y2="43333"/>
                        <a14:backgroundMark x1="90781" y1="16528" x2="84219" y2="26944"/>
                        <a14:backgroundMark x1="90781" y1="19444" x2="83438" y2="24861"/>
                        <a14:backgroundMark x1="78594" y1="6111" x2="76016" y2="15972"/>
                        <a14:backgroundMark x1="80859" y1="8750" x2="74688" y2="26667"/>
                        <a14:backgroundMark x1="80938" y1="16806" x2="77188" y2="38333"/>
                        <a14:backgroundMark x1="77188" y1="38333" x2="77188" y2="38333"/>
                        <a14:backgroundMark x1="86484" y1="65833" x2="80313" y2="85972"/>
                        <a14:backgroundMark x1="79297" y1="93889" x2="90313" y2="92361"/>
                        <a14:backgroundMark x1="90313" y1="92361" x2="90781" y2="91806"/>
                        <a14:backgroundMark x1="89063" y1="74722" x2="87656" y2="94861"/>
                        <a14:backgroundMark x1="89766" y1="78750" x2="88750" y2="98889"/>
                        <a14:backgroundMark x1="87891" y1="72222" x2="81094" y2="85694"/>
                        <a14:backgroundMark x1="87344" y1="72778" x2="83203" y2="82917"/>
                        <a14:backgroundMark x1="88359" y1="69722" x2="82500" y2="77083"/>
                        <a14:backgroundMark x1="90156" y1="76667" x2="84688" y2="87222"/>
                        <a14:backgroundMark x1="88125" y1="77083" x2="84688" y2="87361"/>
                        <a14:backgroundMark x1="87188" y1="75972" x2="82891" y2="89028"/>
                        <a14:backgroundMark x1="82891" y1="89028" x2="78984" y2="95139"/>
                        <a14:backgroundMark x1="82109" y1="87500" x2="75078" y2="93611"/>
                        <a14:backgroundMark x1="75078" y1="93611" x2="67969" y2="87361"/>
                        <a14:backgroundMark x1="67969" y1="87361" x2="77969" y2="80417"/>
                        <a14:backgroundMark x1="77969" y1="80417" x2="82656" y2="68472"/>
                        <a14:backgroundMark x1="82656" y1="68472" x2="82656" y2="63056"/>
                        <a14:backgroundMark x1="53359" y1="75972" x2="53359" y2="75972"/>
                        <a14:backgroundMark x1="37188" y1="71667" x2="37188" y2="71667"/>
                        <a14:backgroundMark x1="82422" y1="44861" x2="86016" y2="41944"/>
                        <a14:backgroundMark x1="93125" y1="5694" x2="92109" y2="5278"/>
                        <a14:backgroundMark x1="76875" y1="50833" x2="79766" y2="45972"/>
                        <a14:backgroundMark x1="76875" y1="51944" x2="79219" y2="43889"/>
                        <a14:backgroundMark x1="77500" y1="44444" x2="80234" y2="35417"/>
                        <a14:backgroundMark x1="79063" y1="41389" x2="77500" y2="51528"/>
                        <a14:backgroundMark x1="77344" y1="47778" x2="78984" y2="35000"/>
                        <a14:backgroundMark x1="79063" y1="22083" x2="77031" y2="30694"/>
                        <a14:backgroundMark x1="78047" y1="23056" x2="77031" y2="41528"/>
                        <a14:backgroundMark x1="77031" y1="41528" x2="84922" y2="41111"/>
                        <a14:backgroundMark x1="84922" y1="41111" x2="91953" y2="35139"/>
                        <a14:backgroundMark x1="91953" y1="35139" x2="89688" y2="15556"/>
                        <a14:backgroundMark x1="89688" y1="15556" x2="77266" y2="6528"/>
                        <a14:backgroundMark x1="77266" y1="6528" x2="81641" y2="5694"/>
                        <a14:backgroundMark x1="90000" y1="45694" x2="91484" y2="44861"/>
                        <a14:backgroundMark x1="92734" y1="24861" x2="91563" y2="38333"/>
                        <a14:backgroundMark x1="91563" y1="38333" x2="91406" y2="37500"/>
                        <a14:backgroundMark x1="93359" y1="22083" x2="90469" y2="39167"/>
                        <a14:backgroundMark x1="91250" y1="38333" x2="90313" y2="39722"/>
                        <a14:backgroundMark x1="91016" y1="11667" x2="90703" y2="18472"/>
                        <a14:backgroundMark x1="83359" y1="64306" x2="87813" y2="61806"/>
                        <a14:backgroundMark x1="84922" y1="62639" x2="87188" y2="59722"/>
                        <a14:backgroundMark x1="82188" y1="67222" x2="86016" y2="66389"/>
                        <a14:backgroundMark x1="85469" y1="65556" x2="80547" y2="79028"/>
                        <a14:backgroundMark x1="80547" y1="79028" x2="74766" y2="87222"/>
                        <a14:backgroundMark x1="74766" y1="87222" x2="74297" y2="87361"/>
                        <a14:backgroundMark x1="83828" y1="69583" x2="78906" y2="85972"/>
                        <a14:backgroundMark x1="78906" y1="85972" x2="71797" y2="86111"/>
                        <a14:backgroundMark x1="67344" y1="87778" x2="67734" y2="86389"/>
                        <a14:backgroundMark x1="73281" y1="87361" x2="76328" y2="91944"/>
                        <a14:backgroundMark x1="82813" y1="85694" x2="84063" y2="93472"/>
                        <a14:backgroundMark x1="76094" y1="74306" x2="81641" y2="74583"/>
                        <a14:backgroundMark x1="80313" y1="64167" x2="80313" y2="64167"/>
                        <a14:backgroundMark x1="77344" y1="72639" x2="78438" y2="72222"/>
                        <a14:backgroundMark x1="62656" y1="79306" x2="62656" y2="79306"/>
                        <a14:backgroundMark x1="64219" y1="80694" x2="64219" y2="80694"/>
                        <a14:backgroundMark x1="64219" y1="80972" x2="64688" y2="84028"/>
                        <a14:backgroundMark x1="63672" y1="80694" x2="62500" y2="80000"/>
                        <a14:backgroundMark x1="60547" y1="78333" x2="59297" y2="78333"/>
                        <a14:backgroundMark x1="80391" y1="94583" x2="86641" y2="95556"/>
                        <a14:backgroundMark x1="80234" y1="95972" x2="88125" y2="96806"/>
                        <a14:backgroundMark x1="81641" y1="98056" x2="86953" y2="97083"/>
                        <a14:backgroundMark x1="70391" y1="85972" x2="73047" y2="87361"/>
                        <a14:backgroundMark x1="6250" y1="40833" x2="6719" y2="49444"/>
                        <a14:backgroundMark x1="6719" y1="42361" x2="6484" y2="52778"/>
                        <a14:backgroundMark x1="4063" y1="61389" x2="1797" y2="66389"/>
                        <a14:backgroundMark x1="2422" y1="80694" x2="2656" y2="81389"/>
                        <a14:backgroundMark x1="8516" y1="79583" x2="8750" y2="79583"/>
                        <a14:backgroundMark x1="9844" y1="76667" x2="8516" y2="77639"/>
                        <a14:backgroundMark x1="75391" y1="5278" x2="81641" y2="4444"/>
                        <a14:backgroundMark x1="75859" y1="4861" x2="95781" y2="3472"/>
                        <a14:backgroundMark x1="41641" y1="71944" x2="58047" y2="99444"/>
                        <a14:backgroundMark x1="53203" y1="84028" x2="57656" y2="83333"/>
                        <a14:backgroundMark x1="43516" y1="77778" x2="44297" y2="99722"/>
                        <a14:backgroundMark x1="41016" y1="78472" x2="41797" y2="95972"/>
                        <a14:backgroundMark x1="41797" y1="77778" x2="42578" y2="96389"/>
                        <a14:backgroundMark x1="62891" y1="82917" x2="64375" y2="91528"/>
                        <a14:backgroundMark x1="68047" y1="92917" x2="70234" y2="98056"/>
                        <a14:backgroundMark x1="61719" y1="87778" x2="61484" y2="89167"/>
                        <a14:backgroundMark x1="66797" y1="95278" x2="66797" y2="95278"/>
                        <a14:backgroundMark x1="66719" y1="86667" x2="66797" y2="90556"/>
                        <a14:backgroundMark x1="57422" y1="86528" x2="57578" y2="86806"/>
                        <a14:backgroundMark x1="58438" y1="86806" x2="58750" y2="86667"/>
                        <a14:backgroundMark x1="58984" y1="86667" x2="59531" y2="85972"/>
                        <a14:backgroundMark x1="59453" y1="85139" x2="58516" y2="86250"/>
                        <a14:backgroundMark x1="58828" y1="85417" x2="57188" y2="85833"/>
                        <a14:backgroundMark x1="57422" y1="84722" x2="54844" y2="89583"/>
                        <a14:backgroundMark x1="53359" y1="81528" x2="54688" y2="82639"/>
                        <a14:backgroundMark x1="45781" y1="81111" x2="54766" y2="89444"/>
                        <a14:backgroundMark x1="50781" y1="83750" x2="52891" y2="82639"/>
                        <a14:backgroundMark x1="44844" y1="90556" x2="50938" y2="89444"/>
                        <a14:backgroundMark x1="50234" y1="85972" x2="51563" y2="81667"/>
                        <a14:backgroundMark x1="62109" y1="89722" x2="62109" y2="89722"/>
                        <a14:backgroundMark x1="51953" y1="83194" x2="50469" y2="83333"/>
                        <a14:backgroundMark x1="62813" y1="78889" x2="62734" y2="78333"/>
                        <a14:backgroundMark x1="66641" y1="95000" x2="66641" y2="95000"/>
                        <a14:backgroundMark x1="47188" y1="11389" x2="48125" y2="9583"/>
                        <a14:backgroundMark x1="45703" y1="8750" x2="42422" y2="8889"/>
                        <a14:backgroundMark x1="40469" y1="71528" x2="38906" y2="90833"/>
                        <a14:backgroundMark x1="38906" y1="90833" x2="40703" y2="76944"/>
                        <a14:backgroundMark x1="40703" y1="76944" x2="40781" y2="96111"/>
                        <a14:backgroundMark x1="40781" y1="96111" x2="40469" y2="85694"/>
                      </a14:backgroundRemoval>
                    </a14:imgEffect>
                  </a14:imgLayer>
                </a14:imgProps>
              </a:ext>
              <a:ext uri="{28A0092B-C50C-407E-A947-70E740481C1C}">
                <a14:useLocalDpi xmlns:a14="http://schemas.microsoft.com/office/drawing/2010/main" val="0"/>
              </a:ext>
            </a:extLst>
          </a:blip>
          <a:srcRect l="39590" t="3514" r="4826" b="-624"/>
          <a:stretch/>
        </p:blipFill>
        <p:spPr>
          <a:xfrm>
            <a:off x="10498525" y="144234"/>
            <a:ext cx="1793329" cy="1762388"/>
          </a:xfrm>
          <a:prstGeom prst="rect">
            <a:avLst/>
          </a:prstGeom>
        </p:spPr>
      </p:pic>
      <p:pic>
        <p:nvPicPr>
          <p:cNvPr id="7" name="Picture 6">
            <a:extLst>
              <a:ext uri="{FF2B5EF4-FFF2-40B4-BE49-F238E27FC236}">
                <a16:creationId xmlns:a16="http://schemas.microsoft.com/office/drawing/2014/main" id="{D97924CC-35ED-4879-8E73-57A5692D7520}"/>
              </a:ext>
            </a:extLst>
          </p:cNvPr>
          <p:cNvPicPr>
            <a:picLocks noChangeAspect="1"/>
          </p:cNvPicPr>
          <p:nvPr/>
        </p:nvPicPr>
        <p:blipFill rotWithShape="1">
          <a:blip r:embed="rId4">
            <a:extLst>
              <a:ext uri="{28A0092B-C50C-407E-A947-70E740481C1C}">
                <a14:useLocalDpi xmlns:a14="http://schemas.microsoft.com/office/drawing/2010/main" val="0"/>
              </a:ext>
            </a:extLst>
          </a:blip>
          <a:srcRect t="47592" r="62604"/>
          <a:stretch/>
        </p:blipFill>
        <p:spPr>
          <a:xfrm rot="523709">
            <a:off x="63266" y="4779056"/>
            <a:ext cx="2421695" cy="1870411"/>
          </a:xfrm>
          <a:prstGeom prst="rect">
            <a:avLst/>
          </a:prstGeom>
        </p:spPr>
      </p:pic>
      <p:sp>
        <p:nvSpPr>
          <p:cNvPr id="2" name="TextBox 3">
            <a:extLst>
              <a:ext uri="{FF2B5EF4-FFF2-40B4-BE49-F238E27FC236}">
                <a16:creationId xmlns:a16="http://schemas.microsoft.com/office/drawing/2014/main" id="{35000377-667F-F654-C4F2-A034EDECC657}"/>
              </a:ext>
            </a:extLst>
          </p:cNvPr>
          <p:cNvSpPr txBox="1"/>
          <p:nvPr/>
        </p:nvSpPr>
        <p:spPr>
          <a:xfrm>
            <a:off x="1573825" y="1906622"/>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
        <p:nvSpPr>
          <p:cNvPr id="3" name="TextBox 1">
            <a:extLst>
              <a:ext uri="{FF2B5EF4-FFF2-40B4-BE49-F238E27FC236}">
                <a16:creationId xmlns:a16="http://schemas.microsoft.com/office/drawing/2014/main" id="{9B8C9D4A-715D-F69E-F694-FAB5BD53502F}"/>
              </a:ext>
            </a:extLst>
          </p:cNvPr>
          <p:cNvSpPr txBox="1"/>
          <p:nvPr/>
        </p:nvSpPr>
        <p:spPr>
          <a:xfrm>
            <a:off x="4894455" y="3677723"/>
            <a:ext cx="2743200" cy="913007"/>
          </a:xfrm>
          <a:prstGeom prst="rect">
            <a:avLst/>
          </a:prstGeom>
          <a:noFill/>
        </p:spPr>
        <p:txBody>
          <a:bodyPr wrap="square" rtlCol="0">
            <a:spAutoFit/>
          </a:bodyPr>
          <a:lstStyle/>
          <a:p>
            <a:pPr defTabSz="1219170"/>
            <a:r>
              <a:rPr lang="en-US" sz="5333" b="1" u="sng" dirty="0" err="1">
                <a:solidFill>
                  <a:srgbClr val="FF0000"/>
                </a:solidFill>
                <a:latin typeface="Times New Roman" pitchFamily="18" charset="0"/>
                <a:cs typeface="Times New Roman" pitchFamily="18" charset="0"/>
              </a:rPr>
              <a:t>TIẾT</a:t>
            </a:r>
            <a:r>
              <a:rPr lang="en-US" sz="5333" b="1" u="sng" dirty="0">
                <a:solidFill>
                  <a:srgbClr val="FF0000"/>
                </a:solidFill>
                <a:latin typeface="Times New Roman" pitchFamily="18" charset="0"/>
                <a:cs typeface="Times New Roman" pitchFamily="18" charset="0"/>
              </a:rPr>
              <a:t> 3</a:t>
            </a:r>
          </a:p>
        </p:txBody>
      </p:sp>
      <p:sp>
        <p:nvSpPr>
          <p:cNvPr id="5" name="Rectangle 1">
            <a:extLst>
              <a:ext uri="{FF2B5EF4-FFF2-40B4-BE49-F238E27FC236}">
                <a16:creationId xmlns:a16="http://schemas.microsoft.com/office/drawing/2014/main" id="{6D60B4B6-0C37-5CA5-C568-799019BF4315}"/>
              </a:ext>
            </a:extLst>
          </p:cNvPr>
          <p:cNvSpPr>
            <a:spLocks noChangeArrowheads="1"/>
          </p:cNvSpPr>
          <p:nvPr/>
        </p:nvSpPr>
        <p:spPr bwMode="auto">
          <a:xfrm>
            <a:off x="1745830" y="6163108"/>
            <a:ext cx="87003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US" altLang="en-US" sz="2400" b="1" dirty="0" err="1">
                <a:solidFill>
                  <a:srgbClr val="0070C0"/>
                </a:solidFill>
                <a:latin typeface="Times New Roman" panose="02020603050405020304" pitchFamily="18" charset="0"/>
                <a:cs typeface="Times New Roman" panose="02020603050405020304" pitchFamily="18" charset="0"/>
              </a:rPr>
              <a:t>Năm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học</a:t>
            </a:r>
            <a:r>
              <a:rPr lang="en-US" altLang="en-US" sz="2400" b="1" dirty="0">
                <a:solidFill>
                  <a:srgbClr val="0070C0"/>
                </a:solidFill>
                <a:latin typeface="Times New Roman" panose="02020603050405020304" pitchFamily="18" charset="0"/>
                <a:cs typeface="Times New Roman" panose="02020603050405020304" pitchFamily="18" charset="0"/>
              </a:rPr>
              <a:t> 2022 -2023</a:t>
            </a:r>
            <a:endParaRPr lang="en-US" alt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26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641600" y="2051051"/>
            <a:ext cx="9550400" cy="1618905"/>
          </a:xfrm>
          <a:prstGeom prst="rect">
            <a:avLst/>
          </a:prstGeom>
          <a:solidFill>
            <a:schemeClr val="bg1"/>
          </a:solidFill>
          <a:ln w="9525">
            <a:noFill/>
            <a:miter lim="800000"/>
            <a:headEnd/>
            <a:tailEnd/>
          </a:ln>
        </p:spPr>
        <p:txBody>
          <a:bodyPr>
            <a:spAutoFit/>
          </a:bodyPr>
          <a:lstStyle/>
          <a:p>
            <a:pPr>
              <a:spcBef>
                <a:spcPct val="20000"/>
              </a:spcBef>
            </a:pPr>
            <a:r>
              <a:rPr lang="en-US" altLang="en-US" sz="2800" b="1">
                <a:solidFill>
                  <a:srgbClr val="0B19C8"/>
                </a:solidFill>
              </a:rPr>
              <a:t>    </a:t>
            </a:r>
            <a:r>
              <a:rPr lang="en-US" altLang="en-US" sz="3200" b="1">
                <a:solidFill>
                  <a:srgbClr val="0B19C8"/>
                </a:solidFill>
                <a:latin typeface="Times New Roman" pitchFamily="18" charset="0"/>
                <a:cs typeface="Times New Roman" pitchFamily="18" charset="0"/>
              </a:rPr>
              <a:t>Bài 3: Bài ca về trái đất</a:t>
            </a:r>
            <a:endParaRPr lang="en-US" altLang="en-US" sz="3200">
              <a:solidFill>
                <a:srgbClr val="0B19C8"/>
              </a:solidFill>
              <a:latin typeface="Times New Roman" pitchFamily="18" charset="0"/>
              <a:cs typeface="Times New Roman" pitchFamily="18" charset="0"/>
            </a:endParaRPr>
          </a:p>
          <a:p>
            <a:pPr>
              <a:spcBef>
                <a:spcPct val="20000"/>
              </a:spcBef>
            </a:pPr>
            <a:r>
              <a:rPr lang="en-US" altLang="en-US" sz="2800">
                <a:solidFill>
                  <a:srgbClr val="0B19C8"/>
                </a:solidFill>
                <a:latin typeface="Times New Roman" pitchFamily="18" charset="0"/>
                <a:cs typeface="Times New Roman" pitchFamily="18" charset="0"/>
              </a:rPr>
              <a:t> * </a:t>
            </a:r>
            <a:r>
              <a:rPr lang="en-US" altLang="en-US" sz="2800" b="1">
                <a:solidFill>
                  <a:srgbClr val="0B19C8"/>
                </a:solidFill>
                <a:latin typeface="Times New Roman" pitchFamily="18" charset="0"/>
                <a:cs typeface="Times New Roman" pitchFamily="18" charset="0"/>
              </a:rPr>
              <a:t>Đọc thuộc lòng bài thơ .</a:t>
            </a:r>
          </a:p>
          <a:p>
            <a:pPr>
              <a:spcBef>
                <a:spcPct val="20000"/>
              </a:spcBef>
            </a:pPr>
            <a:r>
              <a:rPr lang="en-US" altLang="en-US" sz="2800" b="1">
                <a:solidFill>
                  <a:srgbClr val="0B19C8"/>
                </a:solidFill>
                <a:latin typeface="Times New Roman" pitchFamily="18" charset="0"/>
                <a:cs typeface="Times New Roman"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2"/>
          <a:srcRect/>
          <a:stretch>
            <a:fillRect/>
          </a:stretch>
        </p:blipFill>
        <p:spPr bwMode="auto">
          <a:xfrm>
            <a:off x="101600" y="2514600"/>
            <a:ext cx="2336800" cy="1143000"/>
          </a:xfrm>
          <a:prstGeom prst="rect">
            <a:avLst/>
          </a:prstGeom>
          <a:noFill/>
          <a:ln w="9525">
            <a:noFill/>
            <a:miter lim="800000"/>
            <a:headEnd/>
            <a:tailEnd/>
          </a:ln>
        </p:spPr>
      </p:pic>
      <p:sp>
        <p:nvSpPr>
          <p:cNvPr id="20484" name="AutoShape 7">
            <a:hlinkClick r:id="rId3" action="ppaction://hlinksldjump" highlightClick="1"/>
          </p:cNvPr>
          <p:cNvSpPr>
            <a:spLocks noChangeArrowheads="1"/>
          </p:cNvSpPr>
          <p:nvPr/>
        </p:nvSpPr>
        <p:spPr bwMode="auto">
          <a:xfrm>
            <a:off x="10972800" y="6096000"/>
            <a:ext cx="8128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a:hlinkClick r:id="rId2" action="ppaction://hlinksldjump" highlightClick="1"/>
          </p:cNvPr>
          <p:cNvSpPr>
            <a:spLocks noChangeArrowheads="1"/>
          </p:cNvSpPr>
          <p:nvPr/>
        </p:nvSpPr>
        <p:spPr bwMode="auto">
          <a:xfrm>
            <a:off x="10871200" y="6019800"/>
            <a:ext cx="9144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
        <p:nvSpPr>
          <p:cNvPr id="21507" name="Text Box 2"/>
          <p:cNvSpPr txBox="1">
            <a:spLocks noChangeArrowheads="1"/>
          </p:cNvSpPr>
          <p:nvPr/>
        </p:nvSpPr>
        <p:spPr bwMode="auto">
          <a:xfrm>
            <a:off x="2743200" y="2209801"/>
            <a:ext cx="9448800" cy="2074414"/>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7030A0"/>
                </a:solidFill>
                <a:latin typeface="Times New Roman" pitchFamily="18" charset="0"/>
                <a:cs typeface="Times New Roman" pitchFamily="18" charset="0"/>
              </a:rPr>
              <a:t>Bài : Một chuyên gia máy xúc</a:t>
            </a:r>
            <a:endParaRPr lang="en-US" altLang="en-US" sz="2800">
              <a:solidFill>
                <a:srgbClr val="7030A0"/>
              </a:solidFill>
              <a:latin typeface="Times New Roman" pitchFamily="18" charset="0"/>
              <a:cs typeface="Times New Roman" pitchFamily="18" charset="0"/>
            </a:endParaRPr>
          </a:p>
          <a:p>
            <a:pPr>
              <a:spcBef>
                <a:spcPct val="20000"/>
              </a:spcBef>
              <a:buFontTx/>
              <a:buChar char="•"/>
            </a:pPr>
            <a:r>
              <a:rPr lang="en-US" altLang="en-US" sz="2800">
                <a:solidFill>
                  <a:srgbClr val="7030A0"/>
                </a:solidFill>
                <a:latin typeface="Times New Roman" pitchFamily="18" charset="0"/>
                <a:cs typeface="Times New Roman" pitchFamily="18" charset="0"/>
              </a:rPr>
              <a:t> Đọc đoạn “ Chiếc máy xúc……thân mật” và trả lời câu hỏi:</a:t>
            </a:r>
          </a:p>
          <a:p>
            <a:pPr>
              <a:spcBef>
                <a:spcPct val="20000"/>
              </a:spcBef>
              <a:buFontTx/>
              <a:buChar char="•"/>
            </a:pPr>
            <a:r>
              <a:rPr lang="en-US" altLang="en-US" sz="2800">
                <a:solidFill>
                  <a:srgbClr val="7030A0"/>
                </a:solidFill>
                <a:latin typeface="Times New Roman" pitchFamily="18" charset="0"/>
                <a:cs typeface="Times New Roman" pitchFamily="18" charset="0"/>
              </a:rPr>
              <a:t> Dáng vẻ của chuyên gia A-lếch-xây có gì đặc biệt?</a:t>
            </a:r>
          </a:p>
          <a:p>
            <a:pPr>
              <a:spcBef>
                <a:spcPct val="20000"/>
              </a:spcBef>
            </a:pPr>
            <a:endParaRPr lang="en-US" altLang="en-US" sz="2800">
              <a:latin typeface="Times New Roman" pitchFamily="18" charset="0"/>
              <a:cs typeface="Times New Roman" pitchFamily="18" charset="0"/>
            </a:endParaRPr>
          </a:p>
        </p:txBody>
      </p:sp>
      <p:pic>
        <p:nvPicPr>
          <p:cNvPr id="5" name="Picture 3" descr="zeichen9"/>
          <p:cNvPicPr>
            <a:picLocks noChangeAspect="1" noChangeArrowheads="1" noCrop="1"/>
          </p:cNvPicPr>
          <p:nvPr/>
        </p:nvPicPr>
        <p:blipFill>
          <a:blip r:embed="rId3"/>
          <a:srcRect/>
          <a:stretch>
            <a:fillRect/>
          </a:stretch>
        </p:blipFill>
        <p:spPr bwMode="auto">
          <a:xfrm>
            <a:off x="101600" y="2514600"/>
            <a:ext cx="23368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1905000"/>
            <a:ext cx="97536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Những người bạn tốt</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latin typeface="Times New Roman" pitchFamily="18" charset="0"/>
                <a:cs typeface="Times New Roman" pitchFamily="18" charset="0"/>
              </a:rPr>
              <a:t> </a:t>
            </a:r>
            <a:r>
              <a:rPr lang="en-US" altLang="en-US" sz="2800">
                <a:solidFill>
                  <a:srgbClr val="0B19C8"/>
                </a:solidFill>
                <a:latin typeface="Times New Roman" pitchFamily="18" charset="0"/>
                <a:cs typeface="Times New Roman" pitchFamily="18" charset="0"/>
              </a:rPr>
              <a:t>Đọc đoạn “ Hai hôm sau…..loài cá thông minh”. </a:t>
            </a:r>
          </a:p>
          <a:p>
            <a:pPr>
              <a:spcBef>
                <a:spcPct val="20000"/>
              </a:spcBef>
              <a:buFontTx/>
              <a:buChar char="•"/>
            </a:pPr>
            <a:r>
              <a:rPr lang="en-US" altLang="en-US" sz="2800">
                <a:solidFill>
                  <a:srgbClr val="0B19C8"/>
                </a:solidFill>
                <a:latin typeface="Times New Roman" pitchFamily="18" charset="0"/>
                <a:cs typeface="Times New Roman" pitchFamily="18" charset="0"/>
              </a:rPr>
              <a:t> Qua câu chuyện em thấy cá heo đáng yêu, đáng quý ở điểm nào?</a:t>
            </a:r>
          </a:p>
        </p:txBody>
      </p:sp>
      <p:pic>
        <p:nvPicPr>
          <p:cNvPr id="13315" name="Picture 3" descr="zeichen9"/>
          <p:cNvPicPr>
            <a:picLocks noChangeAspect="1" noChangeArrowheads="1" noCrop="1"/>
          </p:cNvPicPr>
          <p:nvPr/>
        </p:nvPicPr>
        <p:blipFill>
          <a:blip r:embed="rId2"/>
          <a:srcRect/>
          <a:stretch>
            <a:fillRect/>
          </a:stretch>
        </p:blipFill>
        <p:spPr bwMode="auto">
          <a:xfrm>
            <a:off x="203200" y="2743200"/>
            <a:ext cx="2336800" cy="1143000"/>
          </a:xfrm>
          <a:prstGeom prst="rect">
            <a:avLst/>
          </a:prstGeom>
          <a:noFill/>
          <a:ln w="9525">
            <a:noFill/>
            <a:miter lim="800000"/>
            <a:headEnd/>
            <a:tailEnd/>
          </a:ln>
        </p:spPr>
      </p:pic>
      <p:sp>
        <p:nvSpPr>
          <p:cNvPr id="22532" name="AutoShape 5">
            <a:hlinkClick r:id="rId3" action="ppaction://hlinksldjump" highlightClick="1"/>
          </p:cNvPr>
          <p:cNvSpPr>
            <a:spLocks noChangeArrowheads="1"/>
          </p:cNvSpPr>
          <p:nvPr/>
        </p:nvSpPr>
        <p:spPr bwMode="auto">
          <a:xfrm>
            <a:off x="10972800" y="6019800"/>
            <a:ext cx="8128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336800" y="2209800"/>
            <a:ext cx="98552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Cái gì quý nhất?</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 Đọc đoạn “ Cuộc tranh luận …..vô vị mà thôi.” </a:t>
            </a:r>
          </a:p>
          <a:p>
            <a:pPr>
              <a:spcBef>
                <a:spcPct val="20000"/>
              </a:spcBef>
              <a:buFontTx/>
              <a:buChar char="•"/>
            </a:pPr>
            <a:r>
              <a:rPr lang="en-US" altLang="en-US" sz="2800">
                <a:solidFill>
                  <a:srgbClr val="0B19C8"/>
                </a:solidFill>
                <a:latin typeface="Times New Roman" pitchFamily="18" charset="0"/>
                <a:cs typeface="Times New Roman" pitchFamily="18" charset="0"/>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2"/>
          <a:srcRect/>
          <a:stretch>
            <a:fillRect/>
          </a:stretch>
        </p:blipFill>
        <p:spPr bwMode="auto">
          <a:xfrm>
            <a:off x="101600" y="2590800"/>
            <a:ext cx="2336800" cy="1143000"/>
          </a:xfrm>
          <a:prstGeom prst="rect">
            <a:avLst/>
          </a:prstGeom>
          <a:noFill/>
          <a:ln w="9525">
            <a:noFill/>
            <a:miter lim="800000"/>
            <a:headEnd/>
            <a:tailEnd/>
          </a:ln>
        </p:spPr>
      </p:pic>
      <p:sp>
        <p:nvSpPr>
          <p:cNvPr id="23556" name="AutoShape 6">
            <a:hlinkClick r:id="rId3" action="ppaction://hlinksldjump" highlightClick="1"/>
          </p:cNvPr>
          <p:cNvSpPr>
            <a:spLocks noChangeArrowheads="1"/>
          </p:cNvSpPr>
          <p:nvPr/>
        </p:nvSpPr>
        <p:spPr bwMode="auto">
          <a:xfrm>
            <a:off x="11277600" y="6172200"/>
            <a:ext cx="7112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0" y="2362200"/>
            <a:ext cx="99060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Một chuyên gia máy xúc</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 Đọc đoạn “ Chiếc máy xúc……thân mật”.</a:t>
            </a:r>
          </a:p>
          <a:p>
            <a:pPr>
              <a:spcBef>
                <a:spcPct val="20000"/>
              </a:spcBef>
              <a:buFontTx/>
              <a:buChar char="•"/>
            </a:pPr>
            <a:r>
              <a:rPr lang="en-US" altLang="en-US" sz="2800">
                <a:solidFill>
                  <a:srgbClr val="0B19C8"/>
                </a:solidFill>
                <a:latin typeface="Times New Roman" pitchFamily="18" charset="0"/>
                <a:cs typeface="Times New Roman" pitchFamily="18" charset="0"/>
              </a:rPr>
              <a:t> Dáng vẻ của chuyên gia A-lêch-xây có gì đặc biệt?</a:t>
            </a:r>
          </a:p>
        </p:txBody>
      </p:sp>
      <p:pic>
        <p:nvPicPr>
          <p:cNvPr id="15363" name="Picture 3" descr="zeichen9"/>
          <p:cNvPicPr>
            <a:picLocks noChangeAspect="1" noChangeArrowheads="1" noCrop="1"/>
          </p:cNvPicPr>
          <p:nvPr/>
        </p:nvPicPr>
        <p:blipFill>
          <a:blip r:embed="rId2"/>
          <a:srcRect/>
          <a:stretch>
            <a:fillRect/>
          </a:stretch>
        </p:blipFill>
        <p:spPr bwMode="auto">
          <a:xfrm>
            <a:off x="101600" y="2667000"/>
            <a:ext cx="2336800" cy="1143000"/>
          </a:xfrm>
          <a:prstGeom prst="rect">
            <a:avLst/>
          </a:prstGeom>
          <a:noFill/>
          <a:ln w="9525">
            <a:noFill/>
            <a:miter lim="800000"/>
            <a:headEnd/>
            <a:tailEnd/>
          </a:ln>
        </p:spPr>
      </p:pic>
      <p:sp>
        <p:nvSpPr>
          <p:cNvPr id="24580" name="AutoShape 5">
            <a:hlinkClick r:id="rId3" action="ppaction://hlinksldjump" highlightClick="1"/>
          </p:cNvPr>
          <p:cNvSpPr>
            <a:spLocks noChangeArrowheads="1"/>
          </p:cNvSpPr>
          <p:nvPr/>
        </p:nvSpPr>
        <p:spPr bwMode="auto">
          <a:xfrm>
            <a:off x="11074400" y="6248400"/>
            <a:ext cx="7112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429000"/>
            <a:ext cx="5689600" cy="1384995"/>
          </a:xfrm>
          <a:prstGeom prst="rect">
            <a:avLst/>
          </a:prstGeom>
          <a:solidFill>
            <a:schemeClr val="bg1"/>
          </a:solidFill>
          <a:ln w="9525">
            <a:noFill/>
            <a:miter lim="800000"/>
            <a:headEnd/>
            <a:tailEnd/>
          </a:ln>
        </p:spPr>
        <p:txBody>
          <a:bodyPr>
            <a:spAutoFit/>
          </a:bodyPr>
          <a:lstStyle/>
          <a:p>
            <a:pPr>
              <a:spcBef>
                <a:spcPct val="20000"/>
              </a:spcBef>
              <a:buFontTx/>
              <a:buChar char="•"/>
            </a:pPr>
            <a:r>
              <a:rPr lang="en-US" altLang="en-US" sz="2800" b="1">
                <a:solidFill>
                  <a:srgbClr val="0000FF"/>
                </a:solidFill>
                <a:latin typeface="Times New Roman" pitchFamily="18" charset="0"/>
                <a:cs typeface="Times New Roman" pitchFamily="18" charset="0"/>
              </a:rPr>
              <a:t>     Đọc thuộc bài thơ “Bài ca về trái đất” và cho biết </a:t>
            </a:r>
            <a:r>
              <a:rPr lang="en-US" altLang="en-US" sz="2800" b="1">
                <a:solidFill>
                  <a:srgbClr val="0B19C8"/>
                </a:solidFill>
                <a:latin typeface="Times New Roman" pitchFamily="18" charset="0"/>
                <a:cs typeface="Times New Roman" pitchFamily="18" charset="0"/>
              </a:rPr>
              <a:t>hình ảnh trái đất đẹp như thế nào?</a:t>
            </a:r>
          </a:p>
        </p:txBody>
      </p:sp>
      <p:pic>
        <p:nvPicPr>
          <p:cNvPr id="16387" name="Picture 3" descr="zeichen9"/>
          <p:cNvPicPr>
            <a:picLocks noChangeAspect="1" noChangeArrowheads="1" noCrop="1"/>
          </p:cNvPicPr>
          <p:nvPr/>
        </p:nvPicPr>
        <p:blipFill>
          <a:blip r:embed="rId2"/>
          <a:srcRect/>
          <a:stretch>
            <a:fillRect/>
          </a:stretch>
        </p:blipFill>
        <p:spPr bwMode="auto">
          <a:xfrm>
            <a:off x="1320800" y="2362200"/>
            <a:ext cx="2336800" cy="1143000"/>
          </a:xfrm>
          <a:prstGeom prst="rect">
            <a:avLst/>
          </a:prstGeom>
          <a:noFill/>
          <a:ln w="9525">
            <a:noFill/>
            <a:miter lim="800000"/>
            <a:headEnd/>
            <a:tailEnd/>
          </a:ln>
        </p:spPr>
      </p:pic>
      <p:pic>
        <p:nvPicPr>
          <p:cNvPr id="25604" name="Picture 4" descr="IMG_1120"/>
          <p:cNvPicPr>
            <a:picLocks noChangeAspect="1" noChangeArrowheads="1"/>
          </p:cNvPicPr>
          <p:nvPr/>
        </p:nvPicPr>
        <p:blipFill>
          <a:blip r:embed="rId3"/>
          <a:srcRect/>
          <a:stretch>
            <a:fillRect/>
          </a:stretch>
        </p:blipFill>
        <p:spPr bwMode="auto">
          <a:xfrm>
            <a:off x="5791200" y="1905000"/>
            <a:ext cx="6248400" cy="4114800"/>
          </a:xfrm>
          <a:prstGeom prst="rect">
            <a:avLst/>
          </a:prstGeom>
          <a:noFill/>
          <a:ln w="9525">
            <a:noFill/>
            <a:miter lim="800000"/>
            <a:headEnd/>
            <a:tailEnd/>
          </a:ln>
        </p:spPr>
      </p:pic>
      <p:sp>
        <p:nvSpPr>
          <p:cNvPr id="25605" name="AutoShape 7">
            <a:hlinkClick r:id="rId4" action="ppaction://hlinksldjump" highlightClick="1"/>
          </p:cNvPr>
          <p:cNvSpPr>
            <a:spLocks noChangeArrowheads="1"/>
          </p:cNvSpPr>
          <p:nvPr/>
        </p:nvSpPr>
        <p:spPr bwMode="auto">
          <a:xfrm>
            <a:off x="11277600" y="6248400"/>
            <a:ext cx="7112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00" y="889001"/>
            <a:ext cx="10566400" cy="646331"/>
          </a:xfrm>
          <a:prstGeom prst="rect">
            <a:avLst/>
          </a:prstGeom>
        </p:spPr>
        <p:txBody>
          <a:bodyPr wrap="square">
            <a:spAutoFit/>
          </a:bodyPr>
          <a:lstStyle/>
          <a:p>
            <a:pPr defTabSz="1219170"/>
            <a:r>
              <a:rPr lang="vi-VN" sz="3600" b="1" dirty="0">
                <a:solidFill>
                  <a:prstClr val="black"/>
                </a:solidFill>
                <a:latin typeface="+mj-lt"/>
              </a:rPr>
              <a:t>Chi tiết mà em thích nhất trong một bài văn miêu tả:</a:t>
            </a:r>
            <a:endParaRPr lang="en-US" sz="3600" b="1" dirty="0">
              <a:solidFill>
                <a:prstClr val="black"/>
              </a:solidFill>
              <a:latin typeface="+mj-lt"/>
            </a:endParaRPr>
          </a:p>
        </p:txBody>
      </p:sp>
      <p:sp>
        <p:nvSpPr>
          <p:cNvPr id="3" name="Rectangle 2"/>
          <p:cNvSpPr/>
          <p:nvPr/>
        </p:nvSpPr>
        <p:spPr>
          <a:xfrm>
            <a:off x="1219200" y="3225800"/>
            <a:ext cx="9753600" cy="2862322"/>
          </a:xfrm>
          <a:prstGeom prst="rect">
            <a:avLst/>
          </a:prstGeom>
        </p:spPr>
        <p:txBody>
          <a:bodyPr wrap="square">
            <a:spAutoFit/>
          </a:bodyPr>
          <a:lstStyle/>
          <a:p>
            <a:pPr defTabSz="1219170"/>
            <a:r>
              <a:rPr lang="vi-VN" sz="3600" dirty="0">
                <a:solidFill>
                  <a:prstClr val="black"/>
                </a:solidFill>
                <a:latin typeface="+mj-lt"/>
              </a:rPr>
              <a:t>a. Những tàu lá chuối vàng ối xõa xuống như những đuôi áo, vạt áo. Hình ảnh xõa xuống tạo ra dáng vẻ tự nhiên rất đẹp của tàu lá chuối vàng, không ủ dột, rũ rượi. Sự so sánh tàu lá như đuôi áo, vạt áo vô cùng chính xác và sinh động.</a:t>
            </a:r>
            <a:endParaRPr lang="en-US" sz="3600" dirty="0">
              <a:solidFill>
                <a:prstClr val="black"/>
              </a:solidFill>
              <a:latin typeface="+mj-lt"/>
            </a:endParaRPr>
          </a:p>
        </p:txBody>
      </p:sp>
      <p:sp>
        <p:nvSpPr>
          <p:cNvPr id="4" name="Rectangle 3"/>
          <p:cNvSpPr/>
          <p:nvPr/>
        </p:nvSpPr>
        <p:spPr>
          <a:xfrm>
            <a:off x="1219200" y="2203915"/>
            <a:ext cx="8940800" cy="646331"/>
          </a:xfrm>
          <a:prstGeom prst="rect">
            <a:avLst/>
          </a:prstGeom>
        </p:spPr>
        <p:txBody>
          <a:bodyPr wrap="square">
            <a:spAutoFit/>
          </a:bodyPr>
          <a:lstStyle/>
          <a:p>
            <a:pPr defTabSz="1219170"/>
            <a:r>
              <a:rPr lang="en-US" sz="3600" b="1" dirty="0">
                <a:solidFill>
                  <a:srgbClr val="FF0000"/>
                </a:solidFill>
                <a:latin typeface="Times New Roman" pitchFamily="18" charset="0"/>
                <a:cs typeface="Times New Roman" pitchFamily="18" charset="0"/>
              </a:rPr>
              <a:t> a) </a:t>
            </a:r>
            <a:r>
              <a:rPr lang="en-US" sz="3600" b="1" dirty="0" err="1">
                <a:solidFill>
                  <a:srgbClr val="FF0000"/>
                </a:solidFill>
                <a:latin typeface="Times New Roman" pitchFamily="18" charset="0"/>
                <a:cs typeface="Times New Roman" pitchFamily="18" charset="0"/>
              </a:rPr>
              <a:t>Quang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mùa</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48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2628781"/>
            <a:ext cx="8128000" cy="2390141"/>
          </a:xfrm>
          <a:prstGeom prst="rect">
            <a:avLst/>
          </a:prstGeom>
        </p:spPr>
        <p:txBody>
          <a:bodyPr wrap="square">
            <a:spAutoFit/>
          </a:bodyPr>
          <a:lstStyle/>
          <a:p>
            <a:pPr algn="just" defTabSz="1219170"/>
            <a:r>
              <a:rPr lang="vi-VN" sz="3600" dirty="0">
                <a:solidFill>
                  <a:prstClr val="black"/>
                </a:solidFill>
                <a:latin typeface="+mj-lt"/>
              </a:rPr>
              <a:t>b. Đoạn đầu từ Đó là đến êm dịu. Một buổi sáng đẹp với gió nhẹ mang hơi lạnh, ánh nắng nhạt và màu đất đỏ khiến lòng người nhẹ lâng lâng</a:t>
            </a:r>
            <a:endParaRPr lang="en-US" sz="3600" dirty="0">
              <a:solidFill>
                <a:prstClr val="black"/>
              </a:solidFill>
              <a:latin typeface="+mj-lt"/>
            </a:endParaRPr>
          </a:p>
        </p:txBody>
      </p:sp>
      <p:sp>
        <p:nvSpPr>
          <p:cNvPr id="3" name="Rectangle 2"/>
          <p:cNvSpPr/>
          <p:nvPr/>
        </p:nvSpPr>
        <p:spPr>
          <a:xfrm>
            <a:off x="2475345" y="1306065"/>
            <a:ext cx="7823200" cy="646331"/>
          </a:xfrm>
          <a:prstGeom prst="rect">
            <a:avLst/>
          </a:prstGeom>
        </p:spPr>
        <p:txBody>
          <a:bodyPr wrap="square">
            <a:spAutoFit/>
          </a:bodyPr>
          <a:lstStyle/>
          <a:p>
            <a:pPr defTabSz="1219170"/>
            <a:r>
              <a:rPr lang="en-US" sz="3600" b="1" dirty="0">
                <a:solidFill>
                  <a:srgbClr val="FF0000"/>
                </a:solidFill>
                <a:latin typeface="Times New Roman" pitchFamily="18" charset="0"/>
                <a:cs typeface="Times New Roman" pitchFamily="18" charset="0"/>
              </a:rPr>
              <a:t> b)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máy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xúc</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290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27200" y="2108200"/>
            <a:ext cx="9550400" cy="2308324"/>
          </a:xfrm>
          <a:prstGeom prst="rect">
            <a:avLst/>
          </a:prstGeom>
        </p:spPr>
        <p:txBody>
          <a:bodyPr wrap="square">
            <a:spAutoFit/>
          </a:bodyPr>
          <a:lstStyle/>
          <a:p>
            <a:pPr defTabSz="1219170"/>
            <a:r>
              <a:rPr lang="vi-VN" sz="3600" dirty="0">
                <a:solidFill>
                  <a:prstClr val="black"/>
                </a:solidFill>
                <a:latin typeface="Times New Roman" panose="02020603050405020304" pitchFamily="18" charset="0"/>
              </a:rPr>
              <a:t>c. Người khổng lồ đi lạc vào kinh đô của vương quốc tí hon. Một sự liên tưởng vô cùng thật và sống động. Ta có cảm giác mình là nhân vật chính trong thế giới cổ tích.</a:t>
            </a:r>
            <a:endParaRPr lang="en-US" sz="3600" dirty="0">
              <a:solidFill>
                <a:prstClr val="black"/>
              </a:solidFill>
              <a:latin typeface="Calibri"/>
            </a:endParaRPr>
          </a:p>
        </p:txBody>
      </p:sp>
      <p:sp>
        <p:nvSpPr>
          <p:cNvPr id="3" name="Rectangle 2"/>
          <p:cNvSpPr/>
          <p:nvPr/>
        </p:nvSpPr>
        <p:spPr>
          <a:xfrm>
            <a:off x="3024909" y="1193801"/>
            <a:ext cx="6096000" cy="646331"/>
          </a:xfrm>
          <a:prstGeom prst="rect">
            <a:avLst/>
          </a:prstGeom>
        </p:spPr>
        <p:txBody>
          <a:bodyPr wrap="square">
            <a:spAutoFit/>
          </a:bodyPr>
          <a:lstStyle/>
          <a:p>
            <a:pPr defTabSz="1219170"/>
            <a:r>
              <a:rPr lang="en-US" sz="3600" b="1" dirty="0">
                <a:solidFill>
                  <a:srgbClr val="FF0000"/>
                </a:solidFill>
                <a:latin typeface="Times New Roman" pitchFamily="18" charset="0"/>
                <a:cs typeface="Times New Roman" pitchFamily="18" charset="0"/>
              </a:rPr>
              <a:t> c) </a:t>
            </a:r>
            <a:r>
              <a:rPr lang="en-US" sz="3600" b="1" dirty="0" err="1">
                <a:solidFill>
                  <a:srgbClr val="FF0000"/>
                </a:solidFill>
                <a:latin typeface="Times New Roman" pitchFamily="18" charset="0"/>
                <a:cs typeface="Times New Roman" pitchFamily="18" charset="0"/>
              </a:rPr>
              <a:t>Kì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rừng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xanh</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57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0800" y="2444115"/>
            <a:ext cx="9652000" cy="2308324"/>
          </a:xfrm>
          <a:prstGeom prst="rect">
            <a:avLst/>
          </a:prstGeom>
        </p:spPr>
        <p:txBody>
          <a:bodyPr wrap="square">
            <a:spAutoFit/>
          </a:bodyPr>
          <a:lstStyle/>
          <a:p>
            <a:pPr algn="just" defTabSz="1219170"/>
            <a:r>
              <a:rPr lang="vi-VN" sz="3600" dirty="0">
                <a:solidFill>
                  <a:prstClr val="black"/>
                </a:solidFill>
                <a:latin typeface="Times New Roman" panose="02020603050405020304" pitchFamily="18" charset="0"/>
              </a:rPr>
              <a:t>d. Dưới sông "cá sấu cản trước mũi thuyền", trên cạn "hổ rình xem hát" nêu bật đầy đủ sự khắc nghiệt của thiên nhiên mà chỉ những con người có thừa nghi lực mới vượt qua được.</a:t>
            </a:r>
            <a:endParaRPr lang="en-US" sz="3600" dirty="0">
              <a:solidFill>
                <a:prstClr val="black"/>
              </a:solidFill>
              <a:latin typeface="Calibri"/>
            </a:endParaRPr>
          </a:p>
        </p:txBody>
      </p:sp>
      <p:sp>
        <p:nvSpPr>
          <p:cNvPr id="3" name="Rectangle 2"/>
          <p:cNvSpPr/>
          <p:nvPr/>
        </p:nvSpPr>
        <p:spPr>
          <a:xfrm>
            <a:off x="3251200" y="1397001"/>
            <a:ext cx="3147015" cy="646331"/>
          </a:xfrm>
          <a:prstGeom prst="rect">
            <a:avLst/>
          </a:prstGeom>
        </p:spPr>
        <p:txBody>
          <a:bodyPr wrap="none">
            <a:spAutoFit/>
          </a:bodyPr>
          <a:lstStyle/>
          <a:p>
            <a:pPr defTabSz="1219170"/>
            <a:r>
              <a:rPr lang="en-US" sz="3600" b="1" dirty="0">
                <a:solidFill>
                  <a:srgbClr val="FF0000"/>
                </a:solidFill>
                <a:latin typeface="Times New Roman" pitchFamily="18" charset="0"/>
                <a:cs typeface="Times New Roman" pitchFamily="18" charset="0"/>
              </a:rPr>
              <a:t>d)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a:t>
            </a:r>
            <a:r>
              <a:rPr lang="en-US" sz="3600" b="1" dirty="0">
                <a:solidFill>
                  <a:srgbClr val="FF0000"/>
                </a:solidFill>
                <a:latin typeface="Times New Roman" pitchFamily="18" charset="0"/>
                <a:cs typeface="Times New Roman" pitchFamily="18" charset="0"/>
              </a:rPr>
              <a:t> Mau</a:t>
            </a:r>
          </a:p>
        </p:txBody>
      </p:sp>
    </p:spTree>
    <p:extLst>
      <p:ext uri="{BB962C8B-B14F-4D97-AF65-F5344CB8AC3E}">
        <p14:creationId xmlns:p14="http://schemas.microsoft.com/office/powerpoint/2010/main" val="20417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43AB921-7527-4675-91DD-E7D9D65BA71D}"/>
              </a:ext>
            </a:extLst>
          </p:cNvPr>
          <p:cNvSpPr>
            <a:spLocks noChangeArrowheads="1"/>
          </p:cNvSpPr>
          <p:nvPr/>
        </p:nvSpPr>
        <p:spPr bwMode="auto">
          <a:xfrm>
            <a:off x="1823321" y="666759"/>
            <a:ext cx="870034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US" altLang="en-US" sz="2400" b="1" dirty="0">
                <a:solidFill>
                  <a:srgbClr val="0070C0"/>
                </a:solidFill>
                <a:latin typeface="Times New Roman" panose="02020603050405020304" pitchFamily="18" charset="0"/>
                <a:cs typeface="Times New Roman" panose="02020603050405020304" pitchFamily="18" charset="0"/>
              </a:rPr>
              <a:t>PHÒNG GIÁO DỤC &amp; ĐÀO TẠO QUẬN LONG BIÊN</a:t>
            </a:r>
            <a:endParaRPr lang="en-US" altLang="en-US" sz="2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TRƯỜNG TIỂU HỌC PHÚC LỢI</a:t>
            </a:r>
            <a:endParaRPr lang="en-US" altLang="en-US" sz="9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600" dirty="0">
                <a:solidFill>
                  <a:srgbClr val="0070C0"/>
                </a:solidFill>
                <a:latin typeface="Times New Roman" panose="02020603050405020304" pitchFamily="18" charset="0"/>
                <a:cs typeface="Times New Roman" panose="02020603050405020304" pitchFamily="18" charset="0"/>
              </a:rPr>
              <a:t>                                                                                                                                                                                                                                                                         </a:t>
            </a:r>
            <a:br>
              <a:rPr lang="en-US" altLang="en-US" dirty="0">
                <a:solidFill>
                  <a:srgbClr val="0070C0"/>
                </a:solidFill>
                <a:latin typeface="Times New Roman" panose="02020603050405020304" pitchFamily="18" charset="0"/>
                <a:cs typeface="Times New Roman" panose="02020603050405020304" pitchFamily="18" charset="0"/>
              </a:rPr>
            </a:b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4400" b="1" dirty="0">
                <a:solidFill>
                  <a:srgbClr val="0070C0"/>
                </a:solidFill>
                <a:latin typeface="Times New Roman" panose="02020603050405020304" pitchFamily="18" charset="0"/>
                <a:cs typeface="Times New Roman" panose="02020603050405020304" pitchFamily="18" charset="0"/>
              </a:rPr>
              <a:t>CHÀO ĐÓN CÁC EM HỌC SINH</a:t>
            </a:r>
            <a:endParaRPr lang="en-US" altLang="en-US" sz="1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44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9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p>
        </p:txBody>
      </p:sp>
      <p:pic>
        <p:nvPicPr>
          <p:cNvPr id="6" name="图片 24">
            <a:extLst>
              <a:ext uri="{FF2B5EF4-FFF2-40B4-BE49-F238E27FC236}">
                <a16:creationId xmlns:a16="http://schemas.microsoft.com/office/drawing/2014/main" id="{7328B2FE-7DF9-4DF3-9BEE-087F609F6A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11" b="99028" l="625" r="93594">
                        <a14:foregroundMark x1="8775" y1="79513" x2="9205" y2="88320"/>
                        <a14:foregroundMark x1="8707" y1="78110" x2="8747" y2="78936"/>
                        <a14:foregroundMark x1="65062" y1="87449" x2="65404" y2="87402"/>
                        <a14:foregroundMark x1="58939" y1="88281" x2="60278" y2="88099"/>
                        <a14:foregroundMark x1="58220" y1="88379" x2="58557" y2="88333"/>
                        <a14:foregroundMark x1="57227" y1="88514" x2="57939" y2="88417"/>
                        <a14:foregroundMark x1="38872" y1="91011" x2="39347" y2="90946"/>
                        <a14:foregroundMark x1="10668" y1="94846" x2="38739" y2="91029"/>
                        <a14:foregroundMark x1="86132" y1="59640" x2="89408" y2="47761"/>
                        <a14:foregroundMark x1="1563" y1="2083" x2="1670" y2="2938"/>
                        <a14:foregroundMark x1="5763" y1="80059" x2="7540" y2="88007"/>
                        <a14:foregroundMark x1="5560" y1="94990" x2="5636" y2="95407"/>
                        <a14:foregroundMark x1="3361" y1="82987" x2="4388" y2="88596"/>
                        <a14:foregroundMark x1="2739" y1="79594" x2="2863" y2="80271"/>
                        <a14:foregroundMark x1="77969" y1="51751" x2="77969" y2="72381"/>
                        <a14:foregroundMark x1="93240" y1="45572" x2="92514" y2="52822"/>
                        <a14:foregroundMark x1="97188" y1="6111" x2="96896" y2="9027"/>
                        <a14:foregroundMark x1="83563" y1="45565" x2="82578" y2="50000"/>
                        <a14:foregroundMark x1="82578" y1="50000" x2="82578" y2="50417"/>
                        <a14:foregroundMark x1="47838" y1="10854" x2="54297" y2="15417"/>
                        <a14:foregroundMark x1="36016" y1="2500" x2="36574" y2="2894"/>
                        <a14:foregroundMark x1="59299" y1="16662" x2="62197" y2="30224"/>
                        <a14:foregroundMark x1="64796" y1="43904" x2="67344" y2="51944"/>
                        <a14:foregroundMark x1="47891" y1="33194" x2="50781" y2="47639"/>
                        <a14:foregroundMark x1="24688" y1="62917" x2="28438" y2="73194"/>
                        <a14:foregroundMark x1="31797" y1="60556" x2="34219" y2="69583"/>
                        <a14:foregroundMark x1="32031" y1="58194" x2="36641" y2="68056"/>
                        <a14:foregroundMark x1="28906" y1="66111" x2="32031" y2="73194"/>
                        <a14:foregroundMark x1="31328" y1="65278" x2="33516" y2="71944"/>
                        <a14:foregroundMark x1="64717" y1="84014" x2="65391" y2="86111"/>
                        <a14:foregroundMark x1="92439" y1="5663" x2="92422" y2="5833"/>
                        <a14:foregroundMark x1="92891" y1="1111" x2="92830" y2="1720"/>
                        <a14:foregroundMark x1="32109" y1="80833" x2="38313" y2="81580"/>
                        <a14:foregroundMark x1="64021" y1="91715" x2="67333" y2="95144"/>
                        <a14:foregroundMark x1="62096" y1="89722" x2="62799" y2="90450"/>
                        <a14:foregroundMark x1="61635" y1="89245" x2="62096" y2="89722"/>
                        <a14:foregroundMark x1="79141" y1="66944" x2="80547" y2="67500"/>
                        <a14:foregroundMark x1="80781" y1="67917" x2="81563" y2="67639"/>
                        <a14:backgroundMark x1="13906" y1="64583" x2="14375" y2="71250"/>
                        <a14:backgroundMark x1="42578" y1="71944" x2="42578" y2="71944"/>
                        <a14:backgroundMark x1="34219" y1="75556" x2="34219" y2="75556"/>
                        <a14:backgroundMark x1="95703" y1="2917" x2="93438" y2="32361"/>
                        <a14:backgroundMark x1="97578" y1="13194" x2="96250" y2="24028"/>
                        <a14:backgroundMark x1="96406" y1="10556" x2="96953" y2="18056"/>
                        <a14:backgroundMark x1="96953" y1="11250" x2="96875" y2="22222"/>
                        <a14:backgroundMark x1="96875" y1="9028" x2="96953" y2="19861"/>
                        <a14:backgroundMark x1="94531" y1="32917" x2="92422" y2="45139"/>
                        <a14:backgroundMark x1="92266" y1="56806" x2="91016" y2="69306"/>
                        <a14:backgroundMark x1="91719" y1="57639" x2="94531" y2="49583"/>
                        <a14:backgroundMark x1="91719" y1="55833" x2="95391" y2="53472"/>
                        <a14:backgroundMark x1="91406" y1="55833" x2="95234" y2="50139"/>
                        <a14:backgroundMark x1="91016" y1="66528" x2="91250" y2="80278"/>
                        <a14:backgroundMark x1="91250" y1="80278" x2="91094" y2="80833"/>
                        <a14:backgroundMark x1="91563" y1="90694" x2="91094" y2="99861"/>
                        <a14:backgroundMark x1="1953" y1="93333" x2="1953" y2="93333"/>
                        <a14:backgroundMark x1="156" y1="90139" x2="2344" y2="98194"/>
                        <a14:backgroundMark x1="39688" y1="69306" x2="39688" y2="69306"/>
                        <a14:backgroundMark x1="53516" y1="73472" x2="53516" y2="73472"/>
                        <a14:backgroundMark x1="57734" y1="77917" x2="57734" y2="77917"/>
                        <a14:backgroundMark x1="40859" y1="68611" x2="40859" y2="68611"/>
                        <a14:backgroundMark x1="48672" y1="69167" x2="48672" y2="69167"/>
                        <a14:backgroundMark x1="43828" y1="66528" x2="51719" y2="72222"/>
                        <a14:backgroundMark x1="53672" y1="74306" x2="53672" y2="74306"/>
                        <a14:backgroundMark x1="41016" y1="74306" x2="41016" y2="74306"/>
                        <a14:backgroundMark x1="8516" y1="7361" x2="2656" y2="78194"/>
                        <a14:backgroundMark x1="19922" y1="54861" x2="6094" y2="77500"/>
                        <a14:backgroundMark x1="6094" y1="77500" x2="2734" y2="79583"/>
                        <a14:backgroundMark x1="14297" y1="51389" x2="1328" y2="77500"/>
                        <a14:backgroundMark x1="12266" y1="51111" x2="703" y2="61528"/>
                        <a14:backgroundMark x1="4375" y1="1667" x2="2500" y2="31389"/>
                        <a14:backgroundMark x1="6250" y1="7222" x2="6172" y2="31111"/>
                        <a14:backgroundMark x1="2891" y1="2778" x2="4219" y2="34722"/>
                        <a14:backgroundMark x1="2344" y1="2500" x2="15234" y2="7222"/>
                        <a14:backgroundMark x1="5547" y1="1944" x2="22422" y2="2778"/>
                        <a14:backgroundMark x1="35313" y1="4861" x2="47578" y2="5278"/>
                        <a14:backgroundMark x1="55625" y1="2222" x2="66016" y2="18056"/>
                        <a14:backgroundMark x1="82578" y1="17778" x2="89453" y2="31944"/>
                        <a14:backgroundMark x1="76250" y1="17083" x2="92109" y2="43333"/>
                        <a14:backgroundMark x1="89922" y1="27778" x2="97344" y2="42083"/>
                        <a14:backgroundMark x1="89922" y1="22500" x2="82578" y2="41806"/>
                        <a14:backgroundMark x1="82578" y1="41806" x2="82578" y2="41806"/>
                        <a14:backgroundMark x1="93438" y1="6389" x2="89766" y2="13889"/>
                        <a14:backgroundMark x1="74375" y1="85000" x2="80391" y2="98750"/>
                        <a14:backgroundMark x1="81094" y1="79028" x2="85547" y2="87083"/>
                        <a14:backgroundMark x1="313" y1="54583" x2="1563" y2="61806"/>
                        <a14:backgroundMark x1="703" y1="55556" x2="1172" y2="77500"/>
                        <a14:backgroundMark x1="7422" y1="44583" x2="8359" y2="73056"/>
                        <a14:backgroundMark x1="7031" y1="46528" x2="5391" y2="67500"/>
                        <a14:backgroundMark x1="5391" y1="67500" x2="5391" y2="67500"/>
                        <a14:backgroundMark x1="7031" y1="44444" x2="9531" y2="77917"/>
                        <a14:backgroundMark x1="6016" y1="43611" x2="4375" y2="78472"/>
                        <a14:backgroundMark x1="2734" y1="81111" x2="2734" y2="81111"/>
                        <a14:backgroundMark x1="3047" y1="81111" x2="3672" y2="82639"/>
                        <a14:backgroundMark x1="2891" y1="93056" x2="10469" y2="92917"/>
                        <a14:backgroundMark x1="10469" y1="92917" x2="11406" y2="92361"/>
                        <a14:backgroundMark x1="4063" y1="89444" x2="10703" y2="90694"/>
                        <a14:backgroundMark x1="9531" y1="93056" x2="8750" y2="99306"/>
                        <a14:backgroundMark x1="5547" y1="95417" x2="5703" y2="99861"/>
                        <a14:backgroundMark x1="19609" y1="70139" x2="19609" y2="70139"/>
                        <a14:backgroundMark x1="19922" y1="66806" x2="17578" y2="73056"/>
                        <a14:backgroundMark x1="57500" y1="77917" x2="57500" y2="77917"/>
                        <a14:backgroundMark x1="58672" y1="6944" x2="62656" y2="20694"/>
                        <a14:backgroundMark x1="63281" y1="26667" x2="65078" y2="40278"/>
                        <a14:backgroundMark x1="65078" y1="40278" x2="72969" y2="47500"/>
                        <a14:backgroundMark x1="72969" y1="47500" x2="77969" y2="31389"/>
                        <a14:backgroundMark x1="77969" y1="31389" x2="78047" y2="29861"/>
                        <a14:backgroundMark x1="45703" y1="9722" x2="48438" y2="9028"/>
                        <a14:backgroundMark x1="57656" y1="7917" x2="57969" y2="12917"/>
                        <a14:backgroundMark x1="44375" y1="8750" x2="46719" y2="9722"/>
                        <a14:backgroundMark x1="43594" y1="7361" x2="42344" y2="8472"/>
                        <a14:backgroundMark x1="57969" y1="13611" x2="60469" y2="15000"/>
                        <a14:backgroundMark x1="62344" y1="30139" x2="64844" y2="43333"/>
                        <a14:backgroundMark x1="64844" y1="43333" x2="65000" y2="43333"/>
                        <a14:backgroundMark x1="90781" y1="16528" x2="84219" y2="26944"/>
                        <a14:backgroundMark x1="90781" y1="19444" x2="83438" y2="24861"/>
                        <a14:backgroundMark x1="78594" y1="6111" x2="76016" y2="15972"/>
                        <a14:backgroundMark x1="80859" y1="8750" x2="74688" y2="26667"/>
                        <a14:backgroundMark x1="80938" y1="16806" x2="77188" y2="38333"/>
                        <a14:backgroundMark x1="77188" y1="38333" x2="77188" y2="38333"/>
                        <a14:backgroundMark x1="86484" y1="65833" x2="80313" y2="85972"/>
                        <a14:backgroundMark x1="79297" y1="93889" x2="90313" y2="92361"/>
                        <a14:backgroundMark x1="90313" y1="92361" x2="90781" y2="91806"/>
                        <a14:backgroundMark x1="89063" y1="74722" x2="87656" y2="94861"/>
                        <a14:backgroundMark x1="89766" y1="78750" x2="88750" y2="98889"/>
                        <a14:backgroundMark x1="87891" y1="72222" x2="81094" y2="85694"/>
                        <a14:backgroundMark x1="87344" y1="72778" x2="83203" y2="82917"/>
                        <a14:backgroundMark x1="88359" y1="69722" x2="82500" y2="77083"/>
                        <a14:backgroundMark x1="90156" y1="76667" x2="84688" y2="87222"/>
                        <a14:backgroundMark x1="88125" y1="77083" x2="84688" y2="87361"/>
                        <a14:backgroundMark x1="87188" y1="75972" x2="82891" y2="89028"/>
                        <a14:backgroundMark x1="82891" y1="89028" x2="78984" y2="95139"/>
                        <a14:backgroundMark x1="82109" y1="87500" x2="75078" y2="93611"/>
                        <a14:backgroundMark x1="75078" y1="93611" x2="67969" y2="87361"/>
                        <a14:backgroundMark x1="67969" y1="87361" x2="77969" y2="80417"/>
                        <a14:backgroundMark x1="77969" y1="80417" x2="82656" y2="68472"/>
                        <a14:backgroundMark x1="82656" y1="68472" x2="82656" y2="63056"/>
                        <a14:backgroundMark x1="53359" y1="75972" x2="53359" y2="75972"/>
                        <a14:backgroundMark x1="37188" y1="71667" x2="37188" y2="71667"/>
                        <a14:backgroundMark x1="82422" y1="44861" x2="86016" y2="41944"/>
                        <a14:backgroundMark x1="93125" y1="5694" x2="92109" y2="5278"/>
                        <a14:backgroundMark x1="76875" y1="50833" x2="79766" y2="45972"/>
                        <a14:backgroundMark x1="76875" y1="51944" x2="79219" y2="43889"/>
                        <a14:backgroundMark x1="77500" y1="44444" x2="80234" y2="35417"/>
                        <a14:backgroundMark x1="79063" y1="41389" x2="77500" y2="51528"/>
                        <a14:backgroundMark x1="77344" y1="47778" x2="78984" y2="35000"/>
                        <a14:backgroundMark x1="79063" y1="22083" x2="77031" y2="30694"/>
                        <a14:backgroundMark x1="78047" y1="23056" x2="77031" y2="41528"/>
                        <a14:backgroundMark x1="77031" y1="41528" x2="84922" y2="41111"/>
                        <a14:backgroundMark x1="84922" y1="41111" x2="91953" y2="35139"/>
                        <a14:backgroundMark x1="91953" y1="35139" x2="89688" y2="15556"/>
                        <a14:backgroundMark x1="89688" y1="15556" x2="77266" y2="6528"/>
                        <a14:backgroundMark x1="77266" y1="6528" x2="81641" y2="5694"/>
                        <a14:backgroundMark x1="90000" y1="45694" x2="91484" y2="44861"/>
                        <a14:backgroundMark x1="92734" y1="24861" x2="91563" y2="38333"/>
                        <a14:backgroundMark x1="91563" y1="38333" x2="91406" y2="37500"/>
                        <a14:backgroundMark x1="93359" y1="22083" x2="90469" y2="39167"/>
                        <a14:backgroundMark x1="91250" y1="38333" x2="90313" y2="39722"/>
                        <a14:backgroundMark x1="91016" y1="11667" x2="90703" y2="18472"/>
                        <a14:backgroundMark x1="83359" y1="64306" x2="87813" y2="61806"/>
                        <a14:backgroundMark x1="84922" y1="62639" x2="87188" y2="59722"/>
                        <a14:backgroundMark x1="82188" y1="67222" x2="86016" y2="66389"/>
                        <a14:backgroundMark x1="85469" y1="65556" x2="80547" y2="79028"/>
                        <a14:backgroundMark x1="80547" y1="79028" x2="74766" y2="87222"/>
                        <a14:backgroundMark x1="74766" y1="87222" x2="74297" y2="87361"/>
                        <a14:backgroundMark x1="83828" y1="69583" x2="78906" y2="85972"/>
                        <a14:backgroundMark x1="78906" y1="85972" x2="71797" y2="86111"/>
                        <a14:backgroundMark x1="67344" y1="87778" x2="67734" y2="86389"/>
                        <a14:backgroundMark x1="73281" y1="87361" x2="76328" y2="91944"/>
                        <a14:backgroundMark x1="82813" y1="85694" x2="84063" y2="93472"/>
                        <a14:backgroundMark x1="76094" y1="74306" x2="81641" y2="74583"/>
                        <a14:backgroundMark x1="80313" y1="64167" x2="80313" y2="64167"/>
                        <a14:backgroundMark x1="77344" y1="72639" x2="78438" y2="72222"/>
                        <a14:backgroundMark x1="62656" y1="79306" x2="62656" y2="79306"/>
                        <a14:backgroundMark x1="64219" y1="80694" x2="64219" y2="80694"/>
                        <a14:backgroundMark x1="64219" y1="80972" x2="64688" y2="84028"/>
                        <a14:backgroundMark x1="63672" y1="80694" x2="62500" y2="80000"/>
                        <a14:backgroundMark x1="60547" y1="78333" x2="59297" y2="78333"/>
                        <a14:backgroundMark x1="80391" y1="94583" x2="86641" y2="95556"/>
                        <a14:backgroundMark x1="80234" y1="95972" x2="88125" y2="96806"/>
                        <a14:backgroundMark x1="81641" y1="98056" x2="86953" y2="97083"/>
                        <a14:backgroundMark x1="70391" y1="85972" x2="73047" y2="87361"/>
                        <a14:backgroundMark x1="6250" y1="40833" x2="6719" y2="49444"/>
                        <a14:backgroundMark x1="6719" y1="42361" x2="6484" y2="52778"/>
                        <a14:backgroundMark x1="4063" y1="61389" x2="1797" y2="66389"/>
                        <a14:backgroundMark x1="2422" y1="80694" x2="2656" y2="81389"/>
                        <a14:backgroundMark x1="8516" y1="79583" x2="8750" y2="79583"/>
                        <a14:backgroundMark x1="9844" y1="76667" x2="8516" y2="77639"/>
                        <a14:backgroundMark x1="75391" y1="5278" x2="81641" y2="4444"/>
                        <a14:backgroundMark x1="75859" y1="4861" x2="95781" y2="3472"/>
                        <a14:backgroundMark x1="41641" y1="71944" x2="58047" y2="99444"/>
                        <a14:backgroundMark x1="53203" y1="84028" x2="57656" y2="83333"/>
                        <a14:backgroundMark x1="43516" y1="77778" x2="44297" y2="99722"/>
                        <a14:backgroundMark x1="41016" y1="78472" x2="41797" y2="95972"/>
                        <a14:backgroundMark x1="41797" y1="77778" x2="42578" y2="96389"/>
                        <a14:backgroundMark x1="62891" y1="82917" x2="64375" y2="91528"/>
                        <a14:backgroundMark x1="68047" y1="92917" x2="70234" y2="98056"/>
                        <a14:backgroundMark x1="61719" y1="87778" x2="61484" y2="89167"/>
                        <a14:backgroundMark x1="66797" y1="95278" x2="66797" y2="95278"/>
                        <a14:backgroundMark x1="66719" y1="86667" x2="66797" y2="90556"/>
                        <a14:backgroundMark x1="57422" y1="86528" x2="57578" y2="86806"/>
                        <a14:backgroundMark x1="58438" y1="86806" x2="58750" y2="86667"/>
                        <a14:backgroundMark x1="58984" y1="86667" x2="59531" y2="85972"/>
                        <a14:backgroundMark x1="59453" y1="85139" x2="58516" y2="86250"/>
                        <a14:backgroundMark x1="58828" y1="85417" x2="57188" y2="85833"/>
                        <a14:backgroundMark x1="57422" y1="84722" x2="54844" y2="89583"/>
                        <a14:backgroundMark x1="53359" y1="81528" x2="54688" y2="82639"/>
                        <a14:backgroundMark x1="45781" y1="81111" x2="54766" y2="89444"/>
                        <a14:backgroundMark x1="50781" y1="83750" x2="52891" y2="82639"/>
                        <a14:backgroundMark x1="44844" y1="90556" x2="50938" y2="89444"/>
                        <a14:backgroundMark x1="50234" y1="85972" x2="51563" y2="81667"/>
                        <a14:backgroundMark x1="62109" y1="89722" x2="62109" y2="89722"/>
                        <a14:backgroundMark x1="51953" y1="83194" x2="50469" y2="83333"/>
                        <a14:backgroundMark x1="62813" y1="78889" x2="62734" y2="78333"/>
                        <a14:backgroundMark x1="66641" y1="95000" x2="66641" y2="95000"/>
                        <a14:backgroundMark x1="47188" y1="11389" x2="48125" y2="9583"/>
                        <a14:backgroundMark x1="45703" y1="8750" x2="42422" y2="8889"/>
                        <a14:backgroundMark x1="40469" y1="71528" x2="38906" y2="90833"/>
                        <a14:backgroundMark x1="38906" y1="90833" x2="40703" y2="76944"/>
                        <a14:backgroundMark x1="40703" y1="76944" x2="40781" y2="96111"/>
                        <a14:backgroundMark x1="40781" y1="96111" x2="40469" y2="85694"/>
                      </a14:backgroundRemoval>
                    </a14:imgEffect>
                  </a14:imgLayer>
                </a14:imgProps>
              </a:ext>
              <a:ext uri="{28A0092B-C50C-407E-A947-70E740481C1C}">
                <a14:useLocalDpi xmlns:a14="http://schemas.microsoft.com/office/drawing/2010/main" val="0"/>
              </a:ext>
            </a:extLst>
          </a:blip>
          <a:srcRect l="39590" t="3514" r="4826" b="-624"/>
          <a:stretch/>
        </p:blipFill>
        <p:spPr>
          <a:xfrm>
            <a:off x="10498525" y="144234"/>
            <a:ext cx="1793329" cy="1762388"/>
          </a:xfrm>
          <a:prstGeom prst="rect">
            <a:avLst/>
          </a:prstGeom>
        </p:spPr>
      </p:pic>
      <p:pic>
        <p:nvPicPr>
          <p:cNvPr id="7" name="Picture 6">
            <a:extLst>
              <a:ext uri="{FF2B5EF4-FFF2-40B4-BE49-F238E27FC236}">
                <a16:creationId xmlns:a16="http://schemas.microsoft.com/office/drawing/2014/main" id="{D97924CC-35ED-4879-8E73-57A5692D7520}"/>
              </a:ext>
            </a:extLst>
          </p:cNvPr>
          <p:cNvPicPr>
            <a:picLocks noChangeAspect="1"/>
          </p:cNvPicPr>
          <p:nvPr/>
        </p:nvPicPr>
        <p:blipFill rotWithShape="1">
          <a:blip r:embed="rId4">
            <a:extLst>
              <a:ext uri="{28A0092B-C50C-407E-A947-70E740481C1C}">
                <a14:useLocalDpi xmlns:a14="http://schemas.microsoft.com/office/drawing/2010/main" val="0"/>
              </a:ext>
            </a:extLst>
          </a:blip>
          <a:srcRect t="47592" r="62604"/>
          <a:stretch/>
        </p:blipFill>
        <p:spPr>
          <a:xfrm rot="523709">
            <a:off x="63266" y="4779056"/>
            <a:ext cx="2421695" cy="1870411"/>
          </a:xfrm>
          <a:prstGeom prst="rect">
            <a:avLst/>
          </a:prstGeom>
        </p:spPr>
      </p:pic>
    </p:spTree>
    <p:extLst>
      <p:ext uri="{BB962C8B-B14F-4D97-AF65-F5344CB8AC3E}">
        <p14:creationId xmlns:p14="http://schemas.microsoft.com/office/powerpoint/2010/main" val="216571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0"/>
          <p:cNvSpPr>
            <a:spLocks noChangeArrowheads="1" noChangeShapeType="1" noTextEdit="1"/>
          </p:cNvSpPr>
          <p:nvPr/>
        </p:nvSpPr>
        <p:spPr bwMode="auto">
          <a:xfrm>
            <a:off x="1524000" y="1371600"/>
            <a:ext cx="9804400" cy="10668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 tạm biệt các em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0400" y="2209800"/>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2674AFC-65F2-E0AA-4A7F-F14A1826152B}"/>
              </a:ext>
            </a:extLst>
          </p:cNvPr>
          <p:cNvSpPr>
            <a:spLocks noChangeArrowheads="1"/>
          </p:cNvSpPr>
          <p:nvPr/>
        </p:nvSpPr>
        <p:spPr bwMode="auto">
          <a:xfrm>
            <a:off x="1524000" y="0"/>
            <a:ext cx="9144000" cy="6858000"/>
          </a:xfrm>
          <a:prstGeom prst="rect">
            <a:avLst/>
          </a:prstGeom>
          <a:solidFill>
            <a:srgbClr val="FFFFCC"/>
          </a:solidFill>
          <a:ln w="76200" cmpd="tri">
            <a:solidFill>
              <a:srgbClr val="0000FF"/>
            </a:solidFill>
            <a:miter lim="800000"/>
            <a:headEnd/>
            <a:tailEnd/>
          </a:ln>
        </p:spPr>
        <p:txBody>
          <a:bodyPr wrap="none" lIns="91376" tIns="45692" rIns="91376" bIns="45692"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cs typeface="Arial" panose="020B0604020202020204" pitchFamily="34" charset="0"/>
              </a:rPr>
              <a:t> </a:t>
            </a:r>
            <a:endParaRPr lang="vi-VN" altLang="en-US">
              <a:solidFill>
                <a:srgbClr val="000000"/>
              </a:solidFill>
              <a:cs typeface="Arial" panose="020B0604020202020204" pitchFamily="34" charset="0"/>
            </a:endParaRPr>
          </a:p>
        </p:txBody>
      </p:sp>
      <p:sp>
        <p:nvSpPr>
          <p:cNvPr id="15363" name="Rectangle 5">
            <a:extLst>
              <a:ext uri="{FF2B5EF4-FFF2-40B4-BE49-F238E27FC236}">
                <a16:creationId xmlns:a16="http://schemas.microsoft.com/office/drawing/2014/main" id="{F1BA3B22-63D5-EC0D-3F1A-522A08DD205E}"/>
              </a:ext>
            </a:extLst>
          </p:cNvPr>
          <p:cNvSpPr>
            <a:spLocks noChangeArrowheads="1"/>
          </p:cNvSpPr>
          <p:nvPr/>
        </p:nvSpPr>
        <p:spPr bwMode="auto">
          <a:xfrm>
            <a:off x="1524000" y="5002214"/>
            <a:ext cx="9144000" cy="1855787"/>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92" rIns="91376" bIns="45692"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en-US">
              <a:solidFill>
                <a:srgbClr val="000000"/>
              </a:solidFill>
              <a:latin typeface="VN-NTime" pitchFamily="2" charset="0"/>
              <a:cs typeface="Arial" panose="020B0604020202020204" pitchFamily="34" charset="0"/>
            </a:endParaRPr>
          </a:p>
        </p:txBody>
      </p:sp>
      <p:sp>
        <p:nvSpPr>
          <p:cNvPr id="15364" name="WordArt 7">
            <a:extLst>
              <a:ext uri="{FF2B5EF4-FFF2-40B4-BE49-F238E27FC236}">
                <a16:creationId xmlns:a16="http://schemas.microsoft.com/office/drawing/2014/main" id="{F8E0EB3A-6E6F-9D02-950B-62994972911A}"/>
              </a:ext>
            </a:extLst>
          </p:cNvPr>
          <p:cNvSpPr>
            <a:spLocks noChangeArrowheads="1" noChangeShapeType="1" noTextEdit="1"/>
          </p:cNvSpPr>
          <p:nvPr/>
        </p:nvSpPr>
        <p:spPr bwMode="auto">
          <a:xfrm>
            <a:off x="3352801" y="1295400"/>
            <a:ext cx="5622925" cy="609600"/>
          </a:xfrm>
          <a:prstGeom prst="rect">
            <a:avLst/>
          </a:prstGeom>
        </p:spPr>
        <p:txBody>
          <a:bodyPr wrap="none" fromWordArt="1">
            <a:prstTxWarp prst="textPlain">
              <a:avLst>
                <a:gd name="adj" fmla="val 50000"/>
              </a:avLst>
            </a:prstTxWarp>
          </a:bodyPr>
          <a:lstStyle/>
          <a:p>
            <a:pPr algn="ctr"/>
            <a:r>
              <a:rPr lang="en-US" sz="3200" b="1" kern="10">
                <a:ln w="19050">
                  <a:solidFill>
                    <a:srgbClr val="000000"/>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YÊU CẦU CẦN ĐẠT</a:t>
            </a:r>
          </a:p>
        </p:txBody>
      </p:sp>
      <p:sp>
        <p:nvSpPr>
          <p:cNvPr id="15365" name="WordArt 7">
            <a:extLst>
              <a:ext uri="{FF2B5EF4-FFF2-40B4-BE49-F238E27FC236}">
                <a16:creationId xmlns:a16="http://schemas.microsoft.com/office/drawing/2014/main" id="{E978F06A-FD39-7C3F-3591-A137F4BA1A96}"/>
              </a:ext>
            </a:extLst>
          </p:cNvPr>
          <p:cNvSpPr>
            <a:spLocks noChangeArrowheads="1" noChangeShapeType="1" noTextEdit="1"/>
          </p:cNvSpPr>
          <p:nvPr/>
        </p:nvSpPr>
        <p:spPr bwMode="auto">
          <a:xfrm>
            <a:off x="2133601" y="2224088"/>
            <a:ext cx="8061325" cy="609600"/>
          </a:xfrm>
          <a:prstGeom prst="rect">
            <a:avLst/>
          </a:prstGeom>
        </p:spPr>
        <p:txBody>
          <a:bodyPr wrap="none" fromWordArt="1">
            <a:prstTxWarp prst="textPlain">
              <a:avLst>
                <a:gd name="adj" fmla="val 50000"/>
              </a:avLst>
            </a:prstTxWarp>
          </a:bodyPr>
          <a:lstStyle/>
          <a:p>
            <a:pPr algn="ctr"/>
            <a:endParaRPr lang="en-US" sz="1050" b="1" kern="10">
              <a:ln w="19050">
                <a:solidFill>
                  <a:srgbClr val="000000"/>
                </a:solidFill>
                <a:round/>
                <a:headEnd/>
                <a:tailEnd/>
              </a:ln>
              <a:solidFill>
                <a:srgbClr val="0000FF"/>
              </a:solidFill>
              <a:effectLst>
                <a:outerShdw dist="35921" dir="2700000" algn="ctr" rotWithShape="0">
                  <a:srgbClr val="990000"/>
                </a:outerShdw>
              </a:effectLst>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2F537DF2-7E27-B9F5-FE7C-D64A5C9E0840}"/>
              </a:ext>
            </a:extLst>
          </p:cNvPr>
          <p:cNvSpPr txBox="1">
            <a:spLocks noChangeArrowheads="1"/>
          </p:cNvSpPr>
          <p:nvPr/>
        </p:nvSpPr>
        <p:spPr bwMode="auto">
          <a:xfrm>
            <a:off x="2133601" y="2528888"/>
            <a:ext cx="80613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50418F"/>
                </a:solidFill>
              </a:rPr>
              <a:t>+ </a:t>
            </a:r>
            <a:r>
              <a:rPr lang="en-US" altLang="en-US" dirty="0"/>
              <a:t> </a:t>
            </a:r>
            <a:r>
              <a:rPr lang="en-US" altLang="en-US" sz="3200" b="1" dirty="0" err="1">
                <a:solidFill>
                  <a:srgbClr val="0070C0"/>
                </a:solidFill>
                <a:latin typeface="Times New Roman" panose="02020603050405020304" pitchFamily="18" charset="0"/>
                <a:cs typeface="Times New Roman" panose="02020603050405020304" pitchFamily="18" charset="0"/>
              </a:rPr>
              <a:t>Ôn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luyện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tập</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đọc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và</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đọc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thuộc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lòng</a:t>
            </a:r>
            <a:r>
              <a:rPr lang="en-US" altLang="en-US" sz="3200" b="1" dirty="0">
                <a:solidFill>
                  <a:srgbClr val="0070C0"/>
                </a:solidFill>
                <a:latin typeface="Times New Roman" panose="02020603050405020304" pitchFamily="18" charset="0"/>
                <a:cs typeface="Times New Roman" panose="02020603050405020304" pitchFamily="18" charset="0"/>
              </a:rPr>
              <a:t>.</a:t>
            </a:r>
          </a:p>
          <a:p>
            <a:pPr eaLnBrk="1" hangingPunct="1"/>
            <a:endParaRPr lang="en-US" altLang="en-US" sz="3200" b="1" dirty="0">
              <a:solidFill>
                <a:srgbClr val="50418F"/>
              </a:solidFill>
              <a:latin typeface="Times New Roman" panose="02020603050405020304" pitchFamily="18" charset="0"/>
              <a:cs typeface="Times New Roman" panose="02020603050405020304" pitchFamily="18" charset="0"/>
            </a:endParaRPr>
          </a:p>
          <a:p>
            <a:r>
              <a:rPr lang="en-US" altLang="en-US" sz="2800" b="1" dirty="0">
                <a:solidFill>
                  <a:srgbClr val="50418F"/>
                </a:solidFill>
              </a:rPr>
              <a:t>+ </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Ghi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lại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được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các</a:t>
            </a:r>
            <a:r>
              <a:rPr lang="en-US" altLang="en-US" sz="3200" b="1" dirty="0">
                <a:solidFill>
                  <a:srgbClr val="0070C0"/>
                </a:solidFill>
                <a:latin typeface="Times New Roman" panose="02020603050405020304" pitchFamily="18" charset="0"/>
                <a:cs typeface="Times New Roman" panose="02020603050405020304" pitchFamily="18" charset="0"/>
              </a:rPr>
              <a:t> chi </a:t>
            </a:r>
            <a:r>
              <a:rPr lang="en-US" altLang="en-US" sz="3200" b="1" dirty="0" err="1">
                <a:solidFill>
                  <a:srgbClr val="0070C0"/>
                </a:solidFill>
                <a:latin typeface="Times New Roman" panose="02020603050405020304" pitchFamily="18" charset="0"/>
                <a:cs typeface="Times New Roman" panose="02020603050405020304" pitchFamily="18" charset="0"/>
              </a:rPr>
              <a:t>tiết</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trong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bài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văn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miêu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tả</a:t>
            </a:r>
            <a:r>
              <a:rPr lang="en-US" altLang="en-US" sz="3200" b="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2674AFC-65F2-E0AA-4A7F-F14A1826152B}"/>
              </a:ext>
            </a:extLst>
          </p:cNvPr>
          <p:cNvSpPr>
            <a:spLocks noChangeArrowheads="1"/>
          </p:cNvSpPr>
          <p:nvPr/>
        </p:nvSpPr>
        <p:spPr bwMode="auto">
          <a:xfrm>
            <a:off x="1524000" y="0"/>
            <a:ext cx="9144000" cy="6858000"/>
          </a:xfrm>
          <a:prstGeom prst="rect">
            <a:avLst/>
          </a:prstGeom>
          <a:solidFill>
            <a:srgbClr val="FFFFCC"/>
          </a:solidFill>
          <a:ln w="76200" cmpd="tri">
            <a:solidFill>
              <a:srgbClr val="0000FF"/>
            </a:solidFill>
            <a:miter lim="800000"/>
            <a:headEnd/>
            <a:tailEnd/>
          </a:ln>
        </p:spPr>
        <p:txBody>
          <a:bodyPr wrap="none" lIns="91376" tIns="45692" rIns="91376" bIns="45692"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cs typeface="Arial" panose="020B0604020202020204" pitchFamily="34" charset="0"/>
              </a:rPr>
              <a:t> </a:t>
            </a:r>
            <a:endParaRPr lang="vi-VN" altLang="en-US" dirty="0">
              <a:solidFill>
                <a:srgbClr val="000000"/>
              </a:solidFill>
              <a:cs typeface="Arial" panose="020B0604020202020204" pitchFamily="34" charset="0"/>
            </a:endParaRPr>
          </a:p>
        </p:txBody>
      </p:sp>
      <p:sp>
        <p:nvSpPr>
          <p:cNvPr id="15363" name="Rectangle 5">
            <a:extLst>
              <a:ext uri="{FF2B5EF4-FFF2-40B4-BE49-F238E27FC236}">
                <a16:creationId xmlns:a16="http://schemas.microsoft.com/office/drawing/2014/main" id="{F1BA3B22-63D5-EC0D-3F1A-522A08DD205E}"/>
              </a:ext>
            </a:extLst>
          </p:cNvPr>
          <p:cNvSpPr>
            <a:spLocks noChangeArrowheads="1"/>
          </p:cNvSpPr>
          <p:nvPr/>
        </p:nvSpPr>
        <p:spPr bwMode="auto">
          <a:xfrm>
            <a:off x="1524000" y="5002214"/>
            <a:ext cx="9144000" cy="1855787"/>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92" rIns="91376" bIns="45692"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en-US">
              <a:solidFill>
                <a:srgbClr val="000000"/>
              </a:solidFill>
              <a:latin typeface="VN-NTime" pitchFamily="2" charset="0"/>
              <a:cs typeface="Arial" panose="020B0604020202020204" pitchFamily="34" charset="0"/>
            </a:endParaRPr>
          </a:p>
        </p:txBody>
      </p:sp>
      <p:sp>
        <p:nvSpPr>
          <p:cNvPr id="2" name="TextBox 1">
            <a:extLst>
              <a:ext uri="{FF2B5EF4-FFF2-40B4-BE49-F238E27FC236}">
                <a16:creationId xmlns:a16="http://schemas.microsoft.com/office/drawing/2014/main" id="{2F537DF2-7E27-B9F5-FE7C-D64A5C9E0840}"/>
              </a:ext>
            </a:extLst>
          </p:cNvPr>
          <p:cNvSpPr txBox="1">
            <a:spLocks noChangeArrowheads="1"/>
          </p:cNvSpPr>
          <p:nvPr/>
        </p:nvSpPr>
        <p:spPr bwMode="auto">
          <a:xfrm>
            <a:off x="2133601" y="2528888"/>
            <a:ext cx="8061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200" b="1" dirty="0" err="1">
                <a:solidFill>
                  <a:srgbClr val="50418F"/>
                </a:solidFill>
              </a:rPr>
              <a:t>THỰC</a:t>
            </a:r>
            <a:r>
              <a:rPr lang="en-US" altLang="en-US" sz="7200" b="1" dirty="0">
                <a:solidFill>
                  <a:srgbClr val="50418F"/>
                </a:solidFill>
              </a:rPr>
              <a:t> </a:t>
            </a:r>
            <a:r>
              <a:rPr lang="en-US" altLang="en-US" sz="7200" b="1" dirty="0" err="1">
                <a:solidFill>
                  <a:srgbClr val="50418F"/>
                </a:solidFill>
              </a:rPr>
              <a:t>HÀNH</a:t>
            </a:r>
            <a:endParaRPr lang="en-US" altLang="en-US" sz="7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945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73600" y="-12820"/>
            <a:ext cx="2743200" cy="913007"/>
          </a:xfrm>
          <a:prstGeom prst="rect">
            <a:avLst/>
          </a:prstGeom>
          <a:noFill/>
        </p:spPr>
        <p:txBody>
          <a:bodyPr wrap="square" rtlCol="0">
            <a:spAutoFit/>
          </a:bodyPr>
          <a:lstStyle/>
          <a:p>
            <a:pPr defTabSz="1219170"/>
            <a:r>
              <a:rPr lang="en-US" sz="5333" b="1" u="sng" dirty="0" err="1">
                <a:solidFill>
                  <a:srgbClr val="FF0000"/>
                </a:solidFill>
                <a:latin typeface="Times New Roman" pitchFamily="18" charset="0"/>
                <a:cs typeface="Times New Roman" pitchFamily="18" charset="0"/>
              </a:rPr>
              <a:t>TIẾT</a:t>
            </a:r>
            <a:r>
              <a:rPr lang="en-US" sz="5333" b="1" u="sng" dirty="0">
                <a:solidFill>
                  <a:srgbClr val="FF0000"/>
                </a:solidFill>
                <a:latin typeface="Times New Roman" pitchFamily="18" charset="0"/>
                <a:cs typeface="Times New Roman" pitchFamily="18" charset="0"/>
              </a:rPr>
              <a:t> 3</a:t>
            </a:r>
          </a:p>
        </p:txBody>
      </p:sp>
      <p:sp>
        <p:nvSpPr>
          <p:cNvPr id="3" name="TextBox 2"/>
          <p:cNvSpPr txBox="1"/>
          <p:nvPr/>
        </p:nvSpPr>
        <p:spPr>
          <a:xfrm>
            <a:off x="849745" y="1784858"/>
            <a:ext cx="10058400" cy="5345566"/>
          </a:xfrm>
          <a:prstGeom prst="rect">
            <a:avLst/>
          </a:prstGeom>
          <a:noFill/>
        </p:spPr>
        <p:txBody>
          <a:bodyPr wrap="square" rtlCol="0">
            <a:spAutoFit/>
          </a:bodyPr>
          <a:lstStyle/>
          <a:p>
            <a:pPr defTabSz="1219170"/>
            <a:r>
              <a:rPr lang="en-US" sz="4267" b="1" dirty="0" err="1">
                <a:solidFill>
                  <a:prstClr val="black"/>
                </a:solidFill>
                <a:latin typeface="Times New Roman" pitchFamily="18" charset="0"/>
                <a:cs typeface="Times New Roman" pitchFamily="18" charset="0"/>
              </a:rPr>
              <a:t>2.Ghi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lại</a:t>
            </a:r>
            <a:r>
              <a:rPr lang="en-US" sz="4267" b="1" dirty="0">
                <a:solidFill>
                  <a:prstClr val="black"/>
                </a:solidFill>
                <a:latin typeface="Times New Roman" pitchFamily="18" charset="0"/>
                <a:cs typeface="Times New Roman" pitchFamily="18" charset="0"/>
              </a:rPr>
              <a:t> chi </a:t>
            </a:r>
            <a:r>
              <a:rPr lang="en-US" sz="4267" b="1" dirty="0" err="1">
                <a:solidFill>
                  <a:prstClr val="black"/>
                </a:solidFill>
                <a:latin typeface="Times New Roman" pitchFamily="18" charset="0"/>
                <a:cs typeface="Times New Roman" pitchFamily="18" charset="0"/>
              </a:rPr>
              <a:t>tiết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em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thích</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nhất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trong</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một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bài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văn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miêu</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tả</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em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đã</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học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dưới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đây</a:t>
            </a:r>
            <a:r>
              <a:rPr lang="en-US" sz="4267" b="1" dirty="0">
                <a:solidFill>
                  <a:prstClr val="black"/>
                </a:solidFill>
                <a:latin typeface="Times New Roman" pitchFamily="18" charset="0"/>
                <a:cs typeface="Times New Roman" pitchFamily="18" charset="0"/>
              </a:rPr>
              <a:t>:</a:t>
            </a:r>
          </a:p>
          <a:p>
            <a:pPr defTabSz="1219170"/>
            <a:r>
              <a:rPr lang="en-US" sz="4267" dirty="0">
                <a:solidFill>
                  <a:prstClr val="black"/>
                </a:solidFill>
                <a:latin typeface="Calibri"/>
              </a:rPr>
              <a:t>       a) </a:t>
            </a:r>
            <a:r>
              <a:rPr lang="en-US" sz="4267" dirty="0" err="1">
                <a:solidFill>
                  <a:prstClr val="black"/>
                </a:solidFill>
                <a:latin typeface="Calibri"/>
              </a:rPr>
              <a:t>Quang</a:t>
            </a:r>
            <a:r>
              <a:rPr lang="en-US" sz="4267" dirty="0">
                <a:solidFill>
                  <a:prstClr val="black"/>
                </a:solidFill>
                <a:latin typeface="Calibri"/>
              </a:rPr>
              <a:t> </a:t>
            </a:r>
            <a:r>
              <a:rPr lang="en-US" sz="4267" dirty="0" err="1">
                <a:solidFill>
                  <a:prstClr val="black"/>
                </a:solidFill>
                <a:latin typeface="Calibri"/>
              </a:rPr>
              <a:t>cảnh</a:t>
            </a:r>
            <a:r>
              <a:rPr lang="en-US" sz="4267" dirty="0">
                <a:solidFill>
                  <a:prstClr val="black"/>
                </a:solidFill>
                <a:latin typeface="Calibri"/>
              </a:rPr>
              <a:t> </a:t>
            </a:r>
            <a:r>
              <a:rPr lang="en-US" sz="4267" dirty="0" err="1">
                <a:solidFill>
                  <a:prstClr val="black"/>
                </a:solidFill>
                <a:latin typeface="Calibri"/>
              </a:rPr>
              <a:t>làng</a:t>
            </a:r>
            <a:r>
              <a:rPr lang="en-US" sz="4267" dirty="0">
                <a:solidFill>
                  <a:prstClr val="black"/>
                </a:solidFill>
                <a:latin typeface="Calibri"/>
              </a:rPr>
              <a:t> </a:t>
            </a:r>
            <a:r>
              <a:rPr lang="en-US" sz="4267" dirty="0" err="1">
                <a:solidFill>
                  <a:prstClr val="black"/>
                </a:solidFill>
                <a:latin typeface="Calibri"/>
              </a:rPr>
              <a:t>mạc</a:t>
            </a:r>
            <a:r>
              <a:rPr lang="en-US" sz="4267" dirty="0">
                <a:solidFill>
                  <a:prstClr val="black"/>
                </a:solidFill>
                <a:latin typeface="Calibri"/>
              </a:rPr>
              <a:t> </a:t>
            </a:r>
            <a:r>
              <a:rPr lang="en-US" sz="4267" dirty="0" err="1">
                <a:solidFill>
                  <a:prstClr val="black"/>
                </a:solidFill>
                <a:latin typeface="Calibri"/>
              </a:rPr>
              <a:t>ngày</a:t>
            </a:r>
            <a:r>
              <a:rPr lang="en-US" sz="4267" dirty="0">
                <a:solidFill>
                  <a:prstClr val="black"/>
                </a:solidFill>
                <a:latin typeface="Calibri"/>
              </a:rPr>
              <a:t> </a:t>
            </a:r>
            <a:r>
              <a:rPr lang="en-US" sz="4267" dirty="0" err="1">
                <a:solidFill>
                  <a:prstClr val="black"/>
                </a:solidFill>
                <a:latin typeface="Calibri"/>
              </a:rPr>
              <a:t>mùa</a:t>
            </a:r>
            <a:r>
              <a:rPr lang="en-US" sz="4267" dirty="0">
                <a:solidFill>
                  <a:prstClr val="black"/>
                </a:solidFill>
                <a:latin typeface="Calibri"/>
              </a:rPr>
              <a:t>.</a:t>
            </a:r>
          </a:p>
          <a:p>
            <a:pPr defTabSz="1219170"/>
            <a:r>
              <a:rPr lang="en-US" sz="4267" dirty="0">
                <a:solidFill>
                  <a:prstClr val="black"/>
                </a:solidFill>
                <a:latin typeface="Calibri"/>
              </a:rPr>
              <a:t>       b) </a:t>
            </a:r>
            <a:r>
              <a:rPr lang="en-US" sz="4267" dirty="0" err="1">
                <a:solidFill>
                  <a:prstClr val="black"/>
                </a:solidFill>
                <a:latin typeface="Calibri"/>
              </a:rPr>
              <a:t>Một</a:t>
            </a:r>
            <a:r>
              <a:rPr lang="en-US" sz="4267" dirty="0">
                <a:solidFill>
                  <a:prstClr val="black"/>
                </a:solidFill>
                <a:latin typeface="Calibri"/>
              </a:rPr>
              <a:t> </a:t>
            </a:r>
            <a:r>
              <a:rPr lang="en-US" sz="4267" dirty="0" err="1">
                <a:solidFill>
                  <a:prstClr val="black"/>
                </a:solidFill>
                <a:latin typeface="Calibri"/>
              </a:rPr>
              <a:t>chuyên</a:t>
            </a:r>
            <a:r>
              <a:rPr lang="en-US" sz="4267" dirty="0">
                <a:solidFill>
                  <a:prstClr val="black"/>
                </a:solidFill>
                <a:latin typeface="Calibri"/>
              </a:rPr>
              <a:t> </a:t>
            </a:r>
            <a:r>
              <a:rPr lang="en-US" sz="4267" dirty="0" err="1">
                <a:solidFill>
                  <a:prstClr val="black"/>
                </a:solidFill>
                <a:latin typeface="Calibri"/>
              </a:rPr>
              <a:t>gia</a:t>
            </a:r>
            <a:r>
              <a:rPr lang="en-US" sz="4267" dirty="0">
                <a:solidFill>
                  <a:prstClr val="black"/>
                </a:solidFill>
                <a:latin typeface="Calibri"/>
              </a:rPr>
              <a:t> </a:t>
            </a:r>
            <a:r>
              <a:rPr lang="en-US" sz="4267" dirty="0" err="1">
                <a:solidFill>
                  <a:prstClr val="black"/>
                </a:solidFill>
                <a:latin typeface="Calibri"/>
              </a:rPr>
              <a:t>máy</a:t>
            </a:r>
            <a:r>
              <a:rPr lang="en-US" sz="4267" dirty="0">
                <a:solidFill>
                  <a:prstClr val="black"/>
                </a:solidFill>
                <a:latin typeface="Calibri"/>
              </a:rPr>
              <a:t> </a:t>
            </a:r>
            <a:r>
              <a:rPr lang="en-US" sz="4267" dirty="0" err="1">
                <a:solidFill>
                  <a:prstClr val="black"/>
                </a:solidFill>
                <a:latin typeface="Calibri"/>
              </a:rPr>
              <a:t>xúc</a:t>
            </a:r>
            <a:r>
              <a:rPr lang="en-US" sz="4267" dirty="0">
                <a:solidFill>
                  <a:prstClr val="black"/>
                </a:solidFill>
                <a:latin typeface="Calibri"/>
              </a:rPr>
              <a:t>.</a:t>
            </a:r>
          </a:p>
          <a:p>
            <a:pPr defTabSz="1219170"/>
            <a:r>
              <a:rPr lang="en-US" sz="4267" dirty="0">
                <a:solidFill>
                  <a:prstClr val="black"/>
                </a:solidFill>
                <a:latin typeface="Calibri"/>
              </a:rPr>
              <a:t>       c) </a:t>
            </a:r>
            <a:r>
              <a:rPr lang="en-US" sz="4267" dirty="0" err="1">
                <a:solidFill>
                  <a:prstClr val="black"/>
                </a:solidFill>
                <a:latin typeface="Calibri"/>
              </a:rPr>
              <a:t>Kì</a:t>
            </a:r>
            <a:r>
              <a:rPr lang="en-US" sz="4267" dirty="0">
                <a:solidFill>
                  <a:prstClr val="black"/>
                </a:solidFill>
                <a:latin typeface="Calibri"/>
              </a:rPr>
              <a:t> </a:t>
            </a:r>
            <a:r>
              <a:rPr lang="en-US" sz="4267" dirty="0" err="1">
                <a:solidFill>
                  <a:prstClr val="black"/>
                </a:solidFill>
                <a:latin typeface="Calibri"/>
              </a:rPr>
              <a:t>diệu</a:t>
            </a:r>
            <a:r>
              <a:rPr lang="en-US" sz="4267" dirty="0">
                <a:solidFill>
                  <a:prstClr val="black"/>
                </a:solidFill>
                <a:latin typeface="Calibri"/>
              </a:rPr>
              <a:t> </a:t>
            </a:r>
            <a:r>
              <a:rPr lang="en-US" sz="4267" dirty="0" err="1">
                <a:solidFill>
                  <a:prstClr val="black"/>
                </a:solidFill>
                <a:latin typeface="Calibri"/>
              </a:rPr>
              <a:t>rừng</a:t>
            </a:r>
            <a:r>
              <a:rPr lang="en-US" sz="4267" dirty="0">
                <a:solidFill>
                  <a:prstClr val="black"/>
                </a:solidFill>
                <a:latin typeface="Calibri"/>
              </a:rPr>
              <a:t> </a:t>
            </a:r>
            <a:r>
              <a:rPr lang="en-US" sz="4267" dirty="0" err="1">
                <a:solidFill>
                  <a:prstClr val="black"/>
                </a:solidFill>
                <a:latin typeface="Calibri"/>
              </a:rPr>
              <a:t>xanh</a:t>
            </a:r>
            <a:endParaRPr lang="en-US" sz="4267" dirty="0">
              <a:solidFill>
                <a:prstClr val="black"/>
              </a:solidFill>
              <a:latin typeface="Calibri"/>
            </a:endParaRPr>
          </a:p>
          <a:p>
            <a:pPr defTabSz="1219170"/>
            <a:r>
              <a:rPr lang="en-US" sz="4267" dirty="0">
                <a:solidFill>
                  <a:prstClr val="black"/>
                </a:solidFill>
                <a:latin typeface="Calibri"/>
              </a:rPr>
              <a:t>       d) </a:t>
            </a:r>
            <a:r>
              <a:rPr lang="en-US" sz="4267" dirty="0" err="1">
                <a:solidFill>
                  <a:prstClr val="black"/>
                </a:solidFill>
                <a:latin typeface="Calibri"/>
              </a:rPr>
              <a:t>Đất</a:t>
            </a:r>
            <a:r>
              <a:rPr lang="en-US" sz="4267" dirty="0">
                <a:solidFill>
                  <a:prstClr val="black"/>
                </a:solidFill>
                <a:latin typeface="Calibri"/>
              </a:rPr>
              <a:t> </a:t>
            </a:r>
            <a:r>
              <a:rPr lang="en-US" sz="4267" dirty="0" err="1">
                <a:solidFill>
                  <a:prstClr val="black"/>
                </a:solidFill>
                <a:latin typeface="Calibri"/>
              </a:rPr>
              <a:t>Cà</a:t>
            </a:r>
            <a:r>
              <a:rPr lang="en-US" sz="4267" dirty="0">
                <a:solidFill>
                  <a:prstClr val="black"/>
                </a:solidFill>
                <a:latin typeface="Calibri"/>
              </a:rPr>
              <a:t> Mau</a:t>
            </a:r>
          </a:p>
          <a:p>
            <a:pPr defTabSz="1219170"/>
            <a:r>
              <a:rPr lang="en-US" sz="4267" b="1" dirty="0">
                <a:solidFill>
                  <a:prstClr val="black"/>
                </a:solidFill>
                <a:latin typeface="Times New Roman" pitchFamily="18" charset="0"/>
                <a:cs typeface="Times New Roman" pitchFamily="18" charset="0"/>
              </a:rPr>
              <a:t> </a:t>
            </a:r>
          </a:p>
        </p:txBody>
      </p:sp>
      <p:sp>
        <p:nvSpPr>
          <p:cNvPr id="4" name="TextBox 3"/>
          <p:cNvSpPr txBox="1"/>
          <p:nvPr/>
        </p:nvSpPr>
        <p:spPr>
          <a:xfrm>
            <a:off x="812800" y="1005158"/>
            <a:ext cx="10058400" cy="748988"/>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1. </a:t>
            </a:r>
            <a:r>
              <a:rPr lang="en-US" sz="4267" b="1" dirty="0" err="1">
                <a:solidFill>
                  <a:prstClr val="black"/>
                </a:solidFill>
                <a:latin typeface="Times New Roman" pitchFamily="18" charset="0"/>
                <a:cs typeface="Times New Roman" pitchFamily="18" charset="0"/>
              </a:rPr>
              <a:t>Ôn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luyện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tập</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thuộc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lòng</a:t>
            </a:r>
            <a:r>
              <a:rPr lang="en-US" sz="4267"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11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10"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12"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4"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rId18" action="ppaction://hlinksldjump"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10"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12"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4"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62901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520950"/>
            <a:ext cx="5080000" cy="1902059"/>
          </a:xfrm>
          <a:prstGeom prst="rect">
            <a:avLst/>
          </a:prstGeom>
          <a:noFill/>
          <a:ln w="9525">
            <a:noFill/>
            <a:miter lim="800000"/>
            <a:headEnd/>
            <a:tailEnd/>
          </a:ln>
        </p:spPr>
        <p:txBody>
          <a:bodyPr>
            <a:spAutoFit/>
          </a:bodyPr>
          <a:lstStyle/>
          <a:p>
            <a:pPr>
              <a:spcBef>
                <a:spcPct val="20000"/>
              </a:spcBef>
            </a:pPr>
            <a:r>
              <a:rPr lang="en-US" altLang="en-US" sz="2800" b="1">
                <a:latin typeface="Times New Roman" pitchFamily="18" charset="0"/>
                <a:ea typeface="Tahoma" pitchFamily="34" charset="0"/>
                <a:cs typeface="Times New Roman" pitchFamily="18" charset="0"/>
              </a:rPr>
              <a:t>Bài : Kì diệu rừng xanh</a:t>
            </a:r>
            <a:endParaRPr lang="en-US" altLang="en-US" sz="2800">
              <a:latin typeface="Times New Roman" pitchFamily="18" charset="0"/>
              <a:ea typeface="Tahoma" pitchFamily="34" charset="0"/>
              <a:cs typeface="Times New Roman" pitchFamily="18" charset="0"/>
            </a:endParaRPr>
          </a:p>
          <a:p>
            <a:pPr>
              <a:spcBef>
                <a:spcPct val="20000"/>
              </a:spcBef>
            </a:pPr>
            <a:r>
              <a:rPr lang="en-US" altLang="en-US" sz="2800">
                <a:latin typeface="Times New Roman" pitchFamily="18" charset="0"/>
                <a:ea typeface="Tahoma" pitchFamily="34" charset="0"/>
                <a:cs typeface="Times New Roman" pitchFamily="18" charset="0"/>
              </a:rPr>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srcRect/>
          <a:stretch>
            <a:fillRect/>
          </a:stretch>
        </p:blipFill>
        <p:spPr bwMode="auto">
          <a:xfrm>
            <a:off x="1117601" y="1219200"/>
            <a:ext cx="2882900" cy="1409700"/>
          </a:xfrm>
          <a:prstGeom prst="rect">
            <a:avLst/>
          </a:prstGeom>
          <a:noFill/>
          <a:ln w="9525">
            <a:noFill/>
            <a:miter lim="800000"/>
            <a:headEnd/>
            <a:tailEnd/>
          </a:ln>
        </p:spPr>
      </p:pic>
      <p:sp>
        <p:nvSpPr>
          <p:cNvPr id="18436" name="AutoShape 6">
            <a:hlinkClick r:id="rId3" action="ppaction://hlinksldjump" highlightClick="1"/>
          </p:cNvPr>
          <p:cNvSpPr>
            <a:spLocks noChangeArrowheads="1"/>
          </p:cNvSpPr>
          <p:nvPr/>
        </p:nvSpPr>
        <p:spPr bwMode="auto">
          <a:xfrm>
            <a:off x="10972800" y="6019800"/>
            <a:ext cx="8128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a typeface="Tahoma" pitchFamily="34" charset="0"/>
              <a:cs typeface="Times New Roman" pitchFamily="18" charset="0"/>
            </a:endParaRPr>
          </a:p>
        </p:txBody>
      </p:sp>
      <p:pic>
        <p:nvPicPr>
          <p:cNvPr id="9" name="Picture 8" descr="DSC_0133[1]"/>
          <p:cNvPicPr>
            <a:picLocks noChangeAspect="1" noChangeArrowheads="1"/>
          </p:cNvPicPr>
          <p:nvPr/>
        </p:nvPicPr>
        <p:blipFill>
          <a:blip r:embed="rId4"/>
          <a:srcRect/>
          <a:stretch>
            <a:fillRect/>
          </a:stretch>
        </p:blipFill>
        <p:spPr bwMode="auto">
          <a:xfrm>
            <a:off x="5099051" y="1646238"/>
            <a:ext cx="6849533" cy="426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641600" y="1295400"/>
            <a:ext cx="9550400" cy="1987550"/>
          </a:xfrm>
          <a:prstGeom prst="rect">
            <a:avLst/>
          </a:prstGeom>
          <a:solidFill>
            <a:schemeClr val="bg1"/>
          </a:solidFill>
          <a:ln w="9525">
            <a:noFill/>
            <a:miter lim="800000"/>
            <a:headEnd/>
            <a:tailEnd/>
          </a:ln>
        </p:spPr>
        <p:txBody>
          <a:bodyPr>
            <a:spAutoFit/>
          </a:bodyPr>
          <a:lstStyle/>
          <a:p>
            <a:pPr>
              <a:spcBef>
                <a:spcPct val="20000"/>
              </a:spcBef>
            </a:pPr>
            <a:r>
              <a:rPr lang="en-US" altLang="en-US" sz="2800" b="1">
                <a:solidFill>
                  <a:srgbClr val="0B19C8"/>
                </a:solidFill>
                <a:latin typeface="Times New Roman" pitchFamily="18" charset="0"/>
                <a:cs typeface="Times New Roman" pitchFamily="18" charset="0"/>
              </a:rPr>
              <a:t>         Bài : Sắc màu em yêu</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Đọc thuộc lòng bài thơ.</a:t>
            </a:r>
          </a:p>
          <a:p>
            <a:pPr>
              <a:spcBef>
                <a:spcPct val="20000"/>
              </a:spcBef>
              <a:buFontTx/>
              <a:buChar char="•"/>
            </a:pPr>
            <a:r>
              <a:rPr lang="en-US" altLang="en-US" sz="2800">
                <a:solidFill>
                  <a:srgbClr val="0B19C8"/>
                </a:solidFill>
                <a:latin typeface="Times New Roman" pitchFamily="18" charset="0"/>
                <a:cs typeface="Times New Roman" pitchFamily="18" charset="0"/>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2"/>
          <a:srcRect/>
          <a:stretch>
            <a:fillRect/>
          </a:stretch>
        </p:blipFill>
        <p:spPr bwMode="auto">
          <a:xfrm>
            <a:off x="508000" y="1447800"/>
            <a:ext cx="2336800" cy="1143000"/>
          </a:xfrm>
          <a:prstGeom prst="rect">
            <a:avLst/>
          </a:prstGeom>
          <a:noFill/>
          <a:ln w="9525">
            <a:noFill/>
            <a:miter lim="800000"/>
            <a:headEnd/>
            <a:tailEnd/>
          </a:ln>
        </p:spPr>
      </p:pic>
      <p:sp>
        <p:nvSpPr>
          <p:cNvPr id="19460" name="AutoShape 5">
            <a:hlinkClick r:id="rId3" action="ppaction://hlinksldjump" highlightClick="1"/>
          </p:cNvPr>
          <p:cNvSpPr>
            <a:spLocks noChangeArrowheads="1"/>
          </p:cNvSpPr>
          <p:nvPr/>
        </p:nvSpPr>
        <p:spPr bwMode="auto">
          <a:xfrm>
            <a:off x="10972800" y="6096000"/>
            <a:ext cx="8128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684</Words>
  <Application>Microsoft Office PowerPoint</Application>
  <PresentationFormat>Màn hình rộng</PresentationFormat>
  <Paragraphs>66</Paragraphs>
  <Slides>20</Slides>
  <Notes>0</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20</vt:i4>
      </vt:variant>
    </vt:vector>
  </HeadingPairs>
  <TitlesOfParts>
    <vt:vector size="27" baseType="lpstr">
      <vt:lpstr>Arial</vt:lpstr>
      <vt:lpstr>Calibri</vt:lpstr>
      <vt:lpstr>Segoe UI</vt:lpstr>
      <vt:lpstr>Times New Roman</vt:lpstr>
      <vt:lpstr>VN-NTime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Ha Nguyen</cp:lastModifiedBy>
  <cp:revision>4</cp:revision>
  <dcterms:created xsi:type="dcterms:W3CDTF">2021-11-04T00:51:40Z</dcterms:created>
  <dcterms:modified xsi:type="dcterms:W3CDTF">2022-11-04T02:02:07Z</dcterms:modified>
</cp:coreProperties>
</file>