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notesMasterIdLst>
    <p:notesMasterId r:id="rId41"/>
  </p:notesMasterIdLst>
  <p:sldIdLst>
    <p:sldId id="374" r:id="rId2"/>
    <p:sldId id="282" r:id="rId3"/>
    <p:sldId id="283" r:id="rId4"/>
    <p:sldId id="284" r:id="rId5"/>
    <p:sldId id="285" r:id="rId6"/>
    <p:sldId id="286" r:id="rId7"/>
    <p:sldId id="287" r:id="rId8"/>
    <p:sldId id="288" r:id="rId9"/>
    <p:sldId id="289" r:id="rId10"/>
    <p:sldId id="290" r:id="rId11"/>
    <p:sldId id="318" r:id="rId12"/>
    <p:sldId id="291" r:id="rId13"/>
    <p:sldId id="292" r:id="rId14"/>
    <p:sldId id="293" r:id="rId15"/>
    <p:sldId id="307" r:id="rId16"/>
    <p:sldId id="345" r:id="rId17"/>
    <p:sldId id="275" r:id="rId18"/>
    <p:sldId id="310" r:id="rId19"/>
    <p:sldId id="309" r:id="rId20"/>
    <p:sldId id="335" r:id="rId21"/>
    <p:sldId id="277" r:id="rId22"/>
    <p:sldId id="311" r:id="rId23"/>
    <p:sldId id="313" r:id="rId24"/>
    <p:sldId id="373" r:id="rId25"/>
    <p:sldId id="319" r:id="rId26"/>
    <p:sldId id="337" r:id="rId27"/>
    <p:sldId id="338" r:id="rId28"/>
    <p:sldId id="320" r:id="rId29"/>
    <p:sldId id="321" r:id="rId30"/>
    <p:sldId id="343" r:id="rId31"/>
    <p:sldId id="340" r:id="rId32"/>
    <p:sldId id="294" r:id="rId33"/>
    <p:sldId id="323" r:id="rId34"/>
    <p:sldId id="279" r:id="rId35"/>
    <p:sldId id="326" r:id="rId36"/>
    <p:sldId id="342" r:id="rId37"/>
    <p:sldId id="333" r:id="rId38"/>
    <p:sldId id="332" r:id="rId39"/>
    <p:sldId id="30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14"/>
    <p:restoredTop sz="94737"/>
  </p:normalViewPr>
  <p:slideViewPr>
    <p:cSldViewPr>
      <p:cViewPr varScale="1">
        <p:scale>
          <a:sx n="85" d="100"/>
          <a:sy n="85" d="100"/>
        </p:scale>
        <p:origin x="1928"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663AFF-20B1-41C3-A11F-2EEC4300A626}" type="datetimeFigureOut">
              <a:rPr lang="en-US" smtClean="0"/>
              <a:pPr/>
              <a:t>10/26/22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3F5F61-C751-4B95-9AC4-FB8CCC4BA556}" type="slidenum">
              <a:rPr lang="en-US" smtClean="0"/>
              <a:pPr/>
              <a:t>‹#›</a:t>
            </a:fld>
            <a:endParaRPr lang="en-US"/>
          </a:p>
        </p:txBody>
      </p:sp>
    </p:spTree>
    <p:extLst>
      <p:ext uri="{BB962C8B-B14F-4D97-AF65-F5344CB8AC3E}">
        <p14:creationId xmlns:p14="http://schemas.microsoft.com/office/powerpoint/2010/main" val="2478022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idx="2"/>
          </p:nvPr>
        </p:nvSpPr>
        <p:spPr>
          <a:ln/>
        </p:spPr>
      </p:sp>
      <p:sp>
        <p:nvSpPr>
          <p:cNvPr id="36867" name="文本占位符 2"/>
          <p:cNvSpPr>
            <a:spLocks noGrp="1"/>
          </p:cNvSpPr>
          <p:nvPr>
            <p:ph type="body" idx="3"/>
          </p:nvPr>
        </p:nvSpPr>
        <p:spPr>
          <a:noFill/>
          <a:ln/>
        </p:spPr>
        <p:txBody>
          <a:bodyPr/>
          <a:lstStyle/>
          <a:p>
            <a:endParaRPr lang="zh-CN" altLang="en-US">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1177718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887CD-E1CF-4393-A809-0414390A32E3}"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131104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48927D2-A749-4E6E-9933-B2EDB600C079}" type="slidenum">
              <a:rPr lang="en-US">
                <a:solidFill>
                  <a:prstClr val="black"/>
                </a:solidFill>
                <a:latin typeface="Times New Roman" pitchFamily="18" charset="0"/>
              </a:rPr>
              <a:pPr eaLnBrk="1" hangingPunct="1"/>
              <a:t>27</a:t>
            </a:fld>
            <a:endParaRPr lang="en-US">
              <a:solidFill>
                <a:prstClr val="black"/>
              </a:solidFill>
              <a:latin typeface="Times New Roman" pitchFamily="18" charset="0"/>
            </a:endParaRPr>
          </a:p>
        </p:txBody>
      </p:sp>
      <p:sp>
        <p:nvSpPr>
          <p:cNvPr id="3072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9D6CB962-C5B8-48F1-A13D-8D927237D57F}" type="slidenum">
              <a:rPr lang="en-US" sz="1200">
                <a:solidFill>
                  <a:prstClr val="black"/>
                </a:solidFill>
              </a:rPr>
              <a:pPr algn="r" eaLnBrk="1" fontAlgn="base" hangingPunct="1">
                <a:spcBef>
                  <a:spcPct val="0"/>
                </a:spcBef>
                <a:spcAft>
                  <a:spcPct val="0"/>
                </a:spcAft>
              </a:pPr>
              <a:t>27</a:t>
            </a:fld>
            <a:endParaRPr lang="en-US" sz="1200">
              <a:solidFill>
                <a:prstClr val="black"/>
              </a:solidFill>
            </a:endParaRPr>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32</a:t>
            </a:fld>
            <a:endParaRPr lang="zh-CN" altLang="en-US">
              <a:solidFill>
                <a:prstClr val="black"/>
              </a:solidFill>
            </a:endParaRPr>
          </a:p>
        </p:txBody>
      </p:sp>
    </p:spTree>
    <p:extLst>
      <p:ext uri="{BB962C8B-B14F-4D97-AF65-F5344CB8AC3E}">
        <p14:creationId xmlns:p14="http://schemas.microsoft.com/office/powerpoint/2010/main" val="1177718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17DFB-75F7-FD48-9228-EEDA930D3FE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id="{E3698BE7-14CF-C64D-BAAA-3AEE38A5070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53D2198-59CD-CF48-8BD7-AD9FCFB75C10}"/>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E47374E-153E-E645-93F9-DDFB49FF5D60}"/>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54319BC-03AC-7942-922E-C58014AF79A1}"/>
              </a:ext>
            </a:extLst>
          </p:cNvPr>
          <p:cNvSpPr>
            <a:spLocks noGrp="1"/>
          </p:cNvSpPr>
          <p:nvPr>
            <p:ph type="sldNum" sz="quarter" idx="12"/>
          </p:nvPr>
        </p:nvSpPr>
        <p:spPr/>
        <p:txBody>
          <a:bodyPr/>
          <a:lstStyle/>
          <a:p>
            <a:pPr>
              <a:defRPr/>
            </a:pPr>
            <a:fld id="{0C9DCEED-C88A-433E-AAEC-8A4EB6C7EA9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4659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6E187-5E08-4A4B-ABD7-7F73A998251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BF8972C-413F-4A4C-A2D7-B88D885E80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008DFD5-8181-A34E-9D39-5E8EF4AB703D}"/>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A35A574-9B4A-744A-81FE-4602BD7660AA}"/>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4369D82-97A3-4947-B968-B2E6B1F9912E}"/>
              </a:ext>
            </a:extLst>
          </p:cNvPr>
          <p:cNvSpPr>
            <a:spLocks noGrp="1"/>
          </p:cNvSpPr>
          <p:nvPr>
            <p:ph type="sldNum" sz="quarter" idx="12"/>
          </p:nvPr>
        </p:nvSpPr>
        <p:spPr/>
        <p:txBody>
          <a:bodyPr/>
          <a:lstStyle/>
          <a:p>
            <a:pPr>
              <a:defRPr/>
            </a:pPr>
            <a:fld id="{712E8F85-13EC-44CC-A69B-F6430137249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1885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D6EB97-5990-BA44-9CF2-41AFCA95A23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C2E5F44-932B-D24B-9C04-9735089951C7}"/>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1972073-06C8-A44B-A1C8-BE6D146207A9}"/>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4989977-05BD-3341-9F36-9083B0BA460A}"/>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1A36DDC-0FE2-314E-BB8E-2EA7E6FD944E}"/>
              </a:ext>
            </a:extLst>
          </p:cNvPr>
          <p:cNvSpPr>
            <a:spLocks noGrp="1"/>
          </p:cNvSpPr>
          <p:nvPr>
            <p:ph type="sldNum" sz="quarter" idx="12"/>
          </p:nvPr>
        </p:nvSpPr>
        <p:spPr/>
        <p:txBody>
          <a:bodyPr/>
          <a:lstStyle/>
          <a:p>
            <a:pPr>
              <a:defRPr/>
            </a:pPr>
            <a:fld id="{62BD7F77-D742-4CF9-A352-BB5707CB95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81509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3068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sp>
        <p:nvSpPr>
          <p:cNvPr id="2" name="Text Placeholder 9"/>
          <p:cNvSpPr>
            <a:spLocks noGrp="1"/>
          </p:cNvSpPr>
          <p:nvPr>
            <p:ph type="body" sz="quarter" idx="10" hasCustomPrompt="1"/>
          </p:nvPr>
        </p:nvSpPr>
        <p:spPr>
          <a:xfrm>
            <a:off x="1363226" y="640844"/>
            <a:ext cx="7498032"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458496" y="178402"/>
            <a:ext cx="585400"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385002" y="1676358"/>
            <a:ext cx="23300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753727" y="1059226"/>
            <a:ext cx="40842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8395" y="308943"/>
            <a:ext cx="98606"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9469" y="1200543"/>
            <a:ext cx="133180"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434453" y="153001"/>
            <a:ext cx="178421" cy="147428"/>
          </a:xfrm>
          <a:prstGeom prst="rect">
            <a:avLst/>
          </a:prstGeom>
        </p:spPr>
      </p:pic>
    </p:spTree>
    <p:extLst>
      <p:ext uri="{BB962C8B-B14F-4D97-AF65-F5344CB8AC3E}">
        <p14:creationId xmlns:p14="http://schemas.microsoft.com/office/powerpoint/2010/main" val="4024242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3068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sp>
        <p:nvSpPr>
          <p:cNvPr id="2" name="Text Placeholder 9"/>
          <p:cNvSpPr>
            <a:spLocks noGrp="1"/>
          </p:cNvSpPr>
          <p:nvPr>
            <p:ph type="body" sz="quarter" idx="10" hasCustomPrompt="1"/>
          </p:nvPr>
        </p:nvSpPr>
        <p:spPr>
          <a:xfrm>
            <a:off x="1363226" y="640844"/>
            <a:ext cx="7498032"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458496" y="178402"/>
            <a:ext cx="585400"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385002" y="1676358"/>
            <a:ext cx="23300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753727" y="1059226"/>
            <a:ext cx="40842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8395" y="308943"/>
            <a:ext cx="98606"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9469" y="1200543"/>
            <a:ext cx="133180"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434453" y="153001"/>
            <a:ext cx="178421" cy="147428"/>
          </a:xfrm>
          <a:prstGeom prst="rect">
            <a:avLst/>
          </a:prstGeom>
        </p:spPr>
      </p:pic>
    </p:spTree>
    <p:extLst>
      <p:ext uri="{BB962C8B-B14F-4D97-AF65-F5344CB8AC3E}">
        <p14:creationId xmlns:p14="http://schemas.microsoft.com/office/powerpoint/2010/main" val="575086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48485-C856-F548-8075-BD1D532AD1F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0762647-BFA1-9740-A435-96D2654ED65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9470D34-7A86-0544-91BE-B24AF927CEB0}"/>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7E4012D-CA1D-424F-AC57-C8137F298C6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FD2CE84-FD1E-7848-8FDC-AB2FD6187923}"/>
              </a:ext>
            </a:extLst>
          </p:cNvPr>
          <p:cNvSpPr>
            <a:spLocks noGrp="1"/>
          </p:cNvSpPr>
          <p:nvPr>
            <p:ph type="sldNum" sz="quarter" idx="12"/>
          </p:nvPr>
        </p:nvSpPr>
        <p:spPr/>
        <p:txBody>
          <a:bodyPr/>
          <a:lstStyle/>
          <a:p>
            <a:pPr>
              <a:defRPr/>
            </a:pPr>
            <a:fld id="{0EAEAA6F-14E9-4528-BC1B-062967B9458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5864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576F-7FFC-E941-BD8A-4D98C6F2B3D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6729B9C3-E347-AD49-B5D7-97A89D651AC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DCBD208-341C-8C43-BE23-053A4554F299}"/>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FA2F607-7590-6B40-B1CF-5679CCDC1480}"/>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4900286-1A9A-184D-8ABE-68C50D38DBDB}"/>
              </a:ext>
            </a:extLst>
          </p:cNvPr>
          <p:cNvSpPr>
            <a:spLocks noGrp="1"/>
          </p:cNvSpPr>
          <p:nvPr>
            <p:ph type="sldNum" sz="quarter" idx="12"/>
          </p:nvPr>
        </p:nvSpPr>
        <p:spPr/>
        <p:txBody>
          <a:bodyPr/>
          <a:lstStyle/>
          <a:p>
            <a:pPr>
              <a:defRPr/>
            </a:pPr>
            <a:fld id="{F10C31DE-F310-495B-AE0E-85E1277159C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36259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2FB80-4D9A-7142-87C4-8FBB8DBBA59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D4627F8-26FE-7F4D-9EAA-EA41B2EF4855}"/>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A7A8964C-6986-124C-9D42-D8DA9B89AABC}"/>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D5BAE6A0-6247-C442-9A35-3484333A838B}"/>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72EA5E9-FB92-2B42-959D-384317D7361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E8AE144-C777-E548-9F7D-C004BD4A3BBC}"/>
              </a:ext>
            </a:extLst>
          </p:cNvPr>
          <p:cNvSpPr>
            <a:spLocks noGrp="1"/>
          </p:cNvSpPr>
          <p:nvPr>
            <p:ph type="sldNum" sz="quarter" idx="12"/>
          </p:nvPr>
        </p:nvSpPr>
        <p:spPr/>
        <p:txBody>
          <a:bodyPr/>
          <a:lstStyle/>
          <a:p>
            <a:pPr>
              <a:defRPr/>
            </a:pPr>
            <a:fld id="{F213AAF3-E7D5-4573-AC88-B8D7B20FE1A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89737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C9614-71D5-2846-A644-8F9236EA2920}"/>
              </a:ext>
            </a:extLst>
          </p:cNvPr>
          <p:cNvSpPr>
            <a:spLocks noGrp="1"/>
          </p:cNvSpPr>
          <p:nvPr>
            <p:ph type="title"/>
          </p:nvPr>
        </p:nvSpPr>
        <p:spPr>
          <a:xfrm>
            <a:off x="629841" y="365126"/>
            <a:ext cx="78867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73C6757-AA56-6D4F-AD9B-ECCB579C734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F40339D3-3946-8847-8130-FC3F272DB531}"/>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BFDBDD2C-11F0-4B48-A662-82D308FB0B9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DEED4FD-CF58-7045-9348-85A917AD1CAC}"/>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E2F1D21-0EC2-9E4F-A3E3-B8E90DCD78CC}"/>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a:extLst>
              <a:ext uri="{FF2B5EF4-FFF2-40B4-BE49-F238E27FC236}">
                <a16:creationId xmlns:a16="http://schemas.microsoft.com/office/drawing/2014/main" id="{2D6ACFD1-847C-8041-B841-B602C18B556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10769567-4441-E744-AF85-25C15D70069E}"/>
              </a:ext>
            </a:extLst>
          </p:cNvPr>
          <p:cNvSpPr>
            <a:spLocks noGrp="1"/>
          </p:cNvSpPr>
          <p:nvPr>
            <p:ph type="sldNum" sz="quarter" idx="12"/>
          </p:nvPr>
        </p:nvSpPr>
        <p:spPr/>
        <p:txBody>
          <a:bodyPr/>
          <a:lstStyle/>
          <a:p>
            <a:pPr>
              <a:defRPr/>
            </a:pPr>
            <a:fld id="{7E9EDA61-6E9E-420C-B666-5F83D98268B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111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0F4A4-7398-D54B-BCBC-85625508961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449CFE72-6943-DF4B-9831-0ECE4121F526}"/>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a:extLst>
              <a:ext uri="{FF2B5EF4-FFF2-40B4-BE49-F238E27FC236}">
                <a16:creationId xmlns:a16="http://schemas.microsoft.com/office/drawing/2014/main" id="{6D645CF9-8F61-8243-968B-A0FB5A3A3786}"/>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631FA79B-2F98-4141-AA62-E0BCE4438C77}"/>
              </a:ext>
            </a:extLst>
          </p:cNvPr>
          <p:cNvSpPr>
            <a:spLocks noGrp="1"/>
          </p:cNvSpPr>
          <p:nvPr>
            <p:ph type="sldNum" sz="quarter" idx="12"/>
          </p:nvPr>
        </p:nvSpPr>
        <p:spPr/>
        <p:txBody>
          <a:bodyPr/>
          <a:lstStyle/>
          <a:p>
            <a:pPr>
              <a:defRPr/>
            </a:pPr>
            <a:fld id="{6EC132D3-3CF4-45E6-B9CE-A3C6E7BBA83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0220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6623AD-5689-5245-A7BF-00D8907A38C6}"/>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a:extLst>
              <a:ext uri="{FF2B5EF4-FFF2-40B4-BE49-F238E27FC236}">
                <a16:creationId xmlns:a16="http://schemas.microsoft.com/office/drawing/2014/main" id="{295CBA7F-1A31-CC41-B94F-DD7641345E7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51F4A82-9BB6-FD4B-8973-D300CBA70228}"/>
              </a:ext>
            </a:extLst>
          </p:cNvPr>
          <p:cNvSpPr>
            <a:spLocks noGrp="1"/>
          </p:cNvSpPr>
          <p:nvPr>
            <p:ph type="sldNum" sz="quarter" idx="12"/>
          </p:nvPr>
        </p:nvSpPr>
        <p:spPr/>
        <p:txBody>
          <a:bodyPr/>
          <a:lstStyle/>
          <a:p>
            <a:pPr>
              <a:defRPr/>
            </a:pPr>
            <a:fld id="{BD21F008-FF3F-4F73-8954-FF01E7499A4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3513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4E65E-BE8F-364D-BA6C-99B85FD18E6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F314C2F-CD8D-1540-AA68-C5896980A87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1154A90-F374-6340-AA4D-F2421A5F516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EF6979C-6916-3542-8A48-58A4DE779398}"/>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C66C102-4899-6243-B1A2-5ABDDF1FB09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B850756-E988-F846-A5E7-27B4FB4D074A}"/>
              </a:ext>
            </a:extLst>
          </p:cNvPr>
          <p:cNvSpPr>
            <a:spLocks noGrp="1"/>
          </p:cNvSpPr>
          <p:nvPr>
            <p:ph type="sldNum" sz="quarter" idx="12"/>
          </p:nvPr>
        </p:nvSpPr>
        <p:spPr/>
        <p:txBody>
          <a:bodyPr/>
          <a:lstStyle/>
          <a:p>
            <a:pPr>
              <a:defRPr/>
            </a:pPr>
            <a:fld id="{2ED1AE14-4238-4A0D-9119-6AFE7C88126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403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BE7A6-408F-E745-A816-A2A7312CEE8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A4114392-C102-DA44-9C40-B84C5D25188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id="{EB63A6C6-1AB7-C943-AD76-46AA1BC756D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EC3E46D-3577-B24E-9605-6C9152A89A73}"/>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530AEE6-4FF5-F14D-BF12-28214869F6D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035548F-CE37-2741-9296-D4E64E1D72B3}"/>
              </a:ext>
            </a:extLst>
          </p:cNvPr>
          <p:cNvSpPr>
            <a:spLocks noGrp="1"/>
          </p:cNvSpPr>
          <p:nvPr>
            <p:ph type="sldNum" sz="quarter" idx="12"/>
          </p:nvPr>
        </p:nvSpPr>
        <p:spPr/>
        <p:txBody>
          <a:bodyPr/>
          <a:lstStyle/>
          <a:p>
            <a:pPr>
              <a:defRPr/>
            </a:pPr>
            <a:fld id="{F0143121-8450-4F62-B948-ACDD220B505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07982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48C66B-77C3-4340-A6A0-A0011146B72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8CC2883C-5630-DC4D-A00A-0A0EC172D1C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2404ECA-B3E1-314D-B35F-B838C0576B4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n-US" altLang="en-US">
              <a:solidFill>
                <a:srgbClr val="000000"/>
              </a:solidFill>
            </a:endParaRPr>
          </a:p>
        </p:txBody>
      </p:sp>
      <p:sp>
        <p:nvSpPr>
          <p:cNvPr id="5" name="Footer Placeholder 4">
            <a:extLst>
              <a:ext uri="{FF2B5EF4-FFF2-40B4-BE49-F238E27FC236}">
                <a16:creationId xmlns:a16="http://schemas.microsoft.com/office/drawing/2014/main" id="{B58FDDE6-1A24-2047-A04D-E1EDF9DE7DC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defRPr/>
            </a:pPr>
            <a:endParaRPr lang="en-US" altLang="en-US">
              <a:solidFill>
                <a:srgbClr val="000000"/>
              </a:solidFill>
            </a:endParaRPr>
          </a:p>
        </p:txBody>
      </p:sp>
      <p:sp>
        <p:nvSpPr>
          <p:cNvPr id="6" name="Slide Number Placeholder 5">
            <a:extLst>
              <a:ext uri="{FF2B5EF4-FFF2-40B4-BE49-F238E27FC236}">
                <a16:creationId xmlns:a16="http://schemas.microsoft.com/office/drawing/2014/main" id="{33E872F2-FBA2-ED47-A0C0-48C4EECDB5B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C6B76874-3417-4D30-9670-B0CDDC11FFFA}"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038503173"/>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696" r:id="rId12"/>
    <p:sldLayoutId id="2147483709"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audio" Target="../media/audio1.wav"/><Relationship Id="rId7"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emf"/><Relationship Id="rId10" Type="http://schemas.openxmlformats.org/officeDocument/2006/relationships/image" Target="../media/image13.png"/><Relationship Id="rId4" Type="http://schemas.openxmlformats.org/officeDocument/2006/relationships/image" Target="../media/image7.emf"/><Relationship Id="rId9" Type="http://schemas.openxmlformats.org/officeDocument/2006/relationships/image" Target="../media/image12.emf"/></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4.gif"/><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4.gif"/><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slide" Target="slide2.xml"/><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http://www.congan.com.vn/dulieu6/tainangiaothong200210.jpg" TargetMode="Externa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notesSlide" Target="../notesSlides/notesSlide2.xml"/><Relationship Id="rId7"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46"/>
          <p:cNvPicPr>
            <a:picLocks noChangeAspect="1"/>
          </p:cNvPicPr>
          <p:nvPr/>
        </p:nvPicPr>
        <p:blipFill>
          <a:blip r:embed="rId4"/>
          <a:srcRect/>
          <a:stretch>
            <a:fillRect/>
          </a:stretch>
        </p:blipFill>
        <p:spPr bwMode="auto">
          <a:xfrm>
            <a:off x="422275" y="276225"/>
            <a:ext cx="8364538" cy="3659188"/>
          </a:xfrm>
          <a:prstGeom prst="rect">
            <a:avLst/>
          </a:prstGeom>
          <a:noFill/>
          <a:ln w="9525">
            <a:noFill/>
            <a:miter lim="800000"/>
            <a:headEnd/>
            <a:tailEnd/>
          </a:ln>
        </p:spPr>
      </p:pic>
      <p:grpSp>
        <p:nvGrpSpPr>
          <p:cNvPr id="5" name="组合 56"/>
          <p:cNvGrpSpPr>
            <a:grpSpLocks/>
          </p:cNvGrpSpPr>
          <p:nvPr/>
        </p:nvGrpSpPr>
        <p:grpSpPr bwMode="auto">
          <a:xfrm>
            <a:off x="3007519" y="5796195"/>
            <a:ext cx="3194050" cy="1006475"/>
            <a:chOff x="1548265" y="3628625"/>
            <a:chExt cx="8930255" cy="3597449"/>
          </a:xfrm>
        </p:grpSpPr>
        <p:pic>
          <p:nvPicPr>
            <p:cNvPr id="4105" name="图片 50"/>
            <p:cNvPicPr>
              <a:picLocks noChangeAspect="1"/>
            </p:cNvPicPr>
            <p:nvPr/>
          </p:nvPicPr>
          <p:blipFill>
            <a:blip r:embed="rId5"/>
            <a:srcRect/>
            <a:stretch>
              <a:fillRect/>
            </a:stretch>
          </p:blipFill>
          <p:spPr bwMode="auto">
            <a:xfrm>
              <a:off x="1548265" y="3628625"/>
              <a:ext cx="1549862" cy="3597449"/>
            </a:xfrm>
            <a:prstGeom prst="rect">
              <a:avLst/>
            </a:prstGeom>
            <a:noFill/>
            <a:ln w="9525">
              <a:noFill/>
              <a:miter lim="800000"/>
              <a:headEnd/>
              <a:tailEnd/>
            </a:ln>
          </p:spPr>
        </p:pic>
        <p:pic>
          <p:nvPicPr>
            <p:cNvPr id="4106" name="图形 51"/>
            <p:cNvPicPr>
              <a:picLocks noChangeAspect="1"/>
            </p:cNvPicPr>
            <p:nvPr/>
          </p:nvPicPr>
          <p:blipFill>
            <a:blip r:embed="rId6"/>
            <a:srcRect/>
            <a:stretch>
              <a:fillRect/>
            </a:stretch>
          </p:blipFill>
          <p:spPr bwMode="auto">
            <a:xfrm>
              <a:off x="3515565" y="3845153"/>
              <a:ext cx="1304450" cy="3380921"/>
            </a:xfrm>
            <a:prstGeom prst="rect">
              <a:avLst/>
            </a:prstGeom>
            <a:noFill/>
            <a:ln w="9525">
              <a:noFill/>
              <a:miter lim="800000"/>
              <a:headEnd/>
              <a:tailEnd/>
            </a:ln>
          </p:spPr>
        </p:pic>
        <p:pic>
          <p:nvPicPr>
            <p:cNvPr id="4107" name="图片 52"/>
            <p:cNvPicPr>
              <a:picLocks noChangeAspect="1"/>
            </p:cNvPicPr>
            <p:nvPr/>
          </p:nvPicPr>
          <p:blipFill>
            <a:blip r:embed="rId7"/>
            <a:srcRect/>
            <a:stretch>
              <a:fillRect/>
            </a:stretch>
          </p:blipFill>
          <p:spPr bwMode="auto">
            <a:xfrm>
              <a:off x="5237453" y="3628625"/>
              <a:ext cx="1307437" cy="3554690"/>
            </a:xfrm>
            <a:prstGeom prst="rect">
              <a:avLst/>
            </a:prstGeom>
            <a:noFill/>
            <a:ln w="9525">
              <a:noFill/>
              <a:miter lim="800000"/>
              <a:headEnd/>
              <a:tailEnd/>
            </a:ln>
          </p:spPr>
        </p:pic>
        <p:pic>
          <p:nvPicPr>
            <p:cNvPr id="4108" name="图片 53"/>
            <p:cNvPicPr>
              <a:picLocks noChangeAspect="1"/>
            </p:cNvPicPr>
            <p:nvPr/>
          </p:nvPicPr>
          <p:blipFill>
            <a:blip r:embed="rId8"/>
            <a:srcRect/>
            <a:stretch>
              <a:fillRect/>
            </a:stretch>
          </p:blipFill>
          <p:spPr bwMode="auto">
            <a:xfrm>
              <a:off x="6962328" y="4022292"/>
              <a:ext cx="1158635" cy="3203782"/>
            </a:xfrm>
            <a:prstGeom prst="rect">
              <a:avLst/>
            </a:prstGeom>
            <a:noFill/>
            <a:ln w="9525">
              <a:noFill/>
              <a:miter lim="800000"/>
              <a:headEnd/>
              <a:tailEnd/>
            </a:ln>
          </p:spPr>
        </p:pic>
        <p:pic>
          <p:nvPicPr>
            <p:cNvPr id="4109" name="图片 54"/>
            <p:cNvPicPr>
              <a:picLocks noChangeAspect="1"/>
            </p:cNvPicPr>
            <p:nvPr/>
          </p:nvPicPr>
          <p:blipFill>
            <a:blip r:embed="rId9"/>
            <a:srcRect/>
            <a:stretch>
              <a:fillRect/>
            </a:stretch>
          </p:blipFill>
          <p:spPr bwMode="auto">
            <a:xfrm>
              <a:off x="8538400" y="3845153"/>
              <a:ext cx="1940120" cy="3359542"/>
            </a:xfrm>
            <a:prstGeom prst="rect">
              <a:avLst/>
            </a:prstGeom>
            <a:noFill/>
            <a:ln w="9525">
              <a:noFill/>
              <a:miter lim="800000"/>
              <a:headEnd/>
              <a:tailEnd/>
            </a:ln>
          </p:spPr>
        </p:pic>
      </p:grpSp>
      <p:sp>
        <p:nvSpPr>
          <p:cNvPr id="56" name="文本框 55"/>
          <p:cNvSpPr txBox="1"/>
          <p:nvPr/>
        </p:nvSpPr>
        <p:spPr>
          <a:xfrm>
            <a:off x="1423109" y="274321"/>
            <a:ext cx="6377722" cy="622694"/>
          </a:xfrm>
          <a:prstGeom prst="rect">
            <a:avLst/>
          </a:prstGeom>
          <a:noFill/>
          <a:effectLst>
            <a:outerShdw blurRad="50800" dist="38100" dir="5400000" algn="t" rotWithShape="0">
              <a:prstClr val="black">
                <a:alpha val="40000"/>
              </a:prstClr>
            </a:outerShdw>
          </a:effectLst>
        </p:spPr>
        <p:txBody>
          <a:bodyPr lIns="68031" tIns="34016" rIns="68031" bIns="3401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80314">
              <a:defRPr/>
            </a:pP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PHÒNG</a:t>
            </a:r>
            <a:r>
              <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GIÁO</a:t>
            </a:r>
            <a:r>
              <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DỤC</a:t>
            </a:r>
            <a:r>
              <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VÀ</a:t>
            </a:r>
            <a:r>
              <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ĐÀO</a:t>
            </a:r>
            <a:r>
              <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TẠO</a:t>
            </a:r>
            <a:r>
              <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QUẬN</a:t>
            </a:r>
            <a:r>
              <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LONG </a:t>
            </a: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BIÊN</a:t>
            </a:r>
            <a:endPar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endParaRPr>
          </a:p>
          <a:p>
            <a:pPr algn="ctr" defTabSz="680314">
              <a:defRPr/>
            </a:pP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Trường</a:t>
            </a:r>
            <a:r>
              <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Tiểu</a:t>
            </a:r>
            <a:r>
              <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học</a:t>
            </a:r>
            <a:r>
              <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Phúc</a:t>
            </a:r>
            <a:r>
              <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Lợi</a:t>
            </a:r>
            <a:endParaRPr lang="zh-CN" altLang="en-US"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endParaRPr>
          </a:p>
        </p:txBody>
      </p:sp>
      <p:sp>
        <p:nvSpPr>
          <p:cNvPr id="2" name="矩形 1"/>
          <p:cNvSpPr/>
          <p:nvPr/>
        </p:nvSpPr>
        <p:spPr>
          <a:xfrm>
            <a:off x="1261660" y="3067229"/>
            <a:ext cx="6479191" cy="1299803"/>
          </a:xfrm>
          <a:prstGeom prst="rect">
            <a:avLst/>
          </a:prstGeom>
        </p:spPr>
        <p:txBody>
          <a:bodyPr spcFirstLastPara="1" wrap="none" lIns="68031" tIns="34016" rIns="68031" bIns="34016">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altLang="zh-CN"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PHÒNG TRÁNH TAI NẠN </a:t>
            </a:r>
          </a:p>
          <a:p>
            <a:pPr algn="ctr">
              <a:defRPr/>
            </a:pPr>
            <a:r>
              <a:rPr lang="en-US" altLang="zh-CN"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GIAO THÔNG ĐƯỜNG BỘ</a:t>
            </a:r>
            <a:endParaRPr lang="zh-CN" alt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endParaRPr>
          </a:p>
        </p:txBody>
      </p:sp>
      <p:pic>
        <p:nvPicPr>
          <p:cNvPr id="4103" name="Picture 13" descr="Logo truong.png"/>
          <p:cNvPicPr>
            <a:picLocks noChangeAspect="1"/>
          </p:cNvPicPr>
          <p:nvPr/>
        </p:nvPicPr>
        <p:blipFill>
          <a:blip r:embed="rId10"/>
          <a:srcRect/>
          <a:stretch>
            <a:fillRect/>
          </a:stretch>
        </p:blipFill>
        <p:spPr bwMode="auto">
          <a:xfrm>
            <a:off x="0" y="152400"/>
            <a:ext cx="1219200" cy="1154113"/>
          </a:xfrm>
          <a:prstGeom prst="rect">
            <a:avLst/>
          </a:prstGeom>
          <a:noFill/>
          <a:ln w="9525">
            <a:noFill/>
            <a:miter lim="800000"/>
            <a:headEnd/>
            <a:tailEnd/>
          </a:ln>
        </p:spPr>
      </p:pic>
      <p:sp>
        <p:nvSpPr>
          <p:cNvPr id="15" name="文本框 55"/>
          <p:cNvSpPr txBox="1"/>
          <p:nvPr/>
        </p:nvSpPr>
        <p:spPr>
          <a:xfrm>
            <a:off x="1430473" y="1749882"/>
            <a:ext cx="6141566" cy="992026"/>
          </a:xfrm>
          <a:prstGeom prst="rect">
            <a:avLst/>
          </a:prstGeom>
          <a:noFill/>
          <a:effectLst>
            <a:outerShdw blurRad="50800" dist="38100" dir="5400000" algn="t" rotWithShape="0">
              <a:prstClr val="black">
                <a:alpha val="40000"/>
              </a:prstClr>
            </a:outerShdw>
          </a:effectLst>
        </p:spPr>
        <p:txBody>
          <a:bodyPr lIns="68031" tIns="34016" rIns="68031" bIns="3401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80314">
              <a:defRPr/>
            </a:pPr>
            <a:r>
              <a:rPr lang="en-US" altLang="zh-CN" sz="6000"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KHOA</a:t>
            </a:r>
            <a:r>
              <a:rPr lang="en-US" altLang="zh-CN" sz="60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6000"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HỌC</a:t>
            </a:r>
            <a:r>
              <a:rPr lang="en-US" altLang="zh-CN" sz="60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5</a:t>
            </a:r>
            <a:endParaRPr lang="zh-CN" altLang="en-US" sz="60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endParaRPr>
          </a:p>
        </p:txBody>
      </p:sp>
      <p:sp>
        <p:nvSpPr>
          <p:cNvPr id="6" name="Rectangle 5">
            <a:extLst>
              <a:ext uri="{FF2B5EF4-FFF2-40B4-BE49-F238E27FC236}">
                <a16:creationId xmlns:a16="http://schemas.microsoft.com/office/drawing/2014/main" id="{CB1233B9-31B1-7446-BF04-7DF893E6E158}"/>
              </a:ext>
            </a:extLst>
          </p:cNvPr>
          <p:cNvSpPr/>
          <p:nvPr/>
        </p:nvSpPr>
        <p:spPr>
          <a:xfrm>
            <a:off x="2209800" y="5194322"/>
            <a:ext cx="4572000" cy="461665"/>
          </a:xfrm>
          <a:prstGeom prst="rect">
            <a:avLst/>
          </a:prstGeom>
        </p:spPr>
        <p:txBody>
          <a:bodyPr>
            <a:spAutoFit/>
          </a:bodyPr>
          <a:lstStyle/>
          <a:p>
            <a:pPr algn="ctr" defTabSz="680314">
              <a:defRPr/>
            </a:pPr>
            <a:r>
              <a:rPr lang="en-US" altLang="zh-CN" sz="2400" i="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Năm</a:t>
            </a:r>
            <a:r>
              <a:rPr lang="en-US" altLang="zh-CN" sz="2400" i="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2400" i="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học</a:t>
            </a:r>
            <a:r>
              <a:rPr lang="en-US" altLang="zh-CN" sz="2400" i="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2022 - 2023</a:t>
            </a:r>
            <a:endParaRPr lang="zh-CN" altLang="en-US" sz="2400" i="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endParaRPr>
          </a:p>
        </p:txBody>
      </p:sp>
    </p:spTree>
  </p:cSld>
  <p:clrMapOvr>
    <a:masterClrMapping/>
  </p:clrMapOvr>
  <p:transition spd="slow" advClick="0">
    <p:fade/>
    <p:sndAc>
      <p:stSnd>
        <p:snd r:embed="rId3"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304799" y="980021"/>
            <a:ext cx="8438945" cy="3543300"/>
          </a:xfrm>
          <a:prstGeom prst="cloudCallout">
            <a:avLst>
              <a:gd name="adj1" fmla="val 33116"/>
              <a:gd name="adj2" fmla="val 57467"/>
            </a:avLst>
          </a:prstGeom>
          <a:solidFill>
            <a:srgbClr val="FFFF00"/>
          </a:solidFill>
          <a:ln w="38100">
            <a:solidFill>
              <a:srgbClr val="002060"/>
            </a:solidFill>
            <a:round/>
            <a:headEnd/>
            <a:tailEnd/>
          </a:ln>
          <a:effectLst>
            <a:prstShdw prst="shdw13" dist="157090" dir="15357825">
              <a:srgbClr val="FF3300">
                <a:alpha val="50000"/>
              </a:srgbClr>
            </a:prstShdw>
          </a:effectLst>
        </p:spPr>
        <p:txBody>
          <a:bodyPr/>
          <a:lstStyle/>
          <a:p>
            <a:pPr algn="ctr">
              <a:spcBef>
                <a:spcPct val="50000"/>
              </a:spcBef>
            </a:pPr>
            <a:r>
              <a:rPr lang="vi-VN" altLang="en-US" sz="4400" b="1" dirty="0">
                <a:solidFill>
                  <a:srgbClr val="7030A0"/>
                </a:solidFill>
                <a:latin typeface="Times New Roman" pitchFamily="18" charset="0"/>
              </a:rPr>
              <a:t>Nêu nguyên tắc phòng tránh xâm hại tình dục khi gặp </a:t>
            </a:r>
            <a:r>
              <a:rPr lang="vi-VN" altLang="en-US" sz="4400" b="1" dirty="0">
                <a:solidFill>
                  <a:srgbClr val="FF0000"/>
                </a:solidFill>
                <a:latin typeface="Times New Roman" pitchFamily="18" charset="0"/>
              </a:rPr>
              <a:t>tình huống nguy cơ</a:t>
            </a:r>
            <a:r>
              <a:rPr lang="vi-VN" altLang="en-US" sz="4400" b="1" dirty="0">
                <a:solidFill>
                  <a:srgbClr val="7030A0"/>
                </a:solidFill>
                <a:latin typeface="Times New Roman" pitchFamily="18" charset="0"/>
              </a:rPr>
              <a:t>.</a:t>
            </a:r>
            <a:endParaRPr lang="en-US" altLang="en-US" sz="4400" b="1" dirty="0">
              <a:solidFill>
                <a:srgbClr val="7030A0"/>
              </a:solidFill>
              <a:latin typeface="Times New Roman" pitchFamily="18" charset="0"/>
            </a:endParaRPr>
          </a:p>
        </p:txBody>
      </p:sp>
      <p:pic>
        <p:nvPicPr>
          <p:cNvPr id="52227" name="Picture 13" descr="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4681" y="275303"/>
            <a:ext cx="1004888" cy="1371600"/>
          </a:xfrm>
          <a:prstGeom prst="rect">
            <a:avLst/>
          </a:prstGeom>
          <a:solidFill>
            <a:srgbClr val="00B050"/>
          </a:solidFill>
          <a:ln>
            <a:noFill/>
          </a:ln>
        </p:spPr>
      </p:pic>
    </p:spTree>
    <p:extLst>
      <p:ext uri="{BB962C8B-B14F-4D97-AF65-F5344CB8AC3E}">
        <p14:creationId xmlns:p14="http://schemas.microsoft.com/office/powerpoint/2010/main" val="2259978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134682" y="1181100"/>
            <a:ext cx="8609064" cy="3543300"/>
          </a:xfrm>
          <a:prstGeom prst="cloudCallout">
            <a:avLst>
              <a:gd name="adj1" fmla="val 35246"/>
              <a:gd name="adj2" fmla="val 56635"/>
            </a:avLst>
          </a:prstGeom>
          <a:solidFill>
            <a:srgbClr val="FFFF00"/>
          </a:solidFill>
          <a:ln w="38100">
            <a:solidFill>
              <a:srgbClr val="002060"/>
            </a:solidFill>
            <a:round/>
            <a:headEnd/>
            <a:tailEnd/>
          </a:ln>
          <a:effectLst>
            <a:prstShdw prst="shdw13" dist="157090" dir="15357825">
              <a:srgbClr val="FF3300">
                <a:alpha val="50000"/>
              </a:srgbClr>
            </a:prstShdw>
          </a:effectLst>
        </p:spPr>
        <p:txBody>
          <a:bodyPr/>
          <a:lstStyle/>
          <a:p>
            <a:pPr algn="ctr">
              <a:spcBef>
                <a:spcPct val="50000"/>
              </a:spcBef>
            </a:pPr>
            <a:r>
              <a:rPr lang="vi-VN" altLang="en-US" sz="4800" b="1" dirty="0">
                <a:solidFill>
                  <a:srgbClr val="FF0000"/>
                </a:solidFill>
                <a:latin typeface="Times New Roman" pitchFamily="18" charset="0"/>
              </a:rPr>
              <a:t> </a:t>
            </a:r>
            <a:r>
              <a:rPr lang="vi-VN" altLang="en-US" sz="3600" b="1" dirty="0">
                <a:solidFill>
                  <a:srgbClr val="FF0000"/>
                </a:solidFill>
                <a:latin typeface="Times New Roman" pitchFamily="18" charset="0"/>
              </a:rPr>
              <a:t>Nguyên tắc phòng tránh xâm hại tình dục khi gặp </a:t>
            </a:r>
            <a:r>
              <a:rPr lang="vi-VN" altLang="en-US" sz="3600" b="1" dirty="0">
                <a:solidFill>
                  <a:srgbClr val="00B050"/>
                </a:solidFill>
                <a:latin typeface="Times New Roman" pitchFamily="18" charset="0"/>
              </a:rPr>
              <a:t>tình huống nguy cơ </a:t>
            </a:r>
            <a:r>
              <a:rPr lang="vi-VN" altLang="en-US" sz="3600" b="1" dirty="0">
                <a:solidFill>
                  <a:srgbClr val="FF0000"/>
                </a:solidFill>
                <a:latin typeface="Times New Roman" pitchFamily="18" charset="0"/>
              </a:rPr>
              <a:t>là: Phản đối - Bỏ đi - Kể lại.</a:t>
            </a:r>
            <a:endParaRPr lang="en-US" altLang="en-US" sz="3600" b="1" dirty="0">
              <a:solidFill>
                <a:srgbClr val="FF0000"/>
              </a:solidFill>
              <a:latin typeface="Times New Roman" pitchFamily="18" charset="0"/>
            </a:endParaRPr>
          </a:p>
        </p:txBody>
      </p:sp>
    </p:spTree>
    <p:extLst>
      <p:ext uri="{BB962C8B-B14F-4D97-AF65-F5344CB8AC3E}">
        <p14:creationId xmlns:p14="http://schemas.microsoft.com/office/powerpoint/2010/main" val="2293083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xplosion 1 5"/>
          <p:cNvSpPr/>
          <p:nvPr/>
        </p:nvSpPr>
        <p:spPr>
          <a:xfrm rot="21268311">
            <a:off x="341295" y="1536494"/>
            <a:ext cx="8347918" cy="3699958"/>
          </a:xfrm>
          <a:prstGeom prst="irregularSeal1">
            <a:avLst/>
          </a:prstGeom>
          <a:solidFill>
            <a:srgbClr val="00B050"/>
          </a:solidFill>
          <a:ln w="25400" cap="flat" cmpd="sng" algn="ctr">
            <a:solidFill>
              <a:srgbClr val="C00000"/>
            </a:solidFill>
            <a:prstDash val="solid"/>
          </a:ln>
          <a:effectLst/>
        </p:spPr>
        <p:txBody>
          <a:bodyPr lIns="91055" tIns="45521" rIns="91055" bIns="45521" anchor="ctr"/>
          <a:lstStyle/>
          <a:p>
            <a:pPr algn="ctr" fontAlgn="base">
              <a:spcBef>
                <a:spcPct val="0"/>
              </a:spcBef>
              <a:spcAft>
                <a:spcPct val="0"/>
              </a:spcAft>
              <a:defRPr/>
            </a:pPr>
            <a:r>
              <a:rPr lang="vi-VN" sz="4400" b="1" kern="0" dirty="0">
                <a:solidFill>
                  <a:srgbClr val="FFFF00"/>
                </a:solidFill>
                <a:latin typeface="Aaril"/>
                <a:cs typeface="Arial" pitchFamily="34" charset="0"/>
              </a:rPr>
              <a:t> </a:t>
            </a:r>
            <a:r>
              <a:rPr lang="vi-VN" sz="4400" b="1" kern="0" dirty="0">
                <a:solidFill>
                  <a:srgbClr val="FFFF00"/>
                </a:solidFill>
                <a:latin typeface="Times New Roman" panose="02020603050405020304" pitchFamily="18" charset="0"/>
                <a:cs typeface="Times New Roman" panose="02020603050405020304" pitchFamily="18" charset="0"/>
              </a:rPr>
              <a:t>CÁC EM </a:t>
            </a:r>
          </a:p>
          <a:p>
            <a:pPr algn="ctr" fontAlgn="base">
              <a:spcBef>
                <a:spcPct val="0"/>
              </a:spcBef>
              <a:spcAft>
                <a:spcPct val="0"/>
              </a:spcAft>
              <a:defRPr/>
            </a:pPr>
            <a:r>
              <a:rPr lang="vi-VN" sz="4400" b="1" kern="0" dirty="0">
                <a:solidFill>
                  <a:srgbClr val="FFFF00"/>
                </a:solidFill>
                <a:latin typeface="Times New Roman" panose="02020603050405020304" pitchFamily="18" charset="0"/>
                <a:cs typeface="Times New Roman" panose="02020603050405020304" pitchFamily="18" charset="0"/>
              </a:rPr>
              <a:t>GIỎI LẮM</a:t>
            </a:r>
            <a:r>
              <a:rPr lang="en-US" sz="4400" b="1" kern="0" dirty="0">
                <a:solidFill>
                  <a:srgbClr val="FFFF00"/>
                </a:solidFill>
                <a:latin typeface="Times New Roman" panose="02020603050405020304" pitchFamily="18" charset="0"/>
                <a:cs typeface="Times New Roman" panose="02020603050405020304" pitchFamily="18" charset="0"/>
              </a:rPr>
              <a:t>!</a:t>
            </a:r>
            <a:r>
              <a:rPr lang="vi-VN" sz="4400" b="1" kern="0" dirty="0">
                <a:solidFill>
                  <a:srgbClr val="FFFF00"/>
                </a:solidFill>
                <a:latin typeface="Times New Roman" panose="02020603050405020304" pitchFamily="18" charset="0"/>
                <a:cs typeface="Times New Roman" panose="02020603050405020304" pitchFamily="18" charset="0"/>
              </a:rPr>
              <a:t> </a:t>
            </a:r>
            <a:endParaRPr lang="en-US" sz="4400" b="1" kern="0" dirty="0">
              <a:solidFill>
                <a:srgbClr val="FFFF00"/>
              </a:solidFill>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86630">
            <a:off x="1255025" y="843080"/>
            <a:ext cx="2672928" cy="2320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416614">
            <a:off x="5369061" y="4487271"/>
            <a:ext cx="1954050" cy="123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2800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hlinkClick r:id="rId5" action="ppaction://hlinksldjump"/>
          </p:cNvPr>
          <p:cNvSpPr/>
          <p:nvPr/>
        </p:nvSpPr>
        <p:spPr>
          <a:xfrm rot="10800000">
            <a:off x="5467221" y="5429039"/>
            <a:ext cx="1390787" cy="7558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77404" tIns="38702" rIns="77404" bIns="38702" rtlCol="0" anchor="ctr"/>
          <a:lstStyle/>
          <a:p>
            <a:pPr algn="ctr" defTabSz="914139"/>
            <a:endParaRPr lang="vi-VN">
              <a:solidFill>
                <a:prstClr val="white"/>
              </a:solidFill>
            </a:endParaRPr>
          </a:p>
        </p:txBody>
      </p:sp>
      <p:sp>
        <p:nvSpPr>
          <p:cNvPr id="4" name="Snip Diagonal Corner Rectangle 3"/>
          <p:cNvSpPr/>
          <p:nvPr/>
        </p:nvSpPr>
        <p:spPr>
          <a:xfrm>
            <a:off x="1905824" y="810856"/>
            <a:ext cx="5327637" cy="2047737"/>
          </a:xfrm>
          <a:prstGeom prst="snip2DiagRect">
            <a:avLst/>
          </a:prstGeom>
          <a:noFill/>
          <a:ln>
            <a:noFill/>
          </a:ln>
        </p:spPr>
        <p:style>
          <a:lnRef idx="0">
            <a:scrgbClr r="0" g="0" b="0"/>
          </a:lnRef>
          <a:fillRef idx="0">
            <a:scrgbClr r="0" g="0" b="0"/>
          </a:fillRef>
          <a:effectRef idx="0">
            <a:scrgbClr r="0" g="0" b="0"/>
          </a:effectRef>
          <a:fontRef idx="minor">
            <a:schemeClr val="accent3"/>
          </a:fontRef>
        </p:style>
        <p:txBody>
          <a:bodyPr lIns="77404" tIns="38702" rIns="77404" bIns="38702" rtlCol="0" anchor="ctr"/>
          <a:lstStyle/>
          <a:p>
            <a:pPr algn="ctr" defTabSz="914139"/>
            <a:endParaRPr lang="vi-VN">
              <a:solidFill>
                <a:srgbClr val="B32C16"/>
              </a:solidFill>
            </a:endParaRPr>
          </a:p>
        </p:txBody>
      </p:sp>
      <p:sp>
        <p:nvSpPr>
          <p:cNvPr id="6" name="Smiley Face 5"/>
          <p:cNvSpPr/>
          <p:nvPr/>
        </p:nvSpPr>
        <p:spPr>
          <a:xfrm>
            <a:off x="4944564" y="3249464"/>
            <a:ext cx="2288896" cy="2000957"/>
          </a:xfrm>
          <a:prstGeom prst="smileyFac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404" tIns="38702" rIns="77404" bIns="38702" rtlCol="0" anchor="ctr"/>
          <a:lstStyle/>
          <a:p>
            <a:pPr algn="ctr" defTabSz="914139"/>
            <a:endParaRPr lang="vi-VN">
              <a:solidFill>
                <a:prstClr val="white"/>
              </a:solidFill>
            </a:endParaRPr>
          </a:p>
        </p:txBody>
      </p:sp>
      <p:sp>
        <p:nvSpPr>
          <p:cNvPr id="7" name="Snip Diagonal Corner Rectangle 6"/>
          <p:cNvSpPr/>
          <p:nvPr/>
        </p:nvSpPr>
        <p:spPr>
          <a:xfrm>
            <a:off x="1143000" y="1229213"/>
            <a:ext cx="7620000" cy="2020251"/>
          </a:xfrm>
          <a:prstGeom prst="snip2DiagRect">
            <a:avLst>
              <a:gd name="adj1" fmla="val 0"/>
              <a:gd name="adj2" fmla="val 37108"/>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77404" tIns="38702" rIns="77404" bIns="38702" rtlCol="0" anchor="ctr"/>
          <a:lstStyle/>
          <a:p>
            <a:pPr algn="ctr" defTabSz="914139"/>
            <a:r>
              <a:rPr lang="en-US" sz="4000" b="1" dirty="0">
                <a:solidFill>
                  <a:srgbClr val="FF0000"/>
                </a:solidFill>
                <a:latin typeface="Times New Roman" panose="02020603050405020304" pitchFamily="18" charset="0"/>
                <a:cs typeface="Times New Roman" panose="02020603050405020304" pitchFamily="18" charset="0"/>
              </a:rPr>
              <a:t>PHẦN THƯỞNG</a:t>
            </a:r>
            <a:r>
              <a:rPr lang="vi-VN" sz="4000" b="1" dirty="0">
                <a:solidFill>
                  <a:srgbClr val="FF0000"/>
                </a:solidFill>
                <a:latin typeface="Times New Roman" panose="02020603050405020304" pitchFamily="18" charset="0"/>
                <a:cs typeface="Times New Roman" panose="02020603050405020304" pitchFamily="18" charset="0"/>
              </a:rPr>
              <a:t> CỦA CÁC EM </a:t>
            </a:r>
            <a:r>
              <a:rPr lang="en-US" sz="4000" b="1" dirty="0">
                <a:solidFill>
                  <a:srgbClr val="FF0000"/>
                </a:solidFill>
                <a:latin typeface="Times New Roman" panose="02020603050405020304" pitchFamily="18" charset="0"/>
                <a:cs typeface="Times New Roman" panose="02020603050405020304" pitchFamily="18" charset="0"/>
              </a:rPr>
              <a:t> LÀ MỘT TRÀNG VỖ TAY THẬT LỚN</a:t>
            </a:r>
            <a:r>
              <a:rPr lang="en-US" sz="4000" dirty="0">
                <a:solidFill>
                  <a:srgbClr val="FF0000"/>
                </a:solidFill>
                <a:latin typeface="Times New Roman" panose="02020603050405020304" pitchFamily="18" charset="0"/>
                <a:cs typeface="Times New Roman" panose="02020603050405020304" pitchFamily="18" charset="0"/>
              </a:rPr>
              <a:t>.</a:t>
            </a:r>
            <a:endParaRPr lang="vi-VN" sz="4000" dirty="0">
              <a:solidFill>
                <a:srgbClr val="FF0000"/>
              </a:solidFill>
              <a:latin typeface="Times New Roman" panose="02020603050405020304" pitchFamily="18" charset="0"/>
              <a:cs typeface="Times New Roman" panose="02020603050405020304" pitchFamily="18" charset="0"/>
            </a:endParaRPr>
          </a:p>
        </p:txBody>
      </p:sp>
      <p:pic>
        <p:nvPicPr>
          <p:cNvPr id="2" name="Tieng-vo-tay">
            <a:hlinkClick r:id="" action="ppaction://media"/>
          </p:cNvPr>
          <p:cNvPicPr>
            <a:picLocks noChangeAspect="1"/>
          </p:cNvPicPr>
          <p:nvPr>
            <a:audioFile r:link="rId1"/>
            <p:extLst>
              <p:ext uri="{DAA4B4D4-6D71-4841-9C94-3DE7FCFB9230}">
                <p14:media xmlns:p14="http://schemas.microsoft.com/office/powerpoint/2010/main" r:embed="rId2">
                  <p14:trim end="3517.5"/>
                </p14:media>
              </p:ext>
            </p:extLst>
          </p:nvPr>
        </p:nvPicPr>
        <p:blipFill>
          <a:blip r:embed="rId6" cstate="print"/>
          <a:stretch>
            <a:fillRect/>
          </a:stretch>
        </p:blipFill>
        <p:spPr>
          <a:xfrm>
            <a:off x="8370399" y="6262767"/>
            <a:ext cx="469236" cy="595539"/>
          </a:xfrm>
          <a:prstGeom prst="rect">
            <a:avLst/>
          </a:prstGeom>
        </p:spPr>
      </p:pic>
      <p:sp>
        <p:nvSpPr>
          <p:cNvPr id="9" name="AutoShape 10"/>
          <p:cNvSpPr>
            <a:spLocks noChangeArrowheads="1"/>
          </p:cNvSpPr>
          <p:nvPr/>
        </p:nvSpPr>
        <p:spPr bwMode="auto">
          <a:xfrm>
            <a:off x="1600200" y="3266670"/>
            <a:ext cx="2819400" cy="2000957"/>
          </a:xfrm>
          <a:prstGeom prst="star32">
            <a:avLst>
              <a:gd name="adj" fmla="val 24385"/>
            </a:avLst>
          </a:prstGeom>
          <a:solidFill>
            <a:srgbClr val="33CC33"/>
          </a:solidFill>
          <a:ln w="28575" algn="ctr">
            <a:solidFill>
              <a:srgbClr val="FF0000"/>
            </a:solidFill>
            <a:miter lim="800000"/>
            <a:headEnd/>
            <a:tailEnd/>
          </a:ln>
        </p:spPr>
        <p:txBody>
          <a:bodyPr wrap="none" lIns="91431" tIns="45716" rIns="91431" bIns="45716" anchor="ctr"/>
          <a:lstStyle/>
          <a:p>
            <a:pPr algn="ctr" fontAlgn="base">
              <a:spcBef>
                <a:spcPct val="0"/>
              </a:spcBef>
              <a:spcAft>
                <a:spcPct val="0"/>
              </a:spcAft>
            </a:pPr>
            <a:endParaRPr lang="vi-VN">
              <a:solidFill>
                <a:srgbClr val="000000"/>
              </a:solidFill>
              <a:latin typeface="Arial" pitchFamily="34"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416614">
            <a:off x="6741384" y="4501391"/>
            <a:ext cx="1954050" cy="123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137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1" presetClass="mediacall" presetSubtype="0" fill="hold" nodeType="withEffect">
                                  <p:stCondLst>
                                    <p:cond delay="0"/>
                                  </p:stCondLst>
                                  <p:childTnLst>
                                    <p:cmd type="call" cmd="playFrom(0.0)">
                                      <p:cBhvr>
                                        <p:cTn id="14" dur="14144" fill="hold"/>
                                        <p:tgtEl>
                                          <p:spTgt spid="2"/>
                                        </p:tgtEl>
                                      </p:cBhvr>
                                    </p:cmd>
                                  </p:childTnLst>
                                </p:cTn>
                              </p:par>
                              <p:par>
                                <p:cTn id="15" presetID="8" presetClass="emph" presetSubtype="0" repeatCount="indefinite" fill="hold" grpId="1" nodeType="withEffect">
                                  <p:stCondLst>
                                    <p:cond delay="0"/>
                                  </p:stCondLst>
                                  <p:childTnLst>
                                    <p:animRot by="21600000">
                                      <p:cBhvr>
                                        <p:cTn id="16" dur="2000" fill="hold"/>
                                        <p:tgtEl>
                                          <p:spTgt spid="9"/>
                                        </p:tgtEl>
                                        <p:attrNameLst>
                                          <p:attrName>r</p:attrName>
                                        </p:attrNameLst>
                                      </p:cBhvr>
                                    </p:animRot>
                                  </p:childTnLst>
                                </p:cTn>
                              </p:par>
                              <p:par>
                                <p:cTn id="17" presetID="8" presetClass="emph" presetSubtype="0" fill="hold" grpId="2" nodeType="withEffect">
                                  <p:stCondLst>
                                    <p:cond delay="0"/>
                                  </p:stCondLst>
                                  <p:childTnLst>
                                    <p:animRot by="21600000">
                                      <p:cBhvr>
                                        <p:cTn id="18" dur="2000" fill="hold"/>
                                        <p:tgtEl>
                                          <p:spTgt spid="9"/>
                                        </p:tgtEl>
                                        <p:attrNameLst>
                                          <p:attrName>r</p:attrName>
                                        </p:attrNameLst>
                                      </p:cBhvr>
                                    </p:animRot>
                                  </p:childTnLst>
                                </p:cTn>
                              </p:par>
                              <p:par>
                                <p:cTn id="19" presetID="5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770" decel="100000"/>
                                        <p:tgtEl>
                                          <p:spTgt spid="9"/>
                                        </p:tgtEl>
                                      </p:cBhvr>
                                    </p:animEffect>
                                    <p:animScale>
                                      <p:cBhvr>
                                        <p:cTn id="22" dur="770" decel="100000"/>
                                        <p:tgtEl>
                                          <p:spTgt spid="9"/>
                                        </p:tgtEl>
                                      </p:cBhvr>
                                      <p:from x="10000" y="10000"/>
                                      <p:to x="200000" y="450000"/>
                                    </p:animScale>
                                    <p:animScale>
                                      <p:cBhvr>
                                        <p:cTn id="23" dur="1230" accel="100000" fill="hold">
                                          <p:stCondLst>
                                            <p:cond delay="770"/>
                                          </p:stCondLst>
                                        </p:cTn>
                                        <p:tgtEl>
                                          <p:spTgt spid="9"/>
                                        </p:tgtEl>
                                      </p:cBhvr>
                                      <p:from x="200000" y="450000"/>
                                      <p:to x="100000" y="100000"/>
                                    </p:animScale>
                                    <p:set>
                                      <p:cBhvr>
                                        <p:cTn id="24" dur="770" fill="hold"/>
                                        <p:tgtEl>
                                          <p:spTgt spid="9"/>
                                        </p:tgtEl>
                                        <p:attrNameLst>
                                          <p:attrName>ppt_x</p:attrName>
                                        </p:attrNameLst>
                                      </p:cBhvr>
                                      <p:to>
                                        <p:strVal val="(0.5)"/>
                                      </p:to>
                                    </p:set>
                                    <p:anim from="(0.5)" to="(#ppt_x)" calcmode="lin" valueType="num">
                                      <p:cBhvr>
                                        <p:cTn id="25" dur="1230" accel="100000" fill="hold">
                                          <p:stCondLst>
                                            <p:cond delay="770"/>
                                          </p:stCondLst>
                                        </p:cTn>
                                        <p:tgtEl>
                                          <p:spTgt spid="9"/>
                                        </p:tgtEl>
                                        <p:attrNameLst>
                                          <p:attrName>ppt_x</p:attrName>
                                        </p:attrNameLst>
                                      </p:cBhvr>
                                    </p:anim>
                                    <p:set>
                                      <p:cBhvr>
                                        <p:cTn id="26" dur="770" fill="hold"/>
                                        <p:tgtEl>
                                          <p:spTgt spid="9"/>
                                        </p:tgtEl>
                                        <p:attrNameLst>
                                          <p:attrName>ppt_y</p:attrName>
                                        </p:attrNameLst>
                                      </p:cBhvr>
                                      <p:to>
                                        <p:strVal val="(#ppt_y+0.4)"/>
                                      </p:to>
                                    </p:set>
                                    <p:anim from="(#ppt_y+0.4)" to="(#ppt_y)" calcmode="lin" valueType="num">
                                      <p:cBhvr>
                                        <p:cTn id="27" dur="1230" accel="100000" fill="hold">
                                          <p:stCondLst>
                                            <p:cond delay="770"/>
                                          </p:stCondLst>
                                        </p:cTn>
                                        <p:tgtEl>
                                          <p:spTgt spid="9"/>
                                        </p:tgtEl>
                                        <p:attrNameLst>
                                          <p:attrName>ppt_y</p:attrName>
                                        </p:attrNameLst>
                                      </p:cBhvr>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bldLst>
      <p:bldP spid="6" grpId="0" animBg="1"/>
      <p:bldP spid="7" grpId="0" animBg="1"/>
      <p:bldP spid="9" grpId="0" animBg="1"/>
      <p:bldP spid="9" grpId="1" animBg="1"/>
      <p:bldP spid="9"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WordArt 22"/>
          <p:cNvSpPr>
            <a:spLocks noChangeArrowheads="1" noChangeShapeType="1" noTextEdit="1"/>
          </p:cNvSpPr>
          <p:nvPr/>
        </p:nvSpPr>
        <p:spPr bwMode="auto">
          <a:xfrm>
            <a:off x="381000" y="1441537"/>
            <a:ext cx="8458200" cy="3781425"/>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vi-VN" sz="3600" b="1" kern="10" dirty="0">
                <a:ln w="9525">
                  <a:round/>
                  <a:headEnd/>
                  <a:tailEnd/>
                </a:ln>
                <a:solidFill>
                  <a:srgbClr val="0000FF"/>
                </a:solidFill>
                <a:latin typeface="Times New Roman" panose="02020603050405020304" pitchFamily="18" charset="0"/>
                <a:cs typeface="Times New Roman" panose="02020603050405020304" pitchFamily="18" charset="0"/>
              </a:rPr>
              <a:t>CẢM ƠN </a:t>
            </a:r>
          </a:p>
          <a:p>
            <a:pPr algn="ctr" fontAlgn="base">
              <a:spcBef>
                <a:spcPct val="0"/>
              </a:spcBef>
              <a:spcAft>
                <a:spcPct val="0"/>
              </a:spcAft>
            </a:pPr>
            <a:r>
              <a:rPr lang="en-US" sz="3600" b="1" kern="10" dirty="0">
                <a:ln w="9525">
                  <a:round/>
                  <a:headEnd/>
                  <a:tailEnd/>
                </a:ln>
                <a:solidFill>
                  <a:srgbClr val="0000FF"/>
                </a:solidFill>
                <a:latin typeface="Times New Roman" panose="02020603050405020304" pitchFamily="18" charset="0"/>
                <a:cs typeface="Times New Roman" panose="02020603050405020304" pitchFamily="18" charset="0"/>
              </a:rPr>
              <a:t>CÁC EM !</a:t>
            </a:r>
          </a:p>
        </p:txBody>
      </p:sp>
      <p:pic>
        <p:nvPicPr>
          <p:cNvPr id="9" name="Picture 8"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343482"/>
            <a:ext cx="1828800" cy="97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16614">
            <a:off x="3640446" y="4309176"/>
            <a:ext cx="2266582" cy="143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53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1"/>
          <p:cNvSpPr txBox="1">
            <a:spLocks noChangeArrowheads="1"/>
          </p:cNvSpPr>
          <p:nvPr/>
        </p:nvSpPr>
        <p:spPr bwMode="auto">
          <a:xfrm>
            <a:off x="457200" y="147638"/>
            <a:ext cx="8305800" cy="461962"/>
          </a:xfrm>
          <a:prstGeom prst="rect">
            <a:avLst/>
          </a:prstGeom>
          <a:solidFill>
            <a:srgbClr val="FFFF00"/>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2400" b="1" dirty="0">
                <a:solidFill>
                  <a:srgbClr val="FF0000"/>
                </a:solidFill>
                <a:latin typeface="Times New Roman" panose="02020603050405020304" pitchFamily="18" charset="0"/>
                <a:cs typeface="Times New Roman" panose="02020603050405020304" pitchFamily="18" charset="0"/>
              </a:rPr>
              <a:t>MỘT SỐ VỤ TAI NẠN ĐAU LÒNG TRÊN ĐẤT NƯỚC TA</a:t>
            </a:r>
          </a:p>
        </p:txBody>
      </p:sp>
      <p:pic>
        <p:nvPicPr>
          <p:cNvPr id="108556" name="Picture 12" descr="25K-13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3800"/>
            <a:ext cx="4572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7" name="Picture 13" descr="ANd9GcQYriWjJ6OKHQ1ahxBeNUvjKUYYCZY2e-6bA3b_iAKrGlAIBJPxQtQVvQ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33800"/>
            <a:ext cx="4572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8" name="Picture 14" descr="http://www.congan.com.vn/dulieu6/tainangiaothong200210.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0" y="5334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9" name="Picture 15" descr="b-2012-07-26-14-00-2012-07-26-20-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5334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491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08558"/>
                                        </p:tgtEl>
                                        <p:attrNameLst>
                                          <p:attrName>style.visibility</p:attrName>
                                        </p:attrNameLst>
                                      </p:cBhvr>
                                      <p:to>
                                        <p:strVal val="visible"/>
                                      </p:to>
                                    </p:set>
                                    <p:animEffect transition="in" filter="diamond(in)">
                                      <p:cBhvr>
                                        <p:cTn id="7" dur="1000"/>
                                        <p:tgtEl>
                                          <p:spTgt spid="1085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08559"/>
                                        </p:tgtEl>
                                        <p:attrNameLst>
                                          <p:attrName>style.visibility</p:attrName>
                                        </p:attrNameLst>
                                      </p:cBhvr>
                                      <p:to>
                                        <p:strVal val="visible"/>
                                      </p:to>
                                    </p:set>
                                    <p:animEffect transition="in" filter="diamond(in)">
                                      <p:cBhvr>
                                        <p:cTn id="12" dur="1000"/>
                                        <p:tgtEl>
                                          <p:spTgt spid="1085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08556"/>
                                        </p:tgtEl>
                                        <p:attrNameLst>
                                          <p:attrName>style.visibility</p:attrName>
                                        </p:attrNameLst>
                                      </p:cBhvr>
                                      <p:to>
                                        <p:strVal val="visible"/>
                                      </p:to>
                                    </p:set>
                                    <p:animEffect transition="in" filter="diamond(in)">
                                      <p:cBhvr>
                                        <p:cTn id="17" dur="1000"/>
                                        <p:tgtEl>
                                          <p:spTgt spid="1085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08557"/>
                                        </p:tgtEl>
                                        <p:attrNameLst>
                                          <p:attrName>style.visibility</p:attrName>
                                        </p:attrNameLst>
                                      </p:cBhvr>
                                      <p:to>
                                        <p:strVal val="visible"/>
                                      </p:to>
                                    </p:set>
                                    <p:animEffect transition="in" filter="diamond(in)">
                                      <p:cBhvr>
                                        <p:cTn id="22" dur="1000"/>
                                        <p:tgtEl>
                                          <p:spTgt spid="108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0" y="533400"/>
            <a:ext cx="9284109" cy="4038600"/>
          </a:xfrm>
          <a:prstGeom prst="cloudCallout">
            <a:avLst>
              <a:gd name="adj1" fmla="val -35790"/>
              <a:gd name="adj2" fmla="val 64758"/>
            </a:avLst>
          </a:prstGeom>
          <a:ln>
            <a:headEnd/>
            <a:tailEnd/>
          </a:ln>
        </p:spPr>
        <p:style>
          <a:lnRef idx="2">
            <a:schemeClr val="dk1"/>
          </a:lnRef>
          <a:fillRef idx="1">
            <a:schemeClr val="lt1"/>
          </a:fillRef>
          <a:effectRef idx="0">
            <a:schemeClr val="dk1"/>
          </a:effectRef>
          <a:fontRef idx="minor">
            <a:schemeClr val="dk1"/>
          </a:fontRef>
        </p:style>
        <p:txBody>
          <a:bodyPr/>
          <a:lstStyle/>
          <a:p>
            <a:pPr lvl="0" algn="just"/>
            <a:r>
              <a:rPr lang="vi-VN" sz="3200" b="1" dirty="0">
                <a:solidFill>
                  <a:srgbClr val="FF0000"/>
                </a:solidFill>
                <a:latin typeface="Times New Roman" panose="02020603050405020304" pitchFamily="18" charset="0"/>
                <a:cs typeface="Times New Roman" panose="02020603050405020304" pitchFamily="18" charset="0"/>
              </a:rPr>
              <a:t>1. Liên hệ thực tế và trả lời câu hỏi:</a:t>
            </a:r>
          </a:p>
          <a:p>
            <a:pPr lvl="0" algn="just"/>
            <a:r>
              <a:rPr lang="vi-VN" sz="2800" b="1" dirty="0">
                <a:solidFill>
                  <a:srgbClr val="7030A0"/>
                </a:solidFill>
                <a:latin typeface="Times New Roman" panose="02020603050405020304" pitchFamily="18" charset="0"/>
                <a:cs typeface="Times New Roman" panose="02020603050405020304" pitchFamily="18" charset="0"/>
              </a:rPr>
              <a:t>+ Kể tên một tai nạn giao thông đường bộ mà em biết.</a:t>
            </a:r>
          </a:p>
          <a:p>
            <a:pPr lvl="0" algn="just"/>
            <a:r>
              <a:rPr lang="vi-VN" sz="2800" b="1" dirty="0">
                <a:solidFill>
                  <a:srgbClr val="7030A0"/>
                </a:solidFill>
                <a:latin typeface="Times New Roman" panose="02020603050405020304" pitchFamily="18" charset="0"/>
                <a:cs typeface="Times New Roman" panose="02020603050405020304" pitchFamily="18" charset="0"/>
              </a:rPr>
              <a:t>+ Nguyên nhân nào dẫn đến tai nạn đó?</a:t>
            </a:r>
          </a:p>
        </p:txBody>
      </p:sp>
    </p:spTree>
    <p:extLst>
      <p:ext uri="{BB962C8B-B14F-4D97-AF65-F5344CB8AC3E}">
        <p14:creationId xmlns:p14="http://schemas.microsoft.com/office/powerpoint/2010/main" val="2050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99420"/>
            <a:ext cx="8610600" cy="6001643"/>
          </a:xfrm>
          <a:prstGeom prst="rect">
            <a:avLst/>
          </a:prstGeom>
          <a:solidFill>
            <a:schemeClr val="bg2"/>
          </a:solidFill>
        </p:spPr>
        <p:txBody>
          <a:bodyPr wrap="square">
            <a:spAutoFit/>
          </a:bodyPr>
          <a:lstStyle/>
          <a:p>
            <a:pPr algn="just">
              <a:buFont typeface="Arial"/>
              <a:buChar char="•"/>
            </a:pPr>
            <a:r>
              <a:rPr lang="vi-VN" sz="2400" b="1" i="0" dirty="0">
                <a:solidFill>
                  <a:srgbClr val="00B050"/>
                </a:solidFill>
                <a:effectLst/>
                <a:latin typeface="+mj-lt"/>
                <a:cs typeface="Times New Roman" pitchFamily="18" charset="0"/>
              </a:rPr>
              <a:t> </a:t>
            </a:r>
            <a:r>
              <a:rPr lang="vi-VN" sz="3200" b="1" i="0" dirty="0">
                <a:solidFill>
                  <a:srgbClr val="002060"/>
                </a:solidFill>
                <a:effectLst/>
                <a:latin typeface="Times New Roman" panose="02020603050405020304" pitchFamily="18" charset="0"/>
                <a:cs typeface="Times New Roman" panose="02020603050405020304" pitchFamily="18" charset="0"/>
              </a:rPr>
              <a:t>Một tai nạn giao thông đường bộ mà em biết: </a:t>
            </a:r>
            <a:r>
              <a:rPr lang="vi-VN" sz="3200" b="1" i="0" dirty="0">
                <a:solidFill>
                  <a:srgbClr val="00B050"/>
                </a:solidFill>
                <a:effectLst/>
                <a:latin typeface="Times New Roman" panose="02020603050405020304" pitchFamily="18" charset="0"/>
                <a:cs typeface="Times New Roman" panose="02020603050405020304" pitchFamily="18" charset="0"/>
              </a:rPr>
              <a:t>Hôm đó, tầm 6 rưỡi tối, em đang ngồi ở ngoài cửa thì thấy tiếng xe máy và chiếc xe đạp điện va vào nhau đổ rầm. Chiếc xe máy do anh công nhân may mặc điều khiển, do đi không chú ý đã đâm vào đuôi xe của một bà đi xe đạp điện khiến cả hai người đều bị ngã xuống đường. Cũng may, vụ va chạm không quá nặng nên cả hai người chỉ bị trầy xước nhẹ bên ngoài.</a:t>
            </a:r>
          </a:p>
          <a:p>
            <a:pPr algn="just"/>
            <a:r>
              <a:rPr lang="vi-VN" sz="3200" b="1" i="0" dirty="0">
                <a:solidFill>
                  <a:srgbClr val="00B050"/>
                </a:solidFill>
                <a:effectLst/>
                <a:latin typeface="Times New Roman" panose="02020603050405020304" pitchFamily="18" charset="0"/>
                <a:cs typeface="Times New Roman" panose="02020603050405020304" pitchFamily="18" charset="0"/>
              </a:rPr>
              <a:t>      </a:t>
            </a:r>
            <a:r>
              <a:rPr lang="vi-VN" sz="3200" b="1" i="0" dirty="0">
                <a:solidFill>
                  <a:srgbClr val="FF0000"/>
                </a:solidFill>
                <a:effectLst/>
                <a:latin typeface="Times New Roman" panose="02020603050405020304" pitchFamily="18" charset="0"/>
                <a:cs typeface="Times New Roman" panose="02020603050405020304" pitchFamily="18" charset="0"/>
              </a:rPr>
              <a:t>Như vậy, nguyên nhân dẫn đến vụ tai nạn đó là do anh thanh niên chưa chú ý khi tham gia giao thông.</a:t>
            </a:r>
          </a:p>
        </p:txBody>
      </p:sp>
    </p:spTree>
    <p:extLst>
      <p:ext uri="{BB962C8B-B14F-4D97-AF65-F5344CB8AC3E}">
        <p14:creationId xmlns:p14="http://schemas.microsoft.com/office/powerpoint/2010/main" val="85739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8689258" cy="954107"/>
          </a:xfrm>
          <a:prstGeom prst="rect">
            <a:avLst/>
          </a:prstGeom>
        </p:spPr>
        <p:txBody>
          <a:bodyPr wrap="square">
            <a:spAutoFit/>
          </a:bodyPr>
          <a:lstStyle/>
          <a:p>
            <a:pPr algn="ctr"/>
            <a:r>
              <a:rPr lang="vi-VN" sz="2800" b="1" dirty="0">
                <a:solidFill>
                  <a:srgbClr val="FF0000"/>
                </a:solidFill>
                <a:latin typeface="Times New Roman" panose="02020603050405020304" pitchFamily="18" charset="0"/>
                <a:cs typeface="Times New Roman" panose="02020603050405020304" pitchFamily="18" charset="0"/>
              </a:rPr>
              <a:t>Vụ tai nạn 3 người chết ở Hưng Yên: Xe còn đăng kiểm, lái xe không có nồng độ cồn, ma túy</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4078" y="2456795"/>
            <a:ext cx="9114503" cy="4093428"/>
          </a:xfrm>
          <a:prstGeom prst="rect">
            <a:avLst/>
          </a:prstGeom>
          <a:noFill/>
        </p:spPr>
        <p:txBody>
          <a:bodyPr wrap="square">
            <a:spAutoFit/>
          </a:bodyPr>
          <a:lstStyle/>
          <a:p>
            <a:pPr algn="just"/>
            <a:r>
              <a:rPr lang="vi-VN" sz="2000" b="1" dirty="0">
                <a:solidFill>
                  <a:srgbClr val="002060"/>
                </a:solidFill>
                <a:latin typeface="Arial"/>
                <a:cs typeface="Times New Roman" pitchFamily="18" charset="0"/>
              </a:rPr>
              <a:t>  </a:t>
            </a:r>
            <a:r>
              <a:rPr lang="vi-VN" sz="2000" b="1" dirty="0">
                <a:solidFill>
                  <a:srgbClr val="002060"/>
                </a:solidFill>
                <a:latin typeface="Times New Roman" panose="02020603050405020304" pitchFamily="18" charset="0"/>
                <a:cs typeface="Times New Roman" panose="02020603050405020304" pitchFamily="18" charset="0"/>
              </a:rPr>
              <a:t>Theo báo cáo của cơ quan chức năng tỉnh Hưng Yên với đoàn công tác của Ủy ban ATGT Quốc gia, vào khoảng 15h05 ngày 13/6, một vụ tai nạn giao thông đặc biệt nghiêm trọng xảy ra tại Km9+500 đường nối hai cao tốc 5B và Pháp Vân-Cầu Giẽ, thuộc địa phận xã Đặng Lễ, huyện Ân Thi, tỉnh Hưng Yên. Vào thời điểm trên, xe ô tô tải biển kiểm soát 20C-107.59 do anh Nguyễn Đình Quyết (sinh năm 1985, ở xã Quỳnh Nguyên, huyện Quỳnh Phụ, tỉnh Thái Bình) điều khiển, lưu thông theo hướng huyện Yên Mỹ đi thành phố Hưng Yên đã xảy ra tai nạn với xe ô tô đi ngược chiều biển kiểm soát 89A-104.50 do anh Trần Văn Đạo (sinh năm 1990, ở xã Nguyễn Trãi, huyện Ân Thi, tỉnh Hưng Yên) điều khiển, trên xe chở chị Lê Thị Nga (sinh năm 1991, có hộ khẩu thường trú tại phường An Tảo, thành phố Hưng Yên) và cháu Nguyễn Hải Quân, sinh năm 2017 (con chị Nga).</a:t>
            </a:r>
          </a:p>
          <a:p>
            <a:pPr algn="just"/>
            <a:r>
              <a:rPr lang="vi-VN" sz="2000" b="1" dirty="0">
                <a:solidFill>
                  <a:srgbClr val="002060"/>
                </a:solidFill>
                <a:latin typeface="Times New Roman" panose="02020603050405020304" pitchFamily="18" charset="0"/>
                <a:cs typeface="Times New Roman" panose="02020603050405020304" pitchFamily="18" charset="0"/>
              </a:rPr>
              <a:t>Vụ tai nạn làm anh Trần Văn Đạo, chị Lê Thị Nga và cháu Nguyễn Hải Quân tử vong tại chỗ, hai xe ô tô hư hỏng nặng.</a:t>
            </a:r>
          </a:p>
        </p:txBody>
      </p:sp>
    </p:spTree>
    <p:extLst>
      <p:ext uri="{BB962C8B-B14F-4D97-AF65-F5344CB8AC3E}">
        <p14:creationId xmlns:p14="http://schemas.microsoft.com/office/powerpoint/2010/main" val="2867353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954"/>
            <a:ext cx="4705438" cy="33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
            <a:ext cx="4561212" cy="3460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6" y="3429000"/>
            <a:ext cx="463099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460954"/>
            <a:ext cx="4495800" cy="3397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340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617355" y="1575246"/>
            <a:ext cx="7516813" cy="461665"/>
          </a:xfrm>
          <a:prstGeom prst="rect">
            <a:avLst/>
          </a:prstGeom>
          <a:solidFill>
            <a:schemeClr val="accent1">
              <a:lumMod val="40000"/>
              <a:lumOff val="60000"/>
            </a:schemeClr>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fontAlgn="base">
              <a:spcBef>
                <a:spcPct val="0"/>
              </a:spcBef>
              <a:spcAft>
                <a:spcPct val="0"/>
              </a:spcAft>
              <a:buFontTx/>
              <a:buNone/>
            </a:pPr>
            <a:r>
              <a:rPr lang="en-US" altLang="en-US" sz="2400" b="1" dirty="0" err="1">
                <a:solidFill>
                  <a:srgbClr val="0000FF"/>
                </a:solidFill>
                <a:cs typeface="Times New Roman" panose="02020603050405020304" pitchFamily="18" charset="0"/>
              </a:rPr>
              <a:t>Chuẩn</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bị</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sẵn</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sàng</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đồ</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dùng</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học</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tập</a:t>
            </a:r>
            <a:r>
              <a:rPr lang="vi-VN" altLang="en-US" sz="2400" b="1" dirty="0">
                <a:solidFill>
                  <a:srgbClr val="0000FF"/>
                </a:solidFill>
                <a:cs typeface="Times New Roman" panose="02020603050405020304" pitchFamily="18" charset="0"/>
              </a:rPr>
              <a:t>, sách vở/</a:t>
            </a:r>
            <a:endParaRPr lang="en-US" altLang="en-US" sz="2400" b="1" dirty="0">
              <a:solidFill>
                <a:srgbClr val="0000FF"/>
              </a:solidFill>
              <a:cs typeface="Times New Roman" panose="02020603050405020304" pitchFamily="18" charset="0"/>
            </a:endParaRPr>
          </a:p>
        </p:txBody>
      </p:sp>
      <p:pic>
        <p:nvPicPr>
          <p:cNvPr id="5" name="Picture 5" descr="Book-09-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2033" y="1575246"/>
            <a:ext cx="1607951"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895600" y="3528219"/>
            <a:ext cx="6238568" cy="830997"/>
          </a:xfrm>
          <a:prstGeom prst="rect">
            <a:avLst/>
          </a:prstGeom>
          <a:solidFill>
            <a:schemeClr val="accent1">
              <a:lumMod val="40000"/>
              <a:lumOff val="60000"/>
            </a:schemeClr>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fontAlgn="base">
              <a:spcBef>
                <a:spcPct val="0"/>
              </a:spcBef>
              <a:spcAft>
                <a:spcPct val="0"/>
              </a:spcAft>
              <a:buFontTx/>
              <a:buNone/>
            </a:pPr>
            <a:r>
              <a:rPr lang="en-US" altLang="en-US" sz="2400" b="1" dirty="0" err="1">
                <a:solidFill>
                  <a:srgbClr val="0000FF"/>
                </a:solidFill>
                <a:cs typeface="Times New Roman" panose="02020603050405020304" pitchFamily="18" charset="0"/>
              </a:rPr>
              <a:t>Tập</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trung</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lắng</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nghe</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và</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làm</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theo</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yêu</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cầu</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của</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giáo</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viên</a:t>
            </a:r>
            <a:r>
              <a:rPr lang="en-US" altLang="en-US" sz="2400" b="1" dirty="0">
                <a:solidFill>
                  <a:srgbClr val="0000FF"/>
                </a:solidFill>
                <a:cs typeface="Times New Roman" panose="02020603050405020304" pitchFamily="18" charset="0"/>
              </a:rPr>
              <a:t>.</a:t>
            </a:r>
          </a:p>
        </p:txBody>
      </p:sp>
      <p:pic>
        <p:nvPicPr>
          <p:cNvPr id="3" name="Picture 2" descr="Home Icons - Free Download, PNG and 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4630738"/>
            <a:ext cx="1443038"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3662696" y="5094148"/>
            <a:ext cx="5260975" cy="461665"/>
          </a:xfrm>
          <a:prstGeom prst="rect">
            <a:avLst/>
          </a:prstGeom>
          <a:solidFill>
            <a:schemeClr val="accent1">
              <a:lumMod val="40000"/>
              <a:lumOff val="60000"/>
            </a:schemeClr>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en-US" sz="2400" b="1" dirty="0" err="1">
                <a:solidFill>
                  <a:srgbClr val="0000FF"/>
                </a:solidFill>
                <a:cs typeface="Times New Roman" panose="02020603050405020304" pitchFamily="18" charset="0"/>
              </a:rPr>
              <a:t>Hoàn</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thành</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các</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nhiệm</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vụ</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học</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tập</a:t>
            </a:r>
            <a:endParaRPr lang="en-US" altLang="en-US" sz="2400" b="1" dirty="0">
              <a:solidFill>
                <a:srgbClr val="002060"/>
              </a:solidFill>
              <a:cs typeface="Times New Roman" panose="02020603050405020304" pitchFamily="18" charset="0"/>
            </a:endParaRPr>
          </a:p>
        </p:txBody>
      </p:sp>
      <p:pic>
        <p:nvPicPr>
          <p:cNvPr id="2052" name="Picture 4" descr="Listen to teacher clipart 5 » Clipart St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227388"/>
            <a:ext cx="160178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2"/>
          <p:cNvSpPr txBox="1">
            <a:spLocks/>
          </p:cNvSpPr>
          <p:nvPr/>
        </p:nvSpPr>
        <p:spPr>
          <a:xfrm>
            <a:off x="59813" y="381000"/>
            <a:ext cx="8990012" cy="838200"/>
          </a:xfrm>
          <a:prstGeom prst="rect">
            <a:avLst/>
          </a:prstGeom>
          <a:solidFill>
            <a:srgbClr val="00B050"/>
          </a:solidFill>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b="1" dirty="0">
                <a:solidFill>
                  <a:srgbClr val="FFFF00"/>
                </a:solidFill>
                <a:latin typeface="Times New Roman" pitchFamily="18" charset="0"/>
                <a:cs typeface="Times New Roman" pitchFamily="18" charset="0"/>
              </a:rPr>
              <a:t>NHỮNG ĐIỀU CẦN LƯU Ý</a:t>
            </a:r>
          </a:p>
        </p:txBody>
      </p:sp>
    </p:spTree>
    <p:extLst>
      <p:ext uri="{BB962C8B-B14F-4D97-AF65-F5344CB8AC3E}">
        <p14:creationId xmlns:p14="http://schemas.microsoft.com/office/powerpoint/2010/main" val="2910388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1000"/>
                                        <p:tgtEl>
                                          <p:spTgt spid="2052"/>
                                        </p:tgtEl>
                                      </p:cBhvr>
                                    </p:animEffect>
                                    <p:anim calcmode="lin" valueType="num">
                                      <p:cBhvr>
                                        <p:cTn id="20" dur="1000" fill="hold"/>
                                        <p:tgtEl>
                                          <p:spTgt spid="2052"/>
                                        </p:tgtEl>
                                        <p:attrNameLst>
                                          <p:attrName>ppt_x</p:attrName>
                                        </p:attrNameLst>
                                      </p:cBhvr>
                                      <p:tavLst>
                                        <p:tav tm="0">
                                          <p:val>
                                            <p:strVal val="#ppt_x"/>
                                          </p:val>
                                        </p:tav>
                                        <p:tav tm="100000">
                                          <p:val>
                                            <p:strVal val="#ppt_x"/>
                                          </p:val>
                                        </p:tav>
                                      </p:tavLst>
                                    </p:anim>
                                    <p:anim calcmode="lin" valueType="num">
                                      <p:cBhvr>
                                        <p:cTn id="21" dur="1000" fill="hold"/>
                                        <p:tgtEl>
                                          <p:spTgt spid="205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 descr="tngt_wgh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6" descr="ovf14151892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520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tn1_YDU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50520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215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71012"/>
                                        </p:tgtEl>
                                        <p:attrNameLst>
                                          <p:attrName>style.visibility</p:attrName>
                                        </p:attrNameLst>
                                      </p:cBhvr>
                                      <p:to>
                                        <p:strVal val="visible"/>
                                      </p:to>
                                    </p:set>
                                    <p:animEffect transition="in" filter="diamond(in)">
                                      <p:cBhvr>
                                        <p:cTn id="7" dur="2000"/>
                                        <p:tgtEl>
                                          <p:spTgt spid="171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181" y="2209800"/>
            <a:ext cx="8458200" cy="2800767"/>
          </a:xfrm>
          <a:prstGeom prst="rect">
            <a:avLst/>
          </a:prstGeom>
          <a:solidFill>
            <a:schemeClr val="bg2"/>
          </a:solidFill>
        </p:spPr>
        <p:txBody>
          <a:bodyPr wrap="square">
            <a:spAutoFit/>
          </a:bodyPr>
          <a:lstStyle/>
          <a:p>
            <a:pPr algn="just"/>
            <a:r>
              <a:rPr lang="vi-VN" sz="4400" b="1" i="0" dirty="0">
                <a:solidFill>
                  <a:srgbClr val="7030A0"/>
                </a:solidFill>
                <a:effectLst/>
                <a:latin typeface="Times New Roman" panose="02020603050405020304" pitchFamily="18" charset="0"/>
                <a:cs typeface="Times New Roman" panose="02020603050405020304" pitchFamily="18" charset="0"/>
              </a:rPr>
              <a:t>Suy nghĩ để chỉ ra những hành động có thể dẫn đến tai nạn giao thông và những việc nên làm để phòng tránh tai nạn giao thông.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0069"/>
            <a:ext cx="1447801" cy="2149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23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tech12h.com/sites/default/files/styles/inbody400/public/3_152.png?itok=P3cYiZu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95997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96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circle(in)">
                                      <p:cBhvr>
                                        <p:cTn id="7"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232" y="304800"/>
            <a:ext cx="8763000" cy="5262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57200" indent="-457200" algn="just">
              <a:buFont typeface="Wingdings" pitchFamily="2" charset="2"/>
              <a:buChar char="v"/>
            </a:pPr>
            <a:r>
              <a:rPr lang="vi-VN" sz="2800" b="1" i="0" dirty="0">
                <a:solidFill>
                  <a:srgbClr val="FF0000"/>
                </a:solidFill>
                <a:effectLst/>
                <a:latin typeface="Times New Roman" panose="02020603050405020304" pitchFamily="18" charset="0"/>
                <a:cs typeface="Times New Roman" panose="02020603050405020304" pitchFamily="18" charset="0"/>
              </a:rPr>
              <a:t>Những hành động có thể dẫn đến tai nạn giao thông:</a:t>
            </a:r>
          </a:p>
          <a:p>
            <a:pPr algn="just">
              <a:buFont typeface="Arial"/>
              <a:buChar char="•"/>
            </a:pPr>
            <a:r>
              <a:rPr lang="vi-VN" sz="2800" b="1" i="0" dirty="0">
                <a:solidFill>
                  <a:srgbClr val="7030A0"/>
                </a:solidFill>
                <a:effectLst/>
                <a:latin typeface="Times New Roman" panose="02020603050405020304" pitchFamily="18" charset="0"/>
                <a:cs typeface="Times New Roman" panose="02020603050405020304" pitchFamily="18" charset="0"/>
              </a:rPr>
              <a:t> Hình 2: đi xe đạp dàn hàng ngang.</a:t>
            </a:r>
          </a:p>
          <a:p>
            <a:pPr algn="just">
              <a:buFont typeface="Arial"/>
              <a:buChar char="•"/>
            </a:pPr>
            <a:r>
              <a:rPr lang="vi-VN" sz="2800" b="1" i="0" dirty="0">
                <a:solidFill>
                  <a:srgbClr val="7030A0"/>
                </a:solidFill>
                <a:effectLst/>
                <a:latin typeface="Times New Roman" panose="02020603050405020304" pitchFamily="18" charset="0"/>
                <a:cs typeface="Times New Roman" panose="02020603050405020304" pitchFamily="18" charset="0"/>
              </a:rPr>
              <a:t> Hình 3: chở hàng cồng kềnh.</a:t>
            </a:r>
          </a:p>
          <a:p>
            <a:pPr algn="just">
              <a:buFont typeface="Arial"/>
              <a:buChar char="•"/>
            </a:pPr>
            <a:r>
              <a:rPr lang="vi-VN" sz="2800" b="1" i="0" dirty="0">
                <a:solidFill>
                  <a:srgbClr val="7030A0"/>
                </a:solidFill>
                <a:effectLst/>
                <a:latin typeface="Times New Roman" panose="02020603050405020304" pitchFamily="18" charset="0"/>
                <a:cs typeface="Times New Roman" panose="02020603050405020304" pitchFamily="18" charset="0"/>
              </a:rPr>
              <a:t> Hình 4: chở hàng cồng kềnh không có dây buộc và dùng xe không đúng chức năng để chuyên chở.</a:t>
            </a:r>
          </a:p>
          <a:p>
            <a:pPr algn="just">
              <a:buFont typeface="Arial"/>
              <a:buChar char="•"/>
            </a:pPr>
            <a:r>
              <a:rPr lang="vi-VN" sz="2800" b="1" i="0" dirty="0">
                <a:solidFill>
                  <a:srgbClr val="7030A0"/>
                </a:solidFill>
                <a:effectLst/>
                <a:latin typeface="Times New Roman" panose="02020603050405020304" pitchFamily="18" charset="0"/>
                <a:cs typeface="Times New Roman" panose="02020603050405020304" pitchFamily="18" charset="0"/>
              </a:rPr>
              <a:t> Hình 6: xe hai bánh đi vào phần đường của ô tô bốn bánh.</a:t>
            </a:r>
          </a:p>
          <a:p>
            <a:pPr algn="just">
              <a:buFont typeface="Arial"/>
              <a:buChar char="•"/>
            </a:pPr>
            <a:r>
              <a:rPr lang="vi-VN" sz="2800" b="1" i="0" dirty="0">
                <a:solidFill>
                  <a:srgbClr val="7030A0"/>
                </a:solidFill>
                <a:effectLst/>
                <a:latin typeface="Times New Roman" panose="02020603050405020304" pitchFamily="18" charset="0"/>
                <a:cs typeface="Times New Roman" panose="02020603050405020304" pitchFamily="18" charset="0"/>
              </a:rPr>
              <a:t>Hình 7: cố ý vượt đèn đỏ.</a:t>
            </a:r>
          </a:p>
          <a:p>
            <a:pPr marL="457200" indent="-457200" algn="just">
              <a:buFont typeface="Wingdings" pitchFamily="2" charset="2"/>
              <a:buChar char="v"/>
            </a:pPr>
            <a:r>
              <a:rPr lang="vi-VN" sz="2800" b="1" i="0" dirty="0">
                <a:solidFill>
                  <a:srgbClr val="FF0000"/>
                </a:solidFill>
                <a:effectLst/>
                <a:latin typeface="Times New Roman" panose="02020603050405020304" pitchFamily="18" charset="0"/>
                <a:cs typeface="Times New Roman" panose="02020603050405020304" pitchFamily="18" charset="0"/>
              </a:rPr>
              <a:t>Những việc nên làm để phòng tránh tai nạn giao thông:</a:t>
            </a:r>
          </a:p>
          <a:p>
            <a:pPr algn="just">
              <a:buFont typeface="Arial"/>
              <a:buChar char="•"/>
            </a:pPr>
            <a:r>
              <a:rPr lang="vi-VN" sz="2800" b="1" i="0" dirty="0">
                <a:solidFill>
                  <a:srgbClr val="7030A0"/>
                </a:solidFill>
                <a:effectLst/>
                <a:latin typeface="Times New Roman" panose="02020603050405020304" pitchFamily="18" charset="0"/>
                <a:cs typeface="Times New Roman" panose="02020603050405020304" pitchFamily="18" charset="0"/>
              </a:rPr>
              <a:t> Hình 5: đội mũ bảo hiểm khi tham gia giao thông và chạy xe đạp sát lề phải.</a:t>
            </a:r>
          </a:p>
        </p:txBody>
      </p:sp>
    </p:spTree>
    <p:extLst>
      <p:ext uri="{BB962C8B-B14F-4D97-AF65-F5344CB8AC3E}">
        <p14:creationId xmlns:p14="http://schemas.microsoft.com/office/powerpoint/2010/main" val="376451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AutoShape 4" descr="White marble"/>
          <p:cNvSpPr>
            <a:spLocks noChangeArrowheads="1"/>
          </p:cNvSpPr>
          <p:nvPr/>
        </p:nvSpPr>
        <p:spPr bwMode="auto">
          <a:xfrm>
            <a:off x="2400300" y="2571750"/>
            <a:ext cx="4343400" cy="1314450"/>
          </a:xfrm>
          <a:prstGeom prst="cloudCallout">
            <a:avLst>
              <a:gd name="adj1" fmla="val 20405"/>
              <a:gd name="adj2" fmla="val 34561"/>
            </a:avLst>
          </a:prstGeom>
          <a:blipFill dpi="0" rotWithShape="1">
            <a:blip r:embed="rId2"/>
            <a:srcRect/>
            <a:tile tx="0" ty="0" sx="100000" sy="100000" flip="none" algn="tl"/>
          </a:blipFill>
          <a:ln w="28575">
            <a:solidFill>
              <a:srgbClr val="FF0066"/>
            </a:solidFill>
            <a:round/>
            <a:headEnd/>
            <a:tailEnd/>
          </a:ln>
          <a:effectLst>
            <a:outerShdw dist="107763" dir="18900000" algn="ctr" rotWithShape="0">
              <a:schemeClr val="bg2">
                <a:alpha val="50000"/>
              </a:schemeClr>
            </a:outerShdw>
          </a:effectLst>
        </p:spPr>
        <p:txBody>
          <a:bodyPr anchor="ctr"/>
          <a:lstStyle/>
          <a:p>
            <a:pPr algn="ctr">
              <a:defRPr/>
            </a:pPr>
            <a:r>
              <a:rPr lang="en-US" sz="3300" b="1" i="1" dirty="0" err="1">
                <a:solidFill>
                  <a:srgbClr val="C00000"/>
                </a:solidFill>
                <a:latin typeface="Times New Roman" pitchFamily="18" charset="0"/>
                <a:cs typeface="Times New Roman" pitchFamily="18" charset="0"/>
              </a:rPr>
              <a:t>THỰC</a:t>
            </a:r>
            <a:r>
              <a:rPr lang="en-US" sz="3300" b="1" i="1" dirty="0">
                <a:solidFill>
                  <a:srgbClr val="C00000"/>
                </a:solidFill>
                <a:latin typeface="Times New Roman" pitchFamily="18" charset="0"/>
                <a:cs typeface="Times New Roman" pitchFamily="18" charset="0"/>
              </a:rPr>
              <a:t> </a:t>
            </a:r>
            <a:r>
              <a:rPr lang="en-US" sz="3300" b="1" i="1" dirty="0" err="1">
                <a:solidFill>
                  <a:srgbClr val="C00000"/>
                </a:solidFill>
                <a:latin typeface="Times New Roman" pitchFamily="18" charset="0"/>
                <a:cs typeface="Times New Roman" pitchFamily="18" charset="0"/>
              </a:rPr>
              <a:t>HÀNH</a:t>
            </a:r>
            <a:endParaRPr lang="en-US" sz="3300" b="1" i="1" dirty="0">
              <a:solidFill>
                <a:srgbClr val="C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52399" y="1672068"/>
            <a:ext cx="8913814" cy="4953000"/>
          </a:xfrm>
          <a:prstGeom prst="horizontalScroll">
            <a:avLst>
              <a:gd name="adj" fmla="val 8611"/>
            </a:avLst>
          </a:prstGeom>
          <a:noFill/>
          <a:ln w="55000" cap="flat" cmpd="thickThin" algn="ctr">
            <a:noFill/>
            <a:prstDash val="solid"/>
          </a:ln>
          <a:effectLst/>
        </p:spPr>
        <p:txBody>
          <a:bodyPr lIns="91055" tIns="45521" rIns="91055" bIns="45521" anchor="ctr"/>
          <a:lstStyle/>
          <a:p>
            <a:pPr algn="just" fontAlgn="t"/>
            <a:endParaRPr lang="vi-VN" sz="3200" b="1" dirty="0">
              <a:solidFill>
                <a:srgbClr val="7030A0"/>
              </a:solidFill>
              <a:latin typeface="Times New Roman" pitchFamily="18" charset="0"/>
              <a:cs typeface="Times New Roman" pitchFamily="18" charset="0"/>
            </a:endParaRPr>
          </a:p>
          <a:p>
            <a:pPr algn="just" fontAlgn="t"/>
            <a:endParaRPr lang="vi-VN" sz="3200" b="1" dirty="0">
              <a:solidFill>
                <a:srgbClr val="7030A0"/>
              </a:solidFill>
              <a:latin typeface="Times New Roman" pitchFamily="18" charset="0"/>
              <a:cs typeface="Times New Roman" pitchFamily="18" charset="0"/>
            </a:endParaRPr>
          </a:p>
          <a:p>
            <a:pPr algn="just" fontAlgn="t"/>
            <a:r>
              <a:rPr lang="vi-VN" sz="32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Một số nguyên nhân gây tai nạn giao thông đường bộ là: người tham gia giao thông đi bộ hoặc đi xe không đúng phần đường quy định; đi xe đạp hàng 3,4; phóng nhanh, vượt ẩu. Vì vậy, để giảm thiểu tai nạn giao thông cần phải học và thực hiện đúng Luật Giao thông.</a:t>
            </a:r>
          </a:p>
          <a:p>
            <a:pPr algn="just"/>
            <a:endParaRPr lang="en-US" sz="4000" dirty="0">
              <a:solidFill>
                <a:srgbClr val="00B050"/>
              </a:solidFill>
            </a:endParaRPr>
          </a:p>
        </p:txBody>
      </p:sp>
      <p:sp>
        <p:nvSpPr>
          <p:cNvPr id="3" name="Rectangle 2"/>
          <p:cNvSpPr/>
          <p:nvPr/>
        </p:nvSpPr>
        <p:spPr>
          <a:xfrm>
            <a:off x="153985" y="1348902"/>
            <a:ext cx="4418016" cy="646331"/>
          </a:xfrm>
          <a:prstGeom prst="rect">
            <a:avLst/>
          </a:prstGeom>
          <a:noFill/>
          <a:ln>
            <a:noFill/>
          </a:ln>
        </p:spPr>
        <p:txBody>
          <a:bodyPr wrap="square">
            <a:spAutoFit/>
          </a:bodyPr>
          <a:lstStyle/>
          <a:p>
            <a:r>
              <a:rPr lang="vi-VN" sz="3600" b="1" dirty="0">
                <a:solidFill>
                  <a:srgbClr val="008000"/>
                </a:solidFill>
                <a:latin typeface="Times New Roman" pitchFamily="18" charset="0"/>
                <a:cs typeface="Times New Roman" pitchFamily="18" charset="0"/>
              </a:rPr>
              <a:t>a</a:t>
            </a:r>
            <a:r>
              <a:rPr lang="en-US" sz="3600" b="1" i="0" dirty="0">
                <a:solidFill>
                  <a:srgbClr val="008000"/>
                </a:solidFill>
                <a:effectLst/>
                <a:latin typeface="Times New Roman" pitchFamily="18" charset="0"/>
                <a:cs typeface="Times New Roman" pitchFamily="18" charset="0"/>
              </a:rPr>
              <a:t>. </a:t>
            </a:r>
            <a:r>
              <a:rPr lang="en-US" sz="3600" b="1" i="0" dirty="0" err="1">
                <a:solidFill>
                  <a:srgbClr val="008000"/>
                </a:solidFill>
                <a:effectLst/>
                <a:latin typeface="Times New Roman" pitchFamily="18" charset="0"/>
                <a:cs typeface="Times New Roman" pitchFamily="18" charset="0"/>
              </a:rPr>
              <a:t>Đọc</a:t>
            </a:r>
            <a:r>
              <a:rPr lang="vi-VN" sz="3600" b="1" i="0" dirty="0">
                <a:solidFill>
                  <a:srgbClr val="008000"/>
                </a:solidFill>
                <a:effectLst/>
                <a:latin typeface="Times New Roman" pitchFamily="18" charset="0"/>
                <a:cs typeface="Times New Roman" pitchFamily="18" charset="0"/>
              </a:rPr>
              <a:t> nội dung sau:</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62034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Text Box 16"/>
          <p:cNvSpPr txBox="1">
            <a:spLocks noChangeArrowheads="1"/>
          </p:cNvSpPr>
          <p:nvPr/>
        </p:nvSpPr>
        <p:spPr bwMode="auto">
          <a:xfrm>
            <a:off x="0" y="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2800" b="1">
                <a:solidFill>
                  <a:srgbClr val="000099"/>
                </a:solidFill>
                <a:latin typeface="Times New Roman" pitchFamily="18" charset="0"/>
              </a:rPr>
              <a:t>Nguyên nhân gây ra tai nạn giao thông</a:t>
            </a:r>
          </a:p>
        </p:txBody>
      </p:sp>
      <p:sp>
        <p:nvSpPr>
          <p:cNvPr id="17414" name="Text Box 6"/>
          <p:cNvSpPr txBox="1">
            <a:spLocks noChangeArrowheads="1"/>
          </p:cNvSpPr>
          <p:nvPr/>
        </p:nvSpPr>
        <p:spPr bwMode="auto">
          <a:xfrm>
            <a:off x="1304925" y="3581400"/>
            <a:ext cx="3019425" cy="466725"/>
          </a:xfrm>
          <a:prstGeom prst="rect">
            <a:avLst/>
          </a:prstGeom>
          <a:solidFill>
            <a:srgbClr val="FFFF00"/>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2400" b="1" dirty="0" err="1">
                <a:solidFill>
                  <a:srgbClr val="FF0000"/>
                </a:solidFill>
                <a:latin typeface="Times New Roman" pitchFamily="18" charset="0"/>
                <a:cs typeface="Times New Roman" pitchFamily="18" charset="0"/>
              </a:rPr>
              <a:t>Chạy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quá</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tốc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độ</a:t>
            </a:r>
            <a:endParaRPr lang="en-US" sz="2400" b="1" dirty="0">
              <a:solidFill>
                <a:srgbClr val="FF0000"/>
              </a:solidFill>
              <a:latin typeface="Times New Roman" pitchFamily="18" charset="0"/>
              <a:cs typeface="Times New Roman" pitchFamily="18" charset="0"/>
            </a:endParaRPr>
          </a:p>
        </p:txBody>
      </p:sp>
      <p:sp>
        <p:nvSpPr>
          <p:cNvPr id="17415" name="Text Box 7"/>
          <p:cNvSpPr txBox="1">
            <a:spLocks noChangeArrowheads="1"/>
          </p:cNvSpPr>
          <p:nvPr/>
        </p:nvSpPr>
        <p:spPr bwMode="auto">
          <a:xfrm>
            <a:off x="4951413" y="3657600"/>
            <a:ext cx="3963987" cy="457200"/>
          </a:xfrm>
          <a:prstGeom prst="rect">
            <a:avLst/>
          </a:prstGeom>
          <a:solidFill>
            <a:srgbClr val="FFFF00"/>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2400" b="1" dirty="0" err="1">
                <a:solidFill>
                  <a:srgbClr val="FF0000"/>
                </a:solidFill>
                <a:latin typeface="Times New Roman" pitchFamily="18" charset="0"/>
                <a:cs typeface="Times New Roman" pitchFamily="18" charset="0"/>
              </a:rPr>
              <a:t>Không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đúng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đường</a:t>
            </a:r>
            <a:endParaRPr lang="en-US" sz="2400" b="1" dirty="0">
              <a:solidFill>
                <a:srgbClr val="FF0000"/>
              </a:solidFill>
              <a:latin typeface="Times New Roman" pitchFamily="18" charset="0"/>
              <a:cs typeface="Times New Roman" pitchFamily="18" charset="0"/>
            </a:endParaRPr>
          </a:p>
        </p:txBody>
      </p:sp>
      <p:sp>
        <p:nvSpPr>
          <p:cNvPr id="17416" name="Text Box 8"/>
          <p:cNvSpPr txBox="1">
            <a:spLocks noChangeArrowheads="1"/>
          </p:cNvSpPr>
          <p:nvPr/>
        </p:nvSpPr>
        <p:spPr bwMode="auto">
          <a:xfrm>
            <a:off x="1457325" y="6400800"/>
            <a:ext cx="2925763" cy="457200"/>
          </a:xfrm>
          <a:prstGeom prst="rect">
            <a:avLst/>
          </a:prstGeom>
          <a:solidFill>
            <a:srgbClr val="FFFF00"/>
          </a:solidFill>
          <a:ln>
            <a:noFill/>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defRPr/>
            </a:pPr>
            <a:r>
              <a:rPr lang="en-US" b="1" dirty="0" err="1">
                <a:solidFill>
                  <a:srgbClr val="FF0000"/>
                </a:solidFill>
                <a:latin typeface="Times New Roman"/>
                <a:cs typeface="Times New Roman" pitchFamily="18" charset="0"/>
              </a:rPr>
              <a:t>Vượt</a:t>
            </a:r>
            <a:r>
              <a:rPr lang="en-US" b="1" dirty="0">
                <a:solidFill>
                  <a:srgbClr val="FF0000"/>
                </a:solidFill>
                <a:latin typeface="Times New Roman"/>
                <a:cs typeface="Times New Roman" pitchFamily="18" charset="0"/>
              </a:rPr>
              <a:t> </a:t>
            </a:r>
            <a:r>
              <a:rPr lang="en-US" b="1" dirty="0" err="1">
                <a:solidFill>
                  <a:srgbClr val="FF0000"/>
                </a:solidFill>
                <a:latin typeface="Times New Roman"/>
                <a:cs typeface="Times New Roman" pitchFamily="18" charset="0"/>
              </a:rPr>
              <a:t>sai</a:t>
            </a:r>
            <a:r>
              <a:rPr lang="en-US" b="1" dirty="0">
                <a:solidFill>
                  <a:srgbClr val="FF0000"/>
                </a:solidFill>
                <a:latin typeface="Times New Roman"/>
                <a:cs typeface="Times New Roman" pitchFamily="18" charset="0"/>
              </a:rPr>
              <a:t> qui </a:t>
            </a:r>
            <a:r>
              <a:rPr lang="en-US" b="1" dirty="0" err="1">
                <a:solidFill>
                  <a:srgbClr val="FF0000"/>
                </a:solidFill>
                <a:latin typeface="Times New Roman"/>
                <a:cs typeface="Times New Roman" pitchFamily="18" charset="0"/>
              </a:rPr>
              <a:t>định</a:t>
            </a:r>
            <a:endParaRPr lang="en-US" b="1" dirty="0">
              <a:solidFill>
                <a:srgbClr val="FF0000"/>
              </a:solidFill>
              <a:latin typeface="Times New Roman"/>
              <a:cs typeface="Times New Roman" pitchFamily="18" charset="0"/>
            </a:endParaRPr>
          </a:p>
        </p:txBody>
      </p:sp>
      <p:pic>
        <p:nvPicPr>
          <p:cNvPr id="139291" name="Picture 30" descr="Kết quả hình ảnh cho vượt sai quy đị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4800"/>
            <a:ext cx="5316538"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7"/>
          <p:cNvSpPr txBox="1">
            <a:spLocks noChangeArrowheads="1"/>
          </p:cNvSpPr>
          <p:nvPr/>
        </p:nvSpPr>
        <p:spPr bwMode="auto">
          <a:xfrm>
            <a:off x="4951413" y="6324600"/>
            <a:ext cx="3963987" cy="457200"/>
          </a:xfrm>
          <a:prstGeom prst="rect">
            <a:avLst/>
          </a:prstGeom>
          <a:solidFill>
            <a:srgbClr val="FFFF00"/>
          </a:solidFill>
          <a:ln>
            <a:noFill/>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defRPr/>
            </a:pPr>
            <a:r>
              <a:rPr lang="en-US" b="1" dirty="0" err="1">
                <a:solidFill>
                  <a:srgbClr val="FF0000"/>
                </a:solidFill>
                <a:latin typeface="Times New Roman"/>
                <a:cs typeface="Times New Roman" pitchFamily="18" charset="0"/>
              </a:rPr>
              <a:t>Uống</a:t>
            </a:r>
            <a:r>
              <a:rPr lang="en-US" b="1" dirty="0">
                <a:solidFill>
                  <a:srgbClr val="FF0000"/>
                </a:solidFill>
                <a:latin typeface="Times New Roman"/>
                <a:cs typeface="Times New Roman" pitchFamily="18" charset="0"/>
              </a:rPr>
              <a:t> </a:t>
            </a:r>
            <a:r>
              <a:rPr lang="en-US" b="1" dirty="0" err="1">
                <a:solidFill>
                  <a:srgbClr val="FF0000"/>
                </a:solidFill>
                <a:latin typeface="Times New Roman"/>
                <a:cs typeface="Times New Roman" pitchFamily="18" charset="0"/>
              </a:rPr>
              <a:t>rượu</a:t>
            </a:r>
            <a:r>
              <a:rPr lang="en-US" b="1" dirty="0">
                <a:solidFill>
                  <a:srgbClr val="FF0000"/>
                </a:solidFill>
                <a:latin typeface="Times New Roman"/>
                <a:cs typeface="Times New Roman" pitchFamily="18" charset="0"/>
              </a:rPr>
              <a:t>, </a:t>
            </a:r>
            <a:r>
              <a:rPr lang="en-US" b="1" dirty="0" err="1">
                <a:solidFill>
                  <a:srgbClr val="FF0000"/>
                </a:solidFill>
                <a:latin typeface="Times New Roman"/>
                <a:cs typeface="Times New Roman" pitchFamily="18" charset="0"/>
              </a:rPr>
              <a:t>bia</a:t>
            </a:r>
            <a:r>
              <a:rPr lang="en-US" b="1" dirty="0">
                <a:solidFill>
                  <a:srgbClr val="FF0000"/>
                </a:solidFill>
                <a:latin typeface="Times New Roman"/>
                <a:cs typeface="Times New Roman" pitchFamily="18" charset="0"/>
              </a:rPr>
              <a:t> </a:t>
            </a:r>
            <a:r>
              <a:rPr lang="en-US" b="1" dirty="0" err="1">
                <a:solidFill>
                  <a:srgbClr val="FF0000"/>
                </a:solidFill>
                <a:latin typeface="Times New Roman"/>
                <a:cs typeface="Times New Roman" pitchFamily="18" charset="0"/>
              </a:rPr>
              <a:t>khi</a:t>
            </a:r>
            <a:r>
              <a:rPr lang="en-US" b="1" dirty="0">
                <a:solidFill>
                  <a:srgbClr val="FF0000"/>
                </a:solidFill>
                <a:latin typeface="Times New Roman"/>
                <a:cs typeface="Times New Roman" pitchFamily="18" charset="0"/>
              </a:rPr>
              <a:t> </a:t>
            </a:r>
            <a:r>
              <a:rPr lang="en-US" b="1" dirty="0" err="1">
                <a:solidFill>
                  <a:srgbClr val="FF0000"/>
                </a:solidFill>
                <a:latin typeface="Times New Roman"/>
                <a:cs typeface="Times New Roman" pitchFamily="18" charset="0"/>
              </a:rPr>
              <a:t>lái</a:t>
            </a:r>
            <a:r>
              <a:rPr lang="en-US" b="1" dirty="0">
                <a:solidFill>
                  <a:srgbClr val="FF0000"/>
                </a:solidFill>
                <a:latin typeface="Times New Roman"/>
                <a:cs typeface="Times New Roman" pitchFamily="18" charset="0"/>
              </a:rPr>
              <a:t> </a:t>
            </a:r>
            <a:r>
              <a:rPr lang="en-US" b="1" dirty="0" err="1">
                <a:solidFill>
                  <a:srgbClr val="FF0000"/>
                </a:solidFill>
                <a:latin typeface="Times New Roman"/>
                <a:cs typeface="Times New Roman" pitchFamily="18" charset="0"/>
              </a:rPr>
              <a:t>xe</a:t>
            </a:r>
            <a:endParaRPr lang="en-US" b="1" dirty="0">
              <a:solidFill>
                <a:srgbClr val="FF0000"/>
              </a:solidFill>
              <a:latin typeface="Times New Roman"/>
              <a:cs typeface="Times New Roman" pitchFamily="18" charset="0"/>
            </a:endParaRPr>
          </a:p>
        </p:txBody>
      </p:sp>
      <p:grpSp>
        <p:nvGrpSpPr>
          <p:cNvPr id="2" name="Group 37"/>
          <p:cNvGrpSpPr>
            <a:grpSpLocks/>
          </p:cNvGrpSpPr>
          <p:nvPr/>
        </p:nvGrpSpPr>
        <p:grpSpPr bwMode="auto">
          <a:xfrm>
            <a:off x="5403850" y="4098925"/>
            <a:ext cx="3740150" cy="2381250"/>
            <a:chOff x="3404" y="2582"/>
            <a:chExt cx="2356" cy="1500"/>
          </a:xfrm>
        </p:grpSpPr>
        <p:pic>
          <p:nvPicPr>
            <p:cNvPr id="12300" name="Picture 31" descr="Kết quả hình ảnh cho uống rượu bia khi tham gia giao thô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4" y="2582"/>
              <a:ext cx="2356" cy="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01" name="Group 19"/>
            <p:cNvGrpSpPr>
              <a:grpSpLocks/>
            </p:cNvGrpSpPr>
            <p:nvPr/>
          </p:nvGrpSpPr>
          <p:grpSpPr bwMode="auto">
            <a:xfrm>
              <a:off x="4199" y="3109"/>
              <a:ext cx="697" cy="395"/>
              <a:chOff x="6514228" y="3886200"/>
              <a:chExt cx="1105772" cy="876300"/>
            </a:xfrm>
          </p:grpSpPr>
          <p:cxnSp>
            <p:nvCxnSpPr>
              <p:cNvPr id="12302" name="Straight Connector 16"/>
              <p:cNvCxnSpPr>
                <a:cxnSpLocks noChangeShapeType="1"/>
              </p:cNvCxnSpPr>
              <p:nvPr/>
            </p:nvCxnSpPr>
            <p:spPr bwMode="auto">
              <a:xfrm>
                <a:off x="6514228" y="3886200"/>
                <a:ext cx="1105772" cy="876300"/>
              </a:xfrm>
              <a:prstGeom prst="line">
                <a:avLst/>
              </a:prstGeom>
              <a:noFill/>
              <a:ln w="38100" cmpd="dbl" algn="ctr">
                <a:solidFill>
                  <a:srgbClr val="FF0000"/>
                </a:solidFill>
                <a:round/>
                <a:headEnd/>
                <a:tailEnd/>
              </a:ln>
              <a:extLst>
                <a:ext uri="{909E8E84-426E-40DD-AFC4-6F175D3DCCD1}">
                  <a14:hiddenFill xmlns:a14="http://schemas.microsoft.com/office/drawing/2010/main">
                    <a:noFill/>
                  </a14:hiddenFill>
                </a:ext>
              </a:extLst>
            </p:spPr>
          </p:cxnSp>
          <p:cxnSp>
            <p:nvCxnSpPr>
              <p:cNvPr id="12303" name="Straight Connector 18"/>
              <p:cNvCxnSpPr>
                <a:cxnSpLocks noChangeShapeType="1"/>
              </p:cNvCxnSpPr>
              <p:nvPr/>
            </p:nvCxnSpPr>
            <p:spPr bwMode="auto">
              <a:xfrm flipH="1">
                <a:off x="6553518" y="3886200"/>
                <a:ext cx="914082" cy="876300"/>
              </a:xfrm>
              <a:prstGeom prst="line">
                <a:avLst/>
              </a:prstGeom>
              <a:noFill/>
              <a:ln w="38100" cmpd="dbl" algn="ctr">
                <a:solidFill>
                  <a:srgbClr val="FF0000"/>
                </a:solidFill>
                <a:round/>
                <a:headEnd/>
                <a:tailEnd/>
              </a:ln>
              <a:extLst>
                <a:ext uri="{909E8E84-426E-40DD-AFC4-6F175D3DCCD1}">
                  <a14:hiddenFill xmlns:a14="http://schemas.microsoft.com/office/drawing/2010/main">
                    <a:noFill/>
                  </a14:hiddenFill>
                </a:ext>
              </a:extLst>
            </p:spPr>
          </p:cxnSp>
        </p:grpSp>
      </p:grpSp>
      <p:pic>
        <p:nvPicPr>
          <p:cNvPr id="139297" name="Picture 10" descr="Kết quả hình ảnh cho không đi đúng phần đường quy đị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1" y="457200"/>
            <a:ext cx="3962399" cy="32004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39298" name="Picture 29" descr="Kết quả hình ảnh cho chạy quá tốc độ"/>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1" y="457200"/>
            <a:ext cx="5029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72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9267"/>
                                        </p:tgtEl>
                                        <p:attrNameLst>
                                          <p:attrName>style.visibility</p:attrName>
                                        </p:attrNameLst>
                                      </p:cBhvr>
                                      <p:to>
                                        <p:strVal val="visible"/>
                                      </p:to>
                                    </p:set>
                                    <p:animEffect transition="in" filter="box(in)">
                                      <p:cBhvr>
                                        <p:cTn id="7" dur="500"/>
                                        <p:tgtEl>
                                          <p:spTgt spid="139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39298"/>
                                        </p:tgtEl>
                                        <p:attrNameLst>
                                          <p:attrName>style.visibility</p:attrName>
                                        </p:attrNameLst>
                                      </p:cBhvr>
                                      <p:to>
                                        <p:strVal val="visible"/>
                                      </p:to>
                                    </p:set>
                                    <p:anim calcmode="lin" valueType="num">
                                      <p:cBhvr additive="base">
                                        <p:cTn id="12" dur="500" fill="hold"/>
                                        <p:tgtEl>
                                          <p:spTgt spid="139298"/>
                                        </p:tgtEl>
                                        <p:attrNameLst>
                                          <p:attrName>ppt_x</p:attrName>
                                        </p:attrNameLst>
                                      </p:cBhvr>
                                      <p:tavLst>
                                        <p:tav tm="0">
                                          <p:val>
                                            <p:strVal val="#ppt_x"/>
                                          </p:val>
                                        </p:tav>
                                        <p:tav tm="100000">
                                          <p:val>
                                            <p:strVal val="#ppt_x"/>
                                          </p:val>
                                        </p:tav>
                                      </p:tavLst>
                                    </p:anim>
                                    <p:anim calcmode="lin" valueType="num">
                                      <p:cBhvr additive="base">
                                        <p:cTn id="13" dur="500" fill="hold"/>
                                        <p:tgtEl>
                                          <p:spTgt spid="13929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414"/>
                                        </p:tgtEl>
                                        <p:attrNameLst>
                                          <p:attrName>style.visibility</p:attrName>
                                        </p:attrNameLst>
                                      </p:cBhvr>
                                      <p:to>
                                        <p:strVal val="visible"/>
                                      </p:to>
                                    </p:set>
                                    <p:anim calcmode="lin" valueType="num">
                                      <p:cBhvr additive="base">
                                        <p:cTn id="18" dur="500" fill="hold"/>
                                        <p:tgtEl>
                                          <p:spTgt spid="17414"/>
                                        </p:tgtEl>
                                        <p:attrNameLst>
                                          <p:attrName>ppt_x</p:attrName>
                                        </p:attrNameLst>
                                      </p:cBhvr>
                                      <p:tavLst>
                                        <p:tav tm="0">
                                          <p:val>
                                            <p:strVal val="#ppt_x"/>
                                          </p:val>
                                        </p:tav>
                                        <p:tav tm="100000">
                                          <p:val>
                                            <p:strVal val="#ppt_x"/>
                                          </p:val>
                                        </p:tav>
                                      </p:tavLst>
                                    </p:anim>
                                    <p:anim calcmode="lin" valueType="num">
                                      <p:cBhvr additive="base">
                                        <p:cTn id="19"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39297"/>
                                        </p:tgtEl>
                                        <p:attrNameLst>
                                          <p:attrName>style.visibility</p:attrName>
                                        </p:attrNameLst>
                                      </p:cBhvr>
                                      <p:to>
                                        <p:strVal val="visible"/>
                                      </p:to>
                                    </p:set>
                                    <p:anim calcmode="lin" valueType="num">
                                      <p:cBhvr additive="base">
                                        <p:cTn id="24" dur="500" fill="hold"/>
                                        <p:tgtEl>
                                          <p:spTgt spid="139297"/>
                                        </p:tgtEl>
                                        <p:attrNameLst>
                                          <p:attrName>ppt_x</p:attrName>
                                        </p:attrNameLst>
                                      </p:cBhvr>
                                      <p:tavLst>
                                        <p:tav tm="0">
                                          <p:val>
                                            <p:strVal val="#ppt_x"/>
                                          </p:val>
                                        </p:tav>
                                        <p:tav tm="100000">
                                          <p:val>
                                            <p:strVal val="#ppt_x"/>
                                          </p:val>
                                        </p:tav>
                                      </p:tavLst>
                                    </p:anim>
                                    <p:anim calcmode="lin" valueType="num">
                                      <p:cBhvr additive="base">
                                        <p:cTn id="25" dur="500" fill="hold"/>
                                        <p:tgtEl>
                                          <p:spTgt spid="139297"/>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415"/>
                                        </p:tgtEl>
                                        <p:attrNameLst>
                                          <p:attrName>style.visibility</p:attrName>
                                        </p:attrNameLst>
                                      </p:cBhvr>
                                      <p:to>
                                        <p:strVal val="visible"/>
                                      </p:to>
                                    </p:set>
                                    <p:anim calcmode="lin" valueType="num">
                                      <p:cBhvr additive="base">
                                        <p:cTn id="30" dur="500" fill="hold"/>
                                        <p:tgtEl>
                                          <p:spTgt spid="17415"/>
                                        </p:tgtEl>
                                        <p:attrNameLst>
                                          <p:attrName>ppt_x</p:attrName>
                                        </p:attrNameLst>
                                      </p:cBhvr>
                                      <p:tavLst>
                                        <p:tav tm="0">
                                          <p:val>
                                            <p:strVal val="#ppt_x"/>
                                          </p:val>
                                        </p:tav>
                                        <p:tav tm="100000">
                                          <p:val>
                                            <p:strVal val="#ppt_x"/>
                                          </p:val>
                                        </p:tav>
                                      </p:tavLst>
                                    </p:anim>
                                    <p:anim calcmode="lin" valueType="num">
                                      <p:cBhvr additive="base">
                                        <p:cTn id="31" dur="500" fill="hold"/>
                                        <p:tgtEl>
                                          <p:spTgt spid="17415"/>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39291"/>
                                        </p:tgtEl>
                                        <p:attrNameLst>
                                          <p:attrName>style.visibility</p:attrName>
                                        </p:attrNameLst>
                                      </p:cBhvr>
                                      <p:to>
                                        <p:strVal val="visible"/>
                                      </p:to>
                                    </p:set>
                                    <p:anim calcmode="lin" valueType="num">
                                      <p:cBhvr additive="base">
                                        <p:cTn id="36" dur="500" fill="hold"/>
                                        <p:tgtEl>
                                          <p:spTgt spid="139291"/>
                                        </p:tgtEl>
                                        <p:attrNameLst>
                                          <p:attrName>ppt_x</p:attrName>
                                        </p:attrNameLst>
                                      </p:cBhvr>
                                      <p:tavLst>
                                        <p:tav tm="0">
                                          <p:val>
                                            <p:strVal val="#ppt_x"/>
                                          </p:val>
                                        </p:tav>
                                        <p:tav tm="100000">
                                          <p:val>
                                            <p:strVal val="#ppt_x"/>
                                          </p:val>
                                        </p:tav>
                                      </p:tavLst>
                                    </p:anim>
                                    <p:anim calcmode="lin" valueType="num">
                                      <p:cBhvr additive="base">
                                        <p:cTn id="37" dur="500" fill="hold"/>
                                        <p:tgtEl>
                                          <p:spTgt spid="139291"/>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416"/>
                                        </p:tgtEl>
                                        <p:attrNameLst>
                                          <p:attrName>style.visibility</p:attrName>
                                        </p:attrNameLst>
                                      </p:cBhvr>
                                      <p:to>
                                        <p:strVal val="visible"/>
                                      </p:to>
                                    </p:set>
                                    <p:anim calcmode="lin" valueType="num">
                                      <p:cBhvr additive="base">
                                        <p:cTn id="42" dur="500" fill="hold"/>
                                        <p:tgtEl>
                                          <p:spTgt spid="17416"/>
                                        </p:tgtEl>
                                        <p:attrNameLst>
                                          <p:attrName>ppt_x</p:attrName>
                                        </p:attrNameLst>
                                      </p:cBhvr>
                                      <p:tavLst>
                                        <p:tav tm="0">
                                          <p:val>
                                            <p:strVal val="#ppt_x"/>
                                          </p:val>
                                        </p:tav>
                                        <p:tav tm="100000">
                                          <p:val>
                                            <p:strVal val="#ppt_x"/>
                                          </p:val>
                                        </p:tav>
                                      </p:tavLst>
                                    </p:anim>
                                    <p:anim calcmode="lin" valueType="num">
                                      <p:cBhvr additive="base">
                                        <p:cTn id="43" dur="500" fill="hold"/>
                                        <p:tgtEl>
                                          <p:spTgt spid="17416"/>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additive="base">
                                        <p:cTn id="48" dur="500" fill="hold"/>
                                        <p:tgtEl>
                                          <p:spTgt spid="2"/>
                                        </p:tgtEl>
                                        <p:attrNameLst>
                                          <p:attrName>ppt_x</p:attrName>
                                        </p:attrNameLst>
                                      </p:cBhvr>
                                      <p:tavLst>
                                        <p:tav tm="0">
                                          <p:val>
                                            <p:strVal val="#ppt_x"/>
                                          </p:val>
                                        </p:tav>
                                        <p:tav tm="100000">
                                          <p:val>
                                            <p:strVal val="#ppt_x"/>
                                          </p:val>
                                        </p:tav>
                                      </p:tavLst>
                                    </p:anim>
                                    <p:anim calcmode="lin" valueType="num">
                                      <p:cBhvr additive="base">
                                        <p:cTn id="4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additive="base">
                                        <p:cTn id="54" dur="500" fill="hold"/>
                                        <p:tgtEl>
                                          <p:spTgt spid="33"/>
                                        </p:tgtEl>
                                        <p:attrNameLst>
                                          <p:attrName>ppt_x</p:attrName>
                                        </p:attrNameLst>
                                      </p:cBhvr>
                                      <p:tavLst>
                                        <p:tav tm="0">
                                          <p:val>
                                            <p:strVal val="#ppt_x"/>
                                          </p:val>
                                        </p:tav>
                                        <p:tav tm="100000">
                                          <p:val>
                                            <p:strVal val="#ppt_x"/>
                                          </p:val>
                                        </p:tav>
                                      </p:tavLst>
                                    </p:anim>
                                    <p:anim calcmode="lin" valueType="num">
                                      <p:cBhvr additive="base">
                                        <p:cTn id="5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p:bldP spid="17414" grpId="0" animBg="1"/>
      <p:bldP spid="17415" grpId="0" animBg="1"/>
      <p:bldP spid="17416" grpId="0" animBg="1"/>
      <p:bldP spid="3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0" y="3429000"/>
            <a:ext cx="4648200" cy="3438525"/>
            <a:chOff x="0" y="2160"/>
            <a:chExt cx="2928" cy="2166"/>
          </a:xfrm>
        </p:grpSpPr>
        <p:pic>
          <p:nvPicPr>
            <p:cNvPr id="13323" name="Picture 4" descr="chay hang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60"/>
              <a:ext cx="2928"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Text Box 7"/>
            <p:cNvSpPr txBox="1">
              <a:spLocks noChangeArrowheads="1"/>
            </p:cNvSpPr>
            <p:nvPr/>
          </p:nvSpPr>
          <p:spPr bwMode="auto">
            <a:xfrm>
              <a:off x="240" y="4032"/>
              <a:ext cx="2352"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400" b="1">
                  <a:solidFill>
                    <a:srgbClr val="0000CC"/>
                  </a:solidFill>
                  <a:latin typeface="Times New Roman" pitchFamily="18" charset="0"/>
                </a:rPr>
                <a:t>Đi xe </a:t>
              </a:r>
              <a:r>
                <a:rPr lang="vi-VN" sz="2400" b="1">
                  <a:solidFill>
                    <a:srgbClr val="0000CC"/>
                  </a:solidFill>
                  <a:latin typeface="Times New Roman" pitchFamily="18" charset="0"/>
                </a:rPr>
                <a:t>đ</a:t>
              </a:r>
              <a:r>
                <a:rPr lang="en-US" sz="2400" b="1">
                  <a:solidFill>
                    <a:srgbClr val="0000CC"/>
                  </a:solidFill>
                  <a:latin typeface="Times New Roman" pitchFamily="18" charset="0"/>
                </a:rPr>
                <a:t>ạp dàn hàng ngang</a:t>
              </a:r>
            </a:p>
          </p:txBody>
        </p:sp>
      </p:grpSp>
      <p:grpSp>
        <p:nvGrpSpPr>
          <p:cNvPr id="3" name="Group 19"/>
          <p:cNvGrpSpPr>
            <a:grpSpLocks/>
          </p:cNvGrpSpPr>
          <p:nvPr/>
        </p:nvGrpSpPr>
        <p:grpSpPr bwMode="auto">
          <a:xfrm>
            <a:off x="0" y="0"/>
            <a:ext cx="4648200" cy="3443288"/>
            <a:chOff x="0" y="0"/>
            <a:chExt cx="2928" cy="2169"/>
          </a:xfrm>
        </p:grpSpPr>
        <p:pic>
          <p:nvPicPr>
            <p:cNvPr id="6" name="Picture 14" descr="2-2-4-quat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928"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Text Box 6"/>
            <p:cNvSpPr txBox="1">
              <a:spLocks noChangeArrowheads="1"/>
            </p:cNvSpPr>
            <p:nvPr/>
          </p:nvSpPr>
          <p:spPr bwMode="auto">
            <a:xfrm>
              <a:off x="195" y="1881"/>
              <a:ext cx="1968"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400" b="1">
                  <a:solidFill>
                    <a:srgbClr val="FFFF00"/>
                  </a:solidFill>
                  <a:latin typeface="Times New Roman" pitchFamily="18" charset="0"/>
                </a:rPr>
                <a:t>Chở hàng cồng kềnh</a:t>
              </a:r>
            </a:p>
          </p:txBody>
        </p:sp>
      </p:grpSp>
      <p:grpSp>
        <p:nvGrpSpPr>
          <p:cNvPr id="4" name="Group 20"/>
          <p:cNvGrpSpPr>
            <a:grpSpLocks/>
          </p:cNvGrpSpPr>
          <p:nvPr/>
        </p:nvGrpSpPr>
        <p:grpSpPr bwMode="auto">
          <a:xfrm>
            <a:off x="4800600" y="6350"/>
            <a:ext cx="4343400" cy="3422650"/>
            <a:chOff x="3024" y="4"/>
            <a:chExt cx="2736" cy="2156"/>
          </a:xfrm>
          <a:noFill/>
        </p:grpSpPr>
        <p:pic>
          <p:nvPicPr>
            <p:cNvPr id="13320" name="Picture 15" descr="71tkgiaothong1"/>
            <p:cNvPicPr>
              <a:picLocks noChangeAspect="1" noChangeArrowheads="1"/>
            </p:cNvPicPr>
            <p:nvPr/>
          </p:nvPicPr>
          <p:blipFill>
            <a:blip r:embed="rId5"/>
            <a:srcRect/>
            <a:stretch>
              <a:fillRect/>
            </a:stretch>
          </p:blipFill>
          <p:spPr bwMode="auto">
            <a:xfrm>
              <a:off x="3024" y="4"/>
              <a:ext cx="2736" cy="2151"/>
            </a:xfrm>
            <a:prstGeom prst="rect">
              <a:avLst/>
            </a:prstGeom>
            <a:grpFill/>
            <a:ln w="9525">
              <a:solidFill>
                <a:srgbClr val="000000"/>
              </a:solidFill>
              <a:miter lim="800000"/>
              <a:headEnd/>
              <a:tailEnd/>
            </a:ln>
          </p:spPr>
        </p:pic>
        <p:sp>
          <p:nvSpPr>
            <p:cNvPr id="13321" name="Text Box 8"/>
            <p:cNvSpPr txBox="1">
              <a:spLocks noChangeArrowheads="1"/>
            </p:cNvSpPr>
            <p:nvPr/>
          </p:nvSpPr>
          <p:spPr bwMode="auto">
            <a:xfrm>
              <a:off x="3149" y="1872"/>
              <a:ext cx="1920" cy="288"/>
            </a:xfrm>
            <a:prstGeom prst="rect">
              <a:avLst/>
            </a:prstGeom>
            <a:grpFill/>
            <a:ln w="9525">
              <a:noFill/>
              <a:miter lim="800000"/>
              <a:headEnd/>
              <a:tailEnd/>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defRPr/>
              </a:pPr>
              <a:r>
                <a:rPr lang="en-US" sz="2400" b="1">
                  <a:solidFill>
                    <a:srgbClr val="FFFF00"/>
                  </a:solidFill>
                  <a:latin typeface="Times New Roman" pitchFamily="18" charset="0"/>
                </a:rPr>
                <a:t>Chở quá nhiều ng</a:t>
              </a:r>
              <a:r>
                <a:rPr lang="vi-VN" sz="2400" b="1">
                  <a:solidFill>
                    <a:srgbClr val="FFFF00"/>
                  </a:solidFill>
                  <a:latin typeface="Times New Roman" pitchFamily="18" charset="0"/>
                </a:rPr>
                <a:t>ư</a:t>
              </a:r>
              <a:r>
                <a:rPr lang="en-US" sz="2400" b="1">
                  <a:solidFill>
                    <a:srgbClr val="FFFF00"/>
                  </a:solidFill>
                  <a:latin typeface="Times New Roman" pitchFamily="18" charset="0"/>
                </a:rPr>
                <a:t>ời</a:t>
              </a:r>
            </a:p>
          </p:txBody>
        </p:sp>
      </p:grpSp>
      <p:grpSp>
        <p:nvGrpSpPr>
          <p:cNvPr id="5" name="Group 22"/>
          <p:cNvGrpSpPr>
            <a:grpSpLocks/>
          </p:cNvGrpSpPr>
          <p:nvPr/>
        </p:nvGrpSpPr>
        <p:grpSpPr bwMode="auto">
          <a:xfrm>
            <a:off x="4648200" y="3429000"/>
            <a:ext cx="4495800" cy="3429000"/>
            <a:chOff x="2928" y="2160"/>
            <a:chExt cx="2832" cy="2160"/>
          </a:xfrm>
        </p:grpSpPr>
        <p:pic>
          <p:nvPicPr>
            <p:cNvPr id="13319" name="Picture 16" descr="5c8898ee5e-5-img24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 y="2160"/>
              <a:ext cx="2832"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9"/>
            <p:cNvSpPr txBox="1">
              <a:spLocks noChangeArrowheads="1"/>
            </p:cNvSpPr>
            <p:nvPr/>
          </p:nvSpPr>
          <p:spPr bwMode="auto">
            <a:xfrm>
              <a:off x="3348" y="4032"/>
              <a:ext cx="11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400">
                  <a:solidFill>
                    <a:srgbClr val="0000CC"/>
                  </a:solidFill>
                  <a:latin typeface="Times New Roman" pitchFamily="18" charset="0"/>
                  <a:cs typeface="Times New Roman" pitchFamily="18" charset="0"/>
                </a:rPr>
                <a:t>   </a:t>
              </a:r>
              <a:r>
                <a:rPr lang="vi-VN" sz="2400" b="1">
                  <a:solidFill>
                    <a:srgbClr val="0000CC"/>
                  </a:solidFill>
                  <a:latin typeface="Times New Roman" pitchFamily="18" charset="0"/>
                  <a:cs typeface="Times New Roman" pitchFamily="18" charset="0"/>
                </a:rPr>
                <a:t>Vượt ẩu</a:t>
              </a:r>
            </a:p>
          </p:txBody>
        </p:sp>
      </p:grpSp>
    </p:spTree>
    <p:extLst>
      <p:ext uri="{BB962C8B-B14F-4D97-AF65-F5344CB8AC3E}">
        <p14:creationId xmlns:p14="http://schemas.microsoft.com/office/powerpoint/2010/main" val="893632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267468" y="899652"/>
            <a:ext cx="8609064" cy="3924300"/>
          </a:xfrm>
          <a:prstGeom prst="cloudCallout">
            <a:avLst>
              <a:gd name="adj1" fmla="val 31478"/>
              <a:gd name="adj2" fmla="val 66621"/>
            </a:avLst>
          </a:prstGeom>
          <a:solidFill>
            <a:schemeClr val="accent1">
              <a:lumMod val="60000"/>
              <a:lumOff val="40000"/>
            </a:schemeClr>
          </a:solidFill>
          <a:ln w="38100">
            <a:solidFill>
              <a:srgbClr val="002060"/>
            </a:solidFill>
            <a:round/>
            <a:headEnd/>
            <a:tailEnd/>
          </a:ln>
          <a:effectLst>
            <a:prstShdw prst="shdw13" dist="157090" dir="15357825">
              <a:srgbClr val="FF3300">
                <a:alpha val="50000"/>
              </a:srgbClr>
            </a:prstShdw>
          </a:effectLst>
        </p:spPr>
        <p:txBody>
          <a:bodyPr/>
          <a:lstStyle/>
          <a:p>
            <a:pPr algn="ctr">
              <a:spcBef>
                <a:spcPct val="50000"/>
              </a:spcBef>
            </a:pPr>
            <a:r>
              <a:rPr lang="vi-VN" altLang="en-US" sz="4800" b="1" dirty="0">
                <a:solidFill>
                  <a:srgbClr val="FF0000"/>
                </a:solidFill>
                <a:latin typeface="Times New Roman" pitchFamily="18" charset="0"/>
              </a:rPr>
              <a:t>    </a:t>
            </a:r>
            <a:r>
              <a:rPr lang="vi-VN" sz="4000" b="1" dirty="0">
                <a:solidFill>
                  <a:srgbClr val="7030A0"/>
                </a:solidFill>
                <a:latin typeface="Times New Roman" panose="02020603050405020304" pitchFamily="18" charset="0"/>
                <a:cs typeface="Times New Roman" panose="02020603050405020304" pitchFamily="18" charset="0"/>
              </a:rPr>
              <a:t>b) Viết vào vở câu trả lời cho câu hỏi: </a:t>
            </a:r>
            <a:r>
              <a:rPr lang="vi-VN" sz="4000" b="1" dirty="0">
                <a:solidFill>
                  <a:srgbClr val="FF0000"/>
                </a:solidFill>
                <a:latin typeface="Times New Roman" panose="02020603050405020304" pitchFamily="18" charset="0"/>
                <a:cs typeface="Times New Roman" panose="02020603050405020304" pitchFamily="18" charset="0"/>
              </a:rPr>
              <a:t>Bạn làm gì để thực hiện an toàn giao thông?</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502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10600" cy="5632311"/>
          </a:xfrm>
          <a:prstGeom prst="rect">
            <a:avLst/>
          </a:prstGeom>
          <a:solidFill>
            <a:srgbClr val="00B0F0"/>
          </a:solidFill>
          <a:ln w="38100">
            <a:solidFill>
              <a:srgbClr val="002060"/>
            </a:solidFill>
          </a:ln>
        </p:spPr>
        <p:txBody>
          <a:bodyPr wrap="square">
            <a:spAutoFit/>
          </a:bodyPr>
          <a:lstStyle/>
          <a:p>
            <a:pPr algn="just"/>
            <a:r>
              <a:rPr lang="vi-VN" sz="4000" b="1" i="0" dirty="0">
                <a:solidFill>
                  <a:srgbClr val="00B050"/>
                </a:solidFill>
                <a:effectLst/>
                <a:latin typeface="+mj-lt"/>
              </a:rPr>
              <a:t>    </a:t>
            </a:r>
            <a:r>
              <a:rPr lang="vi-VN" sz="4000" b="1" i="0" dirty="0">
                <a:solidFill>
                  <a:srgbClr val="002060"/>
                </a:solidFill>
                <a:effectLst/>
                <a:latin typeface="Times New Roman" panose="02020603050405020304" pitchFamily="18" charset="0"/>
                <a:cs typeface="Times New Roman" panose="02020603050405020304" pitchFamily="18" charset="0"/>
              </a:rPr>
              <a:t>Để thực hiện an toàn giao thông, chúng ta cần chấp hành đúng những Luật Giao thông: luôn đi đúng phần đường quy định, đội mũ bảo hiểm khi đi xe gắn máy, đi ô tô phải cài dây an toàn, không đi hàng ngang, không lạng lách, đánh võng, không phóng nhanh, vượt ẩu, không chở đồ cồng kềnh, không vượt đèn đỏ, ....</a:t>
            </a:r>
            <a:endParaRPr lang="en-US" sz="4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794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2768">
            <a:off x="220131" y="258849"/>
            <a:ext cx="2041347" cy="2432210"/>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70041">
            <a:off x="2472232" y="584683"/>
            <a:ext cx="1261874" cy="1454890"/>
          </a:xfrm>
          <a:prstGeom prst="rect">
            <a:avLst/>
          </a:prstGeom>
        </p:spPr>
      </p:pic>
      <p:pic>
        <p:nvPicPr>
          <p:cNvPr id="52" name="图片 51" descr="36f9a2a7dc2088575b3175c2c9b24629"/>
          <p:cNvPicPr>
            <a:picLocks noChangeAspect="1"/>
          </p:cNvPicPr>
          <p:nvPr/>
        </p:nvPicPr>
        <p:blipFill>
          <a:blip r:embed="rId6" cstate="print"/>
          <a:stretch>
            <a:fillRect/>
          </a:stretch>
        </p:blipFill>
        <p:spPr>
          <a:xfrm>
            <a:off x="3288036" y="4728845"/>
            <a:ext cx="2931319" cy="2061210"/>
          </a:xfrm>
          <a:prstGeom prst="rect">
            <a:avLst/>
          </a:prstGeom>
        </p:spPr>
      </p:pic>
      <p:pic>
        <p:nvPicPr>
          <p:cNvPr id="53" name="图片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5033" y="4800613"/>
            <a:ext cx="872966" cy="1918335"/>
          </a:xfrm>
          <a:prstGeom prst="rect">
            <a:avLst/>
          </a:prstGeom>
        </p:spPr>
      </p:pic>
      <p:sp>
        <p:nvSpPr>
          <p:cNvPr id="16" name="WordArt 5"/>
          <p:cNvSpPr>
            <a:spLocks noChangeArrowheads="1" noChangeShapeType="1" noTextEdit="1"/>
          </p:cNvSpPr>
          <p:nvPr/>
        </p:nvSpPr>
        <p:spPr bwMode="auto">
          <a:xfrm>
            <a:off x="685801" y="1600200"/>
            <a:ext cx="7543128" cy="3352800"/>
          </a:xfrm>
          <a:prstGeom prst="rect">
            <a:avLst/>
          </a:prstGeom>
        </p:spPr>
        <p:txBody>
          <a:bodyPr wrap="none" lIns="91397" tIns="45699" rIns="91397" bIns="45699"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defTabSz="913964" eaLnBrk="0" fontAlgn="base" hangingPunct="0">
              <a:spcBef>
                <a:spcPct val="0"/>
              </a:spcBef>
              <a:spcAft>
                <a:spcPct val="0"/>
              </a:spcAft>
            </a:pPr>
            <a:r>
              <a:rPr lang="en-US" sz="3600" b="1" kern="10" dirty="0">
                <a:ln w="9525">
                  <a:round/>
                  <a:headEnd/>
                  <a:tailEnd/>
                </a:ln>
                <a:solidFill>
                  <a:srgbClr val="FF0000"/>
                </a:solidFill>
                <a:latin typeface="Times" pitchFamily="34" charset="0"/>
                <a:ea typeface="Times" pitchFamily="34" charset="0"/>
                <a:cs typeface="Times" pitchFamily="34" charset="0"/>
              </a:rPr>
              <a:t>KHỞI ĐỘNG</a:t>
            </a:r>
          </a:p>
        </p:txBody>
      </p:sp>
      <p:pic>
        <p:nvPicPr>
          <p:cNvPr id="18" name="图片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2768">
            <a:off x="3893889" y="-45951"/>
            <a:ext cx="2041347" cy="2432210"/>
          </a:xfrm>
          <a:prstGeom prst="rect">
            <a:avLst/>
          </a:prstGeom>
        </p:spPr>
      </p:pic>
      <p:pic>
        <p:nvPicPr>
          <p:cNvPr id="9" name="Picture 8" descr="Dove-02-june"/>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609600"/>
            <a:ext cx="1828800" cy="97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Dove-02-june"/>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6200" y="2303939"/>
            <a:ext cx="182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ove-02-june"/>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390555" y="3935756"/>
            <a:ext cx="182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6132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1446 0.01134 L -0.01446 0.01134 C -0.025 0.01852 -0.0168 0.01134 -0.02227 0.01898 C -0.02357 0.02083 -0.02513 0.02222 -0.02657 0.02407 L -0.02865 0.02662 C -0.03138 0.03634 -0.02826 0.02708 -0.03295 0.03541 C -0.03529 0.03958 -0.03347 0.03912 -0.03568 0.04421 C -0.03698 0.04699 -0.03881 0.04861 -0.03998 0.05162 C -0.04649 0.06898 -0.03972 0.05115 -0.04493 0.06435 C -0.04545 0.06551 -0.04571 0.06713 -0.04636 0.06805 C -0.04714 0.06921 -0.04818 0.06967 -0.04922 0.0706 C -0.05065 0.08102 -0.04857 0.07106 -0.05196 0.07801 C -0.05521 0.08472 -0.05365 0.08495 -0.0569 0.08935 C -0.05834 0.0912 -0.0612 0.09444 -0.0612 0.09444 C -0.06329 0.1 -0.06498 0.10555 -0.06823 0.10949 C -0.06901 0.11041 -0.06967 0.11134 -0.07045 0.11203 C -0.07136 0.11296 -0.0724 0.11342 -0.07318 0.11458 C -0.07409 0.11551 -0.07461 0.11713 -0.07539 0.11828 C -0.07605 0.11921 -0.07683 0.1199 -0.07748 0.12083 C -0.07826 0.12199 -0.07878 0.12361 -0.07956 0.12453 C -0.08099 0.12639 -0.08243 0.12801 -0.08386 0.12963 C -0.08646 0.13264 -0.08842 0.13541 -0.09167 0.13727 L -0.09375 0.13842 C -0.09558 0.14166 -0.09753 0.14583 -0.10013 0.14722 L -0.10222 0.14861 C -0.10756 0.15486 -0.10105 0.14676 -0.10651 0.15486 C -0.10808 0.15717 -0.11003 0.1581 -0.11146 0.16111 C -0.11263 0.16342 -0.11433 0.16875 -0.11433 0.16875 C -0.11446 0.17152 -0.11472 0.17453 -0.11498 0.17754 C -0.11524 0.18009 -0.11563 0.1824 -0.11563 0.18495 C -0.11563 0.20092 -0.11563 0.21689 -0.11498 0.23287 C -0.11485 0.23472 -0.11394 0.23611 -0.11355 0.23796 C -0.11329 0.23912 -0.11315 0.24051 -0.11289 0.24166 C -0.11198 0.24514 -0.1099 0.25208 -0.1086 0.25416 C -0.10717 0.25671 -0.10599 0.25972 -0.10443 0.2618 C -0.10365 0.2625 -0.103 0.26365 -0.10222 0.26435 C -0.10118 0.26527 -0.09987 0.26597 -0.0987 0.26689 C -0.09805 0.26736 -0.09727 0.26736 -0.09662 0.26805 C -0.09584 0.26875 -0.09519 0.2699 -0.0944 0.2706 C -0.09349 0.27152 -0.09037 0.27268 -0.08946 0.27314 C -0.08881 0.27384 -0.08815 0.275 -0.08737 0.27569 C -0.08659 0.27615 -0.08164 0.27801 -0.08099 0.27801 C -0.07956 0.27847 -0.07813 0.27893 -0.07683 0.27939 C -0.07513 0.27986 -0.07201 0.28171 -0.07045 0.28194 C -0.06094 0.28264 -0.05157 0.28264 -0.04206 0.2831 C -0.03789 0.28356 -0.0336 0.28379 -0.0293 0.28449 C -0.02435 0.28518 -0.02539 0.28611 -0.02019 0.28819 C -0.01849 0.28889 -0.0168 0.28912 -0.01524 0.28935 C -0.01381 0.29027 -0.01237 0.2912 -0.01094 0.29189 C -0.00873 0.29305 -0.00365 0.29421 -0.0017 0.29444 C 0.00416 0.29514 0.01002 0.29537 0.01588 0.29583 C 0.01836 0.29652 0.01992 0.29699 0.02226 0.29814 C 0.02304 0.29861 0.02369 0.2993 0.02448 0.29953 C 0.0263 0.3 0.02825 0.30023 0.03007 0.30069 C 0.03203 0.30139 0.03385 0.30277 0.0358 0.30324 C 0.03724 0.3037 0.03854 0.30393 0.03997 0.30463 C 0.04101 0.30486 0.04192 0.30555 0.04283 0.30578 C 0.04453 0.30625 0.04609 0.30648 0.04778 0.30694 C 0.04895 0.3074 0.05013 0.30787 0.0513 0.30833 C 0.05273 0.30879 0.05416 0.30926 0.0556 0.30949 C 0.06054 0.3125 0.05455 0.30926 0.06406 0.31203 C 0.06484 0.31227 0.06549 0.31296 0.06614 0.31342 C 0.06757 0.31389 0.06901 0.31412 0.07044 0.31458 C 0.07109 0.31504 0.07187 0.31597 0.07252 0.31597 C 0.08489 0.31597 0.0776 0.31574 0.0832 0.31342 C 0.09075 0.30995 0.08268 0.31458 0.09023 0.30949 C 0.09101 0.30902 0.09166 0.30879 0.09231 0.30833 C 0.09362 0.30717 0.09479 0.30578 0.09596 0.30463 C 0.09661 0.3037 0.09726 0.30277 0.09804 0.30208 C 0.10026 0.3 0.10364 0.3 0.10586 0.29953 C 0.10703 0.29907 0.1082 0.29861 0.10937 0.29814 C 0.11119 0.29745 0.11315 0.29629 0.11497 0.29583 L 0.11992 0.29444 C 0.1207 0.29398 0.12135 0.29352 0.12213 0.29328 C 0.12395 0.29236 0.12591 0.29166 0.12773 0.29074 C 0.12968 0.28958 0.13632 0.28495 0.13841 0.2831 C 0.14075 0.28102 0.14531 0.27615 0.14752 0.27314 C 0.15104 0.26852 0.14948 0.27037 0.15247 0.26689 C 0.15299 0.26551 0.15351 0.26435 0.1539 0.26296 C 0.15468 0.26134 0.15573 0.25995 0.15612 0.2581 C 0.15703 0.25139 0.15742 0.23796 0.15742 0.23796 C 0.15729 0.21944 0.15677 0.20092 0.15677 0.1824 C 0.15677 0.11875 0.15416 0.1375 0.15885 0.10833 C 0.15911 0.10416 0.15911 0.09977 0.15963 0.0956 C 0.15989 0.09305 0.16054 0.09074 0.16106 0.08819 C 0.16198 0.08287 0.16132 0.08541 0.16315 0.08055 L 0.16523 0.06921 C 0.16549 0.06805 0.16562 0.06666 0.16601 0.06551 C 0.1664 0.06435 0.16705 0.06319 0.16744 0.0618 C 0.16796 0.05926 0.16796 0.05648 0.16875 0.05416 C 0.16927 0.05301 0.16979 0.05185 0.17018 0.05046 C 0.17083 0.04838 0.17135 0.04352 0.17161 0.04166 C 0.17187 0.04027 0.172 0.03912 0.17239 0.03773 C 0.17278 0.03657 0.1733 0.03541 0.17382 0.03402 C 0.17356 -0.02894 0.17356 -0.09167 0.17304 -0.15463 C 0.17304 -0.15787 0.17161 -0.15949 0.17096 -0.16227 C 0.17057 -0.16343 0.17057 -0.16482 0.17018 -0.16598 C 0.1694 -0.16852 0.16731 -0.17269 0.16601 -0.17477 C 0.16367 -0.17801 0.16263 -0.17801 0.15963 -0.17986 L 0.15533 -0.18241 C 0.15468 -0.18264 0.1539 -0.18287 0.15325 -0.18357 C 0.14948 -0.18681 0.15143 -0.18565 0.14752 -0.18727 C 0.14687 -0.1882 0.14622 -0.18936 0.14544 -0.18982 C 0.14414 -0.19098 0.14257 -0.19144 0.14114 -0.19236 L 0.13906 -0.19375 C 0.13906 -0.19375 0.13489 -0.19607 0.13489 -0.19607 C 0.13294 -0.19676 0.12864 -0.19815 0.12708 -0.2 C 0.12448 -0.20301 0.12487 -0.20301 0.12135 -0.20486 C 0.11823 -0.20695 0.11836 -0.20556 0.11497 -0.2088 C 0.11393 -0.20973 0.11328 -0.21158 0.11224 -0.2125 C 0.11132 -0.2132 0.11028 -0.2132 0.10937 -0.21366 C 0.10429 -0.21644 0.11093 -0.21366 0.10364 -0.21621 C 0.10273 -0.21713 0.10182 -0.21806 0.10091 -0.21875 C 0.10013 -0.21922 0.09948 -0.21945 0.09869 -0.22014 C 0.09687 -0.22153 0.09505 -0.22385 0.0931 -0.225 L 0.0888 -0.22755 C 0.08815 -0.22801 0.0875 -0.22848 0.08671 -0.22894 C 0.0858 -0.22917 0.08489 -0.22986 0.08385 -0.2301 C 0.08242 -0.23056 0.08099 -0.23102 0.07968 -0.23148 C 0.07851 -0.23172 0.07734 -0.23218 0.07604 -0.23264 C 0.06992 -0.23704 0.075 -0.23403 0.06692 -0.23635 C 0.06588 -0.23681 0.06497 -0.23727 0.06406 -0.23773 C 0.06263 -0.2382 0.06119 -0.23843 0.05976 -0.23889 C 0.05885 -0.23936 0.05794 -0.23982 0.05703 -0.24028 C 0.0556 -0.24074 0.05416 -0.24098 0.05273 -0.24144 C 0.04843 -0.24398 0.05234 -0.2419 0.04492 -0.24398 C 0.04023 -0.24514 0.04283 -0.24468 0.03932 -0.24653 C 0.03737 -0.24746 0.03476 -0.24838 0.03294 -0.24908 L 0.02018 -0.25278 C 0.01419 -0.25625 0.01744 -0.25486 0.01028 -0.25648 C 0.00963 -0.25695 0.00885 -0.25741 0.0082 -0.25787 C -0.00417 -0.2632 -0.02162 -0.25811 -0.03073 -0.25787 C -0.03151 -0.25695 -0.03217 -0.25602 -0.03295 -0.25533 C -0.03477 -0.25348 -0.03672 -0.25186 -0.03855 -0.25023 C -0.03946 -0.24931 -0.0405 -0.24861 -0.04141 -0.24769 C -0.04258 -0.24653 -0.04388 -0.24537 -0.04493 -0.24398 C -0.04571 -0.24283 -0.04623 -0.24098 -0.04701 -0.24028 C -0.04831 -0.23889 -0.05 -0.23889 -0.05131 -0.23773 C -0.05222 -0.23681 -0.05326 -0.23611 -0.05417 -0.23519 C -0.05651 -0.23241 -0.05717 -0.23102 -0.05912 -0.22755 C -0.05951 -0.22547 -0.06003 -0.22338 -0.06055 -0.2213 C -0.06081 -0.22014 -0.06081 -0.21875 -0.0612 -0.2176 C -0.06198 -0.21482 -0.06329 -0.21273 -0.06407 -0.20996 C -0.06576 -0.20394 -0.06537 -0.2051 -0.06758 -0.19861 C -0.06797 -0.19746 -0.06862 -0.1963 -0.06901 -0.19491 C -0.07214 -0.18426 -0.07201 -0.18473 -0.07396 -0.17593 C -0.0737 -0.16806 -0.07357 -0.16019 -0.07318 -0.15209 C -0.07305 -0.14861 -0.07227 -0.14676 -0.07188 -0.14329 C -0.07149 -0.14121 -0.07136 -0.13912 -0.0711 -0.13704 C -0.07032 -0.13172 -0.07032 -0.13426 -0.06901 -0.12824 C -0.06849 -0.1257 -0.06823 -0.12315 -0.06758 -0.12061 C -0.06667 -0.11736 -0.06524 -0.11436 -0.06472 -0.11065 C -0.06446 -0.10903 -0.06446 -0.10718 -0.06407 -0.10556 C -0.06355 -0.10394 -0.0625 -0.10324 -0.06185 -0.10186 C -0.06042 -0.09861 -0.05899 -0.09514 -0.05769 -0.09167 C -0.05717 -0.09051 -0.05664 -0.08936 -0.05625 -0.08797 C -0.05586 -0.08681 -0.05599 -0.08519 -0.0556 -0.08426 C -0.05495 -0.08264 -0.05404 -0.08195 -0.05339 -0.08033 C -0.05274 -0.07894 -0.05274 -0.07686 -0.05196 -0.07547 C -0.05118 -0.07385 -0.05 -0.07315 -0.04922 -0.07153 C -0.0431 -0.05949 -0.04909 -0.06736 -0.04427 -0.06158 C -0.04297 -0.0551 -0.04375 -0.05764 -0.03998 -0.05023 C -0.03868 -0.04769 -0.03737 -0.04491 -0.03568 -0.0426 C -0.03217 -0.03797 -0.03386 -0.04005 -0.03073 -0.03635 C -0.02982 -0.0338 -0.02891 -0.03125 -0.028 -0.02894 C -0.02722 -0.02709 -0.02644 -0.02547 -0.02579 -0.02385 C -0.02487 -0.0213 -0.02292 -0.01621 -0.02292 -0.01621 C -0.02097 -0.00579 -0.02435 -0.02223 -0.0194 -0.00486 C -0.01901 -0.00324 -0.01862 -0.00162 -0.01797 3.33333E-6 C -0.01719 0.00277 -0.01511 0.00949 -0.01446 0.01134 Z " pathEditMode="relative" ptsTypes="AAAAAAAAAAAAAAAAAAAAAAAAAAAAAAAAAAAAAAAAAAAAAAAAAAAAAAAAAAAAAAAAAAAAAAAAAAAAAAAAAAAAAAAAAAAAAAAAAAAAAAAAAAAAAAAAAAAAAAAAAAAAAAAAAAAAAAAAAAAAAAAAAAAAAAAAAAAAAAAAAAAAAAAAAA">
                                      <p:cBhvr>
                                        <p:cTn id="6" dur="4000" fill="hold"/>
                                        <p:tgtEl>
                                          <p:spTgt spid="45"/>
                                        </p:tgtEl>
                                        <p:attrNameLst>
                                          <p:attrName>ppt_x</p:attrName>
                                          <p:attrName>ppt_y</p:attrName>
                                        </p:attrNameLst>
                                      </p:cBhvr>
                                    </p:animMotion>
                                  </p:childTnLst>
                                </p:cTn>
                              </p:par>
                            </p:childTnLst>
                          </p:cTn>
                        </p:par>
                        <p:par>
                          <p:cTn id="7" fill="hold">
                            <p:stCondLst>
                              <p:cond delay="4000"/>
                            </p:stCondLst>
                            <p:childTnLst>
                              <p:par>
                                <p:cTn id="8" presetID="0" presetClass="path" presetSubtype="0" accel="50000" decel="50000" fill="hold" nodeType="afterEffect">
                                  <p:stCondLst>
                                    <p:cond delay="0"/>
                                  </p:stCondLst>
                                  <p:childTnLst>
                                    <p:animMotion origin="layout" path="M -0.01472 -0.00139 L -0.01472 -0.00139 C -0.01641 0.00139 -0.01797 0.00463 -0.01966 0.00741 C -0.02253 0.01181 -0.025 0.0132 -0.02813 0.01736 C -0.02878 0.01829 -0.03216 0.02269 -0.03308 0.02361 C -0.03386 0.02431 -0.03451 0.02454 -0.03529 0.025 C -0.03594 0.02593 -0.03672 0.02662 -0.03737 0.02755 C -0.03828 0.02871 -0.0392 0.03033 -0.04024 0.03125 C -0.04089 0.03195 -0.04167 0.03195 -0.04232 0.03264 C -0.05104 0.03912 -0.04024 0.03125 -0.04727 0.0375 C -0.04792 0.0382 -0.0487 0.0382 -0.04935 0.03889 C -0.05039 0.03959 -0.0513 0.04051 -0.05222 0.04144 C -0.05287 0.0419 -0.05365 0.0419 -0.05443 0.0426 C -0.05508 0.04329 -0.05573 0.04468 -0.05651 0.04514 C -0.05834 0.0463 -0.06029 0.04676 -0.06211 0.04769 C -0.06498 0.04908 -0.06407 0.04908 -0.06706 0.05139 C -0.06823 0.05232 -0.0694 0.05324 -0.07071 0.05394 C -0.07201 0.05486 -0.07487 0.05648 -0.07487 0.05648 C -0.07578 0.05764 -0.0767 0.05926 -0.07774 0.06019 C -0.07878 0.06135 -0.08008 0.06181 -0.08125 0.06273 C -0.08607 0.06644 -0.08203 0.06459 -0.08763 0.06644 C -0.09089 0.06945 -0.09037 0.06922 -0.09401 0.07153 C -0.09779 0.07408 -0.09479 0.0713 -0.09961 0.07523 C -0.10495 0.0794 -0.10026 0.07639 -0.10456 0.07917 C -0.10547 0.08033 -0.10834 0.08426 -0.10951 0.08542 C -0.11185 0.0875 -0.1142 0.08982 -0.11667 0.09167 C -0.11784 0.0926 -0.11901 0.09306 -0.12018 0.09422 C -0.12162 0.09561 -0.12292 0.09792 -0.12448 0.09931 L -0.13008 0.10417 C -0.13242 0.11042 -0.13034 0.10625 -0.13438 0.11042 C -0.13581 0.11204 -0.13854 0.11551 -0.13854 0.11551 C -0.14167 0.12385 -0.13802 0.11459 -0.14206 0.12315 C -0.14349 0.12593 -0.14453 0.12894 -0.14571 0.13195 C -0.14584 0.13311 -0.14636 0.13426 -0.14636 0.13565 C -0.14636 0.13611 -0.14532 0.14352 -0.14492 0.14445 C -0.1444 0.14607 -0.14349 0.14676 -0.14284 0.14815 C -0.1418 0.1507 -0.14115 0.15371 -0.13998 0.15579 C -0.13907 0.15741 -0.13815 0.15926 -0.13711 0.16088 C -0.1336 0.16598 -0.12982 0.17061 -0.12578 0.17477 C -0.12487 0.1757 -0.12396 0.17639 -0.12305 0.17709 C -0.11836 0.18195 -0.12084 0.18033 -0.11589 0.18357 C -0.11315 0.18519 -0.11159 0.18611 -0.10886 0.18727 C -0.10378 0.18936 -0.10703 0.1875 -0.10326 0.18982 C -0.10248 0.19051 -0.10183 0.19167 -0.10104 0.19236 C -0.10039 0.19283 -0.09974 0.19352 -0.09896 0.19352 C -0.08203 0.19445 -0.06498 0.19445 -0.04805 0.19491 C -0.04714 0.19514 -0.04401 0.1963 -0.0431 0.19723 C -0.04232 0.19792 -0.04167 0.19908 -0.04089 0.19977 C -0.03841 0.20232 -0.03841 0.20209 -0.03594 0.20371 C -0.03438 0.20648 -0.03373 0.20811 -0.03177 0.20996 C -0.03099 0.21042 -0.03034 0.21065 -0.02956 0.21111 C -0.02891 0.2125 -0.02826 0.21389 -0.02748 0.21482 C -0.02683 0.21598 -0.02591 0.21644 -0.02539 0.21736 C -0.02474 0.21852 -0.02461 0.22037 -0.02396 0.2213 C -0.02318 0.22223 -0.02201 0.22199 -0.0211 0.22246 C -0.02018 0.22338 -0.01927 0.22431 -0.01823 0.225 C -0.01641 0.22616 -0.01498 0.22593 -0.01328 0.22755 C -0.0125 0.22824 -0.01198 0.2294 -0.0112 0.2301 C -0.0099 0.23102 -0.00508 0.23218 -0.00417 0.23264 C 0.00521 0.23912 -0.00495 0.23264 0.01575 0.2375 C 0.01745 0.23797 0.01901 0.23912 0.0207 0.24005 C 0.02135 0.24051 0.02213 0.24074 0.02278 0.24144 C 0.0237 0.24213 0.02461 0.24306 0.02565 0.24375 C 0.02695 0.24491 0.02982 0.2463 0.02982 0.2463 C 0.0306 0.24769 0.03112 0.24908 0.03203 0.25023 C 0.03255 0.25093 0.03346 0.25093 0.03411 0.25139 C 0.0358 0.25255 0.0375 0.25371 0.03906 0.2551 C 0.04453 0.25996 0.03802 0.25579 0.04323 0.25903 C 0.04505 0.26204 0.04648 0.26389 0.04752 0.26783 C 0.0483 0.27061 0.04883 0.27385 0.04961 0.27662 C 0.05026 0.27848 0.05117 0.27986 0.05182 0.28148 C 0.05495 0.29051 0.0513 0.28311 0.05534 0.29051 C 0.05573 0.29306 0.05677 0.30139 0.05742 0.30301 C 0.0582 0.30463 0.05898 0.30625 0.0595 0.30811 C 0.0612 0.3125 0.06054 0.31366 0.06315 0.3169 C 0.06367 0.3176 0.06458 0.31736 0.06523 0.31806 C 0.06666 0.31945 0.06797 0.32176 0.06953 0.32315 C 0.07083 0.32431 0.07226 0.32593 0.0737 0.32686 C 0.07552 0.32801 0.07942 0.3294 0.07942 0.3294 C 0.08541 0.33658 0.07773 0.32801 0.08359 0.33311 C 0.08906 0.33797 0.08255 0.3338 0.08789 0.33704 C 0.08854 0.3382 0.08919 0.33959 0.08997 0.34074 C 0.09062 0.34167 0.09166 0.3419 0.09205 0.34329 C 0.09271 0.34468 0.09258 0.34653 0.09284 0.34838 C 0.09375 0.34746 0.09492 0.34699 0.0957 0.34584 C 0.09661 0.34398 0.097 0.34144 0.09778 0.33936 C 0.10143 0.33079 0.09974 0.34144 0.10416 0.3257 C 0.10599 0.31922 0.10468 0.32153 0.10768 0.31806 C 0.10859 0.31551 0.10976 0.3132 0.11054 0.31042 C 0.11093 0.3088 0.11146 0.30718 0.11198 0.30556 C 0.11224 0.30417 0.11237 0.30301 0.11263 0.30162 C 0.11497 0.29283 0.11471 0.29375 0.11692 0.28797 C 0.11718 0.28658 0.11732 0.28542 0.11758 0.28403 C 0.11849 0.28079 0.11979 0.27755 0.12044 0.27408 C 0.1207 0.27269 0.12096 0.27153 0.12109 0.27037 C 0.12135 0.26852 0.12148 0.2669 0.12187 0.26528 C 0.12278 0.26042 0.12343 0.25834 0.12461 0.25394 C 0.12487 0.25139 0.12487 0.24885 0.12539 0.2463 C 0.12578 0.24445 0.12721 0.24329 0.12747 0.24144 C 0.12812 0.23773 0.12786 0.2338 0.12825 0.2301 C 0.12838 0.22871 0.12864 0.22755 0.1289 0.22616 C 0.12864 0.19028 0.12825 0.15417 0.12825 0.11806 C 0.12825 0.10973 0.12851 0.10116 0.1289 0.09283 C 0.12903 0.09167 0.12942 0.09051 0.12968 0.08912 C 0.12995 0.08704 0.13008 0.08496 0.13034 0.08287 C 0.1306 0.08125 0.13086 0.0794 0.13099 0.07778 C 0.13125 0.07408 0.13138 0.07014 0.13177 0.06644 C 0.1319 0.06482 0.13229 0.0632 0.13242 0.06135 C 0.13281 0.05764 0.13294 0.05394 0.1332 0.05023 C 0.13346 0.04098 0.13333 0.03172 0.13385 0.02246 C 0.13398 0.01991 0.13528 0.01482 0.13528 0.01482 C 0.13554 0.01158 0.13567 0.00811 0.13593 0.00486 C 0.13685 -0.00463 0.13646 0.00186 0.13737 -0.00648 C 0.13763 -0.00902 0.13789 -0.01157 0.13815 -0.01412 C 0.13828 -0.01597 0.13906 -0.02083 0.13958 -0.02291 C 0.13997 -0.02453 0.14049 -0.02615 0.14101 -0.02777 C 0.14023 -0.04676 0.1401 -0.06574 0.1388 -0.08449 C 0.13867 -0.08727 0.13737 -0.08935 0.13672 -0.09189 C 0.13424 -0.10139 0.13515 -0.09977 0.13242 -0.10833 C 0.13164 -0.11088 0.12995 -0.11574 0.1289 -0.11852 C 0.12825 -0.12014 0.12747 -0.12176 0.12682 -0.12338 C 0.12656 -0.12523 0.1263 -0.12685 0.12604 -0.12847 C 0.12578 -0.13148 0.12578 -0.13449 0.12539 -0.13727 C 0.12513 -0.13912 0.12448 -0.14074 0.12396 -0.14236 C 0.11953 -0.15648 0.12383 -0.14166 0.12044 -0.1537 C 0.12018 -0.15532 0.12005 -0.15717 0.11966 -0.15879 C 0.1194 -0.16041 0.11875 -0.16203 0.11836 -0.16365 C 0.11784 -0.16574 0.11745 -0.16805 0.11692 -0.1699 C 0.1164 -0.17176 0.11588 -0.17338 0.11549 -0.175 C 0.11497 -0.17708 0.11458 -0.17916 0.11406 -0.18125 C 0.1125 -0.18727 0.1125 -0.18634 0.11054 -0.19259 C 0.11002 -0.19421 0.10976 -0.19606 0.10911 -0.19768 C 0.10846 -0.19907 0.10768 -0.2 0.10703 -0.20139 C 0.10625 -0.20301 0.10573 -0.20509 0.10482 -0.20648 C 0.10429 -0.20764 0.10338 -0.2081 0.10273 -0.20902 C 0.10195 -0.21018 0.10143 -0.21157 0.10065 -0.21273 C 0.1 -0.21365 0.09909 -0.21435 0.09843 -0.21527 C 0.09778 -0.21643 0.09713 -0.21805 0.09635 -0.21898 C 0.0957 -0.2199 0.09492 -0.21967 0.09427 -0.22037 C 0.09349 -0.22106 0.09284 -0.22222 0.09205 -0.22291 C 0.09101 -0.22384 0.08971 -0.2243 0.08854 -0.22546 C 0.0862 -0.22754 0.08385 -0.23009 0.08151 -0.23287 C 0.08086 -0.23379 0.08021 -0.23472 0.07942 -0.23541 C 0.07851 -0.23611 0.07747 -0.23611 0.07656 -0.23657 C 0.07578 -0.23703 0.07513 -0.2375 0.07448 -0.23796 C 0.07044 -0.24514 0.07448 -0.23912 0.06953 -0.24305 C 0.06875 -0.24352 0.0681 -0.2449 0.06732 -0.24537 C 0.06601 -0.24652 0.06315 -0.24791 0.06315 -0.24791 C 0.05807 -0.25393 0.06445 -0.24699 0.05742 -0.25185 C 0.05664 -0.25231 0.05612 -0.2537 0.05534 -0.25439 C 0.0539 -0.25532 0.05234 -0.25532 0.05104 -0.25671 C 0.05039 -0.25764 0.04974 -0.25856 0.04896 -0.25926 C 0.0483 -0.25995 0.04752 -0.26018 0.04687 -0.26064 C 0.04557 -0.26134 0.04284 -0.26365 0.04114 -0.26435 C 0.03997 -0.26481 0.0388 -0.26504 0.03763 -0.26551 C 0.03385 -0.26713 0.03554 -0.26689 0.03125 -0.26805 C 0.02955 -0.26852 0.02799 -0.26898 0.0263 -0.26944 C 0.02565 -0.27014 0.025 -0.27129 0.02422 -0.27199 C 0.02252 -0.27314 0.01849 -0.27384 0.01705 -0.2743 C 0.01562 -0.275 0.01432 -0.27615 0.01289 -0.27685 C 0.01211 -0.27731 0.01146 -0.27801 0.01067 -0.27824 C -0.00391 -0.28032 0.00508 -0.27916 -0.01615 -0.28078 C -0.01758 -0.28102 -0.01901 -0.28148 -0.02045 -0.28194 C -0.02136 -0.2824 -0.02227 -0.2831 -0.02318 -0.2831 C -0.03099 -0.2831 -0.0388 -0.2824 -0.04662 -0.28194 C -0.05664 -0.28009 -0.04961 -0.28194 -0.05573 -0.27939 C -0.0569 -0.27893 -0.05821 -0.2787 -0.05938 -0.27824 C -0.06081 -0.27754 -0.06211 -0.27615 -0.06354 -0.27569 C -0.06524 -0.27523 -0.06693 -0.275 -0.06849 -0.2743 C -0.07045 -0.27384 -0.07292 -0.27199 -0.07487 -0.27199 C -0.08334 -0.27106 -0.09193 -0.27106 -0.10039 -0.2706 C -0.1017 -0.2699 -0.10404 -0.26828 -0.10534 -0.26805 C -0.10886 -0.26736 -0.11237 -0.26736 -0.11589 -0.26689 C -0.11771 -0.26643 -0.1211 -0.2662 -0.12305 -0.26435 C -0.12383 -0.26365 -0.12448 -0.26273 -0.12513 -0.2618 C -0.12865 -0.25254 -0.12396 -0.26342 -0.12943 -0.25555 C -0.13151 -0.25231 -0.13073 -0.24838 -0.13216 -0.24421 C -0.13425 -0.23889 -0.13308 -0.24143 -0.13581 -0.23657 C -0.13594 -0.23287 -0.13581 -0.22893 -0.13646 -0.22546 C -0.13672 -0.22361 -0.13789 -0.22291 -0.13854 -0.22152 C -0.1444 -0.20949 -0.13659 -0.22384 -0.14349 -0.21157 C -0.14571 -0.19977 -0.14193 -0.21921 -0.14636 -0.20139 C -0.14675 -0.19977 -0.14688 -0.19814 -0.14701 -0.19652 C -0.14649 -0.19236 -0.14597 -0.18588 -0.14349 -0.18379 C -0.13802 -0.17893 -0.14336 -0.18402 -0.13789 -0.17754 C -0.13607 -0.17546 -0.13399 -0.17361 -0.13216 -0.17129 C -0.12487 -0.16157 -0.13425 -0.17314 -0.12578 -0.16504 C -0.11901 -0.1581 -0.12826 -0.1625 -0.11589 -0.1537 C -0.11472 -0.15277 -0.11354 -0.15231 -0.11237 -0.15115 C -0.11133 -0.15023 -0.11055 -0.14861 -0.10951 -0.14745 C -0.10847 -0.14606 -0.10729 -0.14467 -0.10599 -0.14352 C -0.09922 -0.13703 -0.10013 -0.13958 -0.0905 -0.13102 C -0.08815 -0.12893 -0.08581 -0.12662 -0.08334 -0.12477 C -0.06576 -0.11064 -0.0862 -0.12777 -0.06992 -0.11597 C -0.06797 -0.11458 -0.06615 -0.1125 -0.06433 -0.11088 C -0.06237 -0.10949 -0.06055 -0.10833 -0.0586 -0.10717 C -0.05651 -0.10578 -0.05222 -0.10324 -0.05222 -0.10324 C -0.0513 -0.10208 -0.05039 -0.10069 -0.04935 -0.09953 C -0.0487 -0.09861 -0.04792 -0.09814 -0.04727 -0.09699 C -0.04623 -0.09514 -0.04545 -0.09282 -0.0444 -0.09074 C -0.0431 -0.08819 -0.04128 -0.08611 -0.04024 -0.0831 C -0.03972 -0.08194 -0.03933 -0.08055 -0.0388 -0.07939 C -0.03464 -0.07129 -0.03529 -0.07222 -0.03177 -0.06805 C -0.03125 -0.06597 -0.03073 -0.06389 -0.03034 -0.0618 C -0.02995 -0.05972 -0.02995 -0.05764 -0.02956 -0.05555 C -0.02904 -0.05277 -0.02774 -0.04907 -0.02683 -0.04676 C -0.02539 -0.04328 -0.02435 -0.04051 -0.02253 -0.03796 C -0.02188 -0.03703 -0.0211 -0.03634 -0.02045 -0.03541 C -0.02018 -0.03426 -0.02005 -0.03287 -0.01966 -0.03171 C -0.01849 -0.02777 -0.01706 -0.02569 -0.0155 -0.02291 C -0.01459 -0.00856 -0.01485 -0.00509 -0.01472 -0.00139 Z " pathEditMode="relative" ptsTypes="AAAAAAAAAAAAAAAAAAAAAAAAAAAAAAAAAAAAAAAAAAAAAAAAAAAAAAAAAAAAAAAAAAAAAAAAAAAAAAAAAAAAAAAAAAAAAAAAAAAAAAAAAAAAAAAAAAAAAAAAAAAAAAAAAAAAAAAAAAAAAAAAAAAAAAAAAAAAAAAAAAAAAAAAAAAAAAAAAAAAAAAAAAAAAAAAAAAAAAAAAAAAAAAAAAA">
                                      <p:cBhvr>
                                        <p:cTn id="9" dur="4000" fill="hold"/>
                                        <p:tgtEl>
                                          <p:spTgt spid="3"/>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p:cTn id="14" dur="1000" fill="hold"/>
                                        <p:tgtEl>
                                          <p:spTgt spid="52"/>
                                        </p:tgtEl>
                                        <p:attrNameLst>
                                          <p:attrName>ppt_w</p:attrName>
                                        </p:attrNameLst>
                                      </p:cBhvr>
                                      <p:tavLst>
                                        <p:tav tm="0">
                                          <p:val>
                                            <p:fltVal val="0"/>
                                          </p:val>
                                        </p:tav>
                                        <p:tav tm="100000">
                                          <p:val>
                                            <p:strVal val="#ppt_w"/>
                                          </p:val>
                                        </p:tav>
                                      </p:tavLst>
                                    </p:anim>
                                    <p:anim calcmode="lin" valueType="num">
                                      <p:cBhvr>
                                        <p:cTn id="15" dur="1000" fill="hold"/>
                                        <p:tgtEl>
                                          <p:spTgt spid="52"/>
                                        </p:tgtEl>
                                        <p:attrNameLst>
                                          <p:attrName>ppt_h</p:attrName>
                                        </p:attrNameLst>
                                      </p:cBhvr>
                                      <p:tavLst>
                                        <p:tav tm="0">
                                          <p:val>
                                            <p:fltVal val="0"/>
                                          </p:val>
                                        </p:tav>
                                        <p:tav tm="100000">
                                          <p:val>
                                            <p:strVal val="#ppt_h"/>
                                          </p:val>
                                        </p:tav>
                                      </p:tavLst>
                                    </p:anim>
                                    <p:anim calcmode="lin" valueType="num">
                                      <p:cBhvr>
                                        <p:cTn id="16" dur="1000" fill="hold"/>
                                        <p:tgtEl>
                                          <p:spTgt spid="52"/>
                                        </p:tgtEl>
                                        <p:attrNameLst>
                                          <p:attrName>style.rotation</p:attrName>
                                        </p:attrNameLst>
                                      </p:cBhvr>
                                      <p:tavLst>
                                        <p:tav tm="0">
                                          <p:val>
                                            <p:fltVal val="90"/>
                                          </p:val>
                                        </p:tav>
                                        <p:tav tm="100000">
                                          <p:val>
                                            <p:fltVal val="0"/>
                                          </p:val>
                                        </p:tav>
                                      </p:tavLst>
                                    </p:anim>
                                    <p:animEffect transition="in" filter="fade">
                                      <p:cBhvr>
                                        <p:cTn id="17" dur="10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0" presetClass="path" presetSubtype="0" accel="50000" decel="50000" fill="hold" nodeType="afterEffect">
                                  <p:stCondLst>
                                    <p:cond delay="0"/>
                                  </p:stCondLst>
                                  <p:childTnLst>
                                    <p:animMotion origin="layout" path="M -0.01446 0.01134 L -0.01446 0.01134 C -0.025 0.01852 -0.0168 0.01134 -0.02227 0.01898 C -0.02357 0.02083 -0.02513 0.02222 -0.02657 0.02407 L -0.02865 0.02662 C -0.03138 0.03634 -0.02826 0.02708 -0.03295 0.03541 C -0.03529 0.03958 -0.03347 0.03912 -0.03568 0.04421 C -0.03698 0.04699 -0.03881 0.04861 -0.03998 0.05162 C -0.04649 0.06898 -0.03972 0.05115 -0.04493 0.06435 C -0.04545 0.06551 -0.04571 0.06713 -0.04636 0.06805 C -0.04714 0.06921 -0.04818 0.06967 -0.04922 0.0706 C -0.05065 0.08102 -0.04857 0.07106 -0.05196 0.07801 C -0.05521 0.08472 -0.05365 0.08495 -0.0569 0.08935 C -0.05834 0.0912 -0.0612 0.09444 -0.0612 0.09444 C -0.06329 0.1 -0.06498 0.10555 -0.06823 0.10949 C -0.06901 0.11041 -0.06967 0.11134 -0.07045 0.11203 C -0.07136 0.11296 -0.0724 0.11342 -0.07318 0.11458 C -0.07409 0.11551 -0.07461 0.11713 -0.07539 0.11828 C -0.07605 0.11921 -0.07683 0.1199 -0.07748 0.12083 C -0.07826 0.12199 -0.07878 0.12361 -0.07956 0.12453 C -0.08099 0.12639 -0.08243 0.12801 -0.08386 0.12963 C -0.08646 0.13264 -0.08842 0.13541 -0.09167 0.13727 L -0.09375 0.13842 C -0.09558 0.14166 -0.09753 0.14583 -0.10013 0.14722 L -0.10222 0.14861 C -0.10756 0.15486 -0.10105 0.14676 -0.10651 0.15486 C -0.10808 0.15717 -0.11003 0.1581 -0.11146 0.16111 C -0.11263 0.16342 -0.11433 0.16875 -0.11433 0.16875 C -0.11446 0.17152 -0.11472 0.17453 -0.11498 0.17754 C -0.11524 0.18009 -0.11563 0.1824 -0.11563 0.18495 C -0.11563 0.20092 -0.11563 0.21689 -0.11498 0.23287 C -0.11485 0.23472 -0.11394 0.23611 -0.11355 0.23796 C -0.11329 0.23912 -0.11315 0.24051 -0.11289 0.24166 C -0.11198 0.24514 -0.1099 0.25208 -0.1086 0.25416 C -0.10717 0.25671 -0.10599 0.25972 -0.10443 0.2618 C -0.10365 0.2625 -0.103 0.26365 -0.10222 0.26435 C -0.10118 0.26527 -0.09987 0.26597 -0.0987 0.26689 C -0.09805 0.26736 -0.09727 0.26736 -0.09662 0.26805 C -0.09584 0.26875 -0.09519 0.2699 -0.0944 0.2706 C -0.09349 0.27152 -0.09037 0.27268 -0.08946 0.27314 C -0.08881 0.27384 -0.08815 0.275 -0.08737 0.27569 C -0.08659 0.27615 -0.08164 0.27801 -0.08099 0.27801 C -0.07956 0.27847 -0.07813 0.27893 -0.07683 0.27939 C -0.07513 0.27986 -0.07201 0.28171 -0.07045 0.28194 C -0.06094 0.28264 -0.05157 0.28264 -0.04206 0.2831 C -0.03789 0.28356 -0.0336 0.28379 -0.0293 0.28449 C -0.02435 0.28518 -0.02539 0.28611 -0.02019 0.28819 C -0.01849 0.28889 -0.0168 0.28912 -0.01524 0.28935 C -0.01381 0.29027 -0.01237 0.2912 -0.01094 0.29189 C -0.00873 0.29305 -0.00365 0.29421 -0.0017 0.29444 C 0.00416 0.29514 0.01002 0.29537 0.01588 0.29583 C 0.01836 0.29652 0.01992 0.29699 0.02226 0.29814 C 0.02304 0.29861 0.02369 0.2993 0.02448 0.29953 C 0.0263 0.3 0.02825 0.30023 0.03007 0.30069 C 0.03203 0.30139 0.03385 0.30277 0.0358 0.30324 C 0.03724 0.3037 0.03854 0.30393 0.03997 0.30463 C 0.04101 0.30486 0.04192 0.30555 0.04283 0.30578 C 0.04453 0.30625 0.04609 0.30648 0.04778 0.30694 C 0.04895 0.3074 0.05013 0.30787 0.0513 0.30833 C 0.05273 0.30879 0.05416 0.30926 0.0556 0.30949 C 0.06054 0.3125 0.05455 0.30926 0.06406 0.31203 C 0.06484 0.31227 0.06549 0.31296 0.06614 0.31342 C 0.06757 0.31389 0.06901 0.31412 0.07044 0.31458 C 0.07109 0.31504 0.07187 0.31597 0.07252 0.31597 C 0.08489 0.31597 0.0776 0.31574 0.0832 0.31342 C 0.09075 0.30995 0.08268 0.31458 0.09023 0.30949 C 0.09101 0.30902 0.09166 0.30879 0.09231 0.30833 C 0.09362 0.30717 0.09479 0.30578 0.09596 0.30463 C 0.09661 0.3037 0.09726 0.30277 0.09804 0.30208 C 0.10026 0.3 0.10364 0.3 0.10586 0.29953 C 0.10703 0.29907 0.1082 0.29861 0.10937 0.29814 C 0.11119 0.29745 0.11315 0.29629 0.11497 0.29583 L 0.11992 0.29444 C 0.1207 0.29398 0.12135 0.29352 0.12213 0.29328 C 0.12395 0.29236 0.12591 0.29166 0.12773 0.29074 C 0.12968 0.28958 0.13632 0.28495 0.13841 0.2831 C 0.14075 0.28102 0.14531 0.27615 0.14752 0.27314 C 0.15104 0.26852 0.14948 0.27037 0.15247 0.26689 C 0.15299 0.26551 0.15351 0.26435 0.1539 0.26296 C 0.15468 0.26134 0.15573 0.25995 0.15612 0.2581 C 0.15703 0.25139 0.15742 0.23796 0.15742 0.23796 C 0.15729 0.21944 0.15677 0.20092 0.15677 0.1824 C 0.15677 0.11875 0.15416 0.1375 0.15885 0.10833 C 0.15911 0.10416 0.15911 0.09977 0.15963 0.0956 C 0.15989 0.09305 0.16054 0.09074 0.16106 0.08819 C 0.16198 0.08287 0.16132 0.08541 0.16315 0.08055 L 0.16523 0.06921 C 0.16549 0.06805 0.16562 0.06666 0.16601 0.06551 C 0.1664 0.06435 0.16705 0.06319 0.16744 0.0618 C 0.16796 0.05926 0.16796 0.05648 0.16875 0.05416 C 0.16927 0.05301 0.16979 0.05185 0.17018 0.05046 C 0.17083 0.04838 0.17135 0.04352 0.17161 0.04166 C 0.17187 0.04027 0.172 0.03912 0.17239 0.03773 C 0.17278 0.03657 0.1733 0.03541 0.17382 0.03402 C 0.17356 -0.02894 0.17356 -0.09167 0.17304 -0.15463 C 0.17304 -0.15787 0.17161 -0.15949 0.17096 -0.16227 C 0.17057 -0.16343 0.17057 -0.16482 0.17018 -0.16598 C 0.1694 -0.16852 0.16731 -0.17269 0.16601 -0.17477 C 0.16367 -0.17801 0.16263 -0.17801 0.15963 -0.17986 L 0.15533 -0.18241 C 0.15468 -0.18264 0.1539 -0.18287 0.15325 -0.18357 C 0.14948 -0.18681 0.15143 -0.18565 0.14752 -0.18727 C 0.14687 -0.1882 0.14622 -0.18936 0.14544 -0.18982 C 0.14414 -0.19098 0.14257 -0.19144 0.14114 -0.19236 L 0.13906 -0.19375 C 0.13906 -0.19375 0.13489 -0.19607 0.13489 -0.19607 C 0.13294 -0.19676 0.12864 -0.19815 0.12708 -0.2 C 0.12448 -0.20301 0.12487 -0.20301 0.12135 -0.20486 C 0.11823 -0.20695 0.11836 -0.20556 0.11497 -0.2088 C 0.11393 -0.20973 0.11328 -0.21158 0.11224 -0.2125 C 0.11132 -0.2132 0.11028 -0.2132 0.10937 -0.21366 C 0.10429 -0.21644 0.11093 -0.21366 0.10364 -0.21621 C 0.10273 -0.21713 0.10182 -0.21806 0.10091 -0.21875 C 0.10013 -0.21922 0.09948 -0.21945 0.09869 -0.22014 C 0.09687 -0.22153 0.09505 -0.22385 0.0931 -0.225 L 0.0888 -0.22755 C 0.08815 -0.22801 0.0875 -0.22848 0.08671 -0.22894 C 0.0858 -0.22917 0.08489 -0.22986 0.08385 -0.2301 C 0.08242 -0.23056 0.08099 -0.23102 0.07968 -0.23148 C 0.07851 -0.23172 0.07734 -0.23218 0.07604 -0.23264 C 0.06992 -0.23704 0.075 -0.23403 0.06692 -0.23635 C 0.06588 -0.23681 0.06497 -0.23727 0.06406 -0.23773 C 0.06263 -0.2382 0.06119 -0.23843 0.05976 -0.23889 C 0.05885 -0.23936 0.05794 -0.23982 0.05703 -0.24028 C 0.0556 -0.24074 0.05416 -0.24098 0.05273 -0.24144 C 0.04843 -0.24398 0.05234 -0.2419 0.04492 -0.24398 C 0.04023 -0.24514 0.04283 -0.24468 0.03932 -0.24653 C 0.03737 -0.24746 0.03476 -0.24838 0.03294 -0.24908 L 0.02018 -0.25278 C 0.01419 -0.25625 0.01744 -0.25486 0.01028 -0.25648 C 0.00963 -0.25695 0.00885 -0.25741 0.0082 -0.25787 C -0.00417 -0.2632 -0.02162 -0.25811 -0.03073 -0.25787 C -0.03151 -0.25695 -0.03217 -0.25602 -0.03295 -0.25533 C -0.03477 -0.25348 -0.03672 -0.25186 -0.03855 -0.25023 C -0.03946 -0.24931 -0.0405 -0.24861 -0.04141 -0.24769 C -0.04258 -0.24653 -0.04388 -0.24537 -0.04493 -0.24398 C -0.04571 -0.24283 -0.04623 -0.24098 -0.04701 -0.24028 C -0.04831 -0.23889 -0.05 -0.23889 -0.05131 -0.23773 C -0.05222 -0.23681 -0.05326 -0.23611 -0.05417 -0.23519 C -0.05651 -0.23241 -0.05717 -0.23102 -0.05912 -0.22755 C -0.05951 -0.22547 -0.06003 -0.22338 -0.06055 -0.2213 C -0.06081 -0.22014 -0.06081 -0.21875 -0.0612 -0.2176 C -0.06198 -0.21482 -0.06329 -0.21273 -0.06407 -0.20996 C -0.06576 -0.20394 -0.06537 -0.2051 -0.06758 -0.19861 C -0.06797 -0.19746 -0.06862 -0.1963 -0.06901 -0.19491 C -0.07214 -0.18426 -0.07201 -0.18473 -0.07396 -0.17593 C -0.0737 -0.16806 -0.07357 -0.16019 -0.07318 -0.15209 C -0.07305 -0.14861 -0.07227 -0.14676 -0.07188 -0.14329 C -0.07149 -0.14121 -0.07136 -0.13912 -0.0711 -0.13704 C -0.07032 -0.13172 -0.07032 -0.13426 -0.06901 -0.12824 C -0.06849 -0.1257 -0.06823 -0.12315 -0.06758 -0.12061 C -0.06667 -0.11736 -0.06524 -0.11436 -0.06472 -0.11065 C -0.06446 -0.10903 -0.06446 -0.10718 -0.06407 -0.10556 C -0.06355 -0.10394 -0.0625 -0.10324 -0.06185 -0.10186 C -0.06042 -0.09861 -0.05899 -0.09514 -0.05769 -0.09167 C -0.05717 -0.09051 -0.05664 -0.08936 -0.05625 -0.08797 C -0.05586 -0.08681 -0.05599 -0.08519 -0.0556 -0.08426 C -0.05495 -0.08264 -0.05404 -0.08195 -0.05339 -0.08033 C -0.05274 -0.07894 -0.05274 -0.07686 -0.05196 -0.07547 C -0.05118 -0.07385 -0.05 -0.07315 -0.04922 -0.07153 C -0.0431 -0.05949 -0.04909 -0.06736 -0.04427 -0.06158 C -0.04297 -0.0551 -0.04375 -0.05764 -0.03998 -0.05023 C -0.03868 -0.04769 -0.03737 -0.04491 -0.03568 -0.0426 C -0.03217 -0.03797 -0.03386 -0.04005 -0.03073 -0.03635 C -0.02982 -0.0338 -0.02891 -0.03125 -0.028 -0.02894 C -0.02722 -0.02709 -0.02644 -0.02547 -0.02579 -0.02385 C -0.02487 -0.0213 -0.02292 -0.01621 -0.02292 -0.01621 C -0.02097 -0.00579 -0.02435 -0.02223 -0.0194 -0.00486 C -0.01901 -0.00324 -0.01862 -0.00162 -0.01797 3.33333E-6 C -0.01719 0.00277 -0.01511 0.00949 -0.01446 0.01134 Z " pathEditMode="relative" ptsTypes="AAAAAAAAAAAAAAAAAAAAAAAAAAAAAAAAAAAAAAAAAAAAAAAAAAAAAAAAAAAAAAAAAAAAAAAAAAAAAAAAAAAAAAAAAAAAAAAAAAAAAAAAAAAAAAAAAAAAAAAAAAAAAAAAAAAAAAAAAAAAAAAAAAAAAAAAAAAAAAAAAAAAAAAAAA">
                                      <p:cBhvr>
                                        <p:cTn id="27" dur="40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90"/>
            <a:ext cx="4724400" cy="3416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4" descr="Nâng cao ý thức tuân thủ pháp luật của cộng đồng - Hànộimớ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122"/>
            <a:ext cx="4419601" cy="340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4724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8" descr="Phụ nữ - người bảo vệ an toàn giao thông của mỗi gia đình - Cổng Thông Tin  Hội Liên hiệp Phụ nữ Việt Na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356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429000"/>
            <a:ext cx="4422058" cy="3368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789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Untitled-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323"/>
            <a:ext cx="9144000" cy="6019800"/>
          </a:xfrm>
          <a:prstGeom prst="rect">
            <a:avLst/>
          </a:prstGeom>
          <a:solidFill>
            <a:schemeClr val="tx1"/>
          </a:solidFill>
          <a:ln w="38100">
            <a:solidFill>
              <a:srgbClr val="0000FF"/>
            </a:solidFill>
            <a:miter lim="800000"/>
            <a:headEnd/>
            <a:tailEnd/>
          </a:ln>
        </p:spPr>
      </p:pic>
      <p:sp>
        <p:nvSpPr>
          <p:cNvPr id="43012" name="Oval 4"/>
          <p:cNvSpPr>
            <a:spLocks noChangeArrowheads="1"/>
          </p:cNvSpPr>
          <p:nvPr/>
        </p:nvSpPr>
        <p:spPr bwMode="auto">
          <a:xfrm>
            <a:off x="0" y="6096000"/>
            <a:ext cx="9144000" cy="762000"/>
          </a:xfrm>
          <a:prstGeom prst="ellipse">
            <a:avLst/>
          </a:prstGeom>
          <a:noFill/>
          <a:ln w="28575" cap="rnd">
            <a:solidFill>
              <a:srgbClr val="FF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50000"/>
              </a:spcBef>
              <a:spcAft>
                <a:spcPct val="0"/>
              </a:spcAft>
            </a:pPr>
            <a:r>
              <a:rPr lang="en-US" sz="2800" b="1" dirty="0" err="1">
                <a:solidFill>
                  <a:srgbClr val="FF0000"/>
                </a:solidFill>
                <a:latin typeface="Times New Roman" pitchFamily="18" charset="0"/>
              </a:rPr>
              <a:t>Học</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sinh</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học</a:t>
            </a:r>
            <a:r>
              <a:rPr lang="en-US" sz="2800" b="1" dirty="0">
                <a:solidFill>
                  <a:srgbClr val="FF0000"/>
                </a:solidFill>
                <a:latin typeface="Times New Roman" pitchFamily="18" charset="0"/>
              </a:rPr>
              <a:t> an </a:t>
            </a:r>
            <a:r>
              <a:rPr lang="en-US" sz="2800" b="1" dirty="0" err="1">
                <a:solidFill>
                  <a:srgbClr val="FF0000"/>
                </a:solidFill>
                <a:latin typeface="Times New Roman" pitchFamily="18" charset="0"/>
              </a:rPr>
              <a:t>toàn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giao</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thông</a:t>
            </a:r>
            <a:r>
              <a:rPr lang="en-US" sz="2800" b="1" dirty="0">
                <a:solidFill>
                  <a:srgbClr val="FF0000"/>
                </a:solidFill>
                <a:latin typeface="Times New Roman" pitchFamily="18" charset="0"/>
              </a:rPr>
              <a:t>.</a:t>
            </a:r>
          </a:p>
        </p:txBody>
      </p:sp>
    </p:spTree>
    <p:extLst>
      <p:ext uri="{BB962C8B-B14F-4D97-AF65-F5344CB8AC3E}">
        <p14:creationId xmlns:p14="http://schemas.microsoft.com/office/powerpoint/2010/main" val="3714465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circle(in)">
                                      <p:cBhvr>
                                        <p:cTn id="7" dur="20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3012"/>
                                        </p:tgtEl>
                                        <p:attrNameLst>
                                          <p:attrName>style.visibility</p:attrName>
                                        </p:attrNameLst>
                                      </p:cBhvr>
                                      <p:to>
                                        <p:strVal val="visible"/>
                                      </p:to>
                                    </p:set>
                                    <p:animEffect transition="in" filter="diamond(in)">
                                      <p:cBhvr>
                                        <p:cTn id="12" dur="20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WordArt 5"/>
          <p:cNvSpPr>
            <a:spLocks noChangeArrowheads="1" noChangeShapeType="1" noTextEdit="1"/>
          </p:cNvSpPr>
          <p:nvPr/>
        </p:nvSpPr>
        <p:spPr bwMode="auto">
          <a:xfrm>
            <a:off x="1439333" y="1514850"/>
            <a:ext cx="6628723" cy="3352800"/>
          </a:xfrm>
          <a:prstGeom prst="rect">
            <a:avLst/>
          </a:prstGeom>
        </p:spPr>
        <p:txBody>
          <a:bodyPr wrap="none" lIns="91397" tIns="45699" rIns="91397" bIns="45699"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defTabSz="913964" eaLnBrk="0" fontAlgn="base" hangingPunct="0">
              <a:spcBef>
                <a:spcPct val="0"/>
              </a:spcBef>
              <a:spcAft>
                <a:spcPct val="0"/>
              </a:spcAft>
            </a:pPr>
            <a:r>
              <a:rPr lang="vi-VN" sz="3600" b="1" kern="10" dirty="0">
                <a:ln w="9525">
                  <a:round/>
                  <a:headEnd/>
                  <a:tailEnd/>
                </a:ln>
                <a:solidFill>
                  <a:srgbClr val="FF0000"/>
                </a:solidFill>
                <a:ea typeface="Tahoma" pitchFamily="34" charset="0"/>
                <a:cs typeface="Tahoma" pitchFamily="34" charset="0"/>
              </a:rPr>
              <a:t>HOẠT ĐỘNG VẬN DỤNG</a:t>
            </a:r>
            <a:endParaRPr lang="en-US" sz="3600" b="1" kern="10" dirty="0">
              <a:ln w="9525">
                <a:round/>
                <a:headEnd/>
                <a:tailEnd/>
              </a:ln>
              <a:solidFill>
                <a:srgbClr val="FF0000"/>
              </a:solidFill>
              <a:latin typeface="Tahoma" pitchFamily="34"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2471076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p:cNvSpPr/>
          <p:nvPr/>
        </p:nvSpPr>
        <p:spPr>
          <a:xfrm>
            <a:off x="467032" y="152400"/>
            <a:ext cx="8676968" cy="5029200"/>
          </a:xfrm>
          <a:prstGeom prst="irregularSeal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FF0000"/>
                </a:solidFill>
                <a:latin typeface="Times New Roman" panose="02020603050405020304" pitchFamily="18" charset="0"/>
                <a:cs typeface="Times New Roman" panose="02020603050405020304" pitchFamily="18" charset="0"/>
              </a:rPr>
              <a:t>1. Suy nghĩ và viết:</a:t>
            </a:r>
          </a:p>
          <a:p>
            <a:pPr algn="ctr"/>
            <a:r>
              <a:rPr lang="vi-VN" sz="2800" b="1" dirty="0">
                <a:solidFill>
                  <a:schemeClr val="tx1"/>
                </a:solidFill>
                <a:latin typeface="Times New Roman" panose="02020603050405020304" pitchFamily="18" charset="0"/>
                <a:cs typeface="Times New Roman" panose="02020603050405020304" pitchFamily="18" charset="0"/>
              </a:rPr>
              <a:t>Em suy nghĩ và viết ra một cam kết để phòng tránh tai nạn giao thông đường bộ.</a:t>
            </a:r>
          </a:p>
        </p:txBody>
      </p:sp>
      <p:pic>
        <p:nvPicPr>
          <p:cNvPr id="9" name="Picture 10" descr="C:\Users\Administrator\Download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800600"/>
            <a:ext cx="3200400" cy="195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1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23" y="17463"/>
            <a:ext cx="9144000" cy="664797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vi-VN" sz="2000" b="1" i="0" dirty="0">
                <a:solidFill>
                  <a:srgbClr val="7030A0"/>
                </a:solidFill>
                <a:effectLst/>
                <a:latin typeface="Times New Roman" pitchFamily="18" charset="0"/>
                <a:cs typeface="Times New Roman" pitchFamily="18" charset="0"/>
              </a:rPr>
              <a:t>Cộng hòa xã hội chủ nghĩa Việt Nam</a:t>
            </a:r>
          </a:p>
          <a:p>
            <a:pPr algn="ctr"/>
            <a:r>
              <a:rPr lang="vi-VN" sz="2000" b="1" i="0" dirty="0">
                <a:solidFill>
                  <a:srgbClr val="7030A0"/>
                </a:solidFill>
                <a:effectLst/>
                <a:latin typeface="Times New Roman" pitchFamily="18" charset="0"/>
                <a:cs typeface="Times New Roman" pitchFamily="18" charset="0"/>
              </a:rPr>
              <a:t>Độc lập - Tự do - Hạnh phúc</a:t>
            </a:r>
          </a:p>
          <a:p>
            <a:pPr algn="r"/>
            <a:endParaRPr lang="vi-VN" sz="2000" b="1" i="1" dirty="0">
              <a:solidFill>
                <a:srgbClr val="7030A0"/>
              </a:solidFill>
              <a:effectLst/>
              <a:latin typeface="Times New Roman" pitchFamily="18" charset="0"/>
              <a:cs typeface="Times New Roman" pitchFamily="18" charset="0"/>
            </a:endParaRPr>
          </a:p>
          <a:p>
            <a:pPr algn="r"/>
            <a:r>
              <a:rPr lang="vi-VN" sz="2000" b="1" i="1" dirty="0">
                <a:solidFill>
                  <a:srgbClr val="7030A0"/>
                </a:solidFill>
                <a:latin typeface="Times New Roman" pitchFamily="18" charset="0"/>
                <a:cs typeface="Times New Roman" pitchFamily="18" charset="0"/>
              </a:rPr>
              <a:t>Hà Nội</a:t>
            </a:r>
            <a:r>
              <a:rPr lang="vi-VN" sz="2000" b="1" i="1" dirty="0">
                <a:solidFill>
                  <a:srgbClr val="7030A0"/>
                </a:solidFill>
                <a:effectLst/>
                <a:latin typeface="Times New Roman" pitchFamily="18" charset="0"/>
                <a:cs typeface="Times New Roman" pitchFamily="18" charset="0"/>
              </a:rPr>
              <a:t>, ngày 05 tháng 11 năm 2021</a:t>
            </a:r>
          </a:p>
          <a:p>
            <a:pPr algn="ctr"/>
            <a:r>
              <a:rPr lang="vi-VN" sz="2400" b="1" i="0" dirty="0">
                <a:solidFill>
                  <a:srgbClr val="FF0000"/>
                </a:solidFill>
                <a:effectLst/>
                <a:latin typeface="Times New Roman" pitchFamily="18" charset="0"/>
                <a:cs typeface="Times New Roman" pitchFamily="18" charset="0"/>
              </a:rPr>
              <a:t>BẢN CAM KẾT </a:t>
            </a:r>
          </a:p>
          <a:p>
            <a:pPr algn="ctr"/>
            <a:r>
              <a:rPr lang="vi-VN" sz="2400" b="1" i="0" dirty="0">
                <a:solidFill>
                  <a:srgbClr val="FF0000"/>
                </a:solidFill>
                <a:effectLst/>
                <a:latin typeface="Times New Roman" pitchFamily="18" charset="0"/>
                <a:cs typeface="Times New Roman" pitchFamily="18" charset="0"/>
              </a:rPr>
              <a:t>PHÒNG TRÁNH TAI NẠN GIAO THÔNG ĐƯỜNG BỘ</a:t>
            </a:r>
          </a:p>
          <a:p>
            <a:pPr algn="just"/>
            <a:r>
              <a:rPr lang="vi-VN" sz="2000" b="1" i="0" dirty="0">
                <a:solidFill>
                  <a:srgbClr val="7030A0"/>
                </a:solidFill>
                <a:effectLst/>
                <a:latin typeface="Times New Roman" pitchFamily="18" charset="0"/>
                <a:cs typeface="Times New Roman" pitchFamily="18" charset="0"/>
              </a:rPr>
              <a:t>     Em tên là: </a:t>
            </a:r>
          </a:p>
          <a:p>
            <a:pPr algn="just"/>
            <a:r>
              <a:rPr lang="vi-VN" sz="2000" b="1" i="0" dirty="0">
                <a:solidFill>
                  <a:srgbClr val="7030A0"/>
                </a:solidFill>
                <a:effectLst/>
                <a:latin typeface="Times New Roman" pitchFamily="18" charset="0"/>
                <a:cs typeface="Times New Roman" pitchFamily="18" charset="0"/>
              </a:rPr>
              <a:t>     Học sinh lớp 5A, </a:t>
            </a:r>
            <a:r>
              <a:rPr lang="vi-VN" sz="2000" b="1" dirty="0">
                <a:solidFill>
                  <a:srgbClr val="7030A0"/>
                </a:solidFill>
                <a:latin typeface="Times New Roman" pitchFamily="18" charset="0"/>
                <a:cs typeface="Times New Roman" pitchFamily="18" charset="0"/>
              </a:rPr>
              <a:t>T</a:t>
            </a:r>
            <a:r>
              <a:rPr lang="vi-VN" sz="2000" b="1" i="0" dirty="0">
                <a:solidFill>
                  <a:srgbClr val="7030A0"/>
                </a:solidFill>
                <a:effectLst/>
                <a:latin typeface="Times New Roman" pitchFamily="18" charset="0"/>
                <a:cs typeface="Times New Roman" pitchFamily="18" charset="0"/>
              </a:rPr>
              <a:t>rường </a:t>
            </a:r>
            <a:r>
              <a:rPr lang="vi-VN" sz="2000" b="1" dirty="0">
                <a:solidFill>
                  <a:srgbClr val="7030A0"/>
                </a:solidFill>
                <a:latin typeface="Times New Roman" pitchFamily="18" charset="0"/>
                <a:cs typeface="Times New Roman" pitchFamily="18" charset="0"/>
              </a:rPr>
              <a:t>T</a:t>
            </a:r>
            <a:r>
              <a:rPr lang="vi-VN" sz="2000" b="1" i="0" dirty="0">
                <a:solidFill>
                  <a:srgbClr val="7030A0"/>
                </a:solidFill>
                <a:effectLst/>
                <a:latin typeface="Times New Roman" pitchFamily="18" charset="0"/>
                <a:cs typeface="Times New Roman" pitchFamily="18" charset="0"/>
              </a:rPr>
              <a:t>iểu học </a:t>
            </a:r>
            <a:r>
              <a:rPr lang="vi-VN" sz="2000" b="1" dirty="0">
                <a:solidFill>
                  <a:srgbClr val="7030A0"/>
                </a:solidFill>
                <a:latin typeface="Times New Roman" pitchFamily="18" charset="0"/>
                <a:cs typeface="Times New Roman" pitchFamily="18" charset="0"/>
              </a:rPr>
              <a:t>Phúc Lợi</a:t>
            </a:r>
            <a:r>
              <a:rPr lang="vi-VN" sz="2000" b="1" i="0" dirty="0">
                <a:solidFill>
                  <a:srgbClr val="7030A0"/>
                </a:solidFill>
                <a:effectLst/>
                <a:latin typeface="Times New Roman" pitchFamily="18" charset="0"/>
                <a:cs typeface="Times New Roman" pitchFamily="18" charset="0"/>
              </a:rPr>
              <a:t>, Long Biên, Hà Nội.</a:t>
            </a:r>
          </a:p>
          <a:p>
            <a:pPr algn="just"/>
            <a:r>
              <a:rPr lang="vi-VN" sz="2000" b="1" i="0" dirty="0">
                <a:solidFill>
                  <a:srgbClr val="7030A0"/>
                </a:solidFill>
                <a:effectLst/>
                <a:latin typeface="Times New Roman" pitchFamily="18" charset="0"/>
                <a:cs typeface="Times New Roman" pitchFamily="18" charset="0"/>
              </a:rPr>
              <a:t>     Hưởng ứng tháng An toàn giao thông đường bộ, em xin cam kết thực hiện tốt một số điều như sau:</a:t>
            </a:r>
          </a:p>
          <a:p>
            <a:pPr algn="just"/>
            <a:r>
              <a:rPr lang="vi-VN" sz="2000" b="1" i="0" dirty="0">
                <a:solidFill>
                  <a:srgbClr val="7030A0"/>
                </a:solidFill>
                <a:effectLst/>
                <a:latin typeface="Times New Roman" pitchFamily="18" charset="0"/>
                <a:cs typeface="Times New Roman" pitchFamily="18" charset="0"/>
              </a:rPr>
              <a:t>        + Đi bộ trên vỉa hè.</a:t>
            </a:r>
          </a:p>
          <a:p>
            <a:pPr algn="just"/>
            <a:r>
              <a:rPr lang="vi-VN" sz="2000" b="1" i="0" dirty="0">
                <a:solidFill>
                  <a:srgbClr val="7030A0"/>
                </a:solidFill>
                <a:effectLst/>
                <a:latin typeface="Times New Roman" pitchFamily="18" charset="0"/>
                <a:cs typeface="Times New Roman" pitchFamily="18" charset="0"/>
              </a:rPr>
              <a:t>        + Không chơi dưới lòng đường.</a:t>
            </a:r>
          </a:p>
          <a:p>
            <a:pPr algn="just"/>
            <a:r>
              <a:rPr lang="vi-VN" sz="2000" b="1" i="0" dirty="0">
                <a:solidFill>
                  <a:srgbClr val="7030A0"/>
                </a:solidFill>
                <a:effectLst/>
                <a:latin typeface="Times New Roman" pitchFamily="18" charset="0"/>
                <a:cs typeface="Times New Roman" pitchFamily="18" charset="0"/>
              </a:rPr>
              <a:t>        + Đội mũ bảo hiểm khi ngồi trên xe máy.</a:t>
            </a:r>
          </a:p>
          <a:p>
            <a:pPr algn="just"/>
            <a:r>
              <a:rPr lang="vi-VN" sz="2000" b="1" i="0" dirty="0">
                <a:solidFill>
                  <a:srgbClr val="7030A0"/>
                </a:solidFill>
                <a:effectLst/>
                <a:latin typeface="Times New Roman" pitchFamily="18" charset="0"/>
                <a:cs typeface="Times New Roman" pitchFamily="18" charset="0"/>
              </a:rPr>
              <a:t>        + Đi xe đạp sát lề phải, không vượt đèn đỏ.</a:t>
            </a:r>
          </a:p>
          <a:p>
            <a:pPr algn="just"/>
            <a:r>
              <a:rPr lang="vi-VN" sz="2000" b="1" i="0" dirty="0">
                <a:solidFill>
                  <a:srgbClr val="7030A0"/>
                </a:solidFill>
                <a:effectLst/>
                <a:latin typeface="Times New Roman" pitchFamily="18" charset="0"/>
                <a:cs typeface="Times New Roman" pitchFamily="18" charset="0"/>
              </a:rPr>
              <a:t>        + Không đi xe đạp dàn hàng 3;4.</a:t>
            </a:r>
          </a:p>
          <a:p>
            <a:pPr algn="just"/>
            <a:r>
              <a:rPr lang="vi-VN" sz="2000" b="1" i="0" dirty="0">
                <a:solidFill>
                  <a:srgbClr val="7030A0"/>
                </a:solidFill>
                <a:effectLst/>
                <a:latin typeface="Times New Roman" pitchFamily="18" charset="0"/>
                <a:cs typeface="Times New Roman" pitchFamily="18" charset="0"/>
              </a:rPr>
              <a:t>        + Không sử dụng ô, dù khi tham gia giao thông.</a:t>
            </a:r>
          </a:p>
          <a:p>
            <a:pPr algn="just"/>
            <a:r>
              <a:rPr lang="vi-VN" sz="2000" b="1" i="0" dirty="0">
                <a:solidFill>
                  <a:srgbClr val="7030A0"/>
                </a:solidFill>
                <a:effectLst/>
                <a:latin typeface="Times New Roman" pitchFamily="18" charset="0"/>
                <a:cs typeface="Times New Roman" pitchFamily="18" charset="0"/>
              </a:rPr>
              <a:t>        + Chấp hành nghiêm chỉnh theo các biển báo giao thông hoặc hiệu lệnh của người điều khiển giao thông.</a:t>
            </a:r>
          </a:p>
          <a:p>
            <a:pPr algn="just"/>
            <a:r>
              <a:rPr lang="vi-VN" sz="2000" b="1" i="0" dirty="0">
                <a:solidFill>
                  <a:srgbClr val="7030A0"/>
                </a:solidFill>
                <a:effectLst/>
                <a:latin typeface="Times New Roman" pitchFamily="18" charset="0"/>
                <a:cs typeface="Times New Roman" pitchFamily="18" charset="0"/>
              </a:rPr>
              <a:t>      Em xin hứa sẽ thực hiện tốt những điều đã nêu trên.</a:t>
            </a:r>
          </a:p>
          <a:p>
            <a:pPr algn="just"/>
            <a:r>
              <a:rPr lang="vi-VN" sz="2000" b="1" dirty="0">
                <a:solidFill>
                  <a:srgbClr val="7030A0"/>
                </a:solidFill>
                <a:latin typeface="Times New Roman" pitchFamily="18" charset="0"/>
                <a:cs typeface="Times New Roman" pitchFamily="18" charset="0"/>
              </a:rPr>
              <a:t>                                                                                                                </a:t>
            </a:r>
            <a:r>
              <a:rPr lang="vi-VN" b="1" i="0" dirty="0">
                <a:solidFill>
                  <a:srgbClr val="7030A0"/>
                </a:solidFill>
                <a:effectLst/>
                <a:latin typeface="Times New Roman" pitchFamily="18" charset="0"/>
                <a:cs typeface="Times New Roman" pitchFamily="18" charset="0"/>
              </a:rPr>
              <a:t>Người cam kết  </a:t>
            </a:r>
          </a:p>
          <a:p>
            <a:pPr algn="just"/>
            <a:r>
              <a:rPr lang="vi-VN" i="1" dirty="0">
                <a:solidFill>
                  <a:srgbClr val="7030A0"/>
                </a:solidFill>
                <a:latin typeface="Times New Roman" pitchFamily="18" charset="0"/>
                <a:cs typeface="Times New Roman" pitchFamily="18" charset="0"/>
              </a:rPr>
              <a:t>                                                                                                                     ( kí và ghi rõ họ tên)</a:t>
            </a:r>
            <a:endParaRPr lang="vi-VN" i="1" dirty="0">
              <a:solidFill>
                <a:srgbClr val="7030A0"/>
              </a:solidFill>
              <a:effectLst/>
              <a:latin typeface="Times New Roman" pitchFamily="18" charset="0"/>
              <a:cs typeface="Times New Roman" pitchFamily="18" charset="0"/>
            </a:endParaRPr>
          </a:p>
        </p:txBody>
      </p:sp>
      <p:cxnSp>
        <p:nvCxnSpPr>
          <p:cNvPr id="4" name="Straight Connector 3"/>
          <p:cNvCxnSpPr/>
          <p:nvPr/>
        </p:nvCxnSpPr>
        <p:spPr>
          <a:xfrm>
            <a:off x="3429000" y="838200"/>
            <a:ext cx="21336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771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0" y="-9832"/>
            <a:ext cx="8991600" cy="7553632"/>
          </a:xfrm>
          <a:prstGeom prst="horizontalScroll">
            <a:avLst>
              <a:gd name="adj" fmla="val 6643"/>
            </a:avLst>
          </a:prstGeom>
          <a:ln/>
        </p:spPr>
        <p:style>
          <a:lnRef idx="2">
            <a:schemeClr val="dk1"/>
          </a:lnRef>
          <a:fillRef idx="1">
            <a:schemeClr val="lt1"/>
          </a:fillRef>
          <a:effectRef idx="0">
            <a:schemeClr val="dk1"/>
          </a:effectRef>
          <a:fontRef idx="minor">
            <a:schemeClr val="dk1"/>
          </a:fontRef>
        </p:style>
        <p:txBody>
          <a:bodyPr lIns="91055" tIns="45521" rIns="91055" bIns="45521" anchor="ctr"/>
          <a:lstStyle/>
          <a:p>
            <a:pPr lvl="0" algn="r"/>
            <a:endParaRPr lang="vi-VN" sz="2000" b="1" i="1" dirty="0">
              <a:solidFill>
                <a:srgbClr val="7030A0"/>
              </a:solidFill>
              <a:latin typeface="Times New Roman" pitchFamily="18" charset="0"/>
              <a:cs typeface="Times New Roman" pitchFamily="18" charset="0"/>
            </a:endParaRPr>
          </a:p>
          <a:p>
            <a:pPr lvl="0" algn="r"/>
            <a:br>
              <a:rPr lang="vi-VN" sz="2000" b="1" i="1" dirty="0">
                <a:solidFill>
                  <a:srgbClr val="7030A0"/>
                </a:solidFill>
                <a:latin typeface="Times New Roman" pitchFamily="18" charset="0"/>
                <a:cs typeface="Times New Roman" pitchFamily="18" charset="0"/>
              </a:rPr>
            </a:br>
            <a:endParaRPr lang="vi-VN" sz="2000" b="1" i="1" dirty="0">
              <a:solidFill>
                <a:srgbClr val="7030A0"/>
              </a:solidFill>
              <a:latin typeface="Times New Roman" pitchFamily="18" charset="0"/>
              <a:cs typeface="Times New Roman" pitchFamily="18" charset="0"/>
            </a:endParaRPr>
          </a:p>
          <a:p>
            <a:pPr lvl="0" algn="r"/>
            <a:endParaRPr lang="vi-VN" sz="2000" b="1" i="1" dirty="0">
              <a:solidFill>
                <a:srgbClr val="7030A0"/>
              </a:solidFill>
              <a:latin typeface="Times New Roman" pitchFamily="18" charset="0"/>
              <a:cs typeface="Times New Roman" pitchFamily="18" charset="0"/>
            </a:endParaRPr>
          </a:p>
          <a:p>
            <a:pPr lvl="0" algn="r"/>
            <a:r>
              <a:rPr lang="vi-VN" sz="2000" b="1" i="1" dirty="0">
                <a:solidFill>
                  <a:srgbClr val="7030A0"/>
                </a:solidFill>
                <a:latin typeface="Times New Roman" pitchFamily="18" charset="0"/>
                <a:cs typeface="Times New Roman" pitchFamily="18" charset="0"/>
              </a:rPr>
              <a:t>Long Biên, ngày 05 tháng 11 năm 2021</a:t>
            </a:r>
          </a:p>
          <a:p>
            <a:pPr lvl="0" algn="ctr"/>
            <a:endParaRPr lang="vi-VN" sz="2400" b="1" dirty="0">
              <a:solidFill>
                <a:srgbClr val="FF0000"/>
              </a:solidFill>
              <a:latin typeface="Times New Roman" pitchFamily="18" charset="0"/>
              <a:cs typeface="Times New Roman" pitchFamily="18" charset="0"/>
            </a:endParaRPr>
          </a:p>
          <a:p>
            <a:pPr lvl="0" algn="ctr"/>
            <a:r>
              <a:rPr lang="vi-VN" sz="2400" b="1" dirty="0">
                <a:solidFill>
                  <a:srgbClr val="FF0000"/>
                </a:solidFill>
                <a:latin typeface="Times New Roman" pitchFamily="18" charset="0"/>
                <a:cs typeface="Times New Roman" pitchFamily="18" charset="0"/>
              </a:rPr>
              <a:t>BẢN CAM KẾT </a:t>
            </a:r>
          </a:p>
          <a:p>
            <a:pPr lvl="0" algn="ctr"/>
            <a:r>
              <a:rPr lang="vi-VN" sz="2400" b="1" dirty="0">
                <a:solidFill>
                  <a:srgbClr val="FF0000"/>
                </a:solidFill>
                <a:latin typeface="Times New Roman" pitchFamily="18" charset="0"/>
                <a:cs typeface="Times New Roman" pitchFamily="18" charset="0"/>
              </a:rPr>
              <a:t>PHÒNG TRÁNH TAI NẠN GIAO THÔNG ĐƯỜNG BỘ</a:t>
            </a:r>
          </a:p>
          <a:p>
            <a:pPr lvl="0" algn="just"/>
            <a:r>
              <a:rPr lang="vi-VN" sz="2000" b="1" dirty="0">
                <a:solidFill>
                  <a:srgbClr val="7030A0"/>
                </a:solidFill>
                <a:latin typeface="Times New Roman" pitchFamily="18" charset="0"/>
                <a:cs typeface="Times New Roman" pitchFamily="18" charset="0"/>
              </a:rPr>
              <a:t>      </a:t>
            </a:r>
            <a:r>
              <a:rPr lang="vi-VN" sz="2000" b="1" dirty="0">
                <a:solidFill>
                  <a:srgbClr val="FF0000"/>
                </a:solidFill>
                <a:latin typeface="Times New Roman" pitchFamily="18" charset="0"/>
                <a:cs typeface="Times New Roman" pitchFamily="18" charset="0"/>
              </a:rPr>
              <a:t>Hưởng ứng tháng An toàn giao thông đường bộ, Chi đội 5A chúng em xin cam kết với Ban giám hiệu Nhà trường, cô giáo chủ nhiệm và cô Tổng phụ trách thực hiện tốt một số điều như sau:</a:t>
            </a:r>
          </a:p>
          <a:p>
            <a:pPr lvl="0" algn="just"/>
            <a:r>
              <a:rPr lang="vi-VN" sz="2000" b="1" dirty="0">
                <a:solidFill>
                  <a:srgbClr val="FF0000"/>
                </a:solidFill>
                <a:latin typeface="Times New Roman" pitchFamily="18" charset="0"/>
                <a:cs typeface="Times New Roman" pitchFamily="18" charset="0"/>
              </a:rPr>
              <a:t>        + Đi bộ trên vỉa hè.</a:t>
            </a:r>
          </a:p>
          <a:p>
            <a:pPr lvl="0" algn="just"/>
            <a:r>
              <a:rPr lang="vi-VN" sz="2000" b="1" dirty="0">
                <a:solidFill>
                  <a:srgbClr val="FF0000"/>
                </a:solidFill>
                <a:latin typeface="Times New Roman" pitchFamily="18" charset="0"/>
                <a:cs typeface="Times New Roman" pitchFamily="18" charset="0"/>
              </a:rPr>
              <a:t>        + Không chơi dưới lòng đường.</a:t>
            </a:r>
          </a:p>
          <a:p>
            <a:pPr lvl="0" algn="just"/>
            <a:r>
              <a:rPr lang="vi-VN" sz="2000" b="1" dirty="0">
                <a:solidFill>
                  <a:srgbClr val="FF0000"/>
                </a:solidFill>
                <a:latin typeface="Times New Roman" pitchFamily="18" charset="0"/>
                <a:cs typeface="Times New Roman" pitchFamily="18" charset="0"/>
              </a:rPr>
              <a:t>        + Đội mũ bảo hiểm khi ngồi trên xe máy.</a:t>
            </a:r>
          </a:p>
          <a:p>
            <a:pPr lvl="0" algn="just"/>
            <a:r>
              <a:rPr lang="vi-VN" sz="2000" b="1" dirty="0">
                <a:solidFill>
                  <a:srgbClr val="FF0000"/>
                </a:solidFill>
                <a:latin typeface="Times New Roman" pitchFamily="18" charset="0"/>
                <a:cs typeface="Times New Roman" pitchFamily="18" charset="0"/>
              </a:rPr>
              <a:t>        + Đi xe đạp sát lề phải, không vượt đèn đỏ.</a:t>
            </a:r>
          </a:p>
          <a:p>
            <a:pPr lvl="0" algn="just"/>
            <a:r>
              <a:rPr lang="vi-VN" sz="2000" b="1" dirty="0">
                <a:solidFill>
                  <a:srgbClr val="FF0000"/>
                </a:solidFill>
                <a:latin typeface="Times New Roman" pitchFamily="18" charset="0"/>
                <a:cs typeface="Times New Roman" pitchFamily="18" charset="0"/>
              </a:rPr>
              <a:t>        + Không đi xe đạp dàn hàng 3;4.</a:t>
            </a:r>
          </a:p>
          <a:p>
            <a:pPr lvl="0" algn="just"/>
            <a:r>
              <a:rPr lang="vi-VN" sz="2000" b="1" dirty="0">
                <a:solidFill>
                  <a:srgbClr val="FF0000"/>
                </a:solidFill>
                <a:latin typeface="Times New Roman" pitchFamily="18" charset="0"/>
                <a:cs typeface="Times New Roman" pitchFamily="18" charset="0"/>
              </a:rPr>
              <a:t>        + Không sử dụng ô, dù khi tham gia giao thông.</a:t>
            </a:r>
          </a:p>
          <a:p>
            <a:pPr lvl="0" algn="just"/>
            <a:r>
              <a:rPr lang="vi-VN" sz="2000" b="1" dirty="0">
                <a:solidFill>
                  <a:srgbClr val="FF0000"/>
                </a:solidFill>
                <a:latin typeface="Times New Roman" pitchFamily="18" charset="0"/>
                <a:cs typeface="Times New Roman" pitchFamily="18" charset="0"/>
              </a:rPr>
              <a:t>        + Chấp hành nghiêm chỉnh theo các biển báo giao thông hoặc hiệu lệnh của người điều khiển giao thông.</a:t>
            </a:r>
          </a:p>
          <a:p>
            <a:pPr lvl="0" algn="just"/>
            <a:r>
              <a:rPr lang="vi-VN" sz="2000" b="1" dirty="0">
                <a:solidFill>
                  <a:srgbClr val="FF0000"/>
                </a:solidFill>
                <a:latin typeface="Times New Roman" pitchFamily="18" charset="0"/>
                <a:cs typeface="Times New Roman" pitchFamily="18" charset="0"/>
              </a:rPr>
              <a:t>      Chi đội 5A xin hứa sẽ thực hiện tốt những điều đã nêu trên.</a:t>
            </a:r>
          </a:p>
          <a:p>
            <a:pPr lvl="0" algn="r"/>
            <a:r>
              <a:rPr lang="vi-VN" sz="2000" b="1" dirty="0">
                <a:solidFill>
                  <a:srgbClr val="FF0000"/>
                </a:solidFill>
                <a:latin typeface="Times New Roman" pitchFamily="18" charset="0"/>
                <a:cs typeface="Times New Roman" pitchFamily="18" charset="0"/>
              </a:rPr>
              <a:t>                                                                                   THAY MẶT CHI ĐỘI</a:t>
            </a:r>
          </a:p>
          <a:p>
            <a:pPr lvl="0" algn="r"/>
            <a:endParaRPr lang="en-US" sz="4000"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459915598"/>
              </p:ext>
            </p:extLst>
          </p:nvPr>
        </p:nvGraphicFramePr>
        <p:xfrm>
          <a:off x="457200" y="762000"/>
          <a:ext cx="8458200" cy="445326"/>
        </p:xfrm>
        <a:graphic>
          <a:graphicData uri="http://schemas.openxmlformats.org/drawingml/2006/table">
            <a:tbl>
              <a:tblPr firstRow="1" firstCol="1" bandRow="1">
                <a:tableStyleId>{2D5ABB26-0587-4C30-8999-92F81FD0307C}</a:tableStyleId>
              </a:tblPr>
              <a:tblGrid>
                <a:gridCol w="2970530">
                  <a:extLst>
                    <a:ext uri="{9D8B030D-6E8A-4147-A177-3AD203B41FA5}">
                      <a16:colId xmlns:a16="http://schemas.microsoft.com/office/drawing/2014/main" val="20000"/>
                    </a:ext>
                  </a:extLst>
                </a:gridCol>
                <a:gridCol w="5487670">
                  <a:extLst>
                    <a:ext uri="{9D8B030D-6E8A-4147-A177-3AD203B41FA5}">
                      <a16:colId xmlns:a16="http://schemas.microsoft.com/office/drawing/2014/main" val="20001"/>
                    </a:ext>
                  </a:extLst>
                </a:gridCol>
              </a:tblGrid>
              <a:tr h="0">
                <a:tc>
                  <a:txBody>
                    <a:bodyPr/>
                    <a:lstStyle/>
                    <a:p>
                      <a:pPr algn="ctr">
                        <a:lnSpc>
                          <a:spcPct val="107000"/>
                        </a:lnSpc>
                        <a:spcAft>
                          <a:spcPts val="0"/>
                        </a:spcAft>
                      </a:pPr>
                      <a:r>
                        <a:rPr lang="en-US" sz="1400" dirty="0">
                          <a:effectLst/>
                        </a:rPr>
                        <a:t>TRƯỜNG TIỂU HỌC PHÚC LỢI</a:t>
                      </a:r>
                      <a:endParaRPr lang="vi-VN" sz="1400" dirty="0">
                        <a:effectLst/>
                      </a:endParaRPr>
                    </a:p>
                    <a:p>
                      <a:pPr algn="ctr">
                        <a:lnSpc>
                          <a:spcPct val="107000"/>
                        </a:lnSpc>
                        <a:spcAft>
                          <a:spcPts val="0"/>
                        </a:spcAft>
                      </a:pPr>
                      <a:r>
                        <a:rPr lang="vi-VN" sz="1400" dirty="0">
                          <a:effectLst/>
                        </a:rPr>
                        <a:t>CHI ĐỘI 5A</a:t>
                      </a:r>
                      <a:endParaRPr lang="en-US" sz="1400" b="1" dirty="0">
                        <a:solidFill>
                          <a:srgbClr val="002060"/>
                        </a:solidFill>
                        <a:effectLst/>
                        <a:latin typeface="Times New Roman"/>
                        <a:ea typeface="Calibri"/>
                        <a:cs typeface="Times New Roman"/>
                      </a:endParaRPr>
                    </a:p>
                  </a:txBody>
                  <a:tcPr marL="68580" marR="68580" marT="0" marB="0"/>
                </a:tc>
                <a:tc>
                  <a:txBody>
                    <a:bodyPr/>
                    <a:lstStyle/>
                    <a:p>
                      <a:pPr algn="ctr">
                        <a:lnSpc>
                          <a:spcPct val="107000"/>
                        </a:lnSpc>
                        <a:spcAft>
                          <a:spcPts val="0"/>
                        </a:spcAft>
                      </a:pPr>
                      <a:r>
                        <a:rPr lang="en-US" sz="1400" dirty="0">
                          <a:effectLst/>
                        </a:rPr>
                        <a:t>CỘNG HÒA XÃ HỘI CHỦ NGHĨA VIỆT NAM</a:t>
                      </a:r>
                    </a:p>
                    <a:p>
                      <a:pPr algn="ctr">
                        <a:lnSpc>
                          <a:spcPct val="107000"/>
                        </a:lnSpc>
                        <a:spcAft>
                          <a:spcPts val="0"/>
                        </a:spcAft>
                      </a:pPr>
                      <a:r>
                        <a:rPr lang="en-US" sz="1400" dirty="0" err="1">
                          <a:effectLst/>
                        </a:rPr>
                        <a:t>Độc</a:t>
                      </a:r>
                      <a:r>
                        <a:rPr lang="en-US" sz="1400" dirty="0">
                          <a:effectLst/>
                        </a:rPr>
                        <a:t> </a:t>
                      </a:r>
                      <a:r>
                        <a:rPr lang="en-US" sz="1400" dirty="0" err="1">
                          <a:effectLst/>
                        </a:rPr>
                        <a:t>lập</a:t>
                      </a:r>
                      <a:r>
                        <a:rPr lang="en-US" sz="1400" dirty="0">
                          <a:effectLst/>
                        </a:rPr>
                        <a:t> – </a:t>
                      </a:r>
                      <a:r>
                        <a:rPr lang="en-US" sz="1400" dirty="0" err="1">
                          <a:effectLst/>
                        </a:rPr>
                        <a:t>Tự</a:t>
                      </a:r>
                      <a:r>
                        <a:rPr lang="en-US" sz="1400" dirty="0">
                          <a:effectLst/>
                        </a:rPr>
                        <a:t> do – </a:t>
                      </a:r>
                      <a:r>
                        <a:rPr lang="en-US" sz="1400" dirty="0" err="1">
                          <a:effectLst/>
                        </a:rPr>
                        <a:t>Hạnh</a:t>
                      </a:r>
                      <a:r>
                        <a:rPr lang="en-US" sz="1400" dirty="0">
                          <a:effectLst/>
                        </a:rPr>
                        <a:t> </a:t>
                      </a:r>
                      <a:r>
                        <a:rPr lang="en-US" sz="1400" dirty="0" err="1">
                          <a:effectLst/>
                        </a:rPr>
                        <a:t>phúc</a:t>
                      </a:r>
                      <a:r>
                        <a:rPr lang="en-US" sz="1400" dirty="0">
                          <a:effectLst/>
                        </a:rPr>
                        <a:t>.</a:t>
                      </a:r>
                      <a:endParaRPr lang="en-US" sz="1400" b="1" dirty="0">
                        <a:solidFill>
                          <a:srgbClr val="00206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bl>
          </a:graphicData>
        </a:graphic>
      </p:graphicFrame>
      <p:cxnSp>
        <p:nvCxnSpPr>
          <p:cNvPr id="4" name="Straight Connector 3"/>
          <p:cNvCxnSpPr/>
          <p:nvPr/>
        </p:nvCxnSpPr>
        <p:spPr>
          <a:xfrm>
            <a:off x="914400" y="678890"/>
            <a:ext cx="21336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181600" y="673732"/>
            <a:ext cx="21336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89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descr="Papyrus"/>
          <p:cNvSpPr>
            <a:spLocks noChangeArrowheads="1"/>
          </p:cNvSpPr>
          <p:nvPr/>
        </p:nvSpPr>
        <p:spPr bwMode="auto">
          <a:xfrm>
            <a:off x="3733800" y="2209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dirty="0">
                <a:solidFill>
                  <a:srgbClr val="0000FF"/>
                </a:solidFill>
                <a:latin typeface="Times New Roman" pitchFamily="18" charset="0"/>
                <a:cs typeface="Arial" charset="0"/>
              </a:rPr>
              <a:t>G</a:t>
            </a:r>
          </a:p>
        </p:txBody>
      </p:sp>
      <p:sp>
        <p:nvSpPr>
          <p:cNvPr id="112643" name="Rectangle 3" descr="Papyrus"/>
          <p:cNvSpPr>
            <a:spLocks noChangeArrowheads="1"/>
          </p:cNvSpPr>
          <p:nvPr/>
        </p:nvSpPr>
        <p:spPr bwMode="auto">
          <a:xfrm>
            <a:off x="4267200" y="2209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I</a:t>
            </a:r>
          </a:p>
        </p:txBody>
      </p:sp>
      <p:sp>
        <p:nvSpPr>
          <p:cNvPr id="112644" name="Rectangle 4" descr="Water droplets"/>
          <p:cNvSpPr>
            <a:spLocks noChangeArrowheads="1"/>
          </p:cNvSpPr>
          <p:nvPr/>
        </p:nvSpPr>
        <p:spPr bwMode="auto">
          <a:xfrm>
            <a:off x="4800600" y="2209800"/>
            <a:ext cx="533400" cy="533400"/>
          </a:xfrm>
          <a:prstGeom prst="rect">
            <a:avLst/>
          </a:prstGeom>
          <a:solidFill>
            <a:srgbClr val="FF0000"/>
          </a:solidFill>
          <a:ln w="9525">
            <a:solidFill>
              <a:srgbClr val="FF0066"/>
            </a:solidFill>
            <a:miter lim="800000"/>
            <a:headEnd/>
            <a:tailEnd/>
          </a:ln>
        </p:spPr>
        <p:txBody>
          <a:bodyPr wrap="none" anchor="ctr"/>
          <a:lstStyle/>
          <a:p>
            <a:pPr algn="ctr" fontAlgn="base">
              <a:spcBef>
                <a:spcPct val="0"/>
              </a:spcBef>
              <a:spcAft>
                <a:spcPct val="0"/>
              </a:spcAft>
            </a:pPr>
            <a:r>
              <a:rPr lang="en-US" sz="2800" b="1" dirty="0">
                <a:solidFill>
                  <a:srgbClr val="FFFF00"/>
                </a:solidFill>
                <a:latin typeface="Times New Roman" pitchFamily="18" charset="0"/>
                <a:cs typeface="Arial" charset="0"/>
              </a:rPr>
              <a:t>A</a:t>
            </a:r>
          </a:p>
        </p:txBody>
      </p:sp>
      <p:sp>
        <p:nvSpPr>
          <p:cNvPr id="112645" name="Rectangle 5" descr="Papyrus"/>
          <p:cNvSpPr>
            <a:spLocks noChangeArrowheads="1"/>
          </p:cNvSpPr>
          <p:nvPr/>
        </p:nvSpPr>
        <p:spPr bwMode="auto">
          <a:xfrm>
            <a:off x="5334000" y="2209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dirty="0">
                <a:solidFill>
                  <a:srgbClr val="0000FF"/>
                </a:solidFill>
                <a:latin typeface="Times New Roman" pitchFamily="18" charset="0"/>
                <a:cs typeface="Arial" charset="0"/>
              </a:rPr>
              <a:t>O</a:t>
            </a:r>
          </a:p>
        </p:txBody>
      </p:sp>
      <p:sp>
        <p:nvSpPr>
          <p:cNvPr id="112646" name="Rectangle 6" descr="Papyrus"/>
          <p:cNvSpPr>
            <a:spLocks noChangeArrowheads="1"/>
          </p:cNvSpPr>
          <p:nvPr/>
        </p:nvSpPr>
        <p:spPr bwMode="auto">
          <a:xfrm>
            <a:off x="5867400" y="2209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T</a:t>
            </a:r>
          </a:p>
        </p:txBody>
      </p:sp>
      <p:sp>
        <p:nvSpPr>
          <p:cNvPr id="112647" name="Rectangle 7" descr="Papyrus"/>
          <p:cNvSpPr>
            <a:spLocks noChangeArrowheads="1"/>
          </p:cNvSpPr>
          <p:nvPr/>
        </p:nvSpPr>
        <p:spPr bwMode="auto">
          <a:xfrm>
            <a:off x="6400800" y="2209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H</a:t>
            </a:r>
          </a:p>
        </p:txBody>
      </p:sp>
      <p:sp>
        <p:nvSpPr>
          <p:cNvPr id="112648" name="Rectangle 8" descr="Papyrus"/>
          <p:cNvSpPr>
            <a:spLocks noChangeArrowheads="1"/>
          </p:cNvSpPr>
          <p:nvPr/>
        </p:nvSpPr>
        <p:spPr bwMode="auto">
          <a:xfrm>
            <a:off x="6934200" y="2209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Ô</a:t>
            </a:r>
          </a:p>
        </p:txBody>
      </p:sp>
      <p:sp>
        <p:nvSpPr>
          <p:cNvPr id="112649" name="Rectangle 9" descr="Papyrus"/>
          <p:cNvSpPr>
            <a:spLocks noChangeArrowheads="1"/>
          </p:cNvSpPr>
          <p:nvPr/>
        </p:nvSpPr>
        <p:spPr bwMode="auto">
          <a:xfrm>
            <a:off x="7467600" y="2209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N</a:t>
            </a:r>
          </a:p>
        </p:txBody>
      </p:sp>
      <p:sp>
        <p:nvSpPr>
          <p:cNvPr id="112650" name="Rectangle 10" descr="Papyrus"/>
          <p:cNvSpPr>
            <a:spLocks noChangeArrowheads="1"/>
          </p:cNvSpPr>
          <p:nvPr/>
        </p:nvSpPr>
        <p:spPr bwMode="auto">
          <a:xfrm>
            <a:off x="8001000" y="2209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G</a:t>
            </a:r>
          </a:p>
        </p:txBody>
      </p:sp>
      <p:sp>
        <p:nvSpPr>
          <p:cNvPr id="112651" name="Rectangle 11" descr="Papyrus"/>
          <p:cNvSpPr>
            <a:spLocks noChangeArrowheads="1"/>
          </p:cNvSpPr>
          <p:nvPr/>
        </p:nvSpPr>
        <p:spPr bwMode="auto">
          <a:xfrm>
            <a:off x="5867400" y="27432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G</a:t>
            </a:r>
          </a:p>
        </p:txBody>
      </p:sp>
      <p:sp>
        <p:nvSpPr>
          <p:cNvPr id="112652" name="Rectangle 12" descr="Papyrus"/>
          <p:cNvSpPr>
            <a:spLocks noChangeArrowheads="1"/>
          </p:cNvSpPr>
          <p:nvPr/>
        </p:nvSpPr>
        <p:spPr bwMode="auto">
          <a:xfrm>
            <a:off x="533400" y="27432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Đ</a:t>
            </a:r>
          </a:p>
        </p:txBody>
      </p:sp>
      <p:sp>
        <p:nvSpPr>
          <p:cNvPr id="112653" name="Rectangle 13" descr="Papyrus"/>
          <p:cNvSpPr>
            <a:spLocks noChangeArrowheads="1"/>
          </p:cNvSpPr>
          <p:nvPr/>
        </p:nvSpPr>
        <p:spPr bwMode="auto">
          <a:xfrm>
            <a:off x="1066800" y="27432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Á</a:t>
            </a:r>
          </a:p>
        </p:txBody>
      </p:sp>
      <p:sp>
        <p:nvSpPr>
          <p:cNvPr id="112654" name="Rectangle 14" descr="Papyrus"/>
          <p:cNvSpPr>
            <a:spLocks noChangeArrowheads="1"/>
          </p:cNvSpPr>
          <p:nvPr/>
        </p:nvSpPr>
        <p:spPr bwMode="auto">
          <a:xfrm>
            <a:off x="1600200" y="27432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B</a:t>
            </a:r>
          </a:p>
        </p:txBody>
      </p:sp>
      <p:sp>
        <p:nvSpPr>
          <p:cNvPr id="112655" name="Rectangle 15" descr="Papyrus"/>
          <p:cNvSpPr>
            <a:spLocks noChangeArrowheads="1"/>
          </p:cNvSpPr>
          <p:nvPr/>
        </p:nvSpPr>
        <p:spPr bwMode="auto">
          <a:xfrm>
            <a:off x="2133600" y="27432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Ó</a:t>
            </a:r>
          </a:p>
        </p:txBody>
      </p:sp>
      <p:sp>
        <p:nvSpPr>
          <p:cNvPr id="112656" name="Rectangle 16" descr="Papyrus"/>
          <p:cNvSpPr>
            <a:spLocks noChangeArrowheads="1"/>
          </p:cNvSpPr>
          <p:nvPr/>
        </p:nvSpPr>
        <p:spPr bwMode="auto">
          <a:xfrm>
            <a:off x="2667000" y="27432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N</a:t>
            </a:r>
          </a:p>
        </p:txBody>
      </p:sp>
      <p:sp>
        <p:nvSpPr>
          <p:cNvPr id="112657" name="Rectangle 17" descr="Papyrus"/>
          <p:cNvSpPr>
            <a:spLocks noChangeArrowheads="1"/>
          </p:cNvSpPr>
          <p:nvPr/>
        </p:nvSpPr>
        <p:spPr bwMode="auto">
          <a:xfrm>
            <a:off x="3200400" y="27432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G</a:t>
            </a:r>
          </a:p>
        </p:txBody>
      </p:sp>
      <p:sp>
        <p:nvSpPr>
          <p:cNvPr id="112658" name="Rectangle 18" descr="Papyrus"/>
          <p:cNvSpPr>
            <a:spLocks noChangeArrowheads="1"/>
          </p:cNvSpPr>
          <p:nvPr/>
        </p:nvSpPr>
        <p:spPr bwMode="auto">
          <a:xfrm>
            <a:off x="3733800" y="27432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Ở</a:t>
            </a:r>
          </a:p>
        </p:txBody>
      </p:sp>
      <p:sp>
        <p:nvSpPr>
          <p:cNvPr id="112659" name="Rectangle 19" descr="Papyrus"/>
          <p:cNvSpPr>
            <a:spLocks noChangeArrowheads="1"/>
          </p:cNvSpPr>
          <p:nvPr/>
        </p:nvSpPr>
        <p:spPr bwMode="auto">
          <a:xfrm>
            <a:off x="4267200" y="27432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L</a:t>
            </a:r>
          </a:p>
        </p:txBody>
      </p:sp>
      <p:sp>
        <p:nvSpPr>
          <p:cNvPr id="112660" name="Rectangle 20" descr="Papyrus"/>
          <p:cNvSpPr>
            <a:spLocks noChangeArrowheads="1"/>
          </p:cNvSpPr>
          <p:nvPr/>
        </p:nvSpPr>
        <p:spPr bwMode="auto">
          <a:xfrm>
            <a:off x="4800600" y="27432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Ò</a:t>
            </a:r>
          </a:p>
        </p:txBody>
      </p:sp>
      <p:sp>
        <p:nvSpPr>
          <p:cNvPr id="112661" name="Rectangle 21" descr="Water droplets"/>
          <p:cNvSpPr>
            <a:spLocks noChangeArrowheads="1"/>
          </p:cNvSpPr>
          <p:nvPr/>
        </p:nvSpPr>
        <p:spPr bwMode="auto">
          <a:xfrm>
            <a:off x="5334000" y="2743200"/>
            <a:ext cx="533400" cy="533400"/>
          </a:xfrm>
          <a:prstGeom prst="rect">
            <a:avLst/>
          </a:prstGeom>
          <a:solidFill>
            <a:srgbClr val="FF0000"/>
          </a:solidFill>
          <a:ln w="9525">
            <a:solidFill>
              <a:srgbClr val="FF0066"/>
            </a:solidFill>
            <a:miter lim="800000"/>
            <a:headEnd/>
            <a:tailEnd/>
          </a:ln>
        </p:spPr>
        <p:txBody>
          <a:bodyPr wrap="none" anchor="ctr"/>
          <a:lstStyle/>
          <a:p>
            <a:pPr algn="ctr" fontAlgn="base">
              <a:spcBef>
                <a:spcPct val="0"/>
              </a:spcBef>
              <a:spcAft>
                <a:spcPct val="0"/>
              </a:spcAft>
            </a:pPr>
            <a:r>
              <a:rPr lang="en-US" sz="2800" b="1" dirty="0">
                <a:solidFill>
                  <a:srgbClr val="FFFF00"/>
                </a:solidFill>
                <a:latin typeface="Times New Roman" pitchFamily="18" charset="0"/>
                <a:cs typeface="Arial" charset="0"/>
              </a:rPr>
              <a:t>N</a:t>
            </a:r>
          </a:p>
        </p:txBody>
      </p:sp>
      <p:sp>
        <p:nvSpPr>
          <p:cNvPr id="112662" name="Rectangle 22" descr="Papyrus"/>
          <p:cNvSpPr>
            <a:spLocks noChangeArrowheads="1"/>
          </p:cNvSpPr>
          <p:nvPr/>
        </p:nvSpPr>
        <p:spPr bwMode="auto">
          <a:xfrm>
            <a:off x="6400800" y="27432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Đ</a:t>
            </a:r>
          </a:p>
        </p:txBody>
      </p:sp>
      <p:sp>
        <p:nvSpPr>
          <p:cNvPr id="112663" name="Rectangle 23" descr="Papyrus"/>
          <p:cNvSpPr>
            <a:spLocks noChangeArrowheads="1"/>
          </p:cNvSpPr>
          <p:nvPr/>
        </p:nvSpPr>
        <p:spPr bwMode="auto">
          <a:xfrm>
            <a:off x="6934200" y="27432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Ư</a:t>
            </a:r>
          </a:p>
        </p:txBody>
      </p:sp>
      <p:sp>
        <p:nvSpPr>
          <p:cNvPr id="112664" name="Rectangle 24" descr="Papyrus"/>
          <p:cNvSpPr>
            <a:spLocks noChangeArrowheads="1"/>
          </p:cNvSpPr>
          <p:nvPr/>
        </p:nvSpPr>
        <p:spPr bwMode="auto">
          <a:xfrm>
            <a:off x="7467600" y="27432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Ờ</a:t>
            </a:r>
          </a:p>
        </p:txBody>
      </p:sp>
      <p:sp>
        <p:nvSpPr>
          <p:cNvPr id="112665" name="Rectangle 25" descr="Papyrus"/>
          <p:cNvSpPr>
            <a:spLocks noChangeArrowheads="1"/>
          </p:cNvSpPr>
          <p:nvPr/>
        </p:nvSpPr>
        <p:spPr bwMode="auto">
          <a:xfrm>
            <a:off x="8534400" y="27432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G</a:t>
            </a:r>
          </a:p>
        </p:txBody>
      </p:sp>
      <p:sp>
        <p:nvSpPr>
          <p:cNvPr id="112666" name="Rectangle 26" descr="Papyrus"/>
          <p:cNvSpPr>
            <a:spLocks noChangeArrowheads="1"/>
          </p:cNvSpPr>
          <p:nvPr/>
        </p:nvSpPr>
        <p:spPr bwMode="auto">
          <a:xfrm>
            <a:off x="8001000" y="27432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N</a:t>
            </a:r>
          </a:p>
        </p:txBody>
      </p:sp>
      <p:sp>
        <p:nvSpPr>
          <p:cNvPr id="112667" name="Rectangle 27" descr="Papyrus"/>
          <p:cNvSpPr>
            <a:spLocks noChangeArrowheads="1"/>
          </p:cNvSpPr>
          <p:nvPr/>
        </p:nvSpPr>
        <p:spPr bwMode="auto">
          <a:xfrm>
            <a:off x="3200400" y="32766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V</a:t>
            </a:r>
          </a:p>
        </p:txBody>
      </p:sp>
      <p:sp>
        <p:nvSpPr>
          <p:cNvPr id="112668" name="Rectangle 28" descr="Papyrus"/>
          <p:cNvSpPr>
            <a:spLocks noChangeArrowheads="1"/>
          </p:cNvSpPr>
          <p:nvPr/>
        </p:nvSpPr>
        <p:spPr bwMode="auto">
          <a:xfrm>
            <a:off x="3733800" y="32766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Ư</a:t>
            </a:r>
          </a:p>
        </p:txBody>
      </p:sp>
      <p:sp>
        <p:nvSpPr>
          <p:cNvPr id="112669" name="Rectangle 29" descr="Papyrus"/>
          <p:cNvSpPr>
            <a:spLocks noChangeArrowheads="1"/>
          </p:cNvSpPr>
          <p:nvPr/>
        </p:nvSpPr>
        <p:spPr bwMode="auto">
          <a:xfrm>
            <a:off x="4267200" y="32766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Ợ</a:t>
            </a:r>
          </a:p>
        </p:txBody>
      </p:sp>
      <p:sp>
        <p:nvSpPr>
          <p:cNvPr id="112670" name="Rectangle 30" descr="Water droplets"/>
          <p:cNvSpPr>
            <a:spLocks noChangeArrowheads="1"/>
          </p:cNvSpPr>
          <p:nvPr/>
        </p:nvSpPr>
        <p:spPr bwMode="auto">
          <a:xfrm>
            <a:off x="4800600" y="3276600"/>
            <a:ext cx="533400" cy="533400"/>
          </a:xfrm>
          <a:prstGeom prst="rect">
            <a:avLst/>
          </a:prstGeom>
          <a:solidFill>
            <a:srgbClr val="FF0000"/>
          </a:solidFill>
          <a:ln w="9525">
            <a:solidFill>
              <a:srgbClr val="FF0066"/>
            </a:solidFill>
            <a:miter lim="800000"/>
            <a:headEnd/>
            <a:tailEnd/>
          </a:ln>
        </p:spPr>
        <p:txBody>
          <a:bodyPr wrap="none" anchor="ctr"/>
          <a:lstStyle/>
          <a:p>
            <a:pPr algn="ctr" fontAlgn="base">
              <a:spcBef>
                <a:spcPct val="0"/>
              </a:spcBef>
              <a:spcAft>
                <a:spcPct val="0"/>
              </a:spcAft>
            </a:pPr>
            <a:r>
              <a:rPr lang="en-US" sz="2800" b="1" dirty="0">
                <a:solidFill>
                  <a:srgbClr val="FFFF00"/>
                </a:solidFill>
                <a:latin typeface="Times New Roman" pitchFamily="18" charset="0"/>
                <a:cs typeface="Arial" charset="0"/>
              </a:rPr>
              <a:t>T</a:t>
            </a:r>
          </a:p>
        </p:txBody>
      </p:sp>
      <p:sp>
        <p:nvSpPr>
          <p:cNvPr id="112671" name="Rectangle 31" descr="Papyrus"/>
          <p:cNvSpPr>
            <a:spLocks noChangeArrowheads="1"/>
          </p:cNvSpPr>
          <p:nvPr/>
        </p:nvSpPr>
        <p:spPr bwMode="auto">
          <a:xfrm>
            <a:off x="5334000" y="32766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Đ</a:t>
            </a:r>
          </a:p>
        </p:txBody>
      </p:sp>
      <p:sp>
        <p:nvSpPr>
          <p:cNvPr id="112672" name="Rectangle 32" descr="Papyrus"/>
          <p:cNvSpPr>
            <a:spLocks noChangeArrowheads="1"/>
          </p:cNvSpPr>
          <p:nvPr/>
        </p:nvSpPr>
        <p:spPr bwMode="auto">
          <a:xfrm>
            <a:off x="5867400" y="32766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È</a:t>
            </a:r>
          </a:p>
        </p:txBody>
      </p:sp>
      <p:sp>
        <p:nvSpPr>
          <p:cNvPr id="112673" name="Rectangle 33" descr="Papyrus"/>
          <p:cNvSpPr>
            <a:spLocks noChangeArrowheads="1"/>
          </p:cNvSpPr>
          <p:nvPr/>
        </p:nvSpPr>
        <p:spPr bwMode="auto">
          <a:xfrm>
            <a:off x="6400800" y="32766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N</a:t>
            </a:r>
          </a:p>
        </p:txBody>
      </p:sp>
      <p:sp>
        <p:nvSpPr>
          <p:cNvPr id="112674" name="Rectangle 34" descr="Papyrus"/>
          <p:cNvSpPr>
            <a:spLocks noChangeArrowheads="1"/>
          </p:cNvSpPr>
          <p:nvPr/>
        </p:nvSpPr>
        <p:spPr bwMode="auto">
          <a:xfrm>
            <a:off x="6934200" y="32766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Đ</a:t>
            </a:r>
          </a:p>
        </p:txBody>
      </p:sp>
      <p:sp>
        <p:nvSpPr>
          <p:cNvPr id="112675" name="Rectangle 35" descr="Papyrus"/>
          <p:cNvSpPr>
            <a:spLocks noChangeArrowheads="1"/>
          </p:cNvSpPr>
          <p:nvPr/>
        </p:nvSpPr>
        <p:spPr bwMode="auto">
          <a:xfrm>
            <a:off x="7467600" y="32766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Ỏ</a:t>
            </a:r>
          </a:p>
        </p:txBody>
      </p:sp>
      <p:sp>
        <p:nvSpPr>
          <p:cNvPr id="112676" name="Rectangle 36" descr="Papyrus"/>
          <p:cNvSpPr>
            <a:spLocks noChangeArrowheads="1"/>
          </p:cNvSpPr>
          <p:nvPr/>
        </p:nvSpPr>
        <p:spPr bwMode="auto">
          <a:xfrm>
            <a:off x="3200400" y="38100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B</a:t>
            </a:r>
          </a:p>
        </p:txBody>
      </p:sp>
      <p:sp>
        <p:nvSpPr>
          <p:cNvPr id="112677" name="Rectangle 37" descr="Papyrus"/>
          <p:cNvSpPr>
            <a:spLocks noChangeArrowheads="1"/>
          </p:cNvSpPr>
          <p:nvPr/>
        </p:nvSpPr>
        <p:spPr bwMode="auto">
          <a:xfrm>
            <a:off x="2133600" y="38100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M</a:t>
            </a:r>
          </a:p>
        </p:txBody>
      </p:sp>
      <p:sp>
        <p:nvSpPr>
          <p:cNvPr id="112678" name="Rectangle 38" descr="Papyrus"/>
          <p:cNvSpPr>
            <a:spLocks noChangeArrowheads="1"/>
          </p:cNvSpPr>
          <p:nvPr/>
        </p:nvSpPr>
        <p:spPr bwMode="auto">
          <a:xfrm>
            <a:off x="2667000" y="38100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Ũ</a:t>
            </a:r>
          </a:p>
        </p:txBody>
      </p:sp>
      <p:sp>
        <p:nvSpPr>
          <p:cNvPr id="112679" name="Rectangle 39" descr="Papyrus"/>
          <p:cNvSpPr>
            <a:spLocks noChangeArrowheads="1"/>
          </p:cNvSpPr>
          <p:nvPr/>
        </p:nvSpPr>
        <p:spPr bwMode="auto">
          <a:xfrm>
            <a:off x="3733800" y="38100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Ả</a:t>
            </a:r>
          </a:p>
        </p:txBody>
      </p:sp>
      <p:sp>
        <p:nvSpPr>
          <p:cNvPr id="112680" name="Rectangle 40" descr="Water droplets"/>
          <p:cNvSpPr>
            <a:spLocks noChangeArrowheads="1"/>
          </p:cNvSpPr>
          <p:nvPr/>
        </p:nvSpPr>
        <p:spPr bwMode="auto">
          <a:xfrm>
            <a:off x="4267200" y="3810000"/>
            <a:ext cx="533400" cy="533400"/>
          </a:xfrm>
          <a:prstGeom prst="rect">
            <a:avLst/>
          </a:prstGeom>
          <a:solidFill>
            <a:srgbClr val="FF0000"/>
          </a:solidFill>
          <a:ln w="9525">
            <a:solidFill>
              <a:srgbClr val="FF0066"/>
            </a:solidFill>
            <a:miter lim="800000"/>
            <a:headEnd/>
            <a:tailEnd/>
          </a:ln>
        </p:spPr>
        <p:txBody>
          <a:bodyPr wrap="none" anchor="ctr"/>
          <a:lstStyle/>
          <a:p>
            <a:pPr algn="ctr" fontAlgn="base">
              <a:spcBef>
                <a:spcPct val="0"/>
              </a:spcBef>
              <a:spcAft>
                <a:spcPct val="0"/>
              </a:spcAft>
            </a:pPr>
            <a:r>
              <a:rPr lang="en-US" sz="2800" b="1" dirty="0">
                <a:solidFill>
                  <a:srgbClr val="FFFF00"/>
                </a:solidFill>
                <a:latin typeface="Times New Roman" pitchFamily="18" charset="0"/>
                <a:cs typeface="Arial" charset="0"/>
              </a:rPr>
              <a:t>O</a:t>
            </a:r>
          </a:p>
        </p:txBody>
      </p:sp>
      <p:sp>
        <p:nvSpPr>
          <p:cNvPr id="112681" name="Rectangle 41" descr="Papyrus"/>
          <p:cNvSpPr>
            <a:spLocks noChangeArrowheads="1"/>
          </p:cNvSpPr>
          <p:nvPr/>
        </p:nvSpPr>
        <p:spPr bwMode="auto">
          <a:xfrm>
            <a:off x="4800600" y="38100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H</a:t>
            </a:r>
          </a:p>
        </p:txBody>
      </p:sp>
      <p:sp>
        <p:nvSpPr>
          <p:cNvPr id="112682" name="Rectangle 42" descr="Papyrus"/>
          <p:cNvSpPr>
            <a:spLocks noChangeArrowheads="1"/>
          </p:cNvSpPr>
          <p:nvPr/>
        </p:nvSpPr>
        <p:spPr bwMode="auto">
          <a:xfrm>
            <a:off x="5867400" y="38100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Ể</a:t>
            </a:r>
          </a:p>
        </p:txBody>
      </p:sp>
      <p:sp>
        <p:nvSpPr>
          <p:cNvPr id="112683" name="Rectangle 43" descr="Papyrus"/>
          <p:cNvSpPr>
            <a:spLocks noChangeArrowheads="1"/>
          </p:cNvSpPr>
          <p:nvPr/>
        </p:nvSpPr>
        <p:spPr bwMode="auto">
          <a:xfrm>
            <a:off x="5334000" y="38100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I</a:t>
            </a:r>
          </a:p>
        </p:txBody>
      </p:sp>
      <p:sp>
        <p:nvSpPr>
          <p:cNvPr id="112684" name="Rectangle 44" descr="Papyrus"/>
          <p:cNvSpPr>
            <a:spLocks noChangeArrowheads="1"/>
          </p:cNvSpPr>
          <p:nvPr/>
        </p:nvSpPr>
        <p:spPr bwMode="auto">
          <a:xfrm>
            <a:off x="6400800" y="38100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M</a:t>
            </a:r>
          </a:p>
        </p:txBody>
      </p:sp>
      <p:sp>
        <p:nvSpPr>
          <p:cNvPr id="112685" name="Rectangle 45" descr="Papyrus"/>
          <p:cNvSpPr>
            <a:spLocks noChangeArrowheads="1"/>
          </p:cNvSpPr>
          <p:nvPr/>
        </p:nvSpPr>
        <p:spPr bwMode="auto">
          <a:xfrm>
            <a:off x="5867400" y="43434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G</a:t>
            </a:r>
          </a:p>
        </p:txBody>
      </p:sp>
      <p:sp>
        <p:nvSpPr>
          <p:cNvPr id="112686" name="Rectangle 46" descr="Papyrus"/>
          <p:cNvSpPr>
            <a:spLocks noChangeArrowheads="1"/>
          </p:cNvSpPr>
          <p:nvPr/>
        </p:nvSpPr>
        <p:spPr bwMode="auto">
          <a:xfrm>
            <a:off x="533400" y="43434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Đ</a:t>
            </a:r>
          </a:p>
        </p:txBody>
      </p:sp>
      <p:sp>
        <p:nvSpPr>
          <p:cNvPr id="112687" name="Rectangle 47" descr="Papyrus"/>
          <p:cNvSpPr>
            <a:spLocks noChangeArrowheads="1"/>
          </p:cNvSpPr>
          <p:nvPr/>
        </p:nvSpPr>
        <p:spPr bwMode="auto">
          <a:xfrm>
            <a:off x="1066800" y="43434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I</a:t>
            </a:r>
          </a:p>
        </p:txBody>
      </p:sp>
      <p:sp>
        <p:nvSpPr>
          <p:cNvPr id="112688" name="Rectangle 48" descr="Papyrus"/>
          <p:cNvSpPr>
            <a:spLocks noChangeArrowheads="1"/>
          </p:cNvSpPr>
          <p:nvPr/>
        </p:nvSpPr>
        <p:spPr bwMode="auto">
          <a:xfrm>
            <a:off x="1600200" y="43434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X</a:t>
            </a:r>
          </a:p>
        </p:txBody>
      </p:sp>
      <p:sp>
        <p:nvSpPr>
          <p:cNvPr id="112689" name="Rectangle 49" descr="Papyrus"/>
          <p:cNvSpPr>
            <a:spLocks noChangeArrowheads="1"/>
          </p:cNvSpPr>
          <p:nvPr/>
        </p:nvSpPr>
        <p:spPr bwMode="auto">
          <a:xfrm>
            <a:off x="2133600" y="43434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E</a:t>
            </a:r>
          </a:p>
        </p:txBody>
      </p:sp>
      <p:sp>
        <p:nvSpPr>
          <p:cNvPr id="112690" name="Rectangle 50" descr="Papyrus"/>
          <p:cNvSpPr>
            <a:spLocks noChangeArrowheads="1"/>
          </p:cNvSpPr>
          <p:nvPr/>
        </p:nvSpPr>
        <p:spPr bwMode="auto">
          <a:xfrm>
            <a:off x="2667000" y="43434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Đ</a:t>
            </a:r>
          </a:p>
        </p:txBody>
      </p:sp>
      <p:sp>
        <p:nvSpPr>
          <p:cNvPr id="112691" name="Rectangle 51" descr="Papyrus"/>
          <p:cNvSpPr>
            <a:spLocks noChangeArrowheads="1"/>
          </p:cNvSpPr>
          <p:nvPr/>
        </p:nvSpPr>
        <p:spPr bwMode="auto">
          <a:xfrm>
            <a:off x="3200400" y="43434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Ạ</a:t>
            </a:r>
          </a:p>
        </p:txBody>
      </p:sp>
      <p:sp>
        <p:nvSpPr>
          <p:cNvPr id="112692" name="Rectangle 52" descr="Papyrus"/>
          <p:cNvSpPr>
            <a:spLocks noChangeArrowheads="1"/>
          </p:cNvSpPr>
          <p:nvPr/>
        </p:nvSpPr>
        <p:spPr bwMode="auto">
          <a:xfrm>
            <a:off x="3733800" y="43434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P</a:t>
            </a:r>
          </a:p>
        </p:txBody>
      </p:sp>
      <p:sp>
        <p:nvSpPr>
          <p:cNvPr id="112693" name="Rectangle 53" descr="Papyrus"/>
          <p:cNvSpPr>
            <a:spLocks noChangeArrowheads="1"/>
          </p:cNvSpPr>
          <p:nvPr/>
        </p:nvSpPr>
        <p:spPr bwMode="auto">
          <a:xfrm>
            <a:off x="4267200" y="43434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H</a:t>
            </a:r>
          </a:p>
        </p:txBody>
      </p:sp>
      <p:sp>
        <p:nvSpPr>
          <p:cNvPr id="112694" name="Rectangle 54" descr="Water droplets"/>
          <p:cNvSpPr>
            <a:spLocks noChangeArrowheads="1"/>
          </p:cNvSpPr>
          <p:nvPr/>
        </p:nvSpPr>
        <p:spPr bwMode="auto">
          <a:xfrm>
            <a:off x="4800600" y="4343400"/>
            <a:ext cx="533400" cy="533400"/>
          </a:xfrm>
          <a:prstGeom prst="rect">
            <a:avLst/>
          </a:prstGeom>
          <a:solidFill>
            <a:srgbClr val="FF0000"/>
          </a:solidFill>
          <a:ln w="9525">
            <a:solidFill>
              <a:srgbClr val="FF0066"/>
            </a:solidFill>
            <a:miter lim="800000"/>
            <a:headEnd/>
            <a:tailEnd/>
          </a:ln>
        </p:spPr>
        <p:txBody>
          <a:bodyPr wrap="none" anchor="ctr"/>
          <a:lstStyle/>
          <a:p>
            <a:pPr algn="ctr" fontAlgn="base">
              <a:spcBef>
                <a:spcPct val="0"/>
              </a:spcBef>
              <a:spcAft>
                <a:spcPct val="0"/>
              </a:spcAft>
            </a:pPr>
            <a:r>
              <a:rPr lang="en-US" sz="2800" b="1" dirty="0">
                <a:solidFill>
                  <a:srgbClr val="FFFF00"/>
                </a:solidFill>
                <a:latin typeface="Times New Roman" pitchFamily="18" charset="0"/>
                <a:cs typeface="Arial" charset="0"/>
              </a:rPr>
              <a:t>À</a:t>
            </a:r>
          </a:p>
        </p:txBody>
      </p:sp>
      <p:sp>
        <p:nvSpPr>
          <p:cNvPr id="112695" name="Rectangle 55" descr="Papyrus"/>
          <p:cNvSpPr>
            <a:spLocks noChangeArrowheads="1"/>
          </p:cNvSpPr>
          <p:nvPr/>
        </p:nvSpPr>
        <p:spPr bwMode="auto">
          <a:xfrm>
            <a:off x="5334000" y="43434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N</a:t>
            </a:r>
          </a:p>
        </p:txBody>
      </p:sp>
      <p:sp>
        <p:nvSpPr>
          <p:cNvPr id="112696" name="Rectangle 56" descr="Papyrus"/>
          <p:cNvSpPr>
            <a:spLocks noChangeArrowheads="1"/>
          </p:cNvSpPr>
          <p:nvPr/>
        </p:nvSpPr>
        <p:spPr bwMode="auto">
          <a:xfrm>
            <a:off x="6400800" y="43434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N</a:t>
            </a:r>
          </a:p>
        </p:txBody>
      </p:sp>
      <p:sp>
        <p:nvSpPr>
          <p:cNvPr id="112697" name="Rectangle 57" descr="Papyrus"/>
          <p:cNvSpPr>
            <a:spLocks noChangeArrowheads="1"/>
          </p:cNvSpPr>
          <p:nvPr/>
        </p:nvSpPr>
        <p:spPr bwMode="auto">
          <a:xfrm>
            <a:off x="6934200" y="43434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G</a:t>
            </a:r>
          </a:p>
        </p:txBody>
      </p:sp>
      <p:sp>
        <p:nvSpPr>
          <p:cNvPr id="112698" name="Rectangle 58" descr="Papyrus"/>
          <p:cNvSpPr>
            <a:spLocks noChangeArrowheads="1"/>
          </p:cNvSpPr>
          <p:nvPr/>
        </p:nvSpPr>
        <p:spPr bwMode="auto">
          <a:xfrm>
            <a:off x="7467600" y="43434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A</a:t>
            </a:r>
          </a:p>
        </p:txBody>
      </p:sp>
      <p:sp>
        <p:nvSpPr>
          <p:cNvPr id="112699" name="Rectangle 59" descr="Papyrus"/>
          <p:cNvSpPr>
            <a:spLocks noChangeArrowheads="1"/>
          </p:cNvSpPr>
          <p:nvPr/>
        </p:nvSpPr>
        <p:spPr bwMode="auto">
          <a:xfrm>
            <a:off x="8534400" y="43434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G</a:t>
            </a:r>
          </a:p>
        </p:txBody>
      </p:sp>
      <p:sp>
        <p:nvSpPr>
          <p:cNvPr id="112700" name="Rectangle 60" descr="Papyrus"/>
          <p:cNvSpPr>
            <a:spLocks noChangeArrowheads="1"/>
          </p:cNvSpPr>
          <p:nvPr/>
        </p:nvSpPr>
        <p:spPr bwMode="auto">
          <a:xfrm>
            <a:off x="8001000" y="43434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N</a:t>
            </a:r>
          </a:p>
        </p:txBody>
      </p:sp>
      <p:sp>
        <p:nvSpPr>
          <p:cNvPr id="112701" name="Rectangle 61" descr="Papyrus"/>
          <p:cNvSpPr>
            <a:spLocks noChangeArrowheads="1"/>
          </p:cNvSpPr>
          <p:nvPr/>
        </p:nvSpPr>
        <p:spPr bwMode="auto">
          <a:xfrm>
            <a:off x="5867400" y="4876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G</a:t>
            </a:r>
          </a:p>
        </p:txBody>
      </p:sp>
      <p:sp>
        <p:nvSpPr>
          <p:cNvPr id="112702" name="Rectangle 62" descr="Papyrus"/>
          <p:cNvSpPr>
            <a:spLocks noChangeArrowheads="1"/>
          </p:cNvSpPr>
          <p:nvPr/>
        </p:nvSpPr>
        <p:spPr bwMode="auto">
          <a:xfrm>
            <a:off x="533400" y="4876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C</a:t>
            </a:r>
          </a:p>
        </p:txBody>
      </p:sp>
      <p:sp>
        <p:nvSpPr>
          <p:cNvPr id="112703" name="Rectangle 63" descr="Papyrus"/>
          <p:cNvSpPr>
            <a:spLocks noChangeArrowheads="1"/>
          </p:cNvSpPr>
          <p:nvPr/>
        </p:nvSpPr>
        <p:spPr bwMode="auto">
          <a:xfrm>
            <a:off x="1066800" y="4876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H</a:t>
            </a:r>
          </a:p>
        </p:txBody>
      </p:sp>
      <p:sp>
        <p:nvSpPr>
          <p:cNvPr id="112704" name="Rectangle 64" descr="Papyrus"/>
          <p:cNvSpPr>
            <a:spLocks noChangeArrowheads="1"/>
          </p:cNvSpPr>
          <p:nvPr/>
        </p:nvSpPr>
        <p:spPr bwMode="auto">
          <a:xfrm>
            <a:off x="1600200" y="4876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Ở</a:t>
            </a:r>
          </a:p>
        </p:txBody>
      </p:sp>
      <p:sp>
        <p:nvSpPr>
          <p:cNvPr id="112705" name="Rectangle 65" descr="Papyrus"/>
          <p:cNvSpPr>
            <a:spLocks noChangeArrowheads="1"/>
          </p:cNvSpPr>
          <p:nvPr/>
        </p:nvSpPr>
        <p:spPr bwMode="auto">
          <a:xfrm>
            <a:off x="2133600" y="4876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H</a:t>
            </a:r>
          </a:p>
        </p:txBody>
      </p:sp>
      <p:sp>
        <p:nvSpPr>
          <p:cNvPr id="112706" name="Rectangle 66" descr="Papyrus"/>
          <p:cNvSpPr>
            <a:spLocks noChangeArrowheads="1"/>
          </p:cNvSpPr>
          <p:nvPr/>
        </p:nvSpPr>
        <p:spPr bwMode="auto">
          <a:xfrm>
            <a:off x="2667000" y="4876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À</a:t>
            </a:r>
          </a:p>
        </p:txBody>
      </p:sp>
      <p:sp>
        <p:nvSpPr>
          <p:cNvPr id="112707" name="Rectangle 67" descr="Papyrus"/>
          <p:cNvSpPr>
            <a:spLocks noChangeArrowheads="1"/>
          </p:cNvSpPr>
          <p:nvPr/>
        </p:nvSpPr>
        <p:spPr bwMode="auto">
          <a:xfrm>
            <a:off x="3200400" y="4876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N</a:t>
            </a:r>
          </a:p>
        </p:txBody>
      </p:sp>
      <p:sp>
        <p:nvSpPr>
          <p:cNvPr id="112708" name="Rectangle 68" descr="Papyrus"/>
          <p:cNvSpPr>
            <a:spLocks noChangeArrowheads="1"/>
          </p:cNvSpPr>
          <p:nvPr/>
        </p:nvSpPr>
        <p:spPr bwMode="auto">
          <a:xfrm>
            <a:off x="3733800" y="4876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G</a:t>
            </a:r>
          </a:p>
        </p:txBody>
      </p:sp>
      <p:sp>
        <p:nvSpPr>
          <p:cNvPr id="112709" name="Rectangle 69" descr="Papyrus"/>
          <p:cNvSpPr>
            <a:spLocks noChangeArrowheads="1"/>
          </p:cNvSpPr>
          <p:nvPr/>
        </p:nvSpPr>
        <p:spPr bwMode="auto">
          <a:xfrm>
            <a:off x="4267200" y="4876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C</a:t>
            </a:r>
          </a:p>
        </p:txBody>
      </p:sp>
      <p:sp>
        <p:nvSpPr>
          <p:cNvPr id="112710" name="Rectangle 70" descr="Papyrus"/>
          <p:cNvSpPr>
            <a:spLocks noChangeArrowheads="1"/>
          </p:cNvSpPr>
          <p:nvPr/>
        </p:nvSpPr>
        <p:spPr bwMode="auto">
          <a:xfrm>
            <a:off x="4800600" y="4876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Ồ</a:t>
            </a:r>
          </a:p>
        </p:txBody>
      </p:sp>
      <p:sp>
        <p:nvSpPr>
          <p:cNvPr id="112711" name="Rectangle 71" descr="Water droplets"/>
          <p:cNvSpPr>
            <a:spLocks noChangeArrowheads="1"/>
          </p:cNvSpPr>
          <p:nvPr/>
        </p:nvSpPr>
        <p:spPr bwMode="auto">
          <a:xfrm>
            <a:off x="5334000" y="4876800"/>
            <a:ext cx="533400" cy="533400"/>
          </a:xfrm>
          <a:prstGeom prst="rect">
            <a:avLst/>
          </a:prstGeom>
          <a:solidFill>
            <a:srgbClr val="FF0000"/>
          </a:solidFill>
          <a:ln w="9525">
            <a:solidFill>
              <a:srgbClr val="FF0066"/>
            </a:solidFill>
            <a:miter lim="800000"/>
            <a:headEnd/>
            <a:tailEnd/>
          </a:ln>
        </p:spPr>
        <p:txBody>
          <a:bodyPr wrap="none" anchor="ctr"/>
          <a:lstStyle/>
          <a:p>
            <a:pPr algn="ctr" fontAlgn="base">
              <a:spcBef>
                <a:spcPct val="0"/>
              </a:spcBef>
              <a:spcAft>
                <a:spcPct val="0"/>
              </a:spcAft>
            </a:pPr>
            <a:r>
              <a:rPr lang="en-US" sz="2800" b="1" dirty="0">
                <a:solidFill>
                  <a:srgbClr val="FFFF00"/>
                </a:solidFill>
                <a:latin typeface="Times New Roman" pitchFamily="18" charset="0"/>
                <a:cs typeface="Arial" charset="0"/>
              </a:rPr>
              <a:t>N</a:t>
            </a:r>
          </a:p>
        </p:txBody>
      </p:sp>
      <p:sp>
        <p:nvSpPr>
          <p:cNvPr id="112712" name="Rectangle 72" descr="Papyrus"/>
          <p:cNvSpPr>
            <a:spLocks noChangeArrowheads="1"/>
          </p:cNvSpPr>
          <p:nvPr/>
        </p:nvSpPr>
        <p:spPr bwMode="auto">
          <a:xfrm>
            <a:off x="6400800" y="4876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K</a:t>
            </a:r>
          </a:p>
        </p:txBody>
      </p:sp>
      <p:sp>
        <p:nvSpPr>
          <p:cNvPr id="112713" name="Rectangle 73" descr="Papyrus"/>
          <p:cNvSpPr>
            <a:spLocks noChangeArrowheads="1"/>
          </p:cNvSpPr>
          <p:nvPr/>
        </p:nvSpPr>
        <p:spPr bwMode="auto">
          <a:xfrm>
            <a:off x="6934200" y="4876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Ề</a:t>
            </a:r>
          </a:p>
        </p:txBody>
      </p:sp>
      <p:sp>
        <p:nvSpPr>
          <p:cNvPr id="112714" name="Rectangle 74" descr="Papyrus"/>
          <p:cNvSpPr>
            <a:spLocks noChangeArrowheads="1"/>
          </p:cNvSpPr>
          <p:nvPr/>
        </p:nvSpPr>
        <p:spPr bwMode="auto">
          <a:xfrm>
            <a:off x="7467600" y="4876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N</a:t>
            </a:r>
          </a:p>
        </p:txBody>
      </p:sp>
      <p:sp>
        <p:nvSpPr>
          <p:cNvPr id="112715" name="Rectangle 75" descr="Papyrus"/>
          <p:cNvSpPr>
            <a:spLocks noChangeArrowheads="1"/>
          </p:cNvSpPr>
          <p:nvPr/>
        </p:nvSpPr>
        <p:spPr bwMode="auto">
          <a:xfrm>
            <a:off x="8001000" y="4876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H</a:t>
            </a:r>
          </a:p>
        </p:txBody>
      </p:sp>
      <p:sp>
        <p:nvSpPr>
          <p:cNvPr id="112716" name="Oval 76"/>
          <p:cNvSpPr>
            <a:spLocks noChangeArrowheads="1"/>
          </p:cNvSpPr>
          <p:nvPr/>
        </p:nvSpPr>
        <p:spPr bwMode="auto">
          <a:xfrm>
            <a:off x="3276600" y="2286000"/>
            <a:ext cx="457200" cy="457200"/>
          </a:xfrm>
          <a:prstGeom prst="ellipse">
            <a:avLst/>
          </a:prstGeom>
          <a:solidFill>
            <a:srgbClr val="006600"/>
          </a:solidFill>
          <a:ln w="9525">
            <a:solidFill>
              <a:srgbClr val="FF0066"/>
            </a:solidFill>
            <a:round/>
            <a:headEnd/>
            <a:tailEnd/>
          </a:ln>
        </p:spPr>
        <p:txBody>
          <a:bodyPr wrap="none" anchor="ctr"/>
          <a:lstStyle/>
          <a:p>
            <a:pPr algn="ctr" fontAlgn="base">
              <a:spcBef>
                <a:spcPct val="0"/>
              </a:spcBef>
              <a:spcAft>
                <a:spcPct val="0"/>
              </a:spcAft>
            </a:pPr>
            <a:r>
              <a:rPr lang="en-US" sz="2400" b="1" i="1">
                <a:solidFill>
                  <a:prstClr val="white"/>
                </a:solidFill>
                <a:latin typeface="Times New Roman" pitchFamily="18" charset="0"/>
                <a:cs typeface="Arial" charset="0"/>
              </a:rPr>
              <a:t>1</a:t>
            </a:r>
          </a:p>
        </p:txBody>
      </p:sp>
      <p:sp>
        <p:nvSpPr>
          <p:cNvPr id="112717" name="Oval 77"/>
          <p:cNvSpPr>
            <a:spLocks noChangeArrowheads="1"/>
          </p:cNvSpPr>
          <p:nvPr/>
        </p:nvSpPr>
        <p:spPr bwMode="auto">
          <a:xfrm>
            <a:off x="76200" y="2819400"/>
            <a:ext cx="457200" cy="457200"/>
          </a:xfrm>
          <a:prstGeom prst="ellipse">
            <a:avLst/>
          </a:prstGeom>
          <a:solidFill>
            <a:srgbClr val="006600"/>
          </a:solidFill>
          <a:ln w="9525">
            <a:solidFill>
              <a:srgbClr val="FF0066"/>
            </a:solidFill>
            <a:round/>
            <a:headEnd/>
            <a:tailEnd/>
          </a:ln>
        </p:spPr>
        <p:txBody>
          <a:bodyPr wrap="none" anchor="ctr"/>
          <a:lstStyle/>
          <a:p>
            <a:pPr algn="ctr" fontAlgn="base">
              <a:spcBef>
                <a:spcPct val="0"/>
              </a:spcBef>
              <a:spcAft>
                <a:spcPct val="0"/>
              </a:spcAft>
            </a:pPr>
            <a:r>
              <a:rPr lang="en-US" sz="2400" b="1" i="1">
                <a:solidFill>
                  <a:prstClr val="white"/>
                </a:solidFill>
                <a:latin typeface="Times New Roman" pitchFamily="18" charset="0"/>
                <a:cs typeface="Arial" charset="0"/>
              </a:rPr>
              <a:t>2</a:t>
            </a:r>
          </a:p>
        </p:txBody>
      </p:sp>
      <p:sp>
        <p:nvSpPr>
          <p:cNvPr id="112718" name="Oval 78"/>
          <p:cNvSpPr>
            <a:spLocks noChangeArrowheads="1"/>
          </p:cNvSpPr>
          <p:nvPr/>
        </p:nvSpPr>
        <p:spPr bwMode="auto">
          <a:xfrm>
            <a:off x="2743200" y="3352800"/>
            <a:ext cx="457200" cy="457200"/>
          </a:xfrm>
          <a:prstGeom prst="ellipse">
            <a:avLst/>
          </a:prstGeom>
          <a:solidFill>
            <a:srgbClr val="006600"/>
          </a:solidFill>
          <a:ln w="9525">
            <a:solidFill>
              <a:srgbClr val="FF0066"/>
            </a:solidFill>
            <a:round/>
            <a:headEnd/>
            <a:tailEnd/>
          </a:ln>
        </p:spPr>
        <p:txBody>
          <a:bodyPr wrap="none" anchor="ctr"/>
          <a:lstStyle/>
          <a:p>
            <a:pPr algn="ctr" fontAlgn="base">
              <a:spcBef>
                <a:spcPct val="0"/>
              </a:spcBef>
              <a:spcAft>
                <a:spcPct val="0"/>
              </a:spcAft>
            </a:pPr>
            <a:r>
              <a:rPr lang="en-US" sz="2400" b="1" i="1">
                <a:solidFill>
                  <a:prstClr val="white"/>
                </a:solidFill>
                <a:latin typeface="Times New Roman" pitchFamily="18" charset="0"/>
                <a:cs typeface="Arial" charset="0"/>
              </a:rPr>
              <a:t>3</a:t>
            </a:r>
          </a:p>
        </p:txBody>
      </p:sp>
      <p:sp>
        <p:nvSpPr>
          <p:cNvPr id="112719" name="Oval 79"/>
          <p:cNvSpPr>
            <a:spLocks noChangeArrowheads="1"/>
          </p:cNvSpPr>
          <p:nvPr/>
        </p:nvSpPr>
        <p:spPr bwMode="auto">
          <a:xfrm>
            <a:off x="1676400" y="3886200"/>
            <a:ext cx="457200" cy="457200"/>
          </a:xfrm>
          <a:prstGeom prst="ellipse">
            <a:avLst/>
          </a:prstGeom>
          <a:solidFill>
            <a:srgbClr val="006600"/>
          </a:solidFill>
          <a:ln w="9525">
            <a:solidFill>
              <a:srgbClr val="FF0066"/>
            </a:solidFill>
            <a:round/>
            <a:headEnd/>
            <a:tailEnd/>
          </a:ln>
        </p:spPr>
        <p:txBody>
          <a:bodyPr wrap="none" anchor="ctr"/>
          <a:lstStyle/>
          <a:p>
            <a:pPr algn="ctr" fontAlgn="base">
              <a:spcBef>
                <a:spcPct val="0"/>
              </a:spcBef>
              <a:spcAft>
                <a:spcPct val="0"/>
              </a:spcAft>
            </a:pPr>
            <a:r>
              <a:rPr lang="en-US" sz="2400" b="1" i="1">
                <a:solidFill>
                  <a:prstClr val="white"/>
                </a:solidFill>
                <a:latin typeface="Times New Roman" pitchFamily="18" charset="0"/>
                <a:cs typeface="Arial" charset="0"/>
              </a:rPr>
              <a:t>4</a:t>
            </a:r>
          </a:p>
        </p:txBody>
      </p:sp>
      <p:sp>
        <p:nvSpPr>
          <p:cNvPr id="112720" name="Oval 80"/>
          <p:cNvSpPr>
            <a:spLocks noChangeArrowheads="1"/>
          </p:cNvSpPr>
          <p:nvPr/>
        </p:nvSpPr>
        <p:spPr bwMode="auto">
          <a:xfrm>
            <a:off x="76200" y="4419600"/>
            <a:ext cx="457200" cy="457200"/>
          </a:xfrm>
          <a:prstGeom prst="ellipse">
            <a:avLst/>
          </a:prstGeom>
          <a:solidFill>
            <a:srgbClr val="006600"/>
          </a:solidFill>
          <a:ln w="9525">
            <a:solidFill>
              <a:srgbClr val="FF0066"/>
            </a:solidFill>
            <a:round/>
            <a:headEnd/>
            <a:tailEnd/>
          </a:ln>
        </p:spPr>
        <p:txBody>
          <a:bodyPr wrap="none" anchor="ctr"/>
          <a:lstStyle/>
          <a:p>
            <a:pPr algn="ctr" fontAlgn="base">
              <a:spcBef>
                <a:spcPct val="0"/>
              </a:spcBef>
              <a:spcAft>
                <a:spcPct val="0"/>
              </a:spcAft>
            </a:pPr>
            <a:r>
              <a:rPr lang="en-US" sz="2400" b="1" i="1">
                <a:solidFill>
                  <a:prstClr val="white"/>
                </a:solidFill>
                <a:latin typeface="Times New Roman" pitchFamily="18" charset="0"/>
                <a:cs typeface="Arial" charset="0"/>
              </a:rPr>
              <a:t>5</a:t>
            </a:r>
          </a:p>
        </p:txBody>
      </p:sp>
      <p:sp>
        <p:nvSpPr>
          <p:cNvPr id="112721" name="Oval 81"/>
          <p:cNvSpPr>
            <a:spLocks noChangeArrowheads="1"/>
          </p:cNvSpPr>
          <p:nvPr/>
        </p:nvSpPr>
        <p:spPr bwMode="auto">
          <a:xfrm>
            <a:off x="76200" y="4953000"/>
            <a:ext cx="457200" cy="457200"/>
          </a:xfrm>
          <a:prstGeom prst="ellipse">
            <a:avLst/>
          </a:prstGeom>
          <a:solidFill>
            <a:srgbClr val="006600"/>
          </a:solidFill>
          <a:ln w="9525">
            <a:solidFill>
              <a:srgbClr val="FF0066"/>
            </a:solidFill>
            <a:round/>
            <a:headEnd/>
            <a:tailEnd/>
          </a:ln>
        </p:spPr>
        <p:txBody>
          <a:bodyPr wrap="none" anchor="ctr"/>
          <a:lstStyle/>
          <a:p>
            <a:pPr algn="ctr" fontAlgn="base">
              <a:spcBef>
                <a:spcPct val="0"/>
              </a:spcBef>
              <a:spcAft>
                <a:spcPct val="0"/>
              </a:spcAft>
            </a:pPr>
            <a:r>
              <a:rPr lang="en-US" sz="2400" b="1" i="1">
                <a:solidFill>
                  <a:prstClr val="white"/>
                </a:solidFill>
                <a:latin typeface="Times New Roman" pitchFamily="18" charset="0"/>
                <a:cs typeface="Arial" charset="0"/>
              </a:rPr>
              <a:t>6</a:t>
            </a:r>
          </a:p>
        </p:txBody>
      </p:sp>
      <p:pic>
        <p:nvPicPr>
          <p:cNvPr id="26707" name="Picture 85" descr="tải xuố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 y="5486400"/>
            <a:ext cx="15144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08" name="Picture 87" descr="tải xuống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5486400"/>
            <a:ext cx="1752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09" name="Picture 88" descr="tải xuống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7825" y="5486400"/>
            <a:ext cx="17049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10" name="Picture 89" descr="tải xuống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5486400"/>
            <a:ext cx="1981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11" name="Picture 90" descr="imag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5486400"/>
            <a:ext cx="1905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12" name="Oval 92"/>
          <p:cNvSpPr>
            <a:spLocks noChangeArrowheads="1"/>
          </p:cNvSpPr>
          <p:nvPr/>
        </p:nvSpPr>
        <p:spPr bwMode="auto">
          <a:xfrm>
            <a:off x="3048000" y="6400800"/>
            <a:ext cx="457200" cy="457200"/>
          </a:xfrm>
          <a:prstGeom prst="ellipse">
            <a:avLst/>
          </a:prstGeom>
          <a:solidFill>
            <a:srgbClr val="006600"/>
          </a:solidFill>
          <a:ln w="9525">
            <a:solidFill>
              <a:srgbClr val="FF0066"/>
            </a:solidFill>
            <a:round/>
            <a:headEnd/>
            <a:tailEnd/>
          </a:ln>
        </p:spPr>
        <p:txBody>
          <a:bodyPr wrap="none" anchor="ctr"/>
          <a:lstStyle/>
          <a:p>
            <a:pPr algn="ctr" fontAlgn="base">
              <a:spcBef>
                <a:spcPct val="0"/>
              </a:spcBef>
              <a:spcAft>
                <a:spcPct val="0"/>
              </a:spcAft>
            </a:pPr>
            <a:r>
              <a:rPr lang="en-US" sz="2400" b="1" i="1">
                <a:solidFill>
                  <a:prstClr val="white"/>
                </a:solidFill>
                <a:latin typeface="Times New Roman" pitchFamily="18" charset="0"/>
                <a:cs typeface="Arial" charset="0"/>
              </a:rPr>
              <a:t>3</a:t>
            </a:r>
          </a:p>
        </p:txBody>
      </p:sp>
      <p:sp>
        <p:nvSpPr>
          <p:cNvPr id="26713" name="Oval 93"/>
          <p:cNvSpPr>
            <a:spLocks noChangeArrowheads="1"/>
          </p:cNvSpPr>
          <p:nvPr/>
        </p:nvSpPr>
        <p:spPr bwMode="auto">
          <a:xfrm>
            <a:off x="1066800" y="6400800"/>
            <a:ext cx="457200" cy="457200"/>
          </a:xfrm>
          <a:prstGeom prst="ellipse">
            <a:avLst/>
          </a:prstGeom>
          <a:solidFill>
            <a:srgbClr val="006600"/>
          </a:solidFill>
          <a:ln w="9525">
            <a:solidFill>
              <a:srgbClr val="FF0066"/>
            </a:solidFill>
            <a:round/>
            <a:headEnd/>
            <a:tailEnd/>
          </a:ln>
        </p:spPr>
        <p:txBody>
          <a:bodyPr wrap="none" anchor="ctr"/>
          <a:lstStyle/>
          <a:p>
            <a:pPr algn="ctr" fontAlgn="base">
              <a:spcBef>
                <a:spcPct val="0"/>
              </a:spcBef>
              <a:spcAft>
                <a:spcPct val="0"/>
              </a:spcAft>
            </a:pPr>
            <a:r>
              <a:rPr lang="en-US" sz="2400" b="1" i="1">
                <a:solidFill>
                  <a:prstClr val="white"/>
                </a:solidFill>
                <a:latin typeface="Times New Roman" pitchFamily="18" charset="0"/>
                <a:cs typeface="Arial" charset="0"/>
              </a:rPr>
              <a:t>2</a:t>
            </a:r>
          </a:p>
        </p:txBody>
      </p:sp>
      <p:sp>
        <p:nvSpPr>
          <p:cNvPr id="26714" name="Oval 94"/>
          <p:cNvSpPr>
            <a:spLocks noChangeArrowheads="1"/>
          </p:cNvSpPr>
          <p:nvPr/>
        </p:nvSpPr>
        <p:spPr bwMode="auto">
          <a:xfrm>
            <a:off x="5486400" y="6400800"/>
            <a:ext cx="457200" cy="457200"/>
          </a:xfrm>
          <a:prstGeom prst="ellipse">
            <a:avLst/>
          </a:prstGeom>
          <a:solidFill>
            <a:srgbClr val="006600"/>
          </a:solidFill>
          <a:ln w="9525">
            <a:solidFill>
              <a:srgbClr val="FF0066"/>
            </a:solidFill>
            <a:round/>
            <a:headEnd/>
            <a:tailEnd/>
          </a:ln>
        </p:spPr>
        <p:txBody>
          <a:bodyPr wrap="none" anchor="ctr"/>
          <a:lstStyle/>
          <a:p>
            <a:pPr algn="ctr" fontAlgn="base">
              <a:spcBef>
                <a:spcPct val="0"/>
              </a:spcBef>
              <a:spcAft>
                <a:spcPct val="0"/>
              </a:spcAft>
            </a:pPr>
            <a:r>
              <a:rPr lang="en-US" sz="2400" b="1" i="1">
                <a:solidFill>
                  <a:prstClr val="white"/>
                </a:solidFill>
                <a:latin typeface="Times New Roman" pitchFamily="18" charset="0"/>
                <a:cs typeface="Arial" charset="0"/>
              </a:rPr>
              <a:t>5</a:t>
            </a:r>
          </a:p>
        </p:txBody>
      </p:sp>
      <p:sp>
        <p:nvSpPr>
          <p:cNvPr id="26715" name="Oval 95"/>
          <p:cNvSpPr>
            <a:spLocks noChangeArrowheads="1"/>
          </p:cNvSpPr>
          <p:nvPr/>
        </p:nvSpPr>
        <p:spPr bwMode="auto">
          <a:xfrm>
            <a:off x="7239000" y="6400800"/>
            <a:ext cx="457200" cy="457200"/>
          </a:xfrm>
          <a:prstGeom prst="ellipse">
            <a:avLst/>
          </a:prstGeom>
          <a:solidFill>
            <a:srgbClr val="006600"/>
          </a:solidFill>
          <a:ln w="9525">
            <a:solidFill>
              <a:srgbClr val="FF0066"/>
            </a:solidFill>
            <a:round/>
            <a:headEnd/>
            <a:tailEnd/>
          </a:ln>
        </p:spPr>
        <p:txBody>
          <a:bodyPr wrap="none" anchor="ctr"/>
          <a:lstStyle/>
          <a:p>
            <a:pPr algn="ctr" fontAlgn="base">
              <a:spcBef>
                <a:spcPct val="0"/>
              </a:spcBef>
              <a:spcAft>
                <a:spcPct val="0"/>
              </a:spcAft>
            </a:pPr>
            <a:r>
              <a:rPr lang="en-US" sz="2400" b="1" i="1">
                <a:solidFill>
                  <a:prstClr val="white"/>
                </a:solidFill>
                <a:latin typeface="Times New Roman" pitchFamily="18" charset="0"/>
                <a:cs typeface="Arial" charset="0"/>
              </a:rPr>
              <a:t>6</a:t>
            </a:r>
          </a:p>
        </p:txBody>
      </p:sp>
      <p:sp>
        <p:nvSpPr>
          <p:cNvPr id="26716" name="Oval 96"/>
          <p:cNvSpPr>
            <a:spLocks noChangeArrowheads="1"/>
          </p:cNvSpPr>
          <p:nvPr/>
        </p:nvSpPr>
        <p:spPr bwMode="auto">
          <a:xfrm>
            <a:off x="4953000" y="5486400"/>
            <a:ext cx="457200" cy="457200"/>
          </a:xfrm>
          <a:prstGeom prst="ellipse">
            <a:avLst/>
          </a:prstGeom>
          <a:solidFill>
            <a:srgbClr val="006600"/>
          </a:solidFill>
          <a:ln w="9525">
            <a:solidFill>
              <a:srgbClr val="FF0066"/>
            </a:solidFill>
            <a:round/>
            <a:headEnd/>
            <a:tailEnd/>
          </a:ln>
        </p:spPr>
        <p:txBody>
          <a:bodyPr wrap="none" anchor="ctr"/>
          <a:lstStyle/>
          <a:p>
            <a:pPr algn="ctr" fontAlgn="base">
              <a:spcBef>
                <a:spcPct val="0"/>
              </a:spcBef>
              <a:spcAft>
                <a:spcPct val="0"/>
              </a:spcAft>
            </a:pPr>
            <a:r>
              <a:rPr lang="en-US" sz="2400" b="1" i="1">
                <a:solidFill>
                  <a:prstClr val="white"/>
                </a:solidFill>
                <a:latin typeface="Times New Roman" pitchFamily="18" charset="0"/>
                <a:cs typeface="Arial" charset="0"/>
              </a:rPr>
              <a:t>4</a:t>
            </a:r>
          </a:p>
        </p:txBody>
      </p:sp>
      <p:sp>
        <p:nvSpPr>
          <p:cNvPr id="100" name="WordArt 2"/>
          <p:cNvSpPr>
            <a:spLocks noChangeArrowheads="1" noChangeShapeType="1" noTextEdit="1"/>
          </p:cNvSpPr>
          <p:nvPr/>
        </p:nvSpPr>
        <p:spPr bwMode="auto">
          <a:xfrm>
            <a:off x="1866900" y="175529"/>
            <a:ext cx="5829300" cy="1881871"/>
          </a:xfrm>
          <a:prstGeom prst="rect">
            <a:avLst/>
          </a:prstGeom>
        </p:spPr>
        <p:style>
          <a:lnRef idx="2">
            <a:schemeClr val="dk1"/>
          </a:lnRef>
          <a:fillRef idx="1">
            <a:schemeClr val="lt1"/>
          </a:fillRef>
          <a:effectRef idx="0">
            <a:schemeClr val="dk1"/>
          </a:effectRef>
          <a:fontRef idx="minor">
            <a:schemeClr val="dk1"/>
          </a:fontRef>
        </p:style>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algn="ctr" eaLnBrk="0" fontAlgn="base" hangingPunct="0">
              <a:spcBef>
                <a:spcPct val="0"/>
              </a:spcBef>
              <a:spcAft>
                <a:spcPct val="0"/>
              </a:spcAft>
              <a:defRPr/>
            </a:pPr>
            <a:r>
              <a:rPr lang="en-US" sz="3600" kern="10" dirty="0">
                <a:ln w="9525">
                  <a:round/>
                  <a:headEnd/>
                  <a:tailEnd/>
                </a:ln>
                <a:solidFill>
                  <a:srgbClr val="000000"/>
                </a:solidFill>
                <a:latin typeface="Times New Roman"/>
                <a:cs typeface="Times New Roman"/>
              </a:rPr>
              <a:t> </a:t>
            </a:r>
            <a:r>
              <a:rPr lang="vi-VN" sz="3600" b="1" kern="10" dirty="0">
                <a:ln w="9525">
                  <a:round/>
                  <a:headEnd/>
                  <a:tailEnd/>
                </a:ln>
                <a:solidFill>
                  <a:srgbClr val="FF0000"/>
                </a:solidFill>
                <a:latin typeface="Times New Roman"/>
                <a:cs typeface="Times New Roman"/>
              </a:rPr>
              <a:t>THƯ GIÃN CÙNG Ô CHỮ</a:t>
            </a:r>
            <a:endParaRPr lang="en-US" sz="3600" b="1" kern="10" dirty="0">
              <a:ln w="9525">
                <a:round/>
                <a:headEnd/>
                <a:tailEnd/>
              </a:ln>
              <a:solidFill>
                <a:srgbClr val="FF0000"/>
              </a:solidFill>
              <a:latin typeface="Times New Roman"/>
              <a:cs typeface="Times New Roman"/>
            </a:endParaRPr>
          </a:p>
        </p:txBody>
      </p:sp>
    </p:spTree>
    <p:extLst>
      <p:ext uri="{BB962C8B-B14F-4D97-AF65-F5344CB8AC3E}">
        <p14:creationId xmlns:p14="http://schemas.microsoft.com/office/powerpoint/2010/main" val="850820201"/>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12644">
                                            <p:txEl>
                                              <p:pRg st="0" end="0"/>
                                            </p:txEl>
                                          </p:spTgt>
                                        </p:tgtEl>
                                        <p:attrNameLst>
                                          <p:attrName>style.visibility</p:attrName>
                                        </p:attrNameLst>
                                      </p:cBhvr>
                                      <p:to>
                                        <p:strVal val="visible"/>
                                      </p:to>
                                    </p:set>
                                    <p:animEffect transition="in" filter="blinds(horizontal)">
                                      <p:cBhvr>
                                        <p:cTn id="7" dur="500"/>
                                        <p:tgtEl>
                                          <p:spTgt spid="11264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3" presetClass="entr" presetSubtype="10" fill="hold" nodeType="withEffect">
                                  <p:stCondLst>
                                    <p:cond delay="0"/>
                                  </p:stCondLst>
                                  <p:childTnLst>
                                    <p:set>
                                      <p:cBhvr>
                                        <p:cTn id="9" dur="1" fill="hold">
                                          <p:stCondLst>
                                            <p:cond delay="0"/>
                                          </p:stCondLst>
                                        </p:cTn>
                                        <p:tgtEl>
                                          <p:spTgt spid="112661">
                                            <p:txEl>
                                              <p:pRg st="0" end="0"/>
                                            </p:txEl>
                                          </p:spTgt>
                                        </p:tgtEl>
                                        <p:attrNameLst>
                                          <p:attrName>style.visibility</p:attrName>
                                        </p:attrNameLst>
                                      </p:cBhvr>
                                      <p:to>
                                        <p:strVal val="visible"/>
                                      </p:to>
                                    </p:set>
                                    <p:animEffect transition="in" filter="blinds(horizontal)">
                                      <p:cBhvr>
                                        <p:cTn id="10" dur="500"/>
                                        <p:tgtEl>
                                          <p:spTgt spid="112661">
                                            <p:txEl>
                                              <p:pRg st="0" end="0"/>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applause.wav"/>
                                        </p:tgtEl>
                                      </p:cMediaNode>
                                    </p:audio>
                                  </p:subTnLst>
                                </p:cTn>
                              </p:par>
                              <p:par>
                                <p:cTn id="11" presetID="3" presetClass="entr" presetSubtype="10" fill="hold" nodeType="withEffect">
                                  <p:stCondLst>
                                    <p:cond delay="0"/>
                                  </p:stCondLst>
                                  <p:childTnLst>
                                    <p:set>
                                      <p:cBhvr>
                                        <p:cTn id="12" dur="1" fill="hold">
                                          <p:stCondLst>
                                            <p:cond delay="0"/>
                                          </p:stCondLst>
                                        </p:cTn>
                                        <p:tgtEl>
                                          <p:spTgt spid="112670">
                                            <p:txEl>
                                              <p:pRg st="0" end="0"/>
                                            </p:txEl>
                                          </p:spTgt>
                                        </p:tgtEl>
                                        <p:attrNameLst>
                                          <p:attrName>style.visibility</p:attrName>
                                        </p:attrNameLst>
                                      </p:cBhvr>
                                      <p:to>
                                        <p:strVal val="visible"/>
                                      </p:to>
                                    </p:set>
                                    <p:animEffect transition="in" filter="blinds(horizontal)">
                                      <p:cBhvr>
                                        <p:cTn id="13" dur="500"/>
                                        <p:tgtEl>
                                          <p:spTgt spid="112670">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par>
                                <p:cTn id="14" presetID="3" presetClass="entr" presetSubtype="10" fill="hold" nodeType="withEffect">
                                  <p:stCondLst>
                                    <p:cond delay="0"/>
                                  </p:stCondLst>
                                  <p:childTnLst>
                                    <p:set>
                                      <p:cBhvr>
                                        <p:cTn id="15" dur="1" fill="hold">
                                          <p:stCondLst>
                                            <p:cond delay="0"/>
                                          </p:stCondLst>
                                        </p:cTn>
                                        <p:tgtEl>
                                          <p:spTgt spid="112680">
                                            <p:txEl>
                                              <p:pRg st="0" end="0"/>
                                            </p:txEl>
                                          </p:spTgt>
                                        </p:tgtEl>
                                        <p:attrNameLst>
                                          <p:attrName>style.visibility</p:attrName>
                                        </p:attrNameLst>
                                      </p:cBhvr>
                                      <p:to>
                                        <p:strVal val="visible"/>
                                      </p:to>
                                    </p:set>
                                    <p:animEffect transition="in" filter="blinds(horizontal)">
                                      <p:cBhvr>
                                        <p:cTn id="16" dur="500"/>
                                        <p:tgtEl>
                                          <p:spTgt spid="112680">
                                            <p:txEl>
                                              <p:pRg st="0" end="0"/>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applause.wav"/>
                                        </p:tgtEl>
                                      </p:cMediaNode>
                                    </p:audio>
                                  </p:subTnLst>
                                </p:cTn>
                              </p:par>
                              <p:par>
                                <p:cTn id="17" presetID="3" presetClass="entr" presetSubtype="10" fill="hold" nodeType="withEffect">
                                  <p:stCondLst>
                                    <p:cond delay="0"/>
                                  </p:stCondLst>
                                  <p:childTnLst>
                                    <p:set>
                                      <p:cBhvr>
                                        <p:cTn id="18" dur="1" fill="hold">
                                          <p:stCondLst>
                                            <p:cond delay="0"/>
                                          </p:stCondLst>
                                        </p:cTn>
                                        <p:tgtEl>
                                          <p:spTgt spid="112694">
                                            <p:txEl>
                                              <p:pRg st="0" end="0"/>
                                            </p:txEl>
                                          </p:spTgt>
                                        </p:tgtEl>
                                        <p:attrNameLst>
                                          <p:attrName>style.visibility</p:attrName>
                                        </p:attrNameLst>
                                      </p:cBhvr>
                                      <p:to>
                                        <p:strVal val="visible"/>
                                      </p:to>
                                    </p:set>
                                    <p:animEffect transition="in" filter="blinds(horizontal)">
                                      <p:cBhvr>
                                        <p:cTn id="19" dur="500"/>
                                        <p:tgtEl>
                                          <p:spTgt spid="112694">
                                            <p:txEl>
                                              <p:pRg st="0" end="0"/>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0" presetID="3" presetClass="entr" presetSubtype="10" fill="hold" nodeType="withEffect">
                                  <p:stCondLst>
                                    <p:cond delay="0"/>
                                  </p:stCondLst>
                                  <p:childTnLst>
                                    <p:set>
                                      <p:cBhvr>
                                        <p:cTn id="21" dur="1" fill="hold">
                                          <p:stCondLst>
                                            <p:cond delay="0"/>
                                          </p:stCondLst>
                                        </p:cTn>
                                        <p:tgtEl>
                                          <p:spTgt spid="112711">
                                            <p:txEl>
                                              <p:pRg st="0" end="0"/>
                                            </p:txEl>
                                          </p:spTgt>
                                        </p:tgtEl>
                                        <p:attrNameLst>
                                          <p:attrName>style.visibility</p:attrName>
                                        </p:attrNameLst>
                                      </p:cBhvr>
                                      <p:to>
                                        <p:strVal val="visible"/>
                                      </p:to>
                                    </p:set>
                                    <p:animEffect transition="in" filter="blinds(horizontal)">
                                      <p:cBhvr>
                                        <p:cTn id="22" dur="500"/>
                                        <p:tgtEl>
                                          <p:spTgt spid="112711">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barn(inVertical)">
                                      <p:cBhvr>
                                        <p:cTn id="2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12716"/>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112642">
                                            <p:txEl>
                                              <p:pRg st="0" end="0"/>
                                            </p:txEl>
                                          </p:spTgt>
                                        </p:tgtEl>
                                        <p:attrNameLst>
                                          <p:attrName>style.visibility</p:attrName>
                                        </p:attrNameLst>
                                      </p:cBhvr>
                                      <p:to>
                                        <p:strVal val="visible"/>
                                      </p:to>
                                    </p:set>
                                    <p:animEffect transition="in" filter="blinds(horizontal)">
                                      <p:cBhvr>
                                        <p:cTn id="33" dur="500"/>
                                        <p:tgtEl>
                                          <p:spTgt spid="112642">
                                            <p:txEl>
                                              <p:pRg st="0" end="0"/>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2" name="applause.wav"/>
                                        </p:tgtEl>
                                      </p:cMediaNode>
                                    </p:audio>
                                  </p:subTnLst>
                                </p:cTn>
                              </p:par>
                              <p:par>
                                <p:cTn id="34" presetID="3" presetClass="entr" presetSubtype="10" fill="hold" nodeType="withEffect">
                                  <p:stCondLst>
                                    <p:cond delay="0"/>
                                  </p:stCondLst>
                                  <p:childTnLst>
                                    <p:set>
                                      <p:cBhvr>
                                        <p:cTn id="35" dur="1" fill="hold">
                                          <p:stCondLst>
                                            <p:cond delay="0"/>
                                          </p:stCondLst>
                                        </p:cTn>
                                        <p:tgtEl>
                                          <p:spTgt spid="112643">
                                            <p:txEl>
                                              <p:pRg st="0" end="0"/>
                                            </p:txEl>
                                          </p:spTgt>
                                        </p:tgtEl>
                                        <p:attrNameLst>
                                          <p:attrName>style.visibility</p:attrName>
                                        </p:attrNameLst>
                                      </p:cBhvr>
                                      <p:to>
                                        <p:strVal val="visible"/>
                                      </p:to>
                                    </p:set>
                                    <p:animEffect transition="in" filter="blinds(horizontal)">
                                      <p:cBhvr>
                                        <p:cTn id="36" dur="500"/>
                                        <p:tgtEl>
                                          <p:spTgt spid="112643">
                                            <p:txEl>
                                              <p:pRg st="0" end="0"/>
                                            </p:txEl>
                                          </p:spTgt>
                                        </p:tgtEl>
                                      </p:cBhvr>
                                    </p:animEffect>
                                  </p:childTnLst>
                                  <p:subTnLst>
                                    <p:audio>
                                      <p:cMediaNode>
                                        <p:cTn display="0" masterRel="sameClick">
                                          <p:stCondLst>
                                            <p:cond evt="begin" delay="0">
                                              <p:tn val="34"/>
                                            </p:cond>
                                          </p:stCondLst>
                                          <p:endCondLst>
                                            <p:cond evt="onStopAudio" delay="0">
                                              <p:tgtEl>
                                                <p:sldTgt/>
                                              </p:tgtEl>
                                            </p:cond>
                                          </p:endCondLst>
                                        </p:cTn>
                                        <p:tgtEl>
                                          <p:sndTgt r:embed="rId2" name="applause.wav"/>
                                        </p:tgtEl>
                                      </p:cMediaNode>
                                    </p:audio>
                                  </p:subTnLst>
                                </p:cTn>
                              </p:par>
                              <p:par>
                                <p:cTn id="37" presetID="3" presetClass="entr" presetSubtype="10" fill="hold" nodeType="withEffect">
                                  <p:stCondLst>
                                    <p:cond delay="0"/>
                                  </p:stCondLst>
                                  <p:childTnLst>
                                    <p:set>
                                      <p:cBhvr>
                                        <p:cTn id="38" dur="1" fill="hold">
                                          <p:stCondLst>
                                            <p:cond delay="0"/>
                                          </p:stCondLst>
                                        </p:cTn>
                                        <p:tgtEl>
                                          <p:spTgt spid="112644">
                                            <p:txEl>
                                              <p:pRg st="0" end="0"/>
                                            </p:txEl>
                                          </p:spTgt>
                                        </p:tgtEl>
                                        <p:attrNameLst>
                                          <p:attrName>style.visibility</p:attrName>
                                        </p:attrNameLst>
                                      </p:cBhvr>
                                      <p:to>
                                        <p:strVal val="visible"/>
                                      </p:to>
                                    </p:set>
                                    <p:animEffect transition="in" filter="blinds(horizontal)">
                                      <p:cBhvr>
                                        <p:cTn id="39" dur="500"/>
                                        <p:tgtEl>
                                          <p:spTgt spid="112644">
                                            <p:txEl>
                                              <p:pRg st="0" end="0"/>
                                            </p:txEl>
                                          </p:spTgt>
                                        </p:tgtEl>
                                      </p:cBhvr>
                                    </p:animEffect>
                                  </p:childTnLst>
                                  <p:subTnLst>
                                    <p:audio>
                                      <p:cMediaNode>
                                        <p:cTn display="0" masterRel="sameClick">
                                          <p:stCondLst>
                                            <p:cond evt="begin" delay="0">
                                              <p:tn val="37"/>
                                            </p:cond>
                                          </p:stCondLst>
                                          <p:endCondLst>
                                            <p:cond evt="onStopAudio" delay="0">
                                              <p:tgtEl>
                                                <p:sldTgt/>
                                              </p:tgtEl>
                                            </p:cond>
                                          </p:endCondLst>
                                        </p:cTn>
                                        <p:tgtEl>
                                          <p:sndTgt r:embed="rId2" name="applause.wav"/>
                                        </p:tgtEl>
                                      </p:cMediaNode>
                                    </p:audio>
                                  </p:subTnLst>
                                </p:cTn>
                              </p:par>
                              <p:par>
                                <p:cTn id="40" presetID="3" presetClass="entr" presetSubtype="10" fill="hold" nodeType="withEffect">
                                  <p:stCondLst>
                                    <p:cond delay="0"/>
                                  </p:stCondLst>
                                  <p:childTnLst>
                                    <p:set>
                                      <p:cBhvr>
                                        <p:cTn id="41" dur="1" fill="hold">
                                          <p:stCondLst>
                                            <p:cond delay="0"/>
                                          </p:stCondLst>
                                        </p:cTn>
                                        <p:tgtEl>
                                          <p:spTgt spid="112645">
                                            <p:txEl>
                                              <p:pRg st="0" end="0"/>
                                            </p:txEl>
                                          </p:spTgt>
                                        </p:tgtEl>
                                        <p:attrNameLst>
                                          <p:attrName>style.visibility</p:attrName>
                                        </p:attrNameLst>
                                      </p:cBhvr>
                                      <p:to>
                                        <p:strVal val="visible"/>
                                      </p:to>
                                    </p:set>
                                    <p:animEffect transition="in" filter="blinds(horizontal)">
                                      <p:cBhvr>
                                        <p:cTn id="42" dur="500"/>
                                        <p:tgtEl>
                                          <p:spTgt spid="112645">
                                            <p:txEl>
                                              <p:pRg st="0" end="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applause.wav"/>
                                        </p:tgtEl>
                                      </p:cMediaNode>
                                    </p:audio>
                                  </p:subTnLst>
                                </p:cTn>
                              </p:par>
                              <p:par>
                                <p:cTn id="43" presetID="3" presetClass="entr" presetSubtype="10" fill="hold" nodeType="withEffect">
                                  <p:stCondLst>
                                    <p:cond delay="0"/>
                                  </p:stCondLst>
                                  <p:childTnLst>
                                    <p:set>
                                      <p:cBhvr>
                                        <p:cTn id="44" dur="1" fill="hold">
                                          <p:stCondLst>
                                            <p:cond delay="0"/>
                                          </p:stCondLst>
                                        </p:cTn>
                                        <p:tgtEl>
                                          <p:spTgt spid="112646">
                                            <p:txEl>
                                              <p:pRg st="0" end="0"/>
                                            </p:txEl>
                                          </p:spTgt>
                                        </p:tgtEl>
                                        <p:attrNameLst>
                                          <p:attrName>style.visibility</p:attrName>
                                        </p:attrNameLst>
                                      </p:cBhvr>
                                      <p:to>
                                        <p:strVal val="visible"/>
                                      </p:to>
                                    </p:set>
                                    <p:animEffect transition="in" filter="blinds(horizontal)">
                                      <p:cBhvr>
                                        <p:cTn id="45" dur="500"/>
                                        <p:tgtEl>
                                          <p:spTgt spid="112646">
                                            <p:txEl>
                                              <p:pRg st="0" end="0"/>
                                            </p:txEl>
                                          </p:spTgt>
                                        </p:tgtEl>
                                      </p:cBhvr>
                                    </p:animEffect>
                                  </p:childTnLst>
                                  <p:subTnLst>
                                    <p:audio>
                                      <p:cMediaNode>
                                        <p:cTn display="0" masterRel="sameClick">
                                          <p:stCondLst>
                                            <p:cond evt="begin" delay="0">
                                              <p:tn val="43"/>
                                            </p:cond>
                                          </p:stCondLst>
                                          <p:endCondLst>
                                            <p:cond evt="onStopAudio" delay="0">
                                              <p:tgtEl>
                                                <p:sldTgt/>
                                              </p:tgtEl>
                                            </p:cond>
                                          </p:endCondLst>
                                        </p:cTn>
                                        <p:tgtEl>
                                          <p:sndTgt r:embed="rId2" name="applause.wav"/>
                                        </p:tgtEl>
                                      </p:cMediaNode>
                                    </p:audio>
                                  </p:subTnLst>
                                </p:cTn>
                              </p:par>
                              <p:par>
                                <p:cTn id="46" presetID="3" presetClass="entr" presetSubtype="10" fill="hold" nodeType="withEffect">
                                  <p:stCondLst>
                                    <p:cond delay="0"/>
                                  </p:stCondLst>
                                  <p:childTnLst>
                                    <p:set>
                                      <p:cBhvr>
                                        <p:cTn id="47" dur="1" fill="hold">
                                          <p:stCondLst>
                                            <p:cond delay="0"/>
                                          </p:stCondLst>
                                        </p:cTn>
                                        <p:tgtEl>
                                          <p:spTgt spid="112647">
                                            <p:txEl>
                                              <p:pRg st="0" end="0"/>
                                            </p:txEl>
                                          </p:spTgt>
                                        </p:tgtEl>
                                        <p:attrNameLst>
                                          <p:attrName>style.visibility</p:attrName>
                                        </p:attrNameLst>
                                      </p:cBhvr>
                                      <p:to>
                                        <p:strVal val="visible"/>
                                      </p:to>
                                    </p:set>
                                    <p:animEffect transition="in" filter="blinds(horizontal)">
                                      <p:cBhvr>
                                        <p:cTn id="48" dur="500"/>
                                        <p:tgtEl>
                                          <p:spTgt spid="112647">
                                            <p:txEl>
                                              <p:pRg st="0" end="0"/>
                                            </p:txEl>
                                          </p:spTgt>
                                        </p:tgtEl>
                                      </p:cBhvr>
                                    </p:animEffect>
                                  </p:childTnLst>
                                  <p:subTnLst>
                                    <p:audio>
                                      <p:cMediaNode>
                                        <p:cTn display="0" masterRel="sameClick">
                                          <p:stCondLst>
                                            <p:cond evt="begin" delay="0">
                                              <p:tn val="46"/>
                                            </p:cond>
                                          </p:stCondLst>
                                          <p:endCondLst>
                                            <p:cond evt="onStopAudio" delay="0">
                                              <p:tgtEl>
                                                <p:sldTgt/>
                                              </p:tgtEl>
                                            </p:cond>
                                          </p:endCondLst>
                                        </p:cTn>
                                        <p:tgtEl>
                                          <p:sndTgt r:embed="rId2" name="applause.wav"/>
                                        </p:tgtEl>
                                      </p:cMediaNode>
                                    </p:audio>
                                  </p:subTnLst>
                                </p:cTn>
                              </p:par>
                              <p:par>
                                <p:cTn id="49" presetID="3" presetClass="entr" presetSubtype="10" fill="hold" nodeType="withEffect">
                                  <p:stCondLst>
                                    <p:cond delay="0"/>
                                  </p:stCondLst>
                                  <p:childTnLst>
                                    <p:set>
                                      <p:cBhvr>
                                        <p:cTn id="50" dur="1" fill="hold">
                                          <p:stCondLst>
                                            <p:cond delay="0"/>
                                          </p:stCondLst>
                                        </p:cTn>
                                        <p:tgtEl>
                                          <p:spTgt spid="112648">
                                            <p:txEl>
                                              <p:pRg st="0" end="0"/>
                                            </p:txEl>
                                          </p:spTgt>
                                        </p:tgtEl>
                                        <p:attrNameLst>
                                          <p:attrName>style.visibility</p:attrName>
                                        </p:attrNameLst>
                                      </p:cBhvr>
                                      <p:to>
                                        <p:strVal val="visible"/>
                                      </p:to>
                                    </p:set>
                                    <p:animEffect transition="in" filter="blinds(horizontal)">
                                      <p:cBhvr>
                                        <p:cTn id="51" dur="500"/>
                                        <p:tgtEl>
                                          <p:spTgt spid="112648">
                                            <p:txEl>
                                              <p:pRg st="0" end="0"/>
                                            </p:txEl>
                                          </p:spTgt>
                                        </p:tgtEl>
                                      </p:cBhvr>
                                    </p:animEffect>
                                  </p:childTnLst>
                                  <p:subTnLst>
                                    <p:audio>
                                      <p:cMediaNode>
                                        <p:cTn display="0" masterRel="sameClick">
                                          <p:stCondLst>
                                            <p:cond evt="begin" delay="0">
                                              <p:tn val="49"/>
                                            </p:cond>
                                          </p:stCondLst>
                                          <p:endCondLst>
                                            <p:cond evt="onStopAudio" delay="0">
                                              <p:tgtEl>
                                                <p:sldTgt/>
                                              </p:tgtEl>
                                            </p:cond>
                                          </p:endCondLst>
                                        </p:cTn>
                                        <p:tgtEl>
                                          <p:sndTgt r:embed="rId2" name="applause.wav"/>
                                        </p:tgtEl>
                                      </p:cMediaNode>
                                    </p:audio>
                                  </p:subTnLst>
                                </p:cTn>
                              </p:par>
                              <p:par>
                                <p:cTn id="52" presetID="3" presetClass="entr" presetSubtype="10" fill="hold" nodeType="withEffect">
                                  <p:stCondLst>
                                    <p:cond delay="0"/>
                                  </p:stCondLst>
                                  <p:childTnLst>
                                    <p:set>
                                      <p:cBhvr>
                                        <p:cTn id="53" dur="1" fill="hold">
                                          <p:stCondLst>
                                            <p:cond delay="0"/>
                                          </p:stCondLst>
                                        </p:cTn>
                                        <p:tgtEl>
                                          <p:spTgt spid="112649">
                                            <p:txEl>
                                              <p:pRg st="0" end="0"/>
                                            </p:txEl>
                                          </p:spTgt>
                                        </p:tgtEl>
                                        <p:attrNameLst>
                                          <p:attrName>style.visibility</p:attrName>
                                        </p:attrNameLst>
                                      </p:cBhvr>
                                      <p:to>
                                        <p:strVal val="visible"/>
                                      </p:to>
                                    </p:set>
                                    <p:animEffect transition="in" filter="blinds(horizontal)">
                                      <p:cBhvr>
                                        <p:cTn id="54" dur="500"/>
                                        <p:tgtEl>
                                          <p:spTgt spid="112649">
                                            <p:txEl>
                                              <p:pRg st="0" end="0"/>
                                            </p:txEl>
                                          </p:spTgt>
                                        </p:tgtEl>
                                      </p:cBhvr>
                                    </p:animEffect>
                                  </p:childTnLst>
                                  <p:subTnLst>
                                    <p:audio>
                                      <p:cMediaNode>
                                        <p:cTn display="0" masterRel="sameClick">
                                          <p:stCondLst>
                                            <p:cond evt="begin" delay="0">
                                              <p:tn val="52"/>
                                            </p:cond>
                                          </p:stCondLst>
                                          <p:endCondLst>
                                            <p:cond evt="onStopAudio" delay="0">
                                              <p:tgtEl>
                                                <p:sldTgt/>
                                              </p:tgtEl>
                                            </p:cond>
                                          </p:endCondLst>
                                        </p:cTn>
                                        <p:tgtEl>
                                          <p:sndTgt r:embed="rId2" name="applause.wav"/>
                                        </p:tgtEl>
                                      </p:cMediaNode>
                                    </p:audio>
                                  </p:subTnLst>
                                </p:cTn>
                              </p:par>
                              <p:par>
                                <p:cTn id="55" presetID="3" presetClass="entr" presetSubtype="10" fill="hold" nodeType="withEffect">
                                  <p:stCondLst>
                                    <p:cond delay="0"/>
                                  </p:stCondLst>
                                  <p:childTnLst>
                                    <p:set>
                                      <p:cBhvr>
                                        <p:cTn id="56" dur="1" fill="hold">
                                          <p:stCondLst>
                                            <p:cond delay="0"/>
                                          </p:stCondLst>
                                        </p:cTn>
                                        <p:tgtEl>
                                          <p:spTgt spid="112650">
                                            <p:txEl>
                                              <p:pRg st="0" end="0"/>
                                            </p:txEl>
                                          </p:spTgt>
                                        </p:tgtEl>
                                        <p:attrNameLst>
                                          <p:attrName>style.visibility</p:attrName>
                                        </p:attrNameLst>
                                      </p:cBhvr>
                                      <p:to>
                                        <p:strVal val="visible"/>
                                      </p:to>
                                    </p:set>
                                    <p:animEffect transition="in" filter="blinds(horizontal)">
                                      <p:cBhvr>
                                        <p:cTn id="57" dur="500"/>
                                        <p:tgtEl>
                                          <p:spTgt spid="112650">
                                            <p:txEl>
                                              <p:pRg st="0" end="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12716"/>
                  </p:tgtEl>
                </p:cond>
              </p:nextCondLst>
            </p:seq>
            <p:seq concurrent="1" nextAc="seek">
              <p:cTn id="58" restart="whenNotActive" fill="hold" evtFilter="cancelBubble" nodeType="interactiveSeq">
                <p:stCondLst>
                  <p:cond evt="onClick" delay="0">
                    <p:tgtEl>
                      <p:spTgt spid="112717"/>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3" presetClass="entr" presetSubtype="10" fill="hold" nodeType="clickEffect">
                                  <p:stCondLst>
                                    <p:cond delay="0"/>
                                  </p:stCondLst>
                                  <p:childTnLst>
                                    <p:set>
                                      <p:cBhvr>
                                        <p:cTn id="62" dur="1" fill="hold">
                                          <p:stCondLst>
                                            <p:cond delay="0"/>
                                          </p:stCondLst>
                                        </p:cTn>
                                        <p:tgtEl>
                                          <p:spTgt spid="112652">
                                            <p:txEl>
                                              <p:pRg st="0" end="0"/>
                                            </p:txEl>
                                          </p:spTgt>
                                        </p:tgtEl>
                                        <p:attrNameLst>
                                          <p:attrName>style.visibility</p:attrName>
                                        </p:attrNameLst>
                                      </p:cBhvr>
                                      <p:to>
                                        <p:strVal val="visible"/>
                                      </p:to>
                                    </p:set>
                                    <p:animEffect transition="in" filter="blinds(horizontal)">
                                      <p:cBhvr>
                                        <p:cTn id="63" dur="500"/>
                                        <p:tgtEl>
                                          <p:spTgt spid="112652">
                                            <p:txEl>
                                              <p:pRg st="0" end="0"/>
                                            </p:txEl>
                                          </p:spTgt>
                                        </p:tgtEl>
                                      </p:cBhvr>
                                    </p:animEffect>
                                  </p:childTnLst>
                                  <p:subTnLst>
                                    <p:audio>
                                      <p:cMediaNode>
                                        <p:cTn display="0" masterRel="sameClick">
                                          <p:stCondLst>
                                            <p:cond evt="begin" delay="0">
                                              <p:tn val="61"/>
                                            </p:cond>
                                          </p:stCondLst>
                                          <p:endCondLst>
                                            <p:cond evt="onStopAudio" delay="0">
                                              <p:tgtEl>
                                                <p:sldTgt/>
                                              </p:tgtEl>
                                            </p:cond>
                                          </p:endCondLst>
                                        </p:cTn>
                                        <p:tgtEl>
                                          <p:sndTgt r:embed="rId2" name="applause.wav"/>
                                        </p:tgtEl>
                                      </p:cMediaNode>
                                    </p:audio>
                                  </p:subTnLst>
                                </p:cTn>
                              </p:par>
                              <p:par>
                                <p:cTn id="64" presetID="3" presetClass="entr" presetSubtype="10" fill="hold" nodeType="withEffect">
                                  <p:stCondLst>
                                    <p:cond delay="0"/>
                                  </p:stCondLst>
                                  <p:childTnLst>
                                    <p:set>
                                      <p:cBhvr>
                                        <p:cTn id="65" dur="1" fill="hold">
                                          <p:stCondLst>
                                            <p:cond delay="0"/>
                                          </p:stCondLst>
                                        </p:cTn>
                                        <p:tgtEl>
                                          <p:spTgt spid="112653">
                                            <p:txEl>
                                              <p:pRg st="0" end="0"/>
                                            </p:txEl>
                                          </p:spTgt>
                                        </p:tgtEl>
                                        <p:attrNameLst>
                                          <p:attrName>style.visibility</p:attrName>
                                        </p:attrNameLst>
                                      </p:cBhvr>
                                      <p:to>
                                        <p:strVal val="visible"/>
                                      </p:to>
                                    </p:set>
                                    <p:animEffect transition="in" filter="blinds(horizontal)">
                                      <p:cBhvr>
                                        <p:cTn id="66" dur="500"/>
                                        <p:tgtEl>
                                          <p:spTgt spid="112653">
                                            <p:txEl>
                                              <p:pRg st="0" end="0"/>
                                            </p:txEl>
                                          </p:spTgt>
                                        </p:tgtEl>
                                      </p:cBhvr>
                                    </p:animEffect>
                                  </p:childTnLst>
                                  <p:subTnLst>
                                    <p:audio>
                                      <p:cMediaNode>
                                        <p:cTn display="0" masterRel="sameClick">
                                          <p:stCondLst>
                                            <p:cond evt="begin" delay="0">
                                              <p:tn val="64"/>
                                            </p:cond>
                                          </p:stCondLst>
                                          <p:endCondLst>
                                            <p:cond evt="onStopAudio" delay="0">
                                              <p:tgtEl>
                                                <p:sldTgt/>
                                              </p:tgtEl>
                                            </p:cond>
                                          </p:endCondLst>
                                        </p:cTn>
                                        <p:tgtEl>
                                          <p:sndTgt r:embed="rId2" name="applause.wav"/>
                                        </p:tgtEl>
                                      </p:cMediaNode>
                                    </p:audio>
                                  </p:subTnLst>
                                </p:cTn>
                              </p:par>
                              <p:par>
                                <p:cTn id="67" presetID="3" presetClass="entr" presetSubtype="10" fill="hold" nodeType="withEffect">
                                  <p:stCondLst>
                                    <p:cond delay="0"/>
                                  </p:stCondLst>
                                  <p:childTnLst>
                                    <p:set>
                                      <p:cBhvr>
                                        <p:cTn id="68" dur="1" fill="hold">
                                          <p:stCondLst>
                                            <p:cond delay="0"/>
                                          </p:stCondLst>
                                        </p:cTn>
                                        <p:tgtEl>
                                          <p:spTgt spid="112654">
                                            <p:txEl>
                                              <p:pRg st="0" end="0"/>
                                            </p:txEl>
                                          </p:spTgt>
                                        </p:tgtEl>
                                        <p:attrNameLst>
                                          <p:attrName>style.visibility</p:attrName>
                                        </p:attrNameLst>
                                      </p:cBhvr>
                                      <p:to>
                                        <p:strVal val="visible"/>
                                      </p:to>
                                    </p:set>
                                    <p:animEffect transition="in" filter="blinds(horizontal)">
                                      <p:cBhvr>
                                        <p:cTn id="69" dur="500"/>
                                        <p:tgtEl>
                                          <p:spTgt spid="112654">
                                            <p:txEl>
                                              <p:pRg st="0" end="0"/>
                                            </p:txEl>
                                          </p:spTgt>
                                        </p:tgtEl>
                                      </p:cBhvr>
                                    </p:animEffect>
                                  </p:childTnLst>
                                  <p:subTnLst>
                                    <p:audio>
                                      <p:cMediaNode>
                                        <p:cTn display="0" masterRel="sameClick">
                                          <p:stCondLst>
                                            <p:cond evt="begin" delay="0">
                                              <p:tn val="67"/>
                                            </p:cond>
                                          </p:stCondLst>
                                          <p:endCondLst>
                                            <p:cond evt="onStopAudio" delay="0">
                                              <p:tgtEl>
                                                <p:sldTgt/>
                                              </p:tgtEl>
                                            </p:cond>
                                          </p:endCondLst>
                                        </p:cTn>
                                        <p:tgtEl>
                                          <p:sndTgt r:embed="rId2" name="applause.wav"/>
                                        </p:tgtEl>
                                      </p:cMediaNode>
                                    </p:audio>
                                  </p:subTnLst>
                                </p:cTn>
                              </p:par>
                              <p:par>
                                <p:cTn id="70" presetID="3" presetClass="entr" presetSubtype="10" fill="hold" nodeType="withEffect">
                                  <p:stCondLst>
                                    <p:cond delay="0"/>
                                  </p:stCondLst>
                                  <p:childTnLst>
                                    <p:set>
                                      <p:cBhvr>
                                        <p:cTn id="71" dur="1" fill="hold">
                                          <p:stCondLst>
                                            <p:cond delay="0"/>
                                          </p:stCondLst>
                                        </p:cTn>
                                        <p:tgtEl>
                                          <p:spTgt spid="112655">
                                            <p:txEl>
                                              <p:pRg st="0" end="0"/>
                                            </p:txEl>
                                          </p:spTgt>
                                        </p:tgtEl>
                                        <p:attrNameLst>
                                          <p:attrName>style.visibility</p:attrName>
                                        </p:attrNameLst>
                                      </p:cBhvr>
                                      <p:to>
                                        <p:strVal val="visible"/>
                                      </p:to>
                                    </p:set>
                                    <p:animEffect transition="in" filter="blinds(horizontal)">
                                      <p:cBhvr>
                                        <p:cTn id="72" dur="500"/>
                                        <p:tgtEl>
                                          <p:spTgt spid="112655">
                                            <p:txEl>
                                              <p:pRg st="0" end="0"/>
                                            </p:txEl>
                                          </p:spTgt>
                                        </p:tgtEl>
                                      </p:cBhvr>
                                    </p:animEffect>
                                  </p:childTnLst>
                                  <p:subTnLst>
                                    <p:audio>
                                      <p:cMediaNode>
                                        <p:cTn display="0" masterRel="sameClick">
                                          <p:stCondLst>
                                            <p:cond evt="begin" delay="0">
                                              <p:tn val="70"/>
                                            </p:cond>
                                          </p:stCondLst>
                                          <p:endCondLst>
                                            <p:cond evt="onStopAudio" delay="0">
                                              <p:tgtEl>
                                                <p:sldTgt/>
                                              </p:tgtEl>
                                            </p:cond>
                                          </p:endCondLst>
                                        </p:cTn>
                                        <p:tgtEl>
                                          <p:sndTgt r:embed="rId2" name="applause.wav"/>
                                        </p:tgtEl>
                                      </p:cMediaNode>
                                    </p:audio>
                                  </p:subTnLst>
                                </p:cTn>
                              </p:par>
                              <p:par>
                                <p:cTn id="73" presetID="3" presetClass="entr" presetSubtype="10" fill="hold" nodeType="withEffect">
                                  <p:stCondLst>
                                    <p:cond delay="0"/>
                                  </p:stCondLst>
                                  <p:childTnLst>
                                    <p:set>
                                      <p:cBhvr>
                                        <p:cTn id="74" dur="1" fill="hold">
                                          <p:stCondLst>
                                            <p:cond delay="0"/>
                                          </p:stCondLst>
                                        </p:cTn>
                                        <p:tgtEl>
                                          <p:spTgt spid="112656">
                                            <p:txEl>
                                              <p:pRg st="0" end="0"/>
                                            </p:txEl>
                                          </p:spTgt>
                                        </p:tgtEl>
                                        <p:attrNameLst>
                                          <p:attrName>style.visibility</p:attrName>
                                        </p:attrNameLst>
                                      </p:cBhvr>
                                      <p:to>
                                        <p:strVal val="visible"/>
                                      </p:to>
                                    </p:set>
                                    <p:animEffect transition="in" filter="blinds(horizontal)">
                                      <p:cBhvr>
                                        <p:cTn id="75" dur="500"/>
                                        <p:tgtEl>
                                          <p:spTgt spid="112656">
                                            <p:txEl>
                                              <p:pRg st="0" end="0"/>
                                            </p:txEl>
                                          </p:spTgt>
                                        </p:tgtEl>
                                      </p:cBhvr>
                                    </p:animEffect>
                                  </p:childTnLst>
                                  <p:subTnLst>
                                    <p:audio>
                                      <p:cMediaNode>
                                        <p:cTn display="0" masterRel="sameClick">
                                          <p:stCondLst>
                                            <p:cond evt="begin" delay="0">
                                              <p:tn val="73"/>
                                            </p:cond>
                                          </p:stCondLst>
                                          <p:endCondLst>
                                            <p:cond evt="onStopAudio" delay="0">
                                              <p:tgtEl>
                                                <p:sldTgt/>
                                              </p:tgtEl>
                                            </p:cond>
                                          </p:endCondLst>
                                        </p:cTn>
                                        <p:tgtEl>
                                          <p:sndTgt r:embed="rId2" name="applause.wav"/>
                                        </p:tgtEl>
                                      </p:cMediaNode>
                                    </p:audio>
                                  </p:subTnLst>
                                </p:cTn>
                              </p:par>
                              <p:par>
                                <p:cTn id="76" presetID="3" presetClass="entr" presetSubtype="10" fill="hold" nodeType="withEffect">
                                  <p:stCondLst>
                                    <p:cond delay="0"/>
                                  </p:stCondLst>
                                  <p:childTnLst>
                                    <p:set>
                                      <p:cBhvr>
                                        <p:cTn id="77" dur="1" fill="hold">
                                          <p:stCondLst>
                                            <p:cond delay="0"/>
                                          </p:stCondLst>
                                        </p:cTn>
                                        <p:tgtEl>
                                          <p:spTgt spid="112657">
                                            <p:txEl>
                                              <p:pRg st="0" end="0"/>
                                            </p:txEl>
                                          </p:spTgt>
                                        </p:tgtEl>
                                        <p:attrNameLst>
                                          <p:attrName>style.visibility</p:attrName>
                                        </p:attrNameLst>
                                      </p:cBhvr>
                                      <p:to>
                                        <p:strVal val="visible"/>
                                      </p:to>
                                    </p:set>
                                    <p:animEffect transition="in" filter="blinds(horizontal)">
                                      <p:cBhvr>
                                        <p:cTn id="78" dur="500"/>
                                        <p:tgtEl>
                                          <p:spTgt spid="112657">
                                            <p:txEl>
                                              <p:pRg st="0" end="0"/>
                                            </p:txEl>
                                          </p:spTgt>
                                        </p:tgtEl>
                                      </p:cBhvr>
                                    </p:animEffect>
                                  </p:childTnLst>
                                  <p:subTnLst>
                                    <p:audio>
                                      <p:cMediaNode>
                                        <p:cTn display="0" masterRel="sameClick">
                                          <p:stCondLst>
                                            <p:cond evt="begin" delay="0">
                                              <p:tn val="76"/>
                                            </p:cond>
                                          </p:stCondLst>
                                          <p:endCondLst>
                                            <p:cond evt="onStopAudio" delay="0">
                                              <p:tgtEl>
                                                <p:sldTgt/>
                                              </p:tgtEl>
                                            </p:cond>
                                          </p:endCondLst>
                                        </p:cTn>
                                        <p:tgtEl>
                                          <p:sndTgt r:embed="rId2" name="applause.wav"/>
                                        </p:tgtEl>
                                      </p:cMediaNode>
                                    </p:audio>
                                  </p:subTnLst>
                                </p:cTn>
                              </p:par>
                              <p:par>
                                <p:cTn id="79" presetID="3" presetClass="entr" presetSubtype="10" fill="hold" nodeType="withEffect">
                                  <p:stCondLst>
                                    <p:cond delay="0"/>
                                  </p:stCondLst>
                                  <p:childTnLst>
                                    <p:set>
                                      <p:cBhvr>
                                        <p:cTn id="80" dur="1" fill="hold">
                                          <p:stCondLst>
                                            <p:cond delay="0"/>
                                          </p:stCondLst>
                                        </p:cTn>
                                        <p:tgtEl>
                                          <p:spTgt spid="112658">
                                            <p:txEl>
                                              <p:pRg st="0" end="0"/>
                                            </p:txEl>
                                          </p:spTgt>
                                        </p:tgtEl>
                                        <p:attrNameLst>
                                          <p:attrName>style.visibility</p:attrName>
                                        </p:attrNameLst>
                                      </p:cBhvr>
                                      <p:to>
                                        <p:strVal val="visible"/>
                                      </p:to>
                                    </p:set>
                                    <p:animEffect transition="in" filter="blinds(horizontal)">
                                      <p:cBhvr>
                                        <p:cTn id="81" dur="500"/>
                                        <p:tgtEl>
                                          <p:spTgt spid="112658">
                                            <p:txEl>
                                              <p:pRg st="0" end="0"/>
                                            </p:txEl>
                                          </p:spTgt>
                                        </p:tgtEl>
                                      </p:cBhvr>
                                    </p:animEffect>
                                  </p:childTnLst>
                                  <p:subTnLst>
                                    <p:audio>
                                      <p:cMediaNode>
                                        <p:cTn display="0" masterRel="sameClick">
                                          <p:stCondLst>
                                            <p:cond evt="begin" delay="0">
                                              <p:tn val="79"/>
                                            </p:cond>
                                          </p:stCondLst>
                                          <p:endCondLst>
                                            <p:cond evt="onStopAudio" delay="0">
                                              <p:tgtEl>
                                                <p:sldTgt/>
                                              </p:tgtEl>
                                            </p:cond>
                                          </p:endCondLst>
                                        </p:cTn>
                                        <p:tgtEl>
                                          <p:sndTgt r:embed="rId2" name="applause.wav"/>
                                        </p:tgtEl>
                                      </p:cMediaNode>
                                    </p:audio>
                                  </p:subTnLst>
                                </p:cTn>
                              </p:par>
                              <p:par>
                                <p:cTn id="82" presetID="3" presetClass="entr" presetSubtype="10" fill="hold" nodeType="withEffect">
                                  <p:stCondLst>
                                    <p:cond delay="0"/>
                                  </p:stCondLst>
                                  <p:childTnLst>
                                    <p:set>
                                      <p:cBhvr>
                                        <p:cTn id="83" dur="1" fill="hold">
                                          <p:stCondLst>
                                            <p:cond delay="0"/>
                                          </p:stCondLst>
                                        </p:cTn>
                                        <p:tgtEl>
                                          <p:spTgt spid="112659">
                                            <p:txEl>
                                              <p:pRg st="0" end="0"/>
                                            </p:txEl>
                                          </p:spTgt>
                                        </p:tgtEl>
                                        <p:attrNameLst>
                                          <p:attrName>style.visibility</p:attrName>
                                        </p:attrNameLst>
                                      </p:cBhvr>
                                      <p:to>
                                        <p:strVal val="visible"/>
                                      </p:to>
                                    </p:set>
                                    <p:animEffect transition="in" filter="blinds(horizontal)">
                                      <p:cBhvr>
                                        <p:cTn id="84" dur="500"/>
                                        <p:tgtEl>
                                          <p:spTgt spid="112659">
                                            <p:txEl>
                                              <p:pRg st="0" end="0"/>
                                            </p:txEl>
                                          </p:spTgt>
                                        </p:tgtEl>
                                      </p:cBhvr>
                                    </p:animEffect>
                                  </p:childTnLst>
                                  <p:subTnLst>
                                    <p:audio>
                                      <p:cMediaNode>
                                        <p:cTn display="0" masterRel="sameClick">
                                          <p:stCondLst>
                                            <p:cond evt="begin" delay="0">
                                              <p:tn val="82"/>
                                            </p:cond>
                                          </p:stCondLst>
                                          <p:endCondLst>
                                            <p:cond evt="onStopAudio" delay="0">
                                              <p:tgtEl>
                                                <p:sldTgt/>
                                              </p:tgtEl>
                                            </p:cond>
                                          </p:endCondLst>
                                        </p:cTn>
                                        <p:tgtEl>
                                          <p:sndTgt r:embed="rId2" name="applause.wav"/>
                                        </p:tgtEl>
                                      </p:cMediaNode>
                                    </p:audio>
                                  </p:subTnLst>
                                </p:cTn>
                              </p:par>
                              <p:par>
                                <p:cTn id="85" presetID="3" presetClass="entr" presetSubtype="10" fill="hold" nodeType="withEffect">
                                  <p:stCondLst>
                                    <p:cond delay="0"/>
                                  </p:stCondLst>
                                  <p:childTnLst>
                                    <p:set>
                                      <p:cBhvr>
                                        <p:cTn id="86" dur="1" fill="hold">
                                          <p:stCondLst>
                                            <p:cond delay="0"/>
                                          </p:stCondLst>
                                        </p:cTn>
                                        <p:tgtEl>
                                          <p:spTgt spid="112660">
                                            <p:txEl>
                                              <p:pRg st="0" end="0"/>
                                            </p:txEl>
                                          </p:spTgt>
                                        </p:tgtEl>
                                        <p:attrNameLst>
                                          <p:attrName>style.visibility</p:attrName>
                                        </p:attrNameLst>
                                      </p:cBhvr>
                                      <p:to>
                                        <p:strVal val="visible"/>
                                      </p:to>
                                    </p:set>
                                    <p:animEffect transition="in" filter="blinds(horizontal)">
                                      <p:cBhvr>
                                        <p:cTn id="87" dur="500"/>
                                        <p:tgtEl>
                                          <p:spTgt spid="112660">
                                            <p:txEl>
                                              <p:pRg st="0" end="0"/>
                                            </p:txEl>
                                          </p:spTgt>
                                        </p:tgtEl>
                                      </p:cBhvr>
                                    </p:animEffect>
                                  </p:childTnLst>
                                  <p:subTnLst>
                                    <p:audio>
                                      <p:cMediaNode>
                                        <p:cTn display="0" masterRel="sameClick">
                                          <p:stCondLst>
                                            <p:cond evt="begin" delay="0">
                                              <p:tn val="85"/>
                                            </p:cond>
                                          </p:stCondLst>
                                          <p:endCondLst>
                                            <p:cond evt="onStopAudio" delay="0">
                                              <p:tgtEl>
                                                <p:sldTgt/>
                                              </p:tgtEl>
                                            </p:cond>
                                          </p:endCondLst>
                                        </p:cTn>
                                        <p:tgtEl>
                                          <p:sndTgt r:embed="rId2" name="applause.wav"/>
                                        </p:tgtEl>
                                      </p:cMediaNode>
                                    </p:audio>
                                  </p:subTnLst>
                                </p:cTn>
                              </p:par>
                              <p:par>
                                <p:cTn id="88" presetID="3" presetClass="entr" presetSubtype="10" fill="hold" nodeType="withEffect">
                                  <p:stCondLst>
                                    <p:cond delay="0"/>
                                  </p:stCondLst>
                                  <p:childTnLst>
                                    <p:set>
                                      <p:cBhvr>
                                        <p:cTn id="89" dur="1" fill="hold">
                                          <p:stCondLst>
                                            <p:cond delay="0"/>
                                          </p:stCondLst>
                                        </p:cTn>
                                        <p:tgtEl>
                                          <p:spTgt spid="112661">
                                            <p:txEl>
                                              <p:pRg st="0" end="0"/>
                                            </p:txEl>
                                          </p:spTgt>
                                        </p:tgtEl>
                                        <p:attrNameLst>
                                          <p:attrName>style.visibility</p:attrName>
                                        </p:attrNameLst>
                                      </p:cBhvr>
                                      <p:to>
                                        <p:strVal val="visible"/>
                                      </p:to>
                                    </p:set>
                                    <p:animEffect transition="in" filter="blinds(horizontal)">
                                      <p:cBhvr>
                                        <p:cTn id="90" dur="500"/>
                                        <p:tgtEl>
                                          <p:spTgt spid="112661">
                                            <p:txEl>
                                              <p:pRg st="0" end="0"/>
                                            </p:txEl>
                                          </p:spTgt>
                                        </p:tgtEl>
                                      </p:cBhvr>
                                    </p:animEffect>
                                  </p:childTnLst>
                                  <p:subTnLst>
                                    <p:audio>
                                      <p:cMediaNode>
                                        <p:cTn display="0" masterRel="sameClick">
                                          <p:stCondLst>
                                            <p:cond evt="begin" delay="0">
                                              <p:tn val="88"/>
                                            </p:cond>
                                          </p:stCondLst>
                                          <p:endCondLst>
                                            <p:cond evt="onStopAudio" delay="0">
                                              <p:tgtEl>
                                                <p:sldTgt/>
                                              </p:tgtEl>
                                            </p:cond>
                                          </p:endCondLst>
                                        </p:cTn>
                                        <p:tgtEl>
                                          <p:sndTgt r:embed="rId2" name="applause.wav"/>
                                        </p:tgtEl>
                                      </p:cMediaNode>
                                    </p:audio>
                                  </p:subTnLst>
                                </p:cTn>
                              </p:par>
                              <p:par>
                                <p:cTn id="91" presetID="3" presetClass="entr" presetSubtype="10" fill="hold" nodeType="withEffect">
                                  <p:stCondLst>
                                    <p:cond delay="0"/>
                                  </p:stCondLst>
                                  <p:childTnLst>
                                    <p:set>
                                      <p:cBhvr>
                                        <p:cTn id="92" dur="1" fill="hold">
                                          <p:stCondLst>
                                            <p:cond delay="0"/>
                                          </p:stCondLst>
                                        </p:cTn>
                                        <p:tgtEl>
                                          <p:spTgt spid="112651">
                                            <p:txEl>
                                              <p:pRg st="0" end="0"/>
                                            </p:txEl>
                                          </p:spTgt>
                                        </p:tgtEl>
                                        <p:attrNameLst>
                                          <p:attrName>style.visibility</p:attrName>
                                        </p:attrNameLst>
                                      </p:cBhvr>
                                      <p:to>
                                        <p:strVal val="visible"/>
                                      </p:to>
                                    </p:set>
                                    <p:animEffect transition="in" filter="blinds(horizontal)">
                                      <p:cBhvr>
                                        <p:cTn id="93" dur="500"/>
                                        <p:tgtEl>
                                          <p:spTgt spid="112651">
                                            <p:txEl>
                                              <p:pRg st="0" end="0"/>
                                            </p:txEl>
                                          </p:spTgt>
                                        </p:tgtEl>
                                      </p:cBhvr>
                                    </p:animEffect>
                                  </p:childTnLst>
                                  <p:subTnLst>
                                    <p:audio>
                                      <p:cMediaNode>
                                        <p:cTn display="0" masterRel="sameClick">
                                          <p:stCondLst>
                                            <p:cond evt="begin" delay="0">
                                              <p:tn val="91"/>
                                            </p:cond>
                                          </p:stCondLst>
                                          <p:endCondLst>
                                            <p:cond evt="onStopAudio" delay="0">
                                              <p:tgtEl>
                                                <p:sldTgt/>
                                              </p:tgtEl>
                                            </p:cond>
                                          </p:endCondLst>
                                        </p:cTn>
                                        <p:tgtEl>
                                          <p:sndTgt r:embed="rId2" name="applause.wav"/>
                                        </p:tgtEl>
                                      </p:cMediaNode>
                                    </p:audio>
                                  </p:subTnLst>
                                </p:cTn>
                              </p:par>
                              <p:par>
                                <p:cTn id="94" presetID="3" presetClass="entr" presetSubtype="10" fill="hold" nodeType="withEffect">
                                  <p:stCondLst>
                                    <p:cond delay="0"/>
                                  </p:stCondLst>
                                  <p:childTnLst>
                                    <p:set>
                                      <p:cBhvr>
                                        <p:cTn id="95" dur="1" fill="hold">
                                          <p:stCondLst>
                                            <p:cond delay="0"/>
                                          </p:stCondLst>
                                        </p:cTn>
                                        <p:tgtEl>
                                          <p:spTgt spid="112662">
                                            <p:txEl>
                                              <p:pRg st="0" end="0"/>
                                            </p:txEl>
                                          </p:spTgt>
                                        </p:tgtEl>
                                        <p:attrNameLst>
                                          <p:attrName>style.visibility</p:attrName>
                                        </p:attrNameLst>
                                      </p:cBhvr>
                                      <p:to>
                                        <p:strVal val="visible"/>
                                      </p:to>
                                    </p:set>
                                    <p:animEffect transition="in" filter="blinds(horizontal)">
                                      <p:cBhvr>
                                        <p:cTn id="96" dur="500"/>
                                        <p:tgtEl>
                                          <p:spTgt spid="112662">
                                            <p:txEl>
                                              <p:pRg st="0" end="0"/>
                                            </p:txEl>
                                          </p:spTgt>
                                        </p:tgtEl>
                                      </p:cBhvr>
                                    </p:animEffect>
                                  </p:childTnLst>
                                  <p:subTnLst>
                                    <p:audio>
                                      <p:cMediaNode>
                                        <p:cTn display="0" masterRel="sameClick">
                                          <p:stCondLst>
                                            <p:cond evt="begin" delay="0">
                                              <p:tn val="94"/>
                                            </p:cond>
                                          </p:stCondLst>
                                          <p:endCondLst>
                                            <p:cond evt="onStopAudio" delay="0">
                                              <p:tgtEl>
                                                <p:sldTgt/>
                                              </p:tgtEl>
                                            </p:cond>
                                          </p:endCondLst>
                                        </p:cTn>
                                        <p:tgtEl>
                                          <p:sndTgt r:embed="rId2" name="applause.wav"/>
                                        </p:tgtEl>
                                      </p:cMediaNode>
                                    </p:audio>
                                  </p:subTnLst>
                                </p:cTn>
                              </p:par>
                              <p:par>
                                <p:cTn id="97" presetID="3" presetClass="entr" presetSubtype="10" fill="hold" nodeType="withEffect">
                                  <p:stCondLst>
                                    <p:cond delay="0"/>
                                  </p:stCondLst>
                                  <p:childTnLst>
                                    <p:set>
                                      <p:cBhvr>
                                        <p:cTn id="98" dur="1" fill="hold">
                                          <p:stCondLst>
                                            <p:cond delay="0"/>
                                          </p:stCondLst>
                                        </p:cTn>
                                        <p:tgtEl>
                                          <p:spTgt spid="112663">
                                            <p:txEl>
                                              <p:pRg st="0" end="0"/>
                                            </p:txEl>
                                          </p:spTgt>
                                        </p:tgtEl>
                                        <p:attrNameLst>
                                          <p:attrName>style.visibility</p:attrName>
                                        </p:attrNameLst>
                                      </p:cBhvr>
                                      <p:to>
                                        <p:strVal val="visible"/>
                                      </p:to>
                                    </p:set>
                                    <p:animEffect transition="in" filter="blinds(horizontal)">
                                      <p:cBhvr>
                                        <p:cTn id="99" dur="500"/>
                                        <p:tgtEl>
                                          <p:spTgt spid="112663">
                                            <p:txEl>
                                              <p:pRg st="0" end="0"/>
                                            </p:txEl>
                                          </p:spTgt>
                                        </p:tgtEl>
                                      </p:cBhvr>
                                    </p:animEffect>
                                  </p:childTnLst>
                                  <p:subTnLst>
                                    <p:audio>
                                      <p:cMediaNode>
                                        <p:cTn display="0" masterRel="sameClick">
                                          <p:stCondLst>
                                            <p:cond evt="begin" delay="0">
                                              <p:tn val="97"/>
                                            </p:cond>
                                          </p:stCondLst>
                                          <p:endCondLst>
                                            <p:cond evt="onStopAudio" delay="0">
                                              <p:tgtEl>
                                                <p:sldTgt/>
                                              </p:tgtEl>
                                            </p:cond>
                                          </p:endCondLst>
                                        </p:cTn>
                                        <p:tgtEl>
                                          <p:sndTgt r:embed="rId2" name="applause.wav"/>
                                        </p:tgtEl>
                                      </p:cMediaNode>
                                    </p:audio>
                                  </p:subTnLst>
                                </p:cTn>
                              </p:par>
                              <p:par>
                                <p:cTn id="100" presetID="3" presetClass="entr" presetSubtype="10" fill="hold" nodeType="withEffect">
                                  <p:stCondLst>
                                    <p:cond delay="0"/>
                                  </p:stCondLst>
                                  <p:childTnLst>
                                    <p:set>
                                      <p:cBhvr>
                                        <p:cTn id="101" dur="1" fill="hold">
                                          <p:stCondLst>
                                            <p:cond delay="0"/>
                                          </p:stCondLst>
                                        </p:cTn>
                                        <p:tgtEl>
                                          <p:spTgt spid="112664">
                                            <p:txEl>
                                              <p:pRg st="0" end="0"/>
                                            </p:txEl>
                                          </p:spTgt>
                                        </p:tgtEl>
                                        <p:attrNameLst>
                                          <p:attrName>style.visibility</p:attrName>
                                        </p:attrNameLst>
                                      </p:cBhvr>
                                      <p:to>
                                        <p:strVal val="visible"/>
                                      </p:to>
                                    </p:set>
                                    <p:animEffect transition="in" filter="blinds(horizontal)">
                                      <p:cBhvr>
                                        <p:cTn id="102" dur="500"/>
                                        <p:tgtEl>
                                          <p:spTgt spid="112664">
                                            <p:txEl>
                                              <p:pRg st="0" end="0"/>
                                            </p:txEl>
                                          </p:spTgt>
                                        </p:tgtEl>
                                      </p:cBhvr>
                                    </p:animEffect>
                                  </p:childTnLst>
                                  <p:subTnLst>
                                    <p:audio>
                                      <p:cMediaNode>
                                        <p:cTn display="0" masterRel="sameClick">
                                          <p:stCondLst>
                                            <p:cond evt="begin" delay="0">
                                              <p:tn val="100"/>
                                            </p:cond>
                                          </p:stCondLst>
                                          <p:endCondLst>
                                            <p:cond evt="onStopAudio" delay="0">
                                              <p:tgtEl>
                                                <p:sldTgt/>
                                              </p:tgtEl>
                                            </p:cond>
                                          </p:endCondLst>
                                        </p:cTn>
                                        <p:tgtEl>
                                          <p:sndTgt r:embed="rId2" name="applause.wav"/>
                                        </p:tgtEl>
                                      </p:cMediaNode>
                                    </p:audio>
                                  </p:subTnLst>
                                </p:cTn>
                              </p:par>
                              <p:par>
                                <p:cTn id="103" presetID="3" presetClass="entr" presetSubtype="10" fill="hold" nodeType="withEffect">
                                  <p:stCondLst>
                                    <p:cond delay="0"/>
                                  </p:stCondLst>
                                  <p:childTnLst>
                                    <p:set>
                                      <p:cBhvr>
                                        <p:cTn id="104" dur="1" fill="hold">
                                          <p:stCondLst>
                                            <p:cond delay="0"/>
                                          </p:stCondLst>
                                        </p:cTn>
                                        <p:tgtEl>
                                          <p:spTgt spid="112666">
                                            <p:txEl>
                                              <p:pRg st="0" end="0"/>
                                            </p:txEl>
                                          </p:spTgt>
                                        </p:tgtEl>
                                        <p:attrNameLst>
                                          <p:attrName>style.visibility</p:attrName>
                                        </p:attrNameLst>
                                      </p:cBhvr>
                                      <p:to>
                                        <p:strVal val="visible"/>
                                      </p:to>
                                    </p:set>
                                    <p:animEffect transition="in" filter="blinds(horizontal)">
                                      <p:cBhvr>
                                        <p:cTn id="105" dur="500"/>
                                        <p:tgtEl>
                                          <p:spTgt spid="112666">
                                            <p:txEl>
                                              <p:pRg st="0" end="0"/>
                                            </p:txEl>
                                          </p:spTgt>
                                        </p:tgtEl>
                                      </p:cBhvr>
                                    </p:animEffect>
                                  </p:childTnLst>
                                  <p:subTnLst>
                                    <p:audio>
                                      <p:cMediaNode>
                                        <p:cTn display="0" masterRel="sameClick">
                                          <p:stCondLst>
                                            <p:cond evt="begin" delay="0">
                                              <p:tn val="103"/>
                                            </p:cond>
                                          </p:stCondLst>
                                          <p:endCondLst>
                                            <p:cond evt="onStopAudio" delay="0">
                                              <p:tgtEl>
                                                <p:sldTgt/>
                                              </p:tgtEl>
                                            </p:cond>
                                          </p:endCondLst>
                                        </p:cTn>
                                        <p:tgtEl>
                                          <p:sndTgt r:embed="rId2" name="applause.wav"/>
                                        </p:tgtEl>
                                      </p:cMediaNode>
                                    </p:audio>
                                  </p:subTnLst>
                                </p:cTn>
                              </p:par>
                              <p:par>
                                <p:cTn id="106" presetID="3" presetClass="entr" presetSubtype="10" fill="hold" nodeType="withEffect">
                                  <p:stCondLst>
                                    <p:cond delay="0"/>
                                  </p:stCondLst>
                                  <p:childTnLst>
                                    <p:set>
                                      <p:cBhvr>
                                        <p:cTn id="107" dur="1" fill="hold">
                                          <p:stCondLst>
                                            <p:cond delay="0"/>
                                          </p:stCondLst>
                                        </p:cTn>
                                        <p:tgtEl>
                                          <p:spTgt spid="112665">
                                            <p:txEl>
                                              <p:pRg st="0" end="0"/>
                                            </p:txEl>
                                          </p:spTgt>
                                        </p:tgtEl>
                                        <p:attrNameLst>
                                          <p:attrName>style.visibility</p:attrName>
                                        </p:attrNameLst>
                                      </p:cBhvr>
                                      <p:to>
                                        <p:strVal val="visible"/>
                                      </p:to>
                                    </p:set>
                                    <p:animEffect transition="in" filter="blinds(horizontal)">
                                      <p:cBhvr>
                                        <p:cTn id="108" dur="500"/>
                                        <p:tgtEl>
                                          <p:spTgt spid="112665">
                                            <p:txEl>
                                              <p:pRg st="0" end="0"/>
                                            </p:txEl>
                                          </p:spTgt>
                                        </p:tgtEl>
                                      </p:cBhvr>
                                    </p:animEffect>
                                  </p:childTnLst>
                                  <p:subTnLst>
                                    <p:audio>
                                      <p:cMediaNode>
                                        <p:cTn display="0" masterRel="sameClick">
                                          <p:stCondLst>
                                            <p:cond evt="begin" delay="0">
                                              <p:tn val="10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12717"/>
                  </p:tgtEl>
                </p:cond>
              </p:nextCondLst>
            </p:seq>
            <p:seq concurrent="1" nextAc="seek">
              <p:cTn id="109" restart="whenNotActive" fill="hold" evtFilter="cancelBubble" nodeType="interactiveSeq">
                <p:stCondLst>
                  <p:cond evt="onClick" delay="0">
                    <p:tgtEl>
                      <p:spTgt spid="112718"/>
                    </p:tgtEl>
                  </p:cond>
                </p:stCondLst>
                <p:endSync evt="end" delay="0">
                  <p:rtn val="all"/>
                </p:endSync>
                <p:childTnLst>
                  <p:par>
                    <p:cTn id="110" fill="hold" nodeType="clickPar">
                      <p:stCondLst>
                        <p:cond delay="0"/>
                      </p:stCondLst>
                      <p:childTnLst>
                        <p:par>
                          <p:cTn id="111" fill="hold" nodeType="withGroup">
                            <p:stCondLst>
                              <p:cond delay="0"/>
                            </p:stCondLst>
                            <p:childTnLst>
                              <p:par>
                                <p:cTn id="112" presetID="3" presetClass="entr" presetSubtype="10" fill="hold" nodeType="withEffect">
                                  <p:stCondLst>
                                    <p:cond delay="0"/>
                                  </p:stCondLst>
                                  <p:childTnLst>
                                    <p:set>
                                      <p:cBhvr>
                                        <p:cTn id="113" dur="1" fill="hold">
                                          <p:stCondLst>
                                            <p:cond delay="0"/>
                                          </p:stCondLst>
                                        </p:cTn>
                                        <p:tgtEl>
                                          <p:spTgt spid="112667">
                                            <p:txEl>
                                              <p:pRg st="0" end="0"/>
                                            </p:txEl>
                                          </p:spTgt>
                                        </p:tgtEl>
                                        <p:attrNameLst>
                                          <p:attrName>style.visibility</p:attrName>
                                        </p:attrNameLst>
                                      </p:cBhvr>
                                      <p:to>
                                        <p:strVal val="visible"/>
                                      </p:to>
                                    </p:set>
                                    <p:animEffect transition="in" filter="blinds(horizontal)">
                                      <p:cBhvr>
                                        <p:cTn id="114" dur="500"/>
                                        <p:tgtEl>
                                          <p:spTgt spid="112667">
                                            <p:txEl>
                                              <p:pRg st="0" end="0"/>
                                            </p:txEl>
                                          </p:spTgt>
                                        </p:tgtEl>
                                      </p:cBhvr>
                                    </p:animEffect>
                                  </p:childTnLst>
                                  <p:subTnLst>
                                    <p:audio>
                                      <p:cMediaNode>
                                        <p:cTn display="0" masterRel="sameClick">
                                          <p:stCondLst>
                                            <p:cond evt="begin" delay="0">
                                              <p:tn val="112"/>
                                            </p:cond>
                                          </p:stCondLst>
                                          <p:endCondLst>
                                            <p:cond evt="onStopAudio" delay="0">
                                              <p:tgtEl>
                                                <p:sldTgt/>
                                              </p:tgtEl>
                                            </p:cond>
                                          </p:endCondLst>
                                        </p:cTn>
                                        <p:tgtEl>
                                          <p:sndTgt r:embed="rId2" name="applause.wav"/>
                                        </p:tgtEl>
                                      </p:cMediaNode>
                                    </p:audio>
                                  </p:subTnLst>
                                </p:cTn>
                              </p:par>
                              <p:par>
                                <p:cTn id="115" presetID="3" presetClass="entr" presetSubtype="10" fill="hold" nodeType="withEffect">
                                  <p:stCondLst>
                                    <p:cond delay="0"/>
                                  </p:stCondLst>
                                  <p:childTnLst>
                                    <p:set>
                                      <p:cBhvr>
                                        <p:cTn id="116" dur="1" fill="hold">
                                          <p:stCondLst>
                                            <p:cond delay="0"/>
                                          </p:stCondLst>
                                        </p:cTn>
                                        <p:tgtEl>
                                          <p:spTgt spid="112668">
                                            <p:txEl>
                                              <p:pRg st="0" end="0"/>
                                            </p:txEl>
                                          </p:spTgt>
                                        </p:tgtEl>
                                        <p:attrNameLst>
                                          <p:attrName>style.visibility</p:attrName>
                                        </p:attrNameLst>
                                      </p:cBhvr>
                                      <p:to>
                                        <p:strVal val="visible"/>
                                      </p:to>
                                    </p:set>
                                    <p:animEffect transition="in" filter="blinds(horizontal)">
                                      <p:cBhvr>
                                        <p:cTn id="117" dur="500"/>
                                        <p:tgtEl>
                                          <p:spTgt spid="112668">
                                            <p:txEl>
                                              <p:pRg st="0" end="0"/>
                                            </p:txEl>
                                          </p:spTgt>
                                        </p:tgtEl>
                                      </p:cBhvr>
                                    </p:animEffect>
                                  </p:childTnLst>
                                  <p:subTnLst>
                                    <p:audio>
                                      <p:cMediaNode>
                                        <p:cTn display="0" masterRel="sameClick">
                                          <p:stCondLst>
                                            <p:cond evt="begin" delay="0">
                                              <p:tn val="115"/>
                                            </p:cond>
                                          </p:stCondLst>
                                          <p:endCondLst>
                                            <p:cond evt="onStopAudio" delay="0">
                                              <p:tgtEl>
                                                <p:sldTgt/>
                                              </p:tgtEl>
                                            </p:cond>
                                          </p:endCondLst>
                                        </p:cTn>
                                        <p:tgtEl>
                                          <p:sndTgt r:embed="rId2" name="applause.wav"/>
                                        </p:tgtEl>
                                      </p:cMediaNode>
                                    </p:audio>
                                  </p:subTnLst>
                                </p:cTn>
                              </p:par>
                              <p:par>
                                <p:cTn id="118" presetID="3" presetClass="entr" presetSubtype="10" fill="hold" nodeType="withEffect">
                                  <p:stCondLst>
                                    <p:cond delay="0"/>
                                  </p:stCondLst>
                                  <p:childTnLst>
                                    <p:set>
                                      <p:cBhvr>
                                        <p:cTn id="119" dur="1" fill="hold">
                                          <p:stCondLst>
                                            <p:cond delay="0"/>
                                          </p:stCondLst>
                                        </p:cTn>
                                        <p:tgtEl>
                                          <p:spTgt spid="112669">
                                            <p:txEl>
                                              <p:pRg st="0" end="0"/>
                                            </p:txEl>
                                          </p:spTgt>
                                        </p:tgtEl>
                                        <p:attrNameLst>
                                          <p:attrName>style.visibility</p:attrName>
                                        </p:attrNameLst>
                                      </p:cBhvr>
                                      <p:to>
                                        <p:strVal val="visible"/>
                                      </p:to>
                                    </p:set>
                                    <p:animEffect transition="in" filter="blinds(horizontal)">
                                      <p:cBhvr>
                                        <p:cTn id="120" dur="500"/>
                                        <p:tgtEl>
                                          <p:spTgt spid="112669">
                                            <p:txEl>
                                              <p:pRg st="0" end="0"/>
                                            </p:txEl>
                                          </p:spTgt>
                                        </p:tgtEl>
                                      </p:cBhvr>
                                    </p:animEffect>
                                  </p:childTnLst>
                                  <p:subTnLst>
                                    <p:audio>
                                      <p:cMediaNode>
                                        <p:cTn display="0" masterRel="sameClick">
                                          <p:stCondLst>
                                            <p:cond evt="begin" delay="0">
                                              <p:tn val="118"/>
                                            </p:cond>
                                          </p:stCondLst>
                                          <p:endCondLst>
                                            <p:cond evt="onStopAudio" delay="0">
                                              <p:tgtEl>
                                                <p:sldTgt/>
                                              </p:tgtEl>
                                            </p:cond>
                                          </p:endCondLst>
                                        </p:cTn>
                                        <p:tgtEl>
                                          <p:sndTgt r:embed="rId2" name="applause.wav"/>
                                        </p:tgtEl>
                                      </p:cMediaNode>
                                    </p:audio>
                                  </p:subTnLst>
                                </p:cTn>
                              </p:par>
                              <p:par>
                                <p:cTn id="121" presetID="3" presetClass="entr" presetSubtype="10" fill="hold" nodeType="withEffect">
                                  <p:stCondLst>
                                    <p:cond delay="0"/>
                                  </p:stCondLst>
                                  <p:childTnLst>
                                    <p:set>
                                      <p:cBhvr>
                                        <p:cTn id="122" dur="1" fill="hold">
                                          <p:stCondLst>
                                            <p:cond delay="0"/>
                                          </p:stCondLst>
                                        </p:cTn>
                                        <p:tgtEl>
                                          <p:spTgt spid="112670">
                                            <p:txEl>
                                              <p:pRg st="0" end="0"/>
                                            </p:txEl>
                                          </p:spTgt>
                                        </p:tgtEl>
                                        <p:attrNameLst>
                                          <p:attrName>style.visibility</p:attrName>
                                        </p:attrNameLst>
                                      </p:cBhvr>
                                      <p:to>
                                        <p:strVal val="visible"/>
                                      </p:to>
                                    </p:set>
                                    <p:animEffect transition="in" filter="blinds(horizontal)">
                                      <p:cBhvr>
                                        <p:cTn id="123" dur="500"/>
                                        <p:tgtEl>
                                          <p:spTgt spid="112670">
                                            <p:txEl>
                                              <p:pRg st="0" end="0"/>
                                            </p:txEl>
                                          </p:spTgt>
                                        </p:tgtEl>
                                      </p:cBhvr>
                                    </p:animEffect>
                                  </p:childTnLst>
                                  <p:subTnLst>
                                    <p:audio>
                                      <p:cMediaNode>
                                        <p:cTn display="0" masterRel="sameClick">
                                          <p:stCondLst>
                                            <p:cond evt="begin" delay="0">
                                              <p:tn val="121"/>
                                            </p:cond>
                                          </p:stCondLst>
                                          <p:endCondLst>
                                            <p:cond evt="onStopAudio" delay="0">
                                              <p:tgtEl>
                                                <p:sldTgt/>
                                              </p:tgtEl>
                                            </p:cond>
                                          </p:endCondLst>
                                        </p:cTn>
                                        <p:tgtEl>
                                          <p:sndTgt r:embed="rId2" name="applause.wav"/>
                                        </p:tgtEl>
                                      </p:cMediaNode>
                                    </p:audio>
                                  </p:subTnLst>
                                </p:cTn>
                              </p:par>
                              <p:par>
                                <p:cTn id="124" presetID="3" presetClass="entr" presetSubtype="10" fill="hold" nodeType="withEffect">
                                  <p:stCondLst>
                                    <p:cond delay="0"/>
                                  </p:stCondLst>
                                  <p:childTnLst>
                                    <p:set>
                                      <p:cBhvr>
                                        <p:cTn id="125" dur="1" fill="hold">
                                          <p:stCondLst>
                                            <p:cond delay="0"/>
                                          </p:stCondLst>
                                        </p:cTn>
                                        <p:tgtEl>
                                          <p:spTgt spid="112671">
                                            <p:txEl>
                                              <p:pRg st="0" end="0"/>
                                            </p:txEl>
                                          </p:spTgt>
                                        </p:tgtEl>
                                        <p:attrNameLst>
                                          <p:attrName>style.visibility</p:attrName>
                                        </p:attrNameLst>
                                      </p:cBhvr>
                                      <p:to>
                                        <p:strVal val="visible"/>
                                      </p:to>
                                    </p:set>
                                    <p:animEffect transition="in" filter="blinds(horizontal)">
                                      <p:cBhvr>
                                        <p:cTn id="126" dur="500"/>
                                        <p:tgtEl>
                                          <p:spTgt spid="112671">
                                            <p:txEl>
                                              <p:pRg st="0" end="0"/>
                                            </p:txEl>
                                          </p:spTgt>
                                        </p:tgtEl>
                                      </p:cBhvr>
                                    </p:animEffect>
                                  </p:childTnLst>
                                  <p:subTnLst>
                                    <p:audio>
                                      <p:cMediaNode>
                                        <p:cTn display="0" masterRel="sameClick">
                                          <p:stCondLst>
                                            <p:cond evt="begin" delay="0">
                                              <p:tn val="124"/>
                                            </p:cond>
                                          </p:stCondLst>
                                          <p:endCondLst>
                                            <p:cond evt="onStopAudio" delay="0">
                                              <p:tgtEl>
                                                <p:sldTgt/>
                                              </p:tgtEl>
                                            </p:cond>
                                          </p:endCondLst>
                                        </p:cTn>
                                        <p:tgtEl>
                                          <p:sndTgt r:embed="rId2" name="applause.wav"/>
                                        </p:tgtEl>
                                      </p:cMediaNode>
                                    </p:audio>
                                  </p:subTnLst>
                                </p:cTn>
                              </p:par>
                              <p:par>
                                <p:cTn id="127" presetID="3" presetClass="entr" presetSubtype="10" fill="hold" nodeType="withEffect">
                                  <p:stCondLst>
                                    <p:cond delay="0"/>
                                  </p:stCondLst>
                                  <p:childTnLst>
                                    <p:set>
                                      <p:cBhvr>
                                        <p:cTn id="128" dur="1" fill="hold">
                                          <p:stCondLst>
                                            <p:cond delay="0"/>
                                          </p:stCondLst>
                                        </p:cTn>
                                        <p:tgtEl>
                                          <p:spTgt spid="112672">
                                            <p:txEl>
                                              <p:pRg st="0" end="0"/>
                                            </p:txEl>
                                          </p:spTgt>
                                        </p:tgtEl>
                                        <p:attrNameLst>
                                          <p:attrName>style.visibility</p:attrName>
                                        </p:attrNameLst>
                                      </p:cBhvr>
                                      <p:to>
                                        <p:strVal val="visible"/>
                                      </p:to>
                                    </p:set>
                                    <p:animEffect transition="in" filter="blinds(horizontal)">
                                      <p:cBhvr>
                                        <p:cTn id="129" dur="500"/>
                                        <p:tgtEl>
                                          <p:spTgt spid="112672">
                                            <p:txEl>
                                              <p:pRg st="0" end="0"/>
                                            </p:txEl>
                                          </p:spTgt>
                                        </p:tgtEl>
                                      </p:cBhvr>
                                    </p:animEffect>
                                  </p:childTnLst>
                                  <p:subTnLst>
                                    <p:audio>
                                      <p:cMediaNode>
                                        <p:cTn display="0" masterRel="sameClick">
                                          <p:stCondLst>
                                            <p:cond evt="begin" delay="0">
                                              <p:tn val="127"/>
                                            </p:cond>
                                          </p:stCondLst>
                                          <p:endCondLst>
                                            <p:cond evt="onStopAudio" delay="0">
                                              <p:tgtEl>
                                                <p:sldTgt/>
                                              </p:tgtEl>
                                            </p:cond>
                                          </p:endCondLst>
                                        </p:cTn>
                                        <p:tgtEl>
                                          <p:sndTgt r:embed="rId2" name="applause.wav"/>
                                        </p:tgtEl>
                                      </p:cMediaNode>
                                    </p:audio>
                                  </p:subTnLst>
                                </p:cTn>
                              </p:par>
                              <p:par>
                                <p:cTn id="130" presetID="3" presetClass="entr" presetSubtype="10" fill="hold" nodeType="withEffect">
                                  <p:stCondLst>
                                    <p:cond delay="0"/>
                                  </p:stCondLst>
                                  <p:childTnLst>
                                    <p:set>
                                      <p:cBhvr>
                                        <p:cTn id="131" dur="1" fill="hold">
                                          <p:stCondLst>
                                            <p:cond delay="0"/>
                                          </p:stCondLst>
                                        </p:cTn>
                                        <p:tgtEl>
                                          <p:spTgt spid="112673">
                                            <p:txEl>
                                              <p:pRg st="0" end="0"/>
                                            </p:txEl>
                                          </p:spTgt>
                                        </p:tgtEl>
                                        <p:attrNameLst>
                                          <p:attrName>style.visibility</p:attrName>
                                        </p:attrNameLst>
                                      </p:cBhvr>
                                      <p:to>
                                        <p:strVal val="visible"/>
                                      </p:to>
                                    </p:set>
                                    <p:animEffect transition="in" filter="blinds(horizontal)">
                                      <p:cBhvr>
                                        <p:cTn id="132" dur="500"/>
                                        <p:tgtEl>
                                          <p:spTgt spid="112673">
                                            <p:txEl>
                                              <p:pRg st="0" end="0"/>
                                            </p:txEl>
                                          </p:spTgt>
                                        </p:tgtEl>
                                      </p:cBhvr>
                                    </p:animEffect>
                                  </p:childTnLst>
                                  <p:subTnLst>
                                    <p:audio>
                                      <p:cMediaNode>
                                        <p:cTn display="0" masterRel="sameClick">
                                          <p:stCondLst>
                                            <p:cond evt="begin" delay="0">
                                              <p:tn val="130"/>
                                            </p:cond>
                                          </p:stCondLst>
                                          <p:endCondLst>
                                            <p:cond evt="onStopAudio" delay="0">
                                              <p:tgtEl>
                                                <p:sldTgt/>
                                              </p:tgtEl>
                                            </p:cond>
                                          </p:endCondLst>
                                        </p:cTn>
                                        <p:tgtEl>
                                          <p:sndTgt r:embed="rId2" name="applause.wav"/>
                                        </p:tgtEl>
                                      </p:cMediaNode>
                                    </p:audio>
                                  </p:subTnLst>
                                </p:cTn>
                              </p:par>
                              <p:par>
                                <p:cTn id="133" presetID="3" presetClass="entr" presetSubtype="10" fill="hold" nodeType="withEffect">
                                  <p:stCondLst>
                                    <p:cond delay="0"/>
                                  </p:stCondLst>
                                  <p:childTnLst>
                                    <p:set>
                                      <p:cBhvr>
                                        <p:cTn id="134" dur="1" fill="hold">
                                          <p:stCondLst>
                                            <p:cond delay="0"/>
                                          </p:stCondLst>
                                        </p:cTn>
                                        <p:tgtEl>
                                          <p:spTgt spid="112674">
                                            <p:txEl>
                                              <p:pRg st="0" end="0"/>
                                            </p:txEl>
                                          </p:spTgt>
                                        </p:tgtEl>
                                        <p:attrNameLst>
                                          <p:attrName>style.visibility</p:attrName>
                                        </p:attrNameLst>
                                      </p:cBhvr>
                                      <p:to>
                                        <p:strVal val="visible"/>
                                      </p:to>
                                    </p:set>
                                    <p:animEffect transition="in" filter="blinds(horizontal)">
                                      <p:cBhvr>
                                        <p:cTn id="135" dur="500"/>
                                        <p:tgtEl>
                                          <p:spTgt spid="112674">
                                            <p:txEl>
                                              <p:pRg st="0" end="0"/>
                                            </p:txEl>
                                          </p:spTgt>
                                        </p:tgtEl>
                                      </p:cBhvr>
                                    </p:animEffect>
                                  </p:childTnLst>
                                  <p:subTnLst>
                                    <p:audio>
                                      <p:cMediaNode>
                                        <p:cTn display="0" masterRel="sameClick">
                                          <p:stCondLst>
                                            <p:cond evt="begin" delay="0">
                                              <p:tn val="133"/>
                                            </p:cond>
                                          </p:stCondLst>
                                          <p:endCondLst>
                                            <p:cond evt="onStopAudio" delay="0">
                                              <p:tgtEl>
                                                <p:sldTgt/>
                                              </p:tgtEl>
                                            </p:cond>
                                          </p:endCondLst>
                                        </p:cTn>
                                        <p:tgtEl>
                                          <p:sndTgt r:embed="rId2" name="applause.wav"/>
                                        </p:tgtEl>
                                      </p:cMediaNode>
                                    </p:audio>
                                  </p:subTnLst>
                                </p:cTn>
                              </p:par>
                              <p:par>
                                <p:cTn id="136" presetID="3" presetClass="entr" presetSubtype="10" fill="hold" nodeType="withEffect">
                                  <p:stCondLst>
                                    <p:cond delay="0"/>
                                  </p:stCondLst>
                                  <p:childTnLst>
                                    <p:set>
                                      <p:cBhvr>
                                        <p:cTn id="137" dur="1" fill="hold">
                                          <p:stCondLst>
                                            <p:cond delay="0"/>
                                          </p:stCondLst>
                                        </p:cTn>
                                        <p:tgtEl>
                                          <p:spTgt spid="112675">
                                            <p:txEl>
                                              <p:pRg st="0" end="0"/>
                                            </p:txEl>
                                          </p:spTgt>
                                        </p:tgtEl>
                                        <p:attrNameLst>
                                          <p:attrName>style.visibility</p:attrName>
                                        </p:attrNameLst>
                                      </p:cBhvr>
                                      <p:to>
                                        <p:strVal val="visible"/>
                                      </p:to>
                                    </p:set>
                                    <p:animEffect transition="in" filter="blinds(horizontal)">
                                      <p:cBhvr>
                                        <p:cTn id="138" dur="500"/>
                                        <p:tgtEl>
                                          <p:spTgt spid="112675">
                                            <p:txEl>
                                              <p:pRg st="0" end="0"/>
                                            </p:txEl>
                                          </p:spTgt>
                                        </p:tgtEl>
                                      </p:cBhvr>
                                    </p:animEffect>
                                  </p:childTnLst>
                                  <p:subTnLst>
                                    <p:audio>
                                      <p:cMediaNode>
                                        <p:cTn display="0" masterRel="sameClick">
                                          <p:stCondLst>
                                            <p:cond evt="begin" delay="0">
                                              <p:tn val="13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12718"/>
                  </p:tgtEl>
                </p:cond>
              </p:nextCondLst>
            </p:seq>
            <p:seq concurrent="1" nextAc="seek">
              <p:cTn id="139" restart="whenNotActive" fill="hold" evtFilter="cancelBubble" nodeType="interactiveSeq">
                <p:stCondLst>
                  <p:cond evt="onClick" delay="0">
                    <p:tgtEl>
                      <p:spTgt spid="112719"/>
                    </p:tgtEl>
                  </p:cond>
                </p:stCondLst>
                <p:endSync evt="end" delay="0">
                  <p:rtn val="all"/>
                </p:endSync>
                <p:childTnLst>
                  <p:par>
                    <p:cTn id="140" fill="hold" nodeType="clickPar">
                      <p:stCondLst>
                        <p:cond delay="0"/>
                      </p:stCondLst>
                      <p:childTnLst>
                        <p:par>
                          <p:cTn id="141" fill="hold" nodeType="withGroup">
                            <p:stCondLst>
                              <p:cond delay="0"/>
                            </p:stCondLst>
                            <p:childTnLst>
                              <p:par>
                                <p:cTn id="142" presetID="3" presetClass="entr" presetSubtype="10" fill="hold" nodeType="withEffect">
                                  <p:stCondLst>
                                    <p:cond delay="0"/>
                                  </p:stCondLst>
                                  <p:childTnLst>
                                    <p:set>
                                      <p:cBhvr>
                                        <p:cTn id="143" dur="1" fill="hold">
                                          <p:stCondLst>
                                            <p:cond delay="0"/>
                                          </p:stCondLst>
                                        </p:cTn>
                                        <p:tgtEl>
                                          <p:spTgt spid="112677">
                                            <p:txEl>
                                              <p:pRg st="0" end="0"/>
                                            </p:txEl>
                                          </p:spTgt>
                                        </p:tgtEl>
                                        <p:attrNameLst>
                                          <p:attrName>style.visibility</p:attrName>
                                        </p:attrNameLst>
                                      </p:cBhvr>
                                      <p:to>
                                        <p:strVal val="visible"/>
                                      </p:to>
                                    </p:set>
                                    <p:animEffect transition="in" filter="blinds(horizontal)">
                                      <p:cBhvr>
                                        <p:cTn id="144" dur="500"/>
                                        <p:tgtEl>
                                          <p:spTgt spid="112677">
                                            <p:txEl>
                                              <p:pRg st="0" end="0"/>
                                            </p:txEl>
                                          </p:spTgt>
                                        </p:tgtEl>
                                      </p:cBhvr>
                                    </p:animEffect>
                                  </p:childTnLst>
                                  <p:subTnLst>
                                    <p:audio>
                                      <p:cMediaNode>
                                        <p:cTn display="0" masterRel="sameClick">
                                          <p:stCondLst>
                                            <p:cond evt="begin" delay="0">
                                              <p:tn val="142"/>
                                            </p:cond>
                                          </p:stCondLst>
                                          <p:endCondLst>
                                            <p:cond evt="onStopAudio" delay="0">
                                              <p:tgtEl>
                                                <p:sldTgt/>
                                              </p:tgtEl>
                                            </p:cond>
                                          </p:endCondLst>
                                        </p:cTn>
                                        <p:tgtEl>
                                          <p:sndTgt r:embed="rId2" name="applause.wav"/>
                                        </p:tgtEl>
                                      </p:cMediaNode>
                                    </p:audio>
                                  </p:subTnLst>
                                </p:cTn>
                              </p:par>
                              <p:par>
                                <p:cTn id="145" presetID="3" presetClass="entr" presetSubtype="10" fill="hold" nodeType="withEffect">
                                  <p:stCondLst>
                                    <p:cond delay="0"/>
                                  </p:stCondLst>
                                  <p:childTnLst>
                                    <p:set>
                                      <p:cBhvr>
                                        <p:cTn id="146" dur="1" fill="hold">
                                          <p:stCondLst>
                                            <p:cond delay="0"/>
                                          </p:stCondLst>
                                        </p:cTn>
                                        <p:tgtEl>
                                          <p:spTgt spid="112678">
                                            <p:txEl>
                                              <p:pRg st="0" end="0"/>
                                            </p:txEl>
                                          </p:spTgt>
                                        </p:tgtEl>
                                        <p:attrNameLst>
                                          <p:attrName>style.visibility</p:attrName>
                                        </p:attrNameLst>
                                      </p:cBhvr>
                                      <p:to>
                                        <p:strVal val="visible"/>
                                      </p:to>
                                    </p:set>
                                    <p:animEffect transition="in" filter="blinds(horizontal)">
                                      <p:cBhvr>
                                        <p:cTn id="147" dur="500"/>
                                        <p:tgtEl>
                                          <p:spTgt spid="112678">
                                            <p:txEl>
                                              <p:pRg st="0" end="0"/>
                                            </p:txEl>
                                          </p:spTgt>
                                        </p:tgtEl>
                                      </p:cBhvr>
                                    </p:animEffect>
                                  </p:childTnLst>
                                  <p:subTnLst>
                                    <p:audio>
                                      <p:cMediaNode>
                                        <p:cTn display="0" masterRel="sameClick">
                                          <p:stCondLst>
                                            <p:cond evt="begin" delay="0">
                                              <p:tn val="145"/>
                                            </p:cond>
                                          </p:stCondLst>
                                          <p:endCondLst>
                                            <p:cond evt="onStopAudio" delay="0">
                                              <p:tgtEl>
                                                <p:sldTgt/>
                                              </p:tgtEl>
                                            </p:cond>
                                          </p:endCondLst>
                                        </p:cTn>
                                        <p:tgtEl>
                                          <p:sndTgt r:embed="rId2" name="applause.wav"/>
                                        </p:tgtEl>
                                      </p:cMediaNode>
                                    </p:audio>
                                  </p:subTnLst>
                                </p:cTn>
                              </p:par>
                              <p:par>
                                <p:cTn id="148" presetID="3" presetClass="entr" presetSubtype="10" fill="hold" nodeType="withEffect">
                                  <p:stCondLst>
                                    <p:cond delay="0"/>
                                  </p:stCondLst>
                                  <p:childTnLst>
                                    <p:set>
                                      <p:cBhvr>
                                        <p:cTn id="149" dur="1" fill="hold">
                                          <p:stCondLst>
                                            <p:cond delay="0"/>
                                          </p:stCondLst>
                                        </p:cTn>
                                        <p:tgtEl>
                                          <p:spTgt spid="112676">
                                            <p:txEl>
                                              <p:pRg st="0" end="0"/>
                                            </p:txEl>
                                          </p:spTgt>
                                        </p:tgtEl>
                                        <p:attrNameLst>
                                          <p:attrName>style.visibility</p:attrName>
                                        </p:attrNameLst>
                                      </p:cBhvr>
                                      <p:to>
                                        <p:strVal val="visible"/>
                                      </p:to>
                                    </p:set>
                                    <p:animEffect transition="in" filter="blinds(horizontal)">
                                      <p:cBhvr>
                                        <p:cTn id="150" dur="500"/>
                                        <p:tgtEl>
                                          <p:spTgt spid="112676">
                                            <p:txEl>
                                              <p:pRg st="0" end="0"/>
                                            </p:txEl>
                                          </p:spTgt>
                                        </p:tgtEl>
                                      </p:cBhvr>
                                    </p:animEffect>
                                  </p:childTnLst>
                                  <p:subTnLst>
                                    <p:audio>
                                      <p:cMediaNode>
                                        <p:cTn display="0" masterRel="sameClick">
                                          <p:stCondLst>
                                            <p:cond evt="begin" delay="0">
                                              <p:tn val="148"/>
                                            </p:cond>
                                          </p:stCondLst>
                                          <p:endCondLst>
                                            <p:cond evt="onStopAudio" delay="0">
                                              <p:tgtEl>
                                                <p:sldTgt/>
                                              </p:tgtEl>
                                            </p:cond>
                                          </p:endCondLst>
                                        </p:cTn>
                                        <p:tgtEl>
                                          <p:sndTgt r:embed="rId2" name="applause.wav"/>
                                        </p:tgtEl>
                                      </p:cMediaNode>
                                    </p:audio>
                                  </p:subTnLst>
                                </p:cTn>
                              </p:par>
                              <p:par>
                                <p:cTn id="151" presetID="3" presetClass="entr" presetSubtype="10" fill="hold" nodeType="withEffect">
                                  <p:stCondLst>
                                    <p:cond delay="0"/>
                                  </p:stCondLst>
                                  <p:childTnLst>
                                    <p:set>
                                      <p:cBhvr>
                                        <p:cTn id="152" dur="1" fill="hold">
                                          <p:stCondLst>
                                            <p:cond delay="0"/>
                                          </p:stCondLst>
                                        </p:cTn>
                                        <p:tgtEl>
                                          <p:spTgt spid="112679">
                                            <p:txEl>
                                              <p:pRg st="0" end="0"/>
                                            </p:txEl>
                                          </p:spTgt>
                                        </p:tgtEl>
                                        <p:attrNameLst>
                                          <p:attrName>style.visibility</p:attrName>
                                        </p:attrNameLst>
                                      </p:cBhvr>
                                      <p:to>
                                        <p:strVal val="visible"/>
                                      </p:to>
                                    </p:set>
                                    <p:animEffect transition="in" filter="blinds(horizontal)">
                                      <p:cBhvr>
                                        <p:cTn id="153" dur="500"/>
                                        <p:tgtEl>
                                          <p:spTgt spid="112679">
                                            <p:txEl>
                                              <p:pRg st="0" end="0"/>
                                            </p:txEl>
                                          </p:spTgt>
                                        </p:tgtEl>
                                      </p:cBhvr>
                                    </p:animEffect>
                                  </p:childTnLst>
                                  <p:subTnLst>
                                    <p:audio>
                                      <p:cMediaNode>
                                        <p:cTn display="0" masterRel="sameClick">
                                          <p:stCondLst>
                                            <p:cond evt="begin" delay="0">
                                              <p:tn val="151"/>
                                            </p:cond>
                                          </p:stCondLst>
                                          <p:endCondLst>
                                            <p:cond evt="onStopAudio" delay="0">
                                              <p:tgtEl>
                                                <p:sldTgt/>
                                              </p:tgtEl>
                                            </p:cond>
                                          </p:endCondLst>
                                        </p:cTn>
                                        <p:tgtEl>
                                          <p:sndTgt r:embed="rId2" name="applause.wav"/>
                                        </p:tgtEl>
                                      </p:cMediaNode>
                                    </p:audio>
                                  </p:subTnLst>
                                </p:cTn>
                              </p:par>
                              <p:par>
                                <p:cTn id="154" presetID="3" presetClass="entr" presetSubtype="10" fill="hold" nodeType="withEffect">
                                  <p:stCondLst>
                                    <p:cond delay="0"/>
                                  </p:stCondLst>
                                  <p:childTnLst>
                                    <p:set>
                                      <p:cBhvr>
                                        <p:cTn id="155" dur="1" fill="hold">
                                          <p:stCondLst>
                                            <p:cond delay="0"/>
                                          </p:stCondLst>
                                        </p:cTn>
                                        <p:tgtEl>
                                          <p:spTgt spid="112680">
                                            <p:txEl>
                                              <p:pRg st="0" end="0"/>
                                            </p:txEl>
                                          </p:spTgt>
                                        </p:tgtEl>
                                        <p:attrNameLst>
                                          <p:attrName>style.visibility</p:attrName>
                                        </p:attrNameLst>
                                      </p:cBhvr>
                                      <p:to>
                                        <p:strVal val="visible"/>
                                      </p:to>
                                    </p:set>
                                    <p:animEffect transition="in" filter="blinds(horizontal)">
                                      <p:cBhvr>
                                        <p:cTn id="156" dur="500"/>
                                        <p:tgtEl>
                                          <p:spTgt spid="112680">
                                            <p:txEl>
                                              <p:pRg st="0" end="0"/>
                                            </p:txEl>
                                          </p:spTgt>
                                        </p:tgtEl>
                                      </p:cBhvr>
                                    </p:animEffect>
                                  </p:childTnLst>
                                  <p:subTnLst>
                                    <p:audio>
                                      <p:cMediaNode>
                                        <p:cTn display="0" masterRel="sameClick">
                                          <p:stCondLst>
                                            <p:cond evt="begin" delay="0">
                                              <p:tn val="154"/>
                                            </p:cond>
                                          </p:stCondLst>
                                          <p:endCondLst>
                                            <p:cond evt="onStopAudio" delay="0">
                                              <p:tgtEl>
                                                <p:sldTgt/>
                                              </p:tgtEl>
                                            </p:cond>
                                          </p:endCondLst>
                                        </p:cTn>
                                        <p:tgtEl>
                                          <p:sndTgt r:embed="rId2" name="applause.wav"/>
                                        </p:tgtEl>
                                      </p:cMediaNode>
                                    </p:audio>
                                  </p:subTnLst>
                                </p:cTn>
                              </p:par>
                              <p:par>
                                <p:cTn id="157" presetID="3" presetClass="entr" presetSubtype="10" fill="hold" nodeType="withEffect">
                                  <p:stCondLst>
                                    <p:cond delay="0"/>
                                  </p:stCondLst>
                                  <p:childTnLst>
                                    <p:set>
                                      <p:cBhvr>
                                        <p:cTn id="158" dur="1" fill="hold">
                                          <p:stCondLst>
                                            <p:cond delay="0"/>
                                          </p:stCondLst>
                                        </p:cTn>
                                        <p:tgtEl>
                                          <p:spTgt spid="112681">
                                            <p:txEl>
                                              <p:pRg st="0" end="0"/>
                                            </p:txEl>
                                          </p:spTgt>
                                        </p:tgtEl>
                                        <p:attrNameLst>
                                          <p:attrName>style.visibility</p:attrName>
                                        </p:attrNameLst>
                                      </p:cBhvr>
                                      <p:to>
                                        <p:strVal val="visible"/>
                                      </p:to>
                                    </p:set>
                                    <p:animEffect transition="in" filter="blinds(horizontal)">
                                      <p:cBhvr>
                                        <p:cTn id="159" dur="500"/>
                                        <p:tgtEl>
                                          <p:spTgt spid="112681">
                                            <p:txEl>
                                              <p:pRg st="0" end="0"/>
                                            </p:txEl>
                                          </p:spTgt>
                                        </p:tgtEl>
                                      </p:cBhvr>
                                    </p:animEffect>
                                  </p:childTnLst>
                                  <p:subTnLst>
                                    <p:audio>
                                      <p:cMediaNode>
                                        <p:cTn display="0" masterRel="sameClick">
                                          <p:stCondLst>
                                            <p:cond evt="begin" delay="0">
                                              <p:tn val="157"/>
                                            </p:cond>
                                          </p:stCondLst>
                                          <p:endCondLst>
                                            <p:cond evt="onStopAudio" delay="0">
                                              <p:tgtEl>
                                                <p:sldTgt/>
                                              </p:tgtEl>
                                            </p:cond>
                                          </p:endCondLst>
                                        </p:cTn>
                                        <p:tgtEl>
                                          <p:sndTgt r:embed="rId2" name="applause.wav"/>
                                        </p:tgtEl>
                                      </p:cMediaNode>
                                    </p:audio>
                                  </p:subTnLst>
                                </p:cTn>
                              </p:par>
                              <p:par>
                                <p:cTn id="160" presetID="3" presetClass="entr" presetSubtype="10" fill="hold" nodeType="withEffect">
                                  <p:stCondLst>
                                    <p:cond delay="0"/>
                                  </p:stCondLst>
                                  <p:childTnLst>
                                    <p:set>
                                      <p:cBhvr>
                                        <p:cTn id="161" dur="1" fill="hold">
                                          <p:stCondLst>
                                            <p:cond delay="0"/>
                                          </p:stCondLst>
                                        </p:cTn>
                                        <p:tgtEl>
                                          <p:spTgt spid="112683">
                                            <p:txEl>
                                              <p:pRg st="0" end="0"/>
                                            </p:txEl>
                                          </p:spTgt>
                                        </p:tgtEl>
                                        <p:attrNameLst>
                                          <p:attrName>style.visibility</p:attrName>
                                        </p:attrNameLst>
                                      </p:cBhvr>
                                      <p:to>
                                        <p:strVal val="visible"/>
                                      </p:to>
                                    </p:set>
                                    <p:animEffect transition="in" filter="blinds(horizontal)">
                                      <p:cBhvr>
                                        <p:cTn id="162" dur="500"/>
                                        <p:tgtEl>
                                          <p:spTgt spid="112683">
                                            <p:txEl>
                                              <p:pRg st="0" end="0"/>
                                            </p:txEl>
                                          </p:spTgt>
                                        </p:tgtEl>
                                      </p:cBhvr>
                                    </p:animEffect>
                                  </p:childTnLst>
                                  <p:subTnLst>
                                    <p:audio>
                                      <p:cMediaNode>
                                        <p:cTn display="0" masterRel="sameClick">
                                          <p:stCondLst>
                                            <p:cond evt="begin" delay="0">
                                              <p:tn val="160"/>
                                            </p:cond>
                                          </p:stCondLst>
                                          <p:endCondLst>
                                            <p:cond evt="onStopAudio" delay="0">
                                              <p:tgtEl>
                                                <p:sldTgt/>
                                              </p:tgtEl>
                                            </p:cond>
                                          </p:endCondLst>
                                        </p:cTn>
                                        <p:tgtEl>
                                          <p:sndTgt r:embed="rId2" name="applause.wav"/>
                                        </p:tgtEl>
                                      </p:cMediaNode>
                                    </p:audio>
                                  </p:subTnLst>
                                </p:cTn>
                              </p:par>
                              <p:par>
                                <p:cTn id="163" presetID="3" presetClass="entr" presetSubtype="10" fill="hold" nodeType="withEffect">
                                  <p:stCondLst>
                                    <p:cond delay="0"/>
                                  </p:stCondLst>
                                  <p:childTnLst>
                                    <p:set>
                                      <p:cBhvr>
                                        <p:cTn id="164" dur="1" fill="hold">
                                          <p:stCondLst>
                                            <p:cond delay="0"/>
                                          </p:stCondLst>
                                        </p:cTn>
                                        <p:tgtEl>
                                          <p:spTgt spid="112682">
                                            <p:txEl>
                                              <p:pRg st="0" end="0"/>
                                            </p:txEl>
                                          </p:spTgt>
                                        </p:tgtEl>
                                        <p:attrNameLst>
                                          <p:attrName>style.visibility</p:attrName>
                                        </p:attrNameLst>
                                      </p:cBhvr>
                                      <p:to>
                                        <p:strVal val="visible"/>
                                      </p:to>
                                    </p:set>
                                    <p:animEffect transition="in" filter="blinds(horizontal)">
                                      <p:cBhvr>
                                        <p:cTn id="165" dur="500"/>
                                        <p:tgtEl>
                                          <p:spTgt spid="112682">
                                            <p:txEl>
                                              <p:pRg st="0" end="0"/>
                                            </p:txEl>
                                          </p:spTgt>
                                        </p:tgtEl>
                                      </p:cBhvr>
                                    </p:animEffect>
                                  </p:childTnLst>
                                  <p:subTnLst>
                                    <p:audio>
                                      <p:cMediaNode>
                                        <p:cTn display="0" masterRel="sameClick">
                                          <p:stCondLst>
                                            <p:cond evt="begin" delay="0">
                                              <p:tn val="163"/>
                                            </p:cond>
                                          </p:stCondLst>
                                          <p:endCondLst>
                                            <p:cond evt="onStopAudio" delay="0">
                                              <p:tgtEl>
                                                <p:sldTgt/>
                                              </p:tgtEl>
                                            </p:cond>
                                          </p:endCondLst>
                                        </p:cTn>
                                        <p:tgtEl>
                                          <p:sndTgt r:embed="rId2" name="applause.wav"/>
                                        </p:tgtEl>
                                      </p:cMediaNode>
                                    </p:audio>
                                  </p:subTnLst>
                                </p:cTn>
                              </p:par>
                              <p:par>
                                <p:cTn id="166" presetID="3" presetClass="entr" presetSubtype="10" fill="hold" nodeType="withEffect">
                                  <p:stCondLst>
                                    <p:cond delay="0"/>
                                  </p:stCondLst>
                                  <p:childTnLst>
                                    <p:set>
                                      <p:cBhvr>
                                        <p:cTn id="167" dur="1" fill="hold">
                                          <p:stCondLst>
                                            <p:cond delay="0"/>
                                          </p:stCondLst>
                                        </p:cTn>
                                        <p:tgtEl>
                                          <p:spTgt spid="112684">
                                            <p:txEl>
                                              <p:pRg st="0" end="0"/>
                                            </p:txEl>
                                          </p:spTgt>
                                        </p:tgtEl>
                                        <p:attrNameLst>
                                          <p:attrName>style.visibility</p:attrName>
                                        </p:attrNameLst>
                                      </p:cBhvr>
                                      <p:to>
                                        <p:strVal val="visible"/>
                                      </p:to>
                                    </p:set>
                                    <p:animEffect transition="in" filter="blinds(horizontal)">
                                      <p:cBhvr>
                                        <p:cTn id="168" dur="500"/>
                                        <p:tgtEl>
                                          <p:spTgt spid="112684">
                                            <p:txEl>
                                              <p:pRg st="0" end="0"/>
                                            </p:txEl>
                                          </p:spTgt>
                                        </p:tgtEl>
                                      </p:cBhvr>
                                    </p:animEffect>
                                  </p:childTnLst>
                                  <p:subTnLst>
                                    <p:audio>
                                      <p:cMediaNode>
                                        <p:cTn display="0" masterRel="sameClick">
                                          <p:stCondLst>
                                            <p:cond evt="begin" delay="0">
                                              <p:tn val="16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12719"/>
                  </p:tgtEl>
                </p:cond>
              </p:nextCondLst>
            </p:seq>
            <p:seq concurrent="1" nextAc="seek">
              <p:cTn id="169" restart="whenNotActive" fill="hold" evtFilter="cancelBubble" nodeType="interactiveSeq">
                <p:stCondLst>
                  <p:cond evt="onClick" delay="0">
                    <p:tgtEl>
                      <p:spTgt spid="112720"/>
                    </p:tgtEl>
                  </p:cond>
                </p:stCondLst>
                <p:endSync evt="end" delay="0">
                  <p:rtn val="all"/>
                </p:endSync>
                <p:childTnLst>
                  <p:par>
                    <p:cTn id="170" fill="hold" nodeType="clickPar">
                      <p:stCondLst>
                        <p:cond delay="0"/>
                      </p:stCondLst>
                      <p:childTnLst>
                        <p:par>
                          <p:cTn id="171" fill="hold" nodeType="withGroup">
                            <p:stCondLst>
                              <p:cond delay="0"/>
                            </p:stCondLst>
                            <p:childTnLst>
                              <p:par>
                                <p:cTn id="172" presetID="3" presetClass="entr" presetSubtype="10" fill="hold" nodeType="withEffect">
                                  <p:stCondLst>
                                    <p:cond delay="0"/>
                                  </p:stCondLst>
                                  <p:childTnLst>
                                    <p:set>
                                      <p:cBhvr>
                                        <p:cTn id="173" dur="1" fill="hold">
                                          <p:stCondLst>
                                            <p:cond delay="0"/>
                                          </p:stCondLst>
                                        </p:cTn>
                                        <p:tgtEl>
                                          <p:spTgt spid="112686">
                                            <p:txEl>
                                              <p:pRg st="0" end="0"/>
                                            </p:txEl>
                                          </p:spTgt>
                                        </p:tgtEl>
                                        <p:attrNameLst>
                                          <p:attrName>style.visibility</p:attrName>
                                        </p:attrNameLst>
                                      </p:cBhvr>
                                      <p:to>
                                        <p:strVal val="visible"/>
                                      </p:to>
                                    </p:set>
                                    <p:animEffect transition="in" filter="blinds(horizontal)">
                                      <p:cBhvr>
                                        <p:cTn id="174" dur="500"/>
                                        <p:tgtEl>
                                          <p:spTgt spid="112686">
                                            <p:txEl>
                                              <p:pRg st="0" end="0"/>
                                            </p:txEl>
                                          </p:spTgt>
                                        </p:tgtEl>
                                      </p:cBhvr>
                                    </p:animEffect>
                                  </p:childTnLst>
                                  <p:subTnLst>
                                    <p:audio>
                                      <p:cMediaNode>
                                        <p:cTn display="0" masterRel="sameClick">
                                          <p:stCondLst>
                                            <p:cond evt="begin" delay="0">
                                              <p:tn val="172"/>
                                            </p:cond>
                                          </p:stCondLst>
                                          <p:endCondLst>
                                            <p:cond evt="onStopAudio" delay="0">
                                              <p:tgtEl>
                                                <p:sldTgt/>
                                              </p:tgtEl>
                                            </p:cond>
                                          </p:endCondLst>
                                        </p:cTn>
                                        <p:tgtEl>
                                          <p:sndTgt r:embed="rId2" name="applause.wav"/>
                                        </p:tgtEl>
                                      </p:cMediaNode>
                                    </p:audio>
                                  </p:subTnLst>
                                </p:cTn>
                              </p:par>
                              <p:par>
                                <p:cTn id="175" presetID="3" presetClass="entr" presetSubtype="10" fill="hold" nodeType="withEffect">
                                  <p:stCondLst>
                                    <p:cond delay="0"/>
                                  </p:stCondLst>
                                  <p:childTnLst>
                                    <p:set>
                                      <p:cBhvr>
                                        <p:cTn id="176" dur="1" fill="hold">
                                          <p:stCondLst>
                                            <p:cond delay="0"/>
                                          </p:stCondLst>
                                        </p:cTn>
                                        <p:tgtEl>
                                          <p:spTgt spid="112687">
                                            <p:txEl>
                                              <p:pRg st="0" end="0"/>
                                            </p:txEl>
                                          </p:spTgt>
                                        </p:tgtEl>
                                        <p:attrNameLst>
                                          <p:attrName>style.visibility</p:attrName>
                                        </p:attrNameLst>
                                      </p:cBhvr>
                                      <p:to>
                                        <p:strVal val="visible"/>
                                      </p:to>
                                    </p:set>
                                    <p:animEffect transition="in" filter="blinds(horizontal)">
                                      <p:cBhvr>
                                        <p:cTn id="177" dur="500"/>
                                        <p:tgtEl>
                                          <p:spTgt spid="112687">
                                            <p:txEl>
                                              <p:pRg st="0" end="0"/>
                                            </p:txEl>
                                          </p:spTgt>
                                        </p:tgtEl>
                                      </p:cBhvr>
                                    </p:animEffect>
                                  </p:childTnLst>
                                  <p:subTnLst>
                                    <p:audio>
                                      <p:cMediaNode>
                                        <p:cTn display="0" masterRel="sameClick">
                                          <p:stCondLst>
                                            <p:cond evt="begin" delay="0">
                                              <p:tn val="175"/>
                                            </p:cond>
                                          </p:stCondLst>
                                          <p:endCondLst>
                                            <p:cond evt="onStopAudio" delay="0">
                                              <p:tgtEl>
                                                <p:sldTgt/>
                                              </p:tgtEl>
                                            </p:cond>
                                          </p:endCondLst>
                                        </p:cTn>
                                        <p:tgtEl>
                                          <p:sndTgt r:embed="rId2" name="applause.wav"/>
                                        </p:tgtEl>
                                      </p:cMediaNode>
                                    </p:audio>
                                  </p:subTnLst>
                                </p:cTn>
                              </p:par>
                              <p:par>
                                <p:cTn id="178" presetID="3" presetClass="entr" presetSubtype="10" fill="hold" nodeType="withEffect">
                                  <p:stCondLst>
                                    <p:cond delay="0"/>
                                  </p:stCondLst>
                                  <p:childTnLst>
                                    <p:set>
                                      <p:cBhvr>
                                        <p:cTn id="179" dur="1" fill="hold">
                                          <p:stCondLst>
                                            <p:cond delay="0"/>
                                          </p:stCondLst>
                                        </p:cTn>
                                        <p:tgtEl>
                                          <p:spTgt spid="112688">
                                            <p:txEl>
                                              <p:pRg st="0" end="0"/>
                                            </p:txEl>
                                          </p:spTgt>
                                        </p:tgtEl>
                                        <p:attrNameLst>
                                          <p:attrName>style.visibility</p:attrName>
                                        </p:attrNameLst>
                                      </p:cBhvr>
                                      <p:to>
                                        <p:strVal val="visible"/>
                                      </p:to>
                                    </p:set>
                                    <p:animEffect transition="in" filter="blinds(horizontal)">
                                      <p:cBhvr>
                                        <p:cTn id="180" dur="500"/>
                                        <p:tgtEl>
                                          <p:spTgt spid="112688">
                                            <p:txEl>
                                              <p:pRg st="0" end="0"/>
                                            </p:txEl>
                                          </p:spTgt>
                                        </p:tgtEl>
                                      </p:cBhvr>
                                    </p:animEffect>
                                  </p:childTnLst>
                                  <p:subTnLst>
                                    <p:audio>
                                      <p:cMediaNode>
                                        <p:cTn display="0" masterRel="sameClick">
                                          <p:stCondLst>
                                            <p:cond evt="begin" delay="0">
                                              <p:tn val="178"/>
                                            </p:cond>
                                          </p:stCondLst>
                                          <p:endCondLst>
                                            <p:cond evt="onStopAudio" delay="0">
                                              <p:tgtEl>
                                                <p:sldTgt/>
                                              </p:tgtEl>
                                            </p:cond>
                                          </p:endCondLst>
                                        </p:cTn>
                                        <p:tgtEl>
                                          <p:sndTgt r:embed="rId2" name="applause.wav"/>
                                        </p:tgtEl>
                                      </p:cMediaNode>
                                    </p:audio>
                                  </p:subTnLst>
                                </p:cTn>
                              </p:par>
                              <p:par>
                                <p:cTn id="181" presetID="3" presetClass="entr" presetSubtype="10" fill="hold" nodeType="withEffect">
                                  <p:stCondLst>
                                    <p:cond delay="0"/>
                                  </p:stCondLst>
                                  <p:childTnLst>
                                    <p:set>
                                      <p:cBhvr>
                                        <p:cTn id="182" dur="1" fill="hold">
                                          <p:stCondLst>
                                            <p:cond delay="0"/>
                                          </p:stCondLst>
                                        </p:cTn>
                                        <p:tgtEl>
                                          <p:spTgt spid="112689">
                                            <p:txEl>
                                              <p:pRg st="0" end="0"/>
                                            </p:txEl>
                                          </p:spTgt>
                                        </p:tgtEl>
                                        <p:attrNameLst>
                                          <p:attrName>style.visibility</p:attrName>
                                        </p:attrNameLst>
                                      </p:cBhvr>
                                      <p:to>
                                        <p:strVal val="visible"/>
                                      </p:to>
                                    </p:set>
                                    <p:animEffect transition="in" filter="blinds(horizontal)">
                                      <p:cBhvr>
                                        <p:cTn id="183" dur="500"/>
                                        <p:tgtEl>
                                          <p:spTgt spid="112689">
                                            <p:txEl>
                                              <p:pRg st="0" end="0"/>
                                            </p:txEl>
                                          </p:spTgt>
                                        </p:tgtEl>
                                      </p:cBhvr>
                                    </p:animEffect>
                                  </p:childTnLst>
                                  <p:subTnLst>
                                    <p:audio>
                                      <p:cMediaNode>
                                        <p:cTn display="0" masterRel="sameClick">
                                          <p:stCondLst>
                                            <p:cond evt="begin" delay="0">
                                              <p:tn val="181"/>
                                            </p:cond>
                                          </p:stCondLst>
                                          <p:endCondLst>
                                            <p:cond evt="onStopAudio" delay="0">
                                              <p:tgtEl>
                                                <p:sldTgt/>
                                              </p:tgtEl>
                                            </p:cond>
                                          </p:endCondLst>
                                        </p:cTn>
                                        <p:tgtEl>
                                          <p:sndTgt r:embed="rId2" name="applause.wav"/>
                                        </p:tgtEl>
                                      </p:cMediaNode>
                                    </p:audio>
                                  </p:subTnLst>
                                </p:cTn>
                              </p:par>
                              <p:par>
                                <p:cTn id="184" presetID="3" presetClass="entr" presetSubtype="10" fill="hold" nodeType="withEffect">
                                  <p:stCondLst>
                                    <p:cond delay="0"/>
                                  </p:stCondLst>
                                  <p:childTnLst>
                                    <p:set>
                                      <p:cBhvr>
                                        <p:cTn id="185" dur="1" fill="hold">
                                          <p:stCondLst>
                                            <p:cond delay="0"/>
                                          </p:stCondLst>
                                        </p:cTn>
                                        <p:tgtEl>
                                          <p:spTgt spid="112690">
                                            <p:txEl>
                                              <p:pRg st="0" end="0"/>
                                            </p:txEl>
                                          </p:spTgt>
                                        </p:tgtEl>
                                        <p:attrNameLst>
                                          <p:attrName>style.visibility</p:attrName>
                                        </p:attrNameLst>
                                      </p:cBhvr>
                                      <p:to>
                                        <p:strVal val="visible"/>
                                      </p:to>
                                    </p:set>
                                    <p:animEffect transition="in" filter="blinds(horizontal)">
                                      <p:cBhvr>
                                        <p:cTn id="186" dur="500"/>
                                        <p:tgtEl>
                                          <p:spTgt spid="112690">
                                            <p:txEl>
                                              <p:pRg st="0" end="0"/>
                                            </p:txEl>
                                          </p:spTgt>
                                        </p:tgtEl>
                                      </p:cBhvr>
                                    </p:animEffect>
                                  </p:childTnLst>
                                  <p:subTnLst>
                                    <p:audio>
                                      <p:cMediaNode>
                                        <p:cTn display="0" masterRel="sameClick">
                                          <p:stCondLst>
                                            <p:cond evt="begin" delay="0">
                                              <p:tn val="184"/>
                                            </p:cond>
                                          </p:stCondLst>
                                          <p:endCondLst>
                                            <p:cond evt="onStopAudio" delay="0">
                                              <p:tgtEl>
                                                <p:sldTgt/>
                                              </p:tgtEl>
                                            </p:cond>
                                          </p:endCondLst>
                                        </p:cTn>
                                        <p:tgtEl>
                                          <p:sndTgt r:embed="rId2" name="applause.wav"/>
                                        </p:tgtEl>
                                      </p:cMediaNode>
                                    </p:audio>
                                  </p:subTnLst>
                                </p:cTn>
                              </p:par>
                              <p:par>
                                <p:cTn id="187" presetID="3" presetClass="entr" presetSubtype="10" fill="hold" nodeType="withEffect">
                                  <p:stCondLst>
                                    <p:cond delay="0"/>
                                  </p:stCondLst>
                                  <p:childTnLst>
                                    <p:set>
                                      <p:cBhvr>
                                        <p:cTn id="188" dur="1" fill="hold">
                                          <p:stCondLst>
                                            <p:cond delay="0"/>
                                          </p:stCondLst>
                                        </p:cTn>
                                        <p:tgtEl>
                                          <p:spTgt spid="112691">
                                            <p:txEl>
                                              <p:pRg st="0" end="0"/>
                                            </p:txEl>
                                          </p:spTgt>
                                        </p:tgtEl>
                                        <p:attrNameLst>
                                          <p:attrName>style.visibility</p:attrName>
                                        </p:attrNameLst>
                                      </p:cBhvr>
                                      <p:to>
                                        <p:strVal val="visible"/>
                                      </p:to>
                                    </p:set>
                                    <p:animEffect transition="in" filter="blinds(horizontal)">
                                      <p:cBhvr>
                                        <p:cTn id="189" dur="500"/>
                                        <p:tgtEl>
                                          <p:spTgt spid="112691">
                                            <p:txEl>
                                              <p:pRg st="0" end="0"/>
                                            </p:txEl>
                                          </p:spTgt>
                                        </p:tgtEl>
                                      </p:cBhvr>
                                    </p:animEffect>
                                  </p:childTnLst>
                                  <p:subTnLst>
                                    <p:audio>
                                      <p:cMediaNode>
                                        <p:cTn display="0" masterRel="sameClick">
                                          <p:stCondLst>
                                            <p:cond evt="begin" delay="0">
                                              <p:tn val="187"/>
                                            </p:cond>
                                          </p:stCondLst>
                                          <p:endCondLst>
                                            <p:cond evt="onStopAudio" delay="0">
                                              <p:tgtEl>
                                                <p:sldTgt/>
                                              </p:tgtEl>
                                            </p:cond>
                                          </p:endCondLst>
                                        </p:cTn>
                                        <p:tgtEl>
                                          <p:sndTgt r:embed="rId2" name="applause.wav"/>
                                        </p:tgtEl>
                                      </p:cMediaNode>
                                    </p:audio>
                                  </p:subTnLst>
                                </p:cTn>
                              </p:par>
                              <p:par>
                                <p:cTn id="190" presetID="3" presetClass="entr" presetSubtype="10" fill="hold" nodeType="withEffect">
                                  <p:stCondLst>
                                    <p:cond delay="0"/>
                                  </p:stCondLst>
                                  <p:childTnLst>
                                    <p:set>
                                      <p:cBhvr>
                                        <p:cTn id="191" dur="1" fill="hold">
                                          <p:stCondLst>
                                            <p:cond delay="0"/>
                                          </p:stCondLst>
                                        </p:cTn>
                                        <p:tgtEl>
                                          <p:spTgt spid="112692">
                                            <p:txEl>
                                              <p:pRg st="0" end="0"/>
                                            </p:txEl>
                                          </p:spTgt>
                                        </p:tgtEl>
                                        <p:attrNameLst>
                                          <p:attrName>style.visibility</p:attrName>
                                        </p:attrNameLst>
                                      </p:cBhvr>
                                      <p:to>
                                        <p:strVal val="visible"/>
                                      </p:to>
                                    </p:set>
                                    <p:animEffect transition="in" filter="blinds(horizontal)">
                                      <p:cBhvr>
                                        <p:cTn id="192" dur="500"/>
                                        <p:tgtEl>
                                          <p:spTgt spid="112692">
                                            <p:txEl>
                                              <p:pRg st="0" end="0"/>
                                            </p:txEl>
                                          </p:spTgt>
                                        </p:tgtEl>
                                      </p:cBhvr>
                                    </p:animEffect>
                                  </p:childTnLst>
                                  <p:subTnLst>
                                    <p:audio>
                                      <p:cMediaNode>
                                        <p:cTn display="0" masterRel="sameClick">
                                          <p:stCondLst>
                                            <p:cond evt="begin" delay="0">
                                              <p:tn val="190"/>
                                            </p:cond>
                                          </p:stCondLst>
                                          <p:endCondLst>
                                            <p:cond evt="onStopAudio" delay="0">
                                              <p:tgtEl>
                                                <p:sldTgt/>
                                              </p:tgtEl>
                                            </p:cond>
                                          </p:endCondLst>
                                        </p:cTn>
                                        <p:tgtEl>
                                          <p:sndTgt r:embed="rId2" name="applause.wav"/>
                                        </p:tgtEl>
                                      </p:cMediaNode>
                                    </p:audio>
                                  </p:subTnLst>
                                </p:cTn>
                              </p:par>
                              <p:par>
                                <p:cTn id="193" presetID="3" presetClass="entr" presetSubtype="10" fill="hold" nodeType="withEffect">
                                  <p:stCondLst>
                                    <p:cond delay="0"/>
                                  </p:stCondLst>
                                  <p:childTnLst>
                                    <p:set>
                                      <p:cBhvr>
                                        <p:cTn id="194" dur="1" fill="hold">
                                          <p:stCondLst>
                                            <p:cond delay="0"/>
                                          </p:stCondLst>
                                        </p:cTn>
                                        <p:tgtEl>
                                          <p:spTgt spid="112693">
                                            <p:txEl>
                                              <p:pRg st="0" end="0"/>
                                            </p:txEl>
                                          </p:spTgt>
                                        </p:tgtEl>
                                        <p:attrNameLst>
                                          <p:attrName>style.visibility</p:attrName>
                                        </p:attrNameLst>
                                      </p:cBhvr>
                                      <p:to>
                                        <p:strVal val="visible"/>
                                      </p:to>
                                    </p:set>
                                    <p:animEffect transition="in" filter="blinds(horizontal)">
                                      <p:cBhvr>
                                        <p:cTn id="195" dur="500"/>
                                        <p:tgtEl>
                                          <p:spTgt spid="112693">
                                            <p:txEl>
                                              <p:pRg st="0" end="0"/>
                                            </p:txEl>
                                          </p:spTgt>
                                        </p:tgtEl>
                                      </p:cBhvr>
                                    </p:animEffect>
                                  </p:childTnLst>
                                  <p:subTnLst>
                                    <p:audio>
                                      <p:cMediaNode>
                                        <p:cTn display="0" masterRel="sameClick">
                                          <p:stCondLst>
                                            <p:cond evt="begin" delay="0">
                                              <p:tn val="193"/>
                                            </p:cond>
                                          </p:stCondLst>
                                          <p:endCondLst>
                                            <p:cond evt="onStopAudio" delay="0">
                                              <p:tgtEl>
                                                <p:sldTgt/>
                                              </p:tgtEl>
                                            </p:cond>
                                          </p:endCondLst>
                                        </p:cTn>
                                        <p:tgtEl>
                                          <p:sndTgt r:embed="rId2" name="applause.wav"/>
                                        </p:tgtEl>
                                      </p:cMediaNode>
                                    </p:audio>
                                  </p:subTnLst>
                                </p:cTn>
                              </p:par>
                              <p:par>
                                <p:cTn id="196" presetID="3" presetClass="entr" presetSubtype="10" fill="hold" nodeType="withEffect">
                                  <p:stCondLst>
                                    <p:cond delay="0"/>
                                  </p:stCondLst>
                                  <p:childTnLst>
                                    <p:set>
                                      <p:cBhvr>
                                        <p:cTn id="197" dur="1" fill="hold">
                                          <p:stCondLst>
                                            <p:cond delay="0"/>
                                          </p:stCondLst>
                                        </p:cTn>
                                        <p:tgtEl>
                                          <p:spTgt spid="112694">
                                            <p:txEl>
                                              <p:pRg st="0" end="0"/>
                                            </p:txEl>
                                          </p:spTgt>
                                        </p:tgtEl>
                                        <p:attrNameLst>
                                          <p:attrName>style.visibility</p:attrName>
                                        </p:attrNameLst>
                                      </p:cBhvr>
                                      <p:to>
                                        <p:strVal val="visible"/>
                                      </p:to>
                                    </p:set>
                                    <p:animEffect transition="in" filter="blinds(horizontal)">
                                      <p:cBhvr>
                                        <p:cTn id="198" dur="500"/>
                                        <p:tgtEl>
                                          <p:spTgt spid="112694">
                                            <p:txEl>
                                              <p:pRg st="0" end="0"/>
                                            </p:txEl>
                                          </p:spTgt>
                                        </p:tgtEl>
                                      </p:cBhvr>
                                    </p:animEffect>
                                  </p:childTnLst>
                                  <p:subTnLst>
                                    <p:audio>
                                      <p:cMediaNode>
                                        <p:cTn display="0" masterRel="sameClick">
                                          <p:stCondLst>
                                            <p:cond evt="begin" delay="0">
                                              <p:tn val="196"/>
                                            </p:cond>
                                          </p:stCondLst>
                                          <p:endCondLst>
                                            <p:cond evt="onStopAudio" delay="0">
                                              <p:tgtEl>
                                                <p:sldTgt/>
                                              </p:tgtEl>
                                            </p:cond>
                                          </p:endCondLst>
                                        </p:cTn>
                                        <p:tgtEl>
                                          <p:sndTgt r:embed="rId2" name="applause.wav"/>
                                        </p:tgtEl>
                                      </p:cMediaNode>
                                    </p:audio>
                                  </p:subTnLst>
                                </p:cTn>
                              </p:par>
                              <p:par>
                                <p:cTn id="199" presetID="3" presetClass="entr" presetSubtype="10" fill="hold" nodeType="withEffect">
                                  <p:stCondLst>
                                    <p:cond delay="0"/>
                                  </p:stCondLst>
                                  <p:childTnLst>
                                    <p:set>
                                      <p:cBhvr>
                                        <p:cTn id="200" dur="1" fill="hold">
                                          <p:stCondLst>
                                            <p:cond delay="0"/>
                                          </p:stCondLst>
                                        </p:cTn>
                                        <p:tgtEl>
                                          <p:spTgt spid="112695">
                                            <p:txEl>
                                              <p:pRg st="0" end="0"/>
                                            </p:txEl>
                                          </p:spTgt>
                                        </p:tgtEl>
                                        <p:attrNameLst>
                                          <p:attrName>style.visibility</p:attrName>
                                        </p:attrNameLst>
                                      </p:cBhvr>
                                      <p:to>
                                        <p:strVal val="visible"/>
                                      </p:to>
                                    </p:set>
                                    <p:animEffect transition="in" filter="blinds(horizontal)">
                                      <p:cBhvr>
                                        <p:cTn id="201" dur="500"/>
                                        <p:tgtEl>
                                          <p:spTgt spid="112695">
                                            <p:txEl>
                                              <p:pRg st="0" end="0"/>
                                            </p:txEl>
                                          </p:spTgt>
                                        </p:tgtEl>
                                      </p:cBhvr>
                                    </p:animEffect>
                                  </p:childTnLst>
                                  <p:subTnLst>
                                    <p:audio>
                                      <p:cMediaNode>
                                        <p:cTn display="0" masterRel="sameClick">
                                          <p:stCondLst>
                                            <p:cond evt="begin" delay="0">
                                              <p:tn val="199"/>
                                            </p:cond>
                                          </p:stCondLst>
                                          <p:endCondLst>
                                            <p:cond evt="onStopAudio" delay="0">
                                              <p:tgtEl>
                                                <p:sldTgt/>
                                              </p:tgtEl>
                                            </p:cond>
                                          </p:endCondLst>
                                        </p:cTn>
                                        <p:tgtEl>
                                          <p:sndTgt r:embed="rId2" name="applause.wav"/>
                                        </p:tgtEl>
                                      </p:cMediaNode>
                                    </p:audio>
                                  </p:subTnLst>
                                </p:cTn>
                              </p:par>
                              <p:par>
                                <p:cTn id="202" presetID="3" presetClass="entr" presetSubtype="10" fill="hold" nodeType="withEffect">
                                  <p:stCondLst>
                                    <p:cond delay="0"/>
                                  </p:stCondLst>
                                  <p:childTnLst>
                                    <p:set>
                                      <p:cBhvr>
                                        <p:cTn id="203" dur="1" fill="hold">
                                          <p:stCondLst>
                                            <p:cond delay="0"/>
                                          </p:stCondLst>
                                        </p:cTn>
                                        <p:tgtEl>
                                          <p:spTgt spid="112685">
                                            <p:txEl>
                                              <p:pRg st="0" end="0"/>
                                            </p:txEl>
                                          </p:spTgt>
                                        </p:tgtEl>
                                        <p:attrNameLst>
                                          <p:attrName>style.visibility</p:attrName>
                                        </p:attrNameLst>
                                      </p:cBhvr>
                                      <p:to>
                                        <p:strVal val="visible"/>
                                      </p:to>
                                    </p:set>
                                    <p:animEffect transition="in" filter="blinds(horizontal)">
                                      <p:cBhvr>
                                        <p:cTn id="204" dur="500"/>
                                        <p:tgtEl>
                                          <p:spTgt spid="112685">
                                            <p:txEl>
                                              <p:pRg st="0" end="0"/>
                                            </p:txEl>
                                          </p:spTgt>
                                        </p:tgtEl>
                                      </p:cBhvr>
                                    </p:animEffect>
                                  </p:childTnLst>
                                  <p:subTnLst>
                                    <p:audio>
                                      <p:cMediaNode>
                                        <p:cTn display="0" masterRel="sameClick">
                                          <p:stCondLst>
                                            <p:cond evt="begin" delay="0">
                                              <p:tn val="202"/>
                                            </p:cond>
                                          </p:stCondLst>
                                          <p:endCondLst>
                                            <p:cond evt="onStopAudio" delay="0">
                                              <p:tgtEl>
                                                <p:sldTgt/>
                                              </p:tgtEl>
                                            </p:cond>
                                          </p:endCondLst>
                                        </p:cTn>
                                        <p:tgtEl>
                                          <p:sndTgt r:embed="rId2" name="applause.wav"/>
                                        </p:tgtEl>
                                      </p:cMediaNode>
                                    </p:audio>
                                  </p:subTnLst>
                                </p:cTn>
                              </p:par>
                              <p:par>
                                <p:cTn id="205" presetID="3" presetClass="entr" presetSubtype="10" fill="hold" nodeType="withEffect">
                                  <p:stCondLst>
                                    <p:cond delay="0"/>
                                  </p:stCondLst>
                                  <p:childTnLst>
                                    <p:set>
                                      <p:cBhvr>
                                        <p:cTn id="206" dur="1" fill="hold">
                                          <p:stCondLst>
                                            <p:cond delay="0"/>
                                          </p:stCondLst>
                                        </p:cTn>
                                        <p:tgtEl>
                                          <p:spTgt spid="112696">
                                            <p:txEl>
                                              <p:pRg st="0" end="0"/>
                                            </p:txEl>
                                          </p:spTgt>
                                        </p:tgtEl>
                                        <p:attrNameLst>
                                          <p:attrName>style.visibility</p:attrName>
                                        </p:attrNameLst>
                                      </p:cBhvr>
                                      <p:to>
                                        <p:strVal val="visible"/>
                                      </p:to>
                                    </p:set>
                                    <p:animEffect transition="in" filter="blinds(horizontal)">
                                      <p:cBhvr>
                                        <p:cTn id="207" dur="500"/>
                                        <p:tgtEl>
                                          <p:spTgt spid="112696">
                                            <p:txEl>
                                              <p:pRg st="0" end="0"/>
                                            </p:txEl>
                                          </p:spTgt>
                                        </p:tgtEl>
                                      </p:cBhvr>
                                    </p:animEffect>
                                  </p:childTnLst>
                                  <p:subTnLst>
                                    <p:audio>
                                      <p:cMediaNode>
                                        <p:cTn display="0" masterRel="sameClick">
                                          <p:stCondLst>
                                            <p:cond evt="begin" delay="0">
                                              <p:tn val="205"/>
                                            </p:cond>
                                          </p:stCondLst>
                                          <p:endCondLst>
                                            <p:cond evt="onStopAudio" delay="0">
                                              <p:tgtEl>
                                                <p:sldTgt/>
                                              </p:tgtEl>
                                            </p:cond>
                                          </p:endCondLst>
                                        </p:cTn>
                                        <p:tgtEl>
                                          <p:sndTgt r:embed="rId2" name="applause.wav"/>
                                        </p:tgtEl>
                                      </p:cMediaNode>
                                    </p:audio>
                                  </p:subTnLst>
                                </p:cTn>
                              </p:par>
                              <p:par>
                                <p:cTn id="208" presetID="3" presetClass="entr" presetSubtype="10" fill="hold" nodeType="withEffect">
                                  <p:stCondLst>
                                    <p:cond delay="0"/>
                                  </p:stCondLst>
                                  <p:childTnLst>
                                    <p:set>
                                      <p:cBhvr>
                                        <p:cTn id="209" dur="1" fill="hold">
                                          <p:stCondLst>
                                            <p:cond delay="0"/>
                                          </p:stCondLst>
                                        </p:cTn>
                                        <p:tgtEl>
                                          <p:spTgt spid="112697">
                                            <p:txEl>
                                              <p:pRg st="0" end="0"/>
                                            </p:txEl>
                                          </p:spTgt>
                                        </p:tgtEl>
                                        <p:attrNameLst>
                                          <p:attrName>style.visibility</p:attrName>
                                        </p:attrNameLst>
                                      </p:cBhvr>
                                      <p:to>
                                        <p:strVal val="visible"/>
                                      </p:to>
                                    </p:set>
                                    <p:animEffect transition="in" filter="blinds(horizontal)">
                                      <p:cBhvr>
                                        <p:cTn id="210" dur="500"/>
                                        <p:tgtEl>
                                          <p:spTgt spid="112697">
                                            <p:txEl>
                                              <p:pRg st="0" end="0"/>
                                            </p:txEl>
                                          </p:spTgt>
                                        </p:tgtEl>
                                      </p:cBhvr>
                                    </p:animEffect>
                                  </p:childTnLst>
                                  <p:subTnLst>
                                    <p:audio>
                                      <p:cMediaNode>
                                        <p:cTn display="0" masterRel="sameClick">
                                          <p:stCondLst>
                                            <p:cond evt="begin" delay="0">
                                              <p:tn val="208"/>
                                            </p:cond>
                                          </p:stCondLst>
                                          <p:endCondLst>
                                            <p:cond evt="onStopAudio" delay="0">
                                              <p:tgtEl>
                                                <p:sldTgt/>
                                              </p:tgtEl>
                                            </p:cond>
                                          </p:endCondLst>
                                        </p:cTn>
                                        <p:tgtEl>
                                          <p:sndTgt r:embed="rId2" name="applause.wav"/>
                                        </p:tgtEl>
                                      </p:cMediaNode>
                                    </p:audio>
                                  </p:subTnLst>
                                </p:cTn>
                              </p:par>
                              <p:par>
                                <p:cTn id="211" presetID="3" presetClass="entr" presetSubtype="10" fill="hold" nodeType="withEffect">
                                  <p:stCondLst>
                                    <p:cond delay="0"/>
                                  </p:stCondLst>
                                  <p:childTnLst>
                                    <p:set>
                                      <p:cBhvr>
                                        <p:cTn id="212" dur="1" fill="hold">
                                          <p:stCondLst>
                                            <p:cond delay="0"/>
                                          </p:stCondLst>
                                        </p:cTn>
                                        <p:tgtEl>
                                          <p:spTgt spid="112698">
                                            <p:txEl>
                                              <p:pRg st="0" end="0"/>
                                            </p:txEl>
                                          </p:spTgt>
                                        </p:tgtEl>
                                        <p:attrNameLst>
                                          <p:attrName>style.visibility</p:attrName>
                                        </p:attrNameLst>
                                      </p:cBhvr>
                                      <p:to>
                                        <p:strVal val="visible"/>
                                      </p:to>
                                    </p:set>
                                    <p:animEffect transition="in" filter="blinds(horizontal)">
                                      <p:cBhvr>
                                        <p:cTn id="213" dur="500"/>
                                        <p:tgtEl>
                                          <p:spTgt spid="112698">
                                            <p:txEl>
                                              <p:pRg st="0" end="0"/>
                                            </p:txEl>
                                          </p:spTgt>
                                        </p:tgtEl>
                                      </p:cBhvr>
                                    </p:animEffect>
                                  </p:childTnLst>
                                  <p:subTnLst>
                                    <p:audio>
                                      <p:cMediaNode>
                                        <p:cTn display="0" masterRel="sameClick">
                                          <p:stCondLst>
                                            <p:cond evt="begin" delay="0">
                                              <p:tn val="211"/>
                                            </p:cond>
                                          </p:stCondLst>
                                          <p:endCondLst>
                                            <p:cond evt="onStopAudio" delay="0">
                                              <p:tgtEl>
                                                <p:sldTgt/>
                                              </p:tgtEl>
                                            </p:cond>
                                          </p:endCondLst>
                                        </p:cTn>
                                        <p:tgtEl>
                                          <p:sndTgt r:embed="rId2" name="applause.wav"/>
                                        </p:tgtEl>
                                      </p:cMediaNode>
                                    </p:audio>
                                  </p:subTnLst>
                                </p:cTn>
                              </p:par>
                              <p:par>
                                <p:cTn id="214" presetID="3" presetClass="entr" presetSubtype="10" fill="hold" nodeType="withEffect">
                                  <p:stCondLst>
                                    <p:cond delay="0"/>
                                  </p:stCondLst>
                                  <p:childTnLst>
                                    <p:set>
                                      <p:cBhvr>
                                        <p:cTn id="215" dur="1" fill="hold">
                                          <p:stCondLst>
                                            <p:cond delay="0"/>
                                          </p:stCondLst>
                                        </p:cTn>
                                        <p:tgtEl>
                                          <p:spTgt spid="112700">
                                            <p:txEl>
                                              <p:pRg st="0" end="0"/>
                                            </p:txEl>
                                          </p:spTgt>
                                        </p:tgtEl>
                                        <p:attrNameLst>
                                          <p:attrName>style.visibility</p:attrName>
                                        </p:attrNameLst>
                                      </p:cBhvr>
                                      <p:to>
                                        <p:strVal val="visible"/>
                                      </p:to>
                                    </p:set>
                                    <p:animEffect transition="in" filter="blinds(horizontal)">
                                      <p:cBhvr>
                                        <p:cTn id="216" dur="500"/>
                                        <p:tgtEl>
                                          <p:spTgt spid="112700">
                                            <p:txEl>
                                              <p:pRg st="0" end="0"/>
                                            </p:txEl>
                                          </p:spTgt>
                                        </p:tgtEl>
                                      </p:cBhvr>
                                    </p:animEffect>
                                  </p:childTnLst>
                                  <p:subTnLst>
                                    <p:audio>
                                      <p:cMediaNode>
                                        <p:cTn display="0" masterRel="sameClick">
                                          <p:stCondLst>
                                            <p:cond evt="begin" delay="0">
                                              <p:tn val="214"/>
                                            </p:cond>
                                          </p:stCondLst>
                                          <p:endCondLst>
                                            <p:cond evt="onStopAudio" delay="0">
                                              <p:tgtEl>
                                                <p:sldTgt/>
                                              </p:tgtEl>
                                            </p:cond>
                                          </p:endCondLst>
                                        </p:cTn>
                                        <p:tgtEl>
                                          <p:sndTgt r:embed="rId2" name="applause.wav"/>
                                        </p:tgtEl>
                                      </p:cMediaNode>
                                    </p:audio>
                                  </p:subTnLst>
                                </p:cTn>
                              </p:par>
                              <p:par>
                                <p:cTn id="217" presetID="3" presetClass="entr" presetSubtype="10" fill="hold" nodeType="withEffect">
                                  <p:stCondLst>
                                    <p:cond delay="0"/>
                                  </p:stCondLst>
                                  <p:childTnLst>
                                    <p:set>
                                      <p:cBhvr>
                                        <p:cTn id="218" dur="1" fill="hold">
                                          <p:stCondLst>
                                            <p:cond delay="0"/>
                                          </p:stCondLst>
                                        </p:cTn>
                                        <p:tgtEl>
                                          <p:spTgt spid="112699">
                                            <p:txEl>
                                              <p:pRg st="0" end="0"/>
                                            </p:txEl>
                                          </p:spTgt>
                                        </p:tgtEl>
                                        <p:attrNameLst>
                                          <p:attrName>style.visibility</p:attrName>
                                        </p:attrNameLst>
                                      </p:cBhvr>
                                      <p:to>
                                        <p:strVal val="visible"/>
                                      </p:to>
                                    </p:set>
                                    <p:animEffect transition="in" filter="blinds(horizontal)">
                                      <p:cBhvr>
                                        <p:cTn id="219" dur="500"/>
                                        <p:tgtEl>
                                          <p:spTgt spid="112699">
                                            <p:txEl>
                                              <p:pRg st="0" end="0"/>
                                            </p:txEl>
                                          </p:spTgt>
                                        </p:tgtEl>
                                      </p:cBhvr>
                                    </p:animEffect>
                                  </p:childTnLst>
                                  <p:subTnLst>
                                    <p:audio>
                                      <p:cMediaNode>
                                        <p:cTn display="0" masterRel="sameClick">
                                          <p:stCondLst>
                                            <p:cond evt="begin" delay="0">
                                              <p:tn val="21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12720"/>
                  </p:tgtEl>
                </p:cond>
              </p:nextCondLst>
            </p:seq>
            <p:seq concurrent="1" nextAc="seek">
              <p:cTn id="220" restart="whenNotActive" fill="hold" evtFilter="cancelBubble" nodeType="interactiveSeq">
                <p:stCondLst>
                  <p:cond evt="onClick" delay="0">
                    <p:tgtEl>
                      <p:spTgt spid="112721"/>
                    </p:tgtEl>
                  </p:cond>
                </p:stCondLst>
                <p:endSync evt="end" delay="0">
                  <p:rtn val="all"/>
                </p:endSync>
                <p:childTnLst>
                  <p:par>
                    <p:cTn id="221" fill="hold" nodeType="clickPar">
                      <p:stCondLst>
                        <p:cond delay="0"/>
                      </p:stCondLst>
                      <p:childTnLst>
                        <p:par>
                          <p:cTn id="222" fill="hold" nodeType="withGroup">
                            <p:stCondLst>
                              <p:cond delay="0"/>
                            </p:stCondLst>
                            <p:childTnLst>
                              <p:par>
                                <p:cTn id="223" presetID="3" presetClass="entr" presetSubtype="10" fill="hold" nodeType="withEffect">
                                  <p:stCondLst>
                                    <p:cond delay="0"/>
                                  </p:stCondLst>
                                  <p:childTnLst>
                                    <p:set>
                                      <p:cBhvr>
                                        <p:cTn id="224" dur="1" fill="hold">
                                          <p:stCondLst>
                                            <p:cond delay="0"/>
                                          </p:stCondLst>
                                        </p:cTn>
                                        <p:tgtEl>
                                          <p:spTgt spid="112702">
                                            <p:txEl>
                                              <p:pRg st="0" end="0"/>
                                            </p:txEl>
                                          </p:spTgt>
                                        </p:tgtEl>
                                        <p:attrNameLst>
                                          <p:attrName>style.visibility</p:attrName>
                                        </p:attrNameLst>
                                      </p:cBhvr>
                                      <p:to>
                                        <p:strVal val="visible"/>
                                      </p:to>
                                    </p:set>
                                    <p:animEffect transition="in" filter="blinds(horizontal)">
                                      <p:cBhvr>
                                        <p:cTn id="225" dur="500"/>
                                        <p:tgtEl>
                                          <p:spTgt spid="112702">
                                            <p:txEl>
                                              <p:pRg st="0" end="0"/>
                                            </p:txEl>
                                          </p:spTgt>
                                        </p:tgtEl>
                                      </p:cBhvr>
                                    </p:animEffect>
                                  </p:childTnLst>
                                  <p:subTnLst>
                                    <p:audio>
                                      <p:cMediaNode>
                                        <p:cTn display="0" masterRel="sameClick">
                                          <p:stCondLst>
                                            <p:cond evt="begin" delay="0">
                                              <p:tn val="223"/>
                                            </p:cond>
                                          </p:stCondLst>
                                          <p:endCondLst>
                                            <p:cond evt="onStopAudio" delay="0">
                                              <p:tgtEl>
                                                <p:sldTgt/>
                                              </p:tgtEl>
                                            </p:cond>
                                          </p:endCondLst>
                                        </p:cTn>
                                        <p:tgtEl>
                                          <p:sndTgt r:embed="rId2" name="applause.wav"/>
                                        </p:tgtEl>
                                      </p:cMediaNode>
                                    </p:audio>
                                  </p:subTnLst>
                                </p:cTn>
                              </p:par>
                              <p:par>
                                <p:cTn id="226" presetID="3" presetClass="entr" presetSubtype="10" fill="hold" nodeType="withEffect">
                                  <p:stCondLst>
                                    <p:cond delay="0"/>
                                  </p:stCondLst>
                                  <p:childTnLst>
                                    <p:set>
                                      <p:cBhvr>
                                        <p:cTn id="227" dur="1" fill="hold">
                                          <p:stCondLst>
                                            <p:cond delay="0"/>
                                          </p:stCondLst>
                                        </p:cTn>
                                        <p:tgtEl>
                                          <p:spTgt spid="112703">
                                            <p:txEl>
                                              <p:pRg st="0" end="0"/>
                                            </p:txEl>
                                          </p:spTgt>
                                        </p:tgtEl>
                                        <p:attrNameLst>
                                          <p:attrName>style.visibility</p:attrName>
                                        </p:attrNameLst>
                                      </p:cBhvr>
                                      <p:to>
                                        <p:strVal val="visible"/>
                                      </p:to>
                                    </p:set>
                                    <p:animEffect transition="in" filter="blinds(horizontal)">
                                      <p:cBhvr>
                                        <p:cTn id="228" dur="500"/>
                                        <p:tgtEl>
                                          <p:spTgt spid="112703">
                                            <p:txEl>
                                              <p:pRg st="0" end="0"/>
                                            </p:txEl>
                                          </p:spTgt>
                                        </p:tgtEl>
                                      </p:cBhvr>
                                    </p:animEffect>
                                  </p:childTnLst>
                                  <p:subTnLst>
                                    <p:audio>
                                      <p:cMediaNode>
                                        <p:cTn display="0" masterRel="sameClick">
                                          <p:stCondLst>
                                            <p:cond evt="begin" delay="0">
                                              <p:tn val="226"/>
                                            </p:cond>
                                          </p:stCondLst>
                                          <p:endCondLst>
                                            <p:cond evt="onStopAudio" delay="0">
                                              <p:tgtEl>
                                                <p:sldTgt/>
                                              </p:tgtEl>
                                            </p:cond>
                                          </p:endCondLst>
                                        </p:cTn>
                                        <p:tgtEl>
                                          <p:sndTgt r:embed="rId2" name="applause.wav"/>
                                        </p:tgtEl>
                                      </p:cMediaNode>
                                    </p:audio>
                                  </p:subTnLst>
                                </p:cTn>
                              </p:par>
                              <p:par>
                                <p:cTn id="229" presetID="3" presetClass="entr" presetSubtype="10" fill="hold" nodeType="withEffect">
                                  <p:stCondLst>
                                    <p:cond delay="0"/>
                                  </p:stCondLst>
                                  <p:childTnLst>
                                    <p:set>
                                      <p:cBhvr>
                                        <p:cTn id="230" dur="1" fill="hold">
                                          <p:stCondLst>
                                            <p:cond delay="0"/>
                                          </p:stCondLst>
                                        </p:cTn>
                                        <p:tgtEl>
                                          <p:spTgt spid="112704">
                                            <p:txEl>
                                              <p:pRg st="0" end="0"/>
                                            </p:txEl>
                                          </p:spTgt>
                                        </p:tgtEl>
                                        <p:attrNameLst>
                                          <p:attrName>style.visibility</p:attrName>
                                        </p:attrNameLst>
                                      </p:cBhvr>
                                      <p:to>
                                        <p:strVal val="visible"/>
                                      </p:to>
                                    </p:set>
                                    <p:animEffect transition="in" filter="blinds(horizontal)">
                                      <p:cBhvr>
                                        <p:cTn id="231" dur="500"/>
                                        <p:tgtEl>
                                          <p:spTgt spid="112704">
                                            <p:txEl>
                                              <p:pRg st="0" end="0"/>
                                            </p:txEl>
                                          </p:spTgt>
                                        </p:tgtEl>
                                      </p:cBhvr>
                                    </p:animEffect>
                                  </p:childTnLst>
                                  <p:subTnLst>
                                    <p:audio>
                                      <p:cMediaNode>
                                        <p:cTn display="0" masterRel="sameClick">
                                          <p:stCondLst>
                                            <p:cond evt="begin" delay="0">
                                              <p:tn val="229"/>
                                            </p:cond>
                                          </p:stCondLst>
                                          <p:endCondLst>
                                            <p:cond evt="onStopAudio" delay="0">
                                              <p:tgtEl>
                                                <p:sldTgt/>
                                              </p:tgtEl>
                                            </p:cond>
                                          </p:endCondLst>
                                        </p:cTn>
                                        <p:tgtEl>
                                          <p:sndTgt r:embed="rId2" name="applause.wav"/>
                                        </p:tgtEl>
                                      </p:cMediaNode>
                                    </p:audio>
                                  </p:subTnLst>
                                </p:cTn>
                              </p:par>
                              <p:par>
                                <p:cTn id="232" presetID="3" presetClass="entr" presetSubtype="10" fill="hold" nodeType="withEffect">
                                  <p:stCondLst>
                                    <p:cond delay="0"/>
                                  </p:stCondLst>
                                  <p:childTnLst>
                                    <p:set>
                                      <p:cBhvr>
                                        <p:cTn id="233" dur="1" fill="hold">
                                          <p:stCondLst>
                                            <p:cond delay="0"/>
                                          </p:stCondLst>
                                        </p:cTn>
                                        <p:tgtEl>
                                          <p:spTgt spid="112705">
                                            <p:txEl>
                                              <p:pRg st="0" end="0"/>
                                            </p:txEl>
                                          </p:spTgt>
                                        </p:tgtEl>
                                        <p:attrNameLst>
                                          <p:attrName>style.visibility</p:attrName>
                                        </p:attrNameLst>
                                      </p:cBhvr>
                                      <p:to>
                                        <p:strVal val="visible"/>
                                      </p:to>
                                    </p:set>
                                    <p:animEffect transition="in" filter="blinds(horizontal)">
                                      <p:cBhvr>
                                        <p:cTn id="234" dur="500"/>
                                        <p:tgtEl>
                                          <p:spTgt spid="112705">
                                            <p:txEl>
                                              <p:pRg st="0" end="0"/>
                                            </p:txEl>
                                          </p:spTgt>
                                        </p:tgtEl>
                                      </p:cBhvr>
                                    </p:animEffect>
                                  </p:childTnLst>
                                  <p:subTnLst>
                                    <p:audio>
                                      <p:cMediaNode>
                                        <p:cTn display="0" masterRel="sameClick">
                                          <p:stCondLst>
                                            <p:cond evt="begin" delay="0">
                                              <p:tn val="232"/>
                                            </p:cond>
                                          </p:stCondLst>
                                          <p:endCondLst>
                                            <p:cond evt="onStopAudio" delay="0">
                                              <p:tgtEl>
                                                <p:sldTgt/>
                                              </p:tgtEl>
                                            </p:cond>
                                          </p:endCondLst>
                                        </p:cTn>
                                        <p:tgtEl>
                                          <p:sndTgt r:embed="rId2" name="applause.wav"/>
                                        </p:tgtEl>
                                      </p:cMediaNode>
                                    </p:audio>
                                  </p:subTnLst>
                                </p:cTn>
                              </p:par>
                              <p:par>
                                <p:cTn id="235" presetID="3" presetClass="entr" presetSubtype="10" fill="hold" nodeType="withEffect">
                                  <p:stCondLst>
                                    <p:cond delay="0"/>
                                  </p:stCondLst>
                                  <p:childTnLst>
                                    <p:set>
                                      <p:cBhvr>
                                        <p:cTn id="236" dur="1" fill="hold">
                                          <p:stCondLst>
                                            <p:cond delay="0"/>
                                          </p:stCondLst>
                                        </p:cTn>
                                        <p:tgtEl>
                                          <p:spTgt spid="112706">
                                            <p:txEl>
                                              <p:pRg st="0" end="0"/>
                                            </p:txEl>
                                          </p:spTgt>
                                        </p:tgtEl>
                                        <p:attrNameLst>
                                          <p:attrName>style.visibility</p:attrName>
                                        </p:attrNameLst>
                                      </p:cBhvr>
                                      <p:to>
                                        <p:strVal val="visible"/>
                                      </p:to>
                                    </p:set>
                                    <p:animEffect transition="in" filter="blinds(horizontal)">
                                      <p:cBhvr>
                                        <p:cTn id="237" dur="500"/>
                                        <p:tgtEl>
                                          <p:spTgt spid="112706">
                                            <p:txEl>
                                              <p:pRg st="0" end="0"/>
                                            </p:txEl>
                                          </p:spTgt>
                                        </p:tgtEl>
                                      </p:cBhvr>
                                    </p:animEffect>
                                  </p:childTnLst>
                                  <p:subTnLst>
                                    <p:audio>
                                      <p:cMediaNode>
                                        <p:cTn display="0" masterRel="sameClick">
                                          <p:stCondLst>
                                            <p:cond evt="begin" delay="0">
                                              <p:tn val="235"/>
                                            </p:cond>
                                          </p:stCondLst>
                                          <p:endCondLst>
                                            <p:cond evt="onStopAudio" delay="0">
                                              <p:tgtEl>
                                                <p:sldTgt/>
                                              </p:tgtEl>
                                            </p:cond>
                                          </p:endCondLst>
                                        </p:cTn>
                                        <p:tgtEl>
                                          <p:sndTgt r:embed="rId2" name="applause.wav"/>
                                        </p:tgtEl>
                                      </p:cMediaNode>
                                    </p:audio>
                                  </p:subTnLst>
                                </p:cTn>
                              </p:par>
                              <p:par>
                                <p:cTn id="238" presetID="3" presetClass="entr" presetSubtype="10" fill="hold" nodeType="withEffect">
                                  <p:stCondLst>
                                    <p:cond delay="0"/>
                                  </p:stCondLst>
                                  <p:childTnLst>
                                    <p:set>
                                      <p:cBhvr>
                                        <p:cTn id="239" dur="1" fill="hold">
                                          <p:stCondLst>
                                            <p:cond delay="0"/>
                                          </p:stCondLst>
                                        </p:cTn>
                                        <p:tgtEl>
                                          <p:spTgt spid="112707">
                                            <p:txEl>
                                              <p:pRg st="0" end="0"/>
                                            </p:txEl>
                                          </p:spTgt>
                                        </p:tgtEl>
                                        <p:attrNameLst>
                                          <p:attrName>style.visibility</p:attrName>
                                        </p:attrNameLst>
                                      </p:cBhvr>
                                      <p:to>
                                        <p:strVal val="visible"/>
                                      </p:to>
                                    </p:set>
                                    <p:animEffect transition="in" filter="blinds(horizontal)">
                                      <p:cBhvr>
                                        <p:cTn id="240" dur="500"/>
                                        <p:tgtEl>
                                          <p:spTgt spid="112707">
                                            <p:txEl>
                                              <p:pRg st="0" end="0"/>
                                            </p:txEl>
                                          </p:spTgt>
                                        </p:tgtEl>
                                      </p:cBhvr>
                                    </p:animEffect>
                                  </p:childTnLst>
                                  <p:subTnLst>
                                    <p:audio>
                                      <p:cMediaNode>
                                        <p:cTn display="0" masterRel="sameClick">
                                          <p:stCondLst>
                                            <p:cond evt="begin" delay="0">
                                              <p:tn val="238"/>
                                            </p:cond>
                                          </p:stCondLst>
                                          <p:endCondLst>
                                            <p:cond evt="onStopAudio" delay="0">
                                              <p:tgtEl>
                                                <p:sldTgt/>
                                              </p:tgtEl>
                                            </p:cond>
                                          </p:endCondLst>
                                        </p:cTn>
                                        <p:tgtEl>
                                          <p:sndTgt r:embed="rId2" name="applause.wav"/>
                                        </p:tgtEl>
                                      </p:cMediaNode>
                                    </p:audio>
                                  </p:subTnLst>
                                </p:cTn>
                              </p:par>
                              <p:par>
                                <p:cTn id="241" presetID="3" presetClass="entr" presetSubtype="10" fill="hold" nodeType="withEffect">
                                  <p:stCondLst>
                                    <p:cond delay="0"/>
                                  </p:stCondLst>
                                  <p:childTnLst>
                                    <p:set>
                                      <p:cBhvr>
                                        <p:cTn id="242" dur="1" fill="hold">
                                          <p:stCondLst>
                                            <p:cond delay="0"/>
                                          </p:stCondLst>
                                        </p:cTn>
                                        <p:tgtEl>
                                          <p:spTgt spid="112708">
                                            <p:txEl>
                                              <p:pRg st="0" end="0"/>
                                            </p:txEl>
                                          </p:spTgt>
                                        </p:tgtEl>
                                        <p:attrNameLst>
                                          <p:attrName>style.visibility</p:attrName>
                                        </p:attrNameLst>
                                      </p:cBhvr>
                                      <p:to>
                                        <p:strVal val="visible"/>
                                      </p:to>
                                    </p:set>
                                    <p:animEffect transition="in" filter="blinds(horizontal)">
                                      <p:cBhvr>
                                        <p:cTn id="243" dur="500"/>
                                        <p:tgtEl>
                                          <p:spTgt spid="112708">
                                            <p:txEl>
                                              <p:pRg st="0" end="0"/>
                                            </p:txEl>
                                          </p:spTgt>
                                        </p:tgtEl>
                                      </p:cBhvr>
                                    </p:animEffect>
                                  </p:childTnLst>
                                  <p:subTnLst>
                                    <p:audio>
                                      <p:cMediaNode>
                                        <p:cTn display="0" masterRel="sameClick">
                                          <p:stCondLst>
                                            <p:cond evt="begin" delay="0">
                                              <p:tn val="241"/>
                                            </p:cond>
                                          </p:stCondLst>
                                          <p:endCondLst>
                                            <p:cond evt="onStopAudio" delay="0">
                                              <p:tgtEl>
                                                <p:sldTgt/>
                                              </p:tgtEl>
                                            </p:cond>
                                          </p:endCondLst>
                                        </p:cTn>
                                        <p:tgtEl>
                                          <p:sndTgt r:embed="rId2" name="applause.wav"/>
                                        </p:tgtEl>
                                      </p:cMediaNode>
                                    </p:audio>
                                  </p:subTnLst>
                                </p:cTn>
                              </p:par>
                              <p:par>
                                <p:cTn id="244" presetID="3" presetClass="entr" presetSubtype="10" fill="hold" nodeType="withEffect">
                                  <p:stCondLst>
                                    <p:cond delay="0"/>
                                  </p:stCondLst>
                                  <p:childTnLst>
                                    <p:set>
                                      <p:cBhvr>
                                        <p:cTn id="245" dur="1" fill="hold">
                                          <p:stCondLst>
                                            <p:cond delay="0"/>
                                          </p:stCondLst>
                                        </p:cTn>
                                        <p:tgtEl>
                                          <p:spTgt spid="112709">
                                            <p:txEl>
                                              <p:pRg st="0" end="0"/>
                                            </p:txEl>
                                          </p:spTgt>
                                        </p:tgtEl>
                                        <p:attrNameLst>
                                          <p:attrName>style.visibility</p:attrName>
                                        </p:attrNameLst>
                                      </p:cBhvr>
                                      <p:to>
                                        <p:strVal val="visible"/>
                                      </p:to>
                                    </p:set>
                                    <p:animEffect transition="in" filter="blinds(horizontal)">
                                      <p:cBhvr>
                                        <p:cTn id="246" dur="500"/>
                                        <p:tgtEl>
                                          <p:spTgt spid="112709">
                                            <p:txEl>
                                              <p:pRg st="0" end="0"/>
                                            </p:txEl>
                                          </p:spTgt>
                                        </p:tgtEl>
                                      </p:cBhvr>
                                    </p:animEffect>
                                  </p:childTnLst>
                                  <p:subTnLst>
                                    <p:audio>
                                      <p:cMediaNode>
                                        <p:cTn display="0" masterRel="sameClick">
                                          <p:stCondLst>
                                            <p:cond evt="begin" delay="0">
                                              <p:tn val="244"/>
                                            </p:cond>
                                          </p:stCondLst>
                                          <p:endCondLst>
                                            <p:cond evt="onStopAudio" delay="0">
                                              <p:tgtEl>
                                                <p:sldTgt/>
                                              </p:tgtEl>
                                            </p:cond>
                                          </p:endCondLst>
                                        </p:cTn>
                                        <p:tgtEl>
                                          <p:sndTgt r:embed="rId2" name="applause.wav"/>
                                        </p:tgtEl>
                                      </p:cMediaNode>
                                    </p:audio>
                                  </p:subTnLst>
                                </p:cTn>
                              </p:par>
                              <p:par>
                                <p:cTn id="247" presetID="3" presetClass="entr" presetSubtype="10" fill="hold" nodeType="withEffect">
                                  <p:stCondLst>
                                    <p:cond delay="0"/>
                                  </p:stCondLst>
                                  <p:childTnLst>
                                    <p:set>
                                      <p:cBhvr>
                                        <p:cTn id="248" dur="1" fill="hold">
                                          <p:stCondLst>
                                            <p:cond delay="0"/>
                                          </p:stCondLst>
                                        </p:cTn>
                                        <p:tgtEl>
                                          <p:spTgt spid="112710">
                                            <p:txEl>
                                              <p:pRg st="0" end="0"/>
                                            </p:txEl>
                                          </p:spTgt>
                                        </p:tgtEl>
                                        <p:attrNameLst>
                                          <p:attrName>style.visibility</p:attrName>
                                        </p:attrNameLst>
                                      </p:cBhvr>
                                      <p:to>
                                        <p:strVal val="visible"/>
                                      </p:to>
                                    </p:set>
                                    <p:animEffect transition="in" filter="blinds(horizontal)">
                                      <p:cBhvr>
                                        <p:cTn id="249" dur="500"/>
                                        <p:tgtEl>
                                          <p:spTgt spid="112710">
                                            <p:txEl>
                                              <p:pRg st="0" end="0"/>
                                            </p:txEl>
                                          </p:spTgt>
                                        </p:tgtEl>
                                      </p:cBhvr>
                                    </p:animEffect>
                                  </p:childTnLst>
                                  <p:subTnLst>
                                    <p:audio>
                                      <p:cMediaNode>
                                        <p:cTn display="0" masterRel="sameClick">
                                          <p:stCondLst>
                                            <p:cond evt="begin" delay="0">
                                              <p:tn val="247"/>
                                            </p:cond>
                                          </p:stCondLst>
                                          <p:endCondLst>
                                            <p:cond evt="onStopAudio" delay="0">
                                              <p:tgtEl>
                                                <p:sldTgt/>
                                              </p:tgtEl>
                                            </p:cond>
                                          </p:endCondLst>
                                        </p:cTn>
                                        <p:tgtEl>
                                          <p:sndTgt r:embed="rId2" name="applause.wav"/>
                                        </p:tgtEl>
                                      </p:cMediaNode>
                                    </p:audio>
                                  </p:subTnLst>
                                </p:cTn>
                              </p:par>
                              <p:par>
                                <p:cTn id="250" presetID="3" presetClass="entr" presetSubtype="10" fill="hold" nodeType="withEffect">
                                  <p:stCondLst>
                                    <p:cond delay="0"/>
                                  </p:stCondLst>
                                  <p:childTnLst>
                                    <p:set>
                                      <p:cBhvr>
                                        <p:cTn id="251" dur="1" fill="hold">
                                          <p:stCondLst>
                                            <p:cond delay="0"/>
                                          </p:stCondLst>
                                        </p:cTn>
                                        <p:tgtEl>
                                          <p:spTgt spid="112711">
                                            <p:txEl>
                                              <p:pRg st="0" end="0"/>
                                            </p:txEl>
                                          </p:spTgt>
                                        </p:tgtEl>
                                        <p:attrNameLst>
                                          <p:attrName>style.visibility</p:attrName>
                                        </p:attrNameLst>
                                      </p:cBhvr>
                                      <p:to>
                                        <p:strVal val="visible"/>
                                      </p:to>
                                    </p:set>
                                    <p:animEffect transition="in" filter="blinds(horizontal)">
                                      <p:cBhvr>
                                        <p:cTn id="252" dur="500"/>
                                        <p:tgtEl>
                                          <p:spTgt spid="112711">
                                            <p:txEl>
                                              <p:pRg st="0" end="0"/>
                                            </p:txEl>
                                          </p:spTgt>
                                        </p:tgtEl>
                                      </p:cBhvr>
                                    </p:animEffect>
                                  </p:childTnLst>
                                  <p:subTnLst>
                                    <p:audio>
                                      <p:cMediaNode>
                                        <p:cTn display="0" masterRel="sameClick">
                                          <p:stCondLst>
                                            <p:cond evt="begin" delay="0">
                                              <p:tn val="250"/>
                                            </p:cond>
                                          </p:stCondLst>
                                          <p:endCondLst>
                                            <p:cond evt="onStopAudio" delay="0">
                                              <p:tgtEl>
                                                <p:sldTgt/>
                                              </p:tgtEl>
                                            </p:cond>
                                          </p:endCondLst>
                                        </p:cTn>
                                        <p:tgtEl>
                                          <p:sndTgt r:embed="rId2" name="applause.wav"/>
                                        </p:tgtEl>
                                      </p:cMediaNode>
                                    </p:audio>
                                  </p:subTnLst>
                                </p:cTn>
                              </p:par>
                              <p:par>
                                <p:cTn id="253" presetID="3" presetClass="entr" presetSubtype="10" fill="hold" nodeType="withEffect">
                                  <p:stCondLst>
                                    <p:cond delay="0"/>
                                  </p:stCondLst>
                                  <p:childTnLst>
                                    <p:set>
                                      <p:cBhvr>
                                        <p:cTn id="254" dur="1" fill="hold">
                                          <p:stCondLst>
                                            <p:cond delay="0"/>
                                          </p:stCondLst>
                                        </p:cTn>
                                        <p:tgtEl>
                                          <p:spTgt spid="112701">
                                            <p:txEl>
                                              <p:pRg st="0" end="0"/>
                                            </p:txEl>
                                          </p:spTgt>
                                        </p:tgtEl>
                                        <p:attrNameLst>
                                          <p:attrName>style.visibility</p:attrName>
                                        </p:attrNameLst>
                                      </p:cBhvr>
                                      <p:to>
                                        <p:strVal val="visible"/>
                                      </p:to>
                                    </p:set>
                                    <p:animEffect transition="in" filter="blinds(horizontal)">
                                      <p:cBhvr>
                                        <p:cTn id="255" dur="500"/>
                                        <p:tgtEl>
                                          <p:spTgt spid="112701">
                                            <p:txEl>
                                              <p:pRg st="0" end="0"/>
                                            </p:txEl>
                                          </p:spTgt>
                                        </p:tgtEl>
                                      </p:cBhvr>
                                    </p:animEffect>
                                  </p:childTnLst>
                                  <p:subTnLst>
                                    <p:audio>
                                      <p:cMediaNode>
                                        <p:cTn display="0" masterRel="sameClick">
                                          <p:stCondLst>
                                            <p:cond evt="begin" delay="0">
                                              <p:tn val="253"/>
                                            </p:cond>
                                          </p:stCondLst>
                                          <p:endCondLst>
                                            <p:cond evt="onStopAudio" delay="0">
                                              <p:tgtEl>
                                                <p:sldTgt/>
                                              </p:tgtEl>
                                            </p:cond>
                                          </p:endCondLst>
                                        </p:cTn>
                                        <p:tgtEl>
                                          <p:sndTgt r:embed="rId2" name="applause.wav"/>
                                        </p:tgtEl>
                                      </p:cMediaNode>
                                    </p:audio>
                                  </p:subTnLst>
                                </p:cTn>
                              </p:par>
                              <p:par>
                                <p:cTn id="256" presetID="3" presetClass="entr" presetSubtype="10" fill="hold" nodeType="withEffect">
                                  <p:stCondLst>
                                    <p:cond delay="0"/>
                                  </p:stCondLst>
                                  <p:childTnLst>
                                    <p:set>
                                      <p:cBhvr>
                                        <p:cTn id="257" dur="1" fill="hold">
                                          <p:stCondLst>
                                            <p:cond delay="0"/>
                                          </p:stCondLst>
                                        </p:cTn>
                                        <p:tgtEl>
                                          <p:spTgt spid="112712">
                                            <p:txEl>
                                              <p:pRg st="0" end="0"/>
                                            </p:txEl>
                                          </p:spTgt>
                                        </p:tgtEl>
                                        <p:attrNameLst>
                                          <p:attrName>style.visibility</p:attrName>
                                        </p:attrNameLst>
                                      </p:cBhvr>
                                      <p:to>
                                        <p:strVal val="visible"/>
                                      </p:to>
                                    </p:set>
                                    <p:animEffect transition="in" filter="blinds(horizontal)">
                                      <p:cBhvr>
                                        <p:cTn id="258" dur="500"/>
                                        <p:tgtEl>
                                          <p:spTgt spid="112712">
                                            <p:txEl>
                                              <p:pRg st="0" end="0"/>
                                            </p:txEl>
                                          </p:spTgt>
                                        </p:tgtEl>
                                      </p:cBhvr>
                                    </p:animEffect>
                                  </p:childTnLst>
                                  <p:subTnLst>
                                    <p:audio>
                                      <p:cMediaNode>
                                        <p:cTn display="0" masterRel="sameClick">
                                          <p:stCondLst>
                                            <p:cond evt="begin" delay="0">
                                              <p:tn val="256"/>
                                            </p:cond>
                                          </p:stCondLst>
                                          <p:endCondLst>
                                            <p:cond evt="onStopAudio" delay="0">
                                              <p:tgtEl>
                                                <p:sldTgt/>
                                              </p:tgtEl>
                                            </p:cond>
                                          </p:endCondLst>
                                        </p:cTn>
                                        <p:tgtEl>
                                          <p:sndTgt r:embed="rId2" name="applause.wav"/>
                                        </p:tgtEl>
                                      </p:cMediaNode>
                                    </p:audio>
                                  </p:subTnLst>
                                </p:cTn>
                              </p:par>
                              <p:par>
                                <p:cTn id="259" presetID="3" presetClass="entr" presetSubtype="10" fill="hold" nodeType="withEffect">
                                  <p:stCondLst>
                                    <p:cond delay="0"/>
                                  </p:stCondLst>
                                  <p:childTnLst>
                                    <p:set>
                                      <p:cBhvr>
                                        <p:cTn id="260" dur="1" fill="hold">
                                          <p:stCondLst>
                                            <p:cond delay="0"/>
                                          </p:stCondLst>
                                        </p:cTn>
                                        <p:tgtEl>
                                          <p:spTgt spid="112713">
                                            <p:txEl>
                                              <p:pRg st="0" end="0"/>
                                            </p:txEl>
                                          </p:spTgt>
                                        </p:tgtEl>
                                        <p:attrNameLst>
                                          <p:attrName>style.visibility</p:attrName>
                                        </p:attrNameLst>
                                      </p:cBhvr>
                                      <p:to>
                                        <p:strVal val="visible"/>
                                      </p:to>
                                    </p:set>
                                    <p:animEffect transition="in" filter="blinds(horizontal)">
                                      <p:cBhvr>
                                        <p:cTn id="261" dur="500"/>
                                        <p:tgtEl>
                                          <p:spTgt spid="112713">
                                            <p:txEl>
                                              <p:pRg st="0" end="0"/>
                                            </p:txEl>
                                          </p:spTgt>
                                        </p:tgtEl>
                                      </p:cBhvr>
                                    </p:animEffect>
                                  </p:childTnLst>
                                  <p:subTnLst>
                                    <p:audio>
                                      <p:cMediaNode>
                                        <p:cTn display="0" masterRel="sameClick">
                                          <p:stCondLst>
                                            <p:cond evt="begin" delay="0">
                                              <p:tn val="259"/>
                                            </p:cond>
                                          </p:stCondLst>
                                          <p:endCondLst>
                                            <p:cond evt="onStopAudio" delay="0">
                                              <p:tgtEl>
                                                <p:sldTgt/>
                                              </p:tgtEl>
                                            </p:cond>
                                          </p:endCondLst>
                                        </p:cTn>
                                        <p:tgtEl>
                                          <p:sndTgt r:embed="rId2" name="applause.wav"/>
                                        </p:tgtEl>
                                      </p:cMediaNode>
                                    </p:audio>
                                  </p:subTnLst>
                                </p:cTn>
                              </p:par>
                              <p:par>
                                <p:cTn id="262" presetID="3" presetClass="entr" presetSubtype="10" fill="hold" nodeType="withEffect">
                                  <p:stCondLst>
                                    <p:cond delay="0"/>
                                  </p:stCondLst>
                                  <p:childTnLst>
                                    <p:set>
                                      <p:cBhvr>
                                        <p:cTn id="263" dur="1" fill="hold">
                                          <p:stCondLst>
                                            <p:cond delay="0"/>
                                          </p:stCondLst>
                                        </p:cTn>
                                        <p:tgtEl>
                                          <p:spTgt spid="112714">
                                            <p:txEl>
                                              <p:pRg st="0" end="0"/>
                                            </p:txEl>
                                          </p:spTgt>
                                        </p:tgtEl>
                                        <p:attrNameLst>
                                          <p:attrName>style.visibility</p:attrName>
                                        </p:attrNameLst>
                                      </p:cBhvr>
                                      <p:to>
                                        <p:strVal val="visible"/>
                                      </p:to>
                                    </p:set>
                                    <p:animEffect transition="in" filter="blinds(horizontal)">
                                      <p:cBhvr>
                                        <p:cTn id="264" dur="500"/>
                                        <p:tgtEl>
                                          <p:spTgt spid="112714">
                                            <p:txEl>
                                              <p:pRg st="0" end="0"/>
                                            </p:txEl>
                                          </p:spTgt>
                                        </p:tgtEl>
                                      </p:cBhvr>
                                    </p:animEffect>
                                  </p:childTnLst>
                                  <p:subTnLst>
                                    <p:audio>
                                      <p:cMediaNode>
                                        <p:cTn display="0" masterRel="sameClick">
                                          <p:stCondLst>
                                            <p:cond evt="begin" delay="0">
                                              <p:tn val="262"/>
                                            </p:cond>
                                          </p:stCondLst>
                                          <p:endCondLst>
                                            <p:cond evt="onStopAudio" delay="0">
                                              <p:tgtEl>
                                                <p:sldTgt/>
                                              </p:tgtEl>
                                            </p:cond>
                                          </p:endCondLst>
                                        </p:cTn>
                                        <p:tgtEl>
                                          <p:sndTgt r:embed="rId2" name="applause.wav"/>
                                        </p:tgtEl>
                                      </p:cMediaNode>
                                    </p:audio>
                                  </p:subTnLst>
                                </p:cTn>
                              </p:par>
                              <p:par>
                                <p:cTn id="265" presetID="3" presetClass="entr" presetSubtype="10" fill="hold" nodeType="withEffect">
                                  <p:stCondLst>
                                    <p:cond delay="0"/>
                                  </p:stCondLst>
                                  <p:childTnLst>
                                    <p:set>
                                      <p:cBhvr>
                                        <p:cTn id="266" dur="1" fill="hold">
                                          <p:stCondLst>
                                            <p:cond delay="0"/>
                                          </p:stCondLst>
                                        </p:cTn>
                                        <p:tgtEl>
                                          <p:spTgt spid="112715">
                                            <p:txEl>
                                              <p:pRg st="0" end="0"/>
                                            </p:txEl>
                                          </p:spTgt>
                                        </p:tgtEl>
                                        <p:attrNameLst>
                                          <p:attrName>style.visibility</p:attrName>
                                        </p:attrNameLst>
                                      </p:cBhvr>
                                      <p:to>
                                        <p:strVal val="visible"/>
                                      </p:to>
                                    </p:set>
                                    <p:animEffect transition="in" filter="blinds(horizontal)">
                                      <p:cBhvr>
                                        <p:cTn id="267" dur="500"/>
                                        <p:tgtEl>
                                          <p:spTgt spid="112715">
                                            <p:txEl>
                                              <p:pRg st="0" end="0"/>
                                            </p:txEl>
                                          </p:spTgt>
                                        </p:tgtEl>
                                      </p:cBhvr>
                                    </p:animEffect>
                                  </p:childTnLst>
                                  <p:subTnLst>
                                    <p:audio>
                                      <p:cMediaNode>
                                        <p:cTn display="0" masterRel="sameClick">
                                          <p:stCondLst>
                                            <p:cond evt="begin" delay="0">
                                              <p:tn val="26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12721"/>
                  </p:tgtEl>
                </p:cond>
              </p:nextCondLst>
            </p:seq>
          </p:childTnLst>
        </p:cTn>
      </p:par>
    </p:tnLst>
    <p:bldLst>
      <p:bldP spid="10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WordArt 5"/>
          <p:cNvSpPr>
            <a:spLocks noChangeArrowheads="1" noChangeShapeType="1" noTextEdit="1"/>
          </p:cNvSpPr>
          <p:nvPr/>
        </p:nvSpPr>
        <p:spPr bwMode="auto">
          <a:xfrm>
            <a:off x="533400" y="1981200"/>
            <a:ext cx="7315200" cy="2746747"/>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vi-VN" sz="3600" b="1" kern="10" dirty="0">
                <a:ln w="9525">
                  <a:round/>
                  <a:headEnd/>
                  <a:tailEnd/>
                </a:ln>
                <a:solidFill>
                  <a:srgbClr val="FF0000"/>
                </a:solidFill>
                <a:cs typeface="Arial"/>
              </a:rPr>
              <a:t>HOẠT ĐỘNG ỨNG DỤNG</a:t>
            </a:r>
            <a:endParaRPr lang="en-US" sz="3600" b="1" kern="10" dirty="0">
              <a:ln w="9525">
                <a:round/>
                <a:headEnd/>
                <a:tailEnd/>
              </a:ln>
              <a:solidFill>
                <a:srgbClr val="FF0000"/>
              </a:solidFill>
              <a:cs typeface="Arial"/>
            </a:endParaRPr>
          </a:p>
        </p:txBody>
      </p:sp>
    </p:spTree>
    <p:extLst>
      <p:ext uri="{BB962C8B-B14F-4D97-AF65-F5344CB8AC3E}">
        <p14:creationId xmlns:p14="http://schemas.microsoft.com/office/powerpoint/2010/main" val="2382839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581" y="1470535"/>
            <a:ext cx="8509819" cy="1938992"/>
          </a:xfrm>
          <a:prstGeom prst="rect">
            <a:avLst/>
          </a:prstGeom>
          <a:solidFill>
            <a:srgbClr val="FFFF00"/>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vi-VN" sz="4000" b="1" dirty="0">
                <a:solidFill>
                  <a:srgbClr val="002060"/>
                </a:solidFill>
              </a:rPr>
              <a:t> </a:t>
            </a:r>
            <a:r>
              <a:rPr lang="vi-VN" sz="4000" b="1" dirty="0">
                <a:solidFill>
                  <a:srgbClr val="002060"/>
                </a:solidFill>
                <a:latin typeface="Times New Roman" panose="02020603050405020304" pitchFamily="18" charset="0"/>
                <a:cs typeface="Times New Roman" panose="02020603050405020304" pitchFamily="18" charset="0"/>
              </a:rPr>
              <a:t>Nhắc người thân và cùng thực hiện những điều đã cam kết để phòng tránh tai nạn giao thông.</a:t>
            </a:r>
            <a:endParaRPr lang="en-US" sz="4000" b="1" dirty="0">
              <a:solidFill>
                <a:srgbClr val="002060"/>
              </a:solidFill>
              <a:latin typeface="Times New Roman" panose="02020603050405020304" pitchFamily="18" charset="0"/>
              <a:cs typeface="Times New Roman" panose="02020603050405020304" pitchFamily="18" charset="0"/>
            </a:endParaRPr>
          </a:p>
        </p:txBody>
      </p:sp>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810025"/>
            <a:ext cx="4495800" cy="1637811"/>
          </a:xfrm>
          <a:prstGeom prst="rect">
            <a:avLst/>
          </a:prstGeom>
          <a:noFill/>
          <a:ln>
            <a:noFill/>
          </a:ln>
        </p:spPr>
      </p:pic>
      <p:pic>
        <p:nvPicPr>
          <p:cNvPr id="6" name="Picture 3" descr="hinh_rungchuôngvang"/>
          <p:cNvPicPr>
            <a:picLocks noChangeAspect="1" noChangeArrowheads="1" noCrop="1"/>
          </p:cNvPicPr>
          <p:nvPr/>
        </p:nvPicPr>
        <p:blipFill>
          <a:blip r:embed="rId3"/>
          <a:srcRect/>
          <a:stretch>
            <a:fillRect/>
          </a:stretch>
        </p:blipFill>
        <p:spPr bwMode="auto">
          <a:xfrm>
            <a:off x="176981" y="4000499"/>
            <a:ext cx="1828800" cy="1447312"/>
          </a:xfrm>
          <a:prstGeom prst="rect">
            <a:avLst/>
          </a:prstGeom>
          <a:noFill/>
          <a:ln w="9525">
            <a:noFill/>
            <a:miter lim="800000"/>
            <a:headEnd/>
            <a:tailEnd/>
          </a:ln>
        </p:spPr>
      </p:pic>
      <p:pic>
        <p:nvPicPr>
          <p:cNvPr id="7" name="Picture 6">
            <a:extLst>
              <a:ext uri="{FF2B5EF4-FFF2-40B4-BE49-F238E27FC236}">
                <a16:creationId xmlns:a16="http://schemas.microsoft.com/office/drawing/2014/main" id="{C2BCA601-E5DA-4CCE-A319-D394A012713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93975" y="3829775"/>
            <a:ext cx="1676400" cy="1931644"/>
          </a:xfrm>
          <a:prstGeom prst="rect">
            <a:avLst/>
          </a:prstGeom>
          <a:noFill/>
          <a:ln>
            <a:noFill/>
          </a:ln>
        </p:spPr>
      </p:pic>
    </p:spTree>
    <p:extLst>
      <p:ext uri="{BB962C8B-B14F-4D97-AF65-F5344CB8AC3E}">
        <p14:creationId xmlns:p14="http://schemas.microsoft.com/office/powerpoint/2010/main" val="413111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hia sẻ file Corel 12 Phông nền Mầm Non #5 - Quảng Cáo Yên Bá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Box 2"/>
          <p:cNvSpPr txBox="1">
            <a:spLocks noChangeArrowheads="1"/>
          </p:cNvSpPr>
          <p:nvPr/>
        </p:nvSpPr>
        <p:spPr bwMode="auto">
          <a:xfrm>
            <a:off x="1905000" y="152400"/>
            <a:ext cx="7086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fontAlgn="base" hangingPunct="1">
              <a:spcBef>
                <a:spcPct val="0"/>
              </a:spcBef>
              <a:spcAft>
                <a:spcPct val="0"/>
              </a:spcAft>
            </a:pPr>
            <a:r>
              <a:rPr lang="en-US" sz="4000" b="1" dirty="0">
                <a:solidFill>
                  <a:srgbClr val="FF0000"/>
                </a:solidFill>
                <a:latin typeface="Times New Roman" panose="02020603050405020304" pitchFamily="18" charset="0"/>
                <a:cs typeface="Times New Roman" panose="02020603050405020304" pitchFamily="18" charset="0"/>
              </a:rPr>
              <a:t>CHÚC CÁC EM: </a:t>
            </a:r>
          </a:p>
          <a:p>
            <a:pPr algn="ctr" eaLnBrk="1" fontAlgn="base" hangingPunct="1">
              <a:spcBef>
                <a:spcPct val="0"/>
              </a:spcBef>
              <a:spcAft>
                <a:spcPct val="0"/>
              </a:spcAft>
            </a:pPr>
            <a:r>
              <a:rPr lang="en-US" sz="4000" b="1" dirty="0">
                <a:solidFill>
                  <a:srgbClr val="FF0000"/>
                </a:solidFill>
                <a:latin typeface="Times New Roman" panose="02020603050405020304" pitchFamily="18" charset="0"/>
                <a:cs typeface="Times New Roman" panose="02020603050405020304" pitchFamily="18" charset="0"/>
              </a:rPr>
              <a:t>CHĂM NGOAN, HỌC TỐT!</a:t>
            </a:r>
          </a:p>
          <a:p>
            <a:pPr algn="ctr" eaLnBrk="1" fontAlgn="base" hangingPunct="1">
              <a:spcBef>
                <a:spcPct val="0"/>
              </a:spcBef>
              <a:spcAft>
                <a:spcPct val="0"/>
              </a:spcAft>
            </a:pPr>
            <a:r>
              <a:rPr lang="en-US" sz="4400" b="1" dirty="0">
                <a:solidFill>
                  <a:srgbClr val="0000FF"/>
                </a:solidFill>
                <a:latin typeface="Times New Roman" panose="02020603050405020304" pitchFamily="18" charset="0"/>
                <a:cs typeface="Times New Roman" panose="02020603050405020304" pitchFamily="18" charset="0"/>
              </a:rPr>
              <a:t>CHÀO TẠM BIỆT </a:t>
            </a:r>
          </a:p>
          <a:p>
            <a:pPr algn="ctr" eaLnBrk="1" fontAlgn="base" hangingPunct="1">
              <a:spcBef>
                <a:spcPct val="0"/>
              </a:spcBef>
              <a:spcAft>
                <a:spcPct val="0"/>
              </a:spcAft>
            </a:pPr>
            <a:r>
              <a:rPr lang="en-US" sz="4400" b="1" dirty="0">
                <a:solidFill>
                  <a:srgbClr val="0000FF"/>
                </a:solidFill>
                <a:latin typeface="Times New Roman" panose="02020603050405020304" pitchFamily="18" charset="0"/>
                <a:cs typeface="Times New Roman" panose="02020603050405020304" pitchFamily="18" charset="0"/>
              </a:rPr>
              <a:t>CÁC EM!</a:t>
            </a:r>
          </a:p>
        </p:txBody>
      </p:sp>
    </p:spTree>
    <p:extLst>
      <p:ext uri="{BB962C8B-B14F-4D97-AF65-F5344CB8AC3E}">
        <p14:creationId xmlns:p14="http://schemas.microsoft.com/office/powerpoint/2010/main" val="1284089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304800" y="933450"/>
            <a:ext cx="8267700" cy="3657600"/>
          </a:xfrm>
          <a:prstGeom prst="cloudCallout">
            <a:avLst>
              <a:gd name="adj1" fmla="val -47505"/>
              <a:gd name="adj2" fmla="val 98306"/>
            </a:avLst>
          </a:prstGeom>
          <a:solidFill>
            <a:srgbClr val="FFFF00"/>
          </a:solidFill>
          <a:ln w="38100">
            <a:solidFill>
              <a:srgbClr val="002060"/>
            </a:solidFill>
            <a:round/>
            <a:headEnd/>
            <a:tailEnd/>
          </a:ln>
          <a:effectLst>
            <a:prstShdw prst="shdw13" dist="157090" dir="15357825">
              <a:srgbClr val="FF3300">
                <a:alpha val="50000"/>
              </a:srgbClr>
            </a:prstShdw>
          </a:effectLst>
        </p:spPr>
        <p:txBody>
          <a:bodyPr/>
          <a:lstStyle/>
          <a:p>
            <a:pPr algn="ctr"/>
            <a:r>
              <a:rPr lang="vi-VN" sz="5400" b="1" dirty="0">
                <a:solidFill>
                  <a:srgbClr val="1A0DAB"/>
                </a:solidFill>
                <a:latin typeface="Times New Roman" panose="02020603050405020304" pitchFamily="18" charset="0"/>
                <a:cs typeface="Times New Roman" panose="02020603050405020304" pitchFamily="18" charset="0"/>
              </a:rPr>
              <a:t>Xâm hại tình dục trẻ xảy ra khi nào?</a:t>
            </a:r>
          </a:p>
        </p:txBody>
      </p:sp>
      <p:pic>
        <p:nvPicPr>
          <p:cNvPr id="3" name="Picture 13" descr="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597" y="190500"/>
            <a:ext cx="1135603" cy="1485900"/>
          </a:xfrm>
          <a:prstGeom prst="rect">
            <a:avLst/>
          </a:prstGeom>
          <a:solidFill>
            <a:srgbClr val="00B0F0"/>
          </a:solidFill>
          <a:ln>
            <a:noFill/>
          </a:ln>
        </p:spPr>
      </p:pic>
    </p:spTree>
    <p:extLst>
      <p:ext uri="{BB962C8B-B14F-4D97-AF65-F5344CB8AC3E}">
        <p14:creationId xmlns:p14="http://schemas.microsoft.com/office/powerpoint/2010/main" val="292254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228600" y="457199"/>
            <a:ext cx="8915400" cy="4572001"/>
          </a:xfrm>
          <a:prstGeom prst="cloudCallout">
            <a:avLst>
              <a:gd name="adj1" fmla="val -33521"/>
              <a:gd name="adj2" fmla="val 59689"/>
            </a:avLst>
          </a:prstGeom>
          <a:solidFill>
            <a:srgbClr val="92D050"/>
          </a:solidFill>
          <a:ln w="38100">
            <a:solidFill>
              <a:srgbClr val="FF0000"/>
            </a:solidFill>
            <a:round/>
            <a:headEnd/>
            <a:tailEnd/>
          </a:ln>
          <a:effectLst>
            <a:prstShdw prst="shdw13" dist="157090" dir="15357825">
              <a:srgbClr val="FF3300">
                <a:alpha val="50000"/>
              </a:srgbClr>
            </a:prstShdw>
          </a:effectLst>
        </p:spPr>
        <p:txBody>
          <a:bodyPr/>
          <a:lstStyle/>
          <a:p>
            <a:pPr algn="just"/>
            <a:r>
              <a:rPr lang="vi-VN" sz="3200" b="1" dirty="0">
                <a:solidFill>
                  <a:srgbClr val="1A0DAB"/>
                </a:solidFill>
                <a:latin typeface="Times New Roman" panose="02020603050405020304" pitchFamily="18" charset="0"/>
                <a:cs typeface="Times New Roman" panose="02020603050405020304" pitchFamily="18" charset="0"/>
              </a:rPr>
              <a:t>Xâm hại tình dục trẻ xảy ra khi một người sử dụng quyền lực và sức mạnh, dọa dẫm, mua chuộc, lợi dụng lòng tin của trẻ để ép buộc các em hoạt động tình dục.</a:t>
            </a:r>
            <a:endParaRPr lang="vi-VN" sz="32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862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304800" y="933450"/>
            <a:ext cx="8267700" cy="3657600"/>
          </a:xfrm>
          <a:prstGeom prst="cloudCallout">
            <a:avLst>
              <a:gd name="adj1" fmla="val -33056"/>
              <a:gd name="adj2" fmla="val 73709"/>
            </a:avLst>
          </a:prstGeom>
          <a:solidFill>
            <a:schemeClr val="bg2">
              <a:lumMod val="75000"/>
            </a:schemeClr>
          </a:solidFill>
          <a:ln w="38100">
            <a:solidFill>
              <a:srgbClr val="FF0000"/>
            </a:solidFill>
            <a:round/>
            <a:headEnd/>
            <a:tailEnd/>
          </a:ln>
          <a:effectLst>
            <a:prstShdw prst="shdw13" dist="157090" dir="15357825">
              <a:srgbClr val="FF3300">
                <a:alpha val="50000"/>
              </a:srgbClr>
            </a:prstShdw>
          </a:effectLst>
        </p:spPr>
        <p:txBody>
          <a:bodyPr/>
          <a:lstStyle/>
          <a:p>
            <a:pPr algn="ctr"/>
            <a:r>
              <a:rPr lang="vi-VN" sz="5400" b="1" dirty="0">
                <a:solidFill>
                  <a:srgbClr val="1A0DAB"/>
                </a:solidFill>
                <a:latin typeface="Times New Roman" panose="02020603050405020304" pitchFamily="18" charset="0"/>
                <a:cs typeface="Times New Roman" panose="02020603050405020304" pitchFamily="18" charset="0"/>
              </a:rPr>
              <a:t>Ai có thể bị xâm hại tình dục?</a:t>
            </a:r>
          </a:p>
        </p:txBody>
      </p:sp>
      <p:pic>
        <p:nvPicPr>
          <p:cNvPr id="3" name="Picture 13" descr="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597" y="190500"/>
            <a:ext cx="1135603" cy="1485900"/>
          </a:xfrm>
          <a:prstGeom prst="rect">
            <a:avLst/>
          </a:prstGeom>
          <a:solidFill>
            <a:srgbClr val="00B0F0"/>
          </a:solidFill>
          <a:ln>
            <a:noFill/>
          </a:ln>
        </p:spPr>
      </p:pic>
    </p:spTree>
    <p:extLst>
      <p:ext uri="{BB962C8B-B14F-4D97-AF65-F5344CB8AC3E}">
        <p14:creationId xmlns:p14="http://schemas.microsoft.com/office/powerpoint/2010/main" val="218988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228600" y="457199"/>
            <a:ext cx="8915400" cy="4038602"/>
          </a:xfrm>
          <a:prstGeom prst="cloudCallout">
            <a:avLst>
              <a:gd name="adj1" fmla="val -35341"/>
              <a:gd name="adj2" fmla="val 74528"/>
            </a:avLst>
          </a:prstGeom>
          <a:solidFill>
            <a:srgbClr val="0070C0"/>
          </a:solidFill>
          <a:ln w="9525">
            <a:solidFill>
              <a:srgbClr val="002060"/>
            </a:solidFill>
            <a:round/>
            <a:headEnd/>
            <a:tailEnd/>
          </a:ln>
          <a:effectLst>
            <a:prstShdw prst="shdw13" dist="157090" dir="15357825">
              <a:srgbClr val="FF3300">
                <a:alpha val="50000"/>
              </a:srgbClr>
            </a:prstShdw>
          </a:effectLst>
        </p:spPr>
        <p:txBody>
          <a:bodyPr/>
          <a:lstStyle/>
          <a:p>
            <a:pPr algn="ctr"/>
            <a:r>
              <a:rPr lang="vi-VN" sz="3600" b="1" dirty="0">
                <a:solidFill>
                  <a:srgbClr val="FFFF00"/>
                </a:solidFill>
                <a:latin typeface="Times New Roman" panose="02020603050405020304" pitchFamily="18" charset="0"/>
                <a:cs typeface="Times New Roman" panose="02020603050405020304" pitchFamily="18" charset="0"/>
              </a:rPr>
              <a:t>Xâm hại tình dục có thể xảy ra với bất kì ai: trẻ em trai và gái ở bất cứ lứa tuổi nào, có thể xảy ra bất kì lúc nào và ở đâu.</a:t>
            </a:r>
          </a:p>
        </p:txBody>
      </p:sp>
    </p:spTree>
    <p:extLst>
      <p:ext uri="{BB962C8B-B14F-4D97-AF65-F5344CB8AC3E}">
        <p14:creationId xmlns:p14="http://schemas.microsoft.com/office/powerpoint/2010/main" val="240134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304800" y="1181100"/>
            <a:ext cx="8438945" cy="3543300"/>
          </a:xfrm>
          <a:prstGeom prst="cloudCallout">
            <a:avLst>
              <a:gd name="adj1" fmla="val 33291"/>
              <a:gd name="adj2" fmla="val 54970"/>
            </a:avLst>
          </a:prstGeom>
          <a:solidFill>
            <a:srgbClr val="00B050"/>
          </a:solidFill>
          <a:ln w="38100">
            <a:solidFill>
              <a:srgbClr val="002060"/>
            </a:solidFill>
            <a:round/>
            <a:headEnd/>
            <a:tailEnd/>
          </a:ln>
          <a:effectLst>
            <a:prstShdw prst="shdw13" dist="157090" dir="15357825">
              <a:srgbClr val="FF3300">
                <a:alpha val="50000"/>
              </a:srgbClr>
            </a:prstShdw>
          </a:effectLst>
        </p:spPr>
        <p:txBody>
          <a:bodyPr/>
          <a:lstStyle/>
          <a:p>
            <a:pPr algn="just">
              <a:spcBef>
                <a:spcPct val="50000"/>
              </a:spcBef>
            </a:pPr>
            <a:r>
              <a:rPr lang="vi-VN" altLang="en-US" sz="4800" b="1" dirty="0">
                <a:solidFill>
                  <a:srgbClr val="FFFF00"/>
                </a:solidFill>
                <a:latin typeface="Times New Roman" pitchFamily="18" charset="0"/>
              </a:rPr>
              <a:t>Khi có nguy cơ hoặc đã bị xâm hại tình dục, em cần làm gì?</a:t>
            </a:r>
            <a:endParaRPr lang="en-US" altLang="en-US" sz="4800" b="1" dirty="0">
              <a:solidFill>
                <a:srgbClr val="FFFF00"/>
              </a:solidFill>
              <a:latin typeface="Times New Roman" pitchFamily="18" charset="0"/>
            </a:endParaRPr>
          </a:p>
        </p:txBody>
      </p:sp>
      <p:pic>
        <p:nvPicPr>
          <p:cNvPr id="52227" name="Picture 13" descr="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4681" y="275303"/>
            <a:ext cx="1004888" cy="1371600"/>
          </a:xfrm>
          <a:prstGeom prst="rect">
            <a:avLst/>
          </a:prstGeom>
          <a:solidFill>
            <a:srgbClr val="FF0000"/>
          </a:solidFill>
          <a:ln>
            <a:noFill/>
          </a:ln>
        </p:spPr>
      </p:pic>
    </p:spTree>
    <p:extLst>
      <p:ext uri="{BB962C8B-B14F-4D97-AF65-F5344CB8AC3E}">
        <p14:creationId xmlns:p14="http://schemas.microsoft.com/office/powerpoint/2010/main" val="2667183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134682" y="638123"/>
            <a:ext cx="8609064" cy="4191000"/>
          </a:xfrm>
          <a:prstGeom prst="cloudCallout">
            <a:avLst>
              <a:gd name="adj1" fmla="val 30107"/>
              <a:gd name="adj2" fmla="val 52155"/>
            </a:avLst>
          </a:prstGeom>
          <a:solidFill>
            <a:srgbClr val="002060"/>
          </a:solidFill>
          <a:ln w="38100">
            <a:solidFill>
              <a:srgbClr val="002060"/>
            </a:solidFill>
            <a:round/>
            <a:headEnd/>
            <a:tailEnd/>
          </a:ln>
          <a:effectLst>
            <a:prstShdw prst="shdw13" dist="157090" dir="15357825">
              <a:srgbClr val="FF3300">
                <a:alpha val="50000"/>
              </a:srgbClr>
            </a:prstShdw>
          </a:effectLst>
        </p:spPr>
        <p:txBody>
          <a:bodyPr/>
          <a:lstStyle/>
          <a:p>
            <a:pPr algn="ctr">
              <a:spcBef>
                <a:spcPct val="50000"/>
              </a:spcBef>
            </a:pPr>
            <a:r>
              <a:rPr lang="vi-VN" altLang="en-US" sz="4800" b="1" dirty="0">
                <a:solidFill>
                  <a:srgbClr val="FF0000"/>
                </a:solidFill>
                <a:latin typeface="Times New Roman" pitchFamily="18" charset="0"/>
              </a:rPr>
              <a:t> </a:t>
            </a:r>
            <a:r>
              <a:rPr lang="vi-VN" altLang="en-US" sz="4000" b="1" dirty="0">
                <a:solidFill>
                  <a:srgbClr val="FFFF00"/>
                </a:solidFill>
                <a:latin typeface="Times New Roman" pitchFamily="18" charset="0"/>
              </a:rPr>
              <a:t>Khi có nguy cơ hoặc đã bị xâm hại tình dục, em cần nói với người tin cậy để ngăn chặn và tố giác kịp thời.</a:t>
            </a:r>
            <a:endParaRPr lang="en-US" altLang="en-US" sz="4000" b="1" dirty="0">
              <a:solidFill>
                <a:srgbClr val="002060"/>
              </a:solidFill>
              <a:latin typeface="Times New Roman" pitchFamily="18" charset="0"/>
            </a:endParaRPr>
          </a:p>
        </p:txBody>
      </p:sp>
    </p:spTree>
    <p:extLst>
      <p:ext uri="{BB962C8B-B14F-4D97-AF65-F5344CB8AC3E}">
        <p14:creationId xmlns:p14="http://schemas.microsoft.com/office/powerpoint/2010/main" val="1670771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1"/>
</p:tagLst>
</file>

<file path=ppt/tags/tag2.xml><?xml version="1.0" encoding="utf-8"?>
<p:tagLst xmlns:a="http://schemas.openxmlformats.org/drawingml/2006/main" xmlns:r="http://schemas.openxmlformats.org/officeDocument/2006/relationships" xmlns:p="http://schemas.openxmlformats.org/presentationml/2006/main">
  <p:tag name="TIMING" val="|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363</TotalTime>
  <Words>1452</Words>
  <Application>Microsoft Macintosh PowerPoint</Application>
  <PresentationFormat>On-screen Show (4:3)</PresentationFormat>
  <Paragraphs>199</Paragraphs>
  <Slides>39</Slides>
  <Notes>5</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等线</vt:lpstr>
      <vt:lpstr>맑은 고딕</vt:lpstr>
      <vt:lpstr>宋体</vt:lpstr>
      <vt:lpstr>Aaril</vt:lpstr>
      <vt:lpstr>Arial</vt:lpstr>
      <vt:lpstr>Calibri</vt:lpstr>
      <vt:lpstr>Calibri Light</vt:lpstr>
      <vt:lpstr>Tahoma</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Microsoft Office User</cp:lastModifiedBy>
  <cp:revision>184</cp:revision>
  <dcterms:created xsi:type="dcterms:W3CDTF">2021-10-31T06:10:58Z</dcterms:created>
  <dcterms:modified xsi:type="dcterms:W3CDTF">2022-10-26T03:13:04Z</dcterms:modified>
</cp:coreProperties>
</file>