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notesMasterIdLst>
    <p:notesMasterId r:id="rId30"/>
  </p:notesMasterIdLst>
  <p:sldIdLst>
    <p:sldId id="341" r:id="rId2"/>
    <p:sldId id="256" r:id="rId3"/>
    <p:sldId id="259" r:id="rId4"/>
    <p:sldId id="321" r:id="rId5"/>
    <p:sldId id="337" r:id="rId6"/>
    <p:sldId id="338" r:id="rId7"/>
    <p:sldId id="268" r:id="rId8"/>
    <p:sldId id="290" r:id="rId9"/>
    <p:sldId id="260" r:id="rId10"/>
    <p:sldId id="261" r:id="rId11"/>
    <p:sldId id="262" r:id="rId12"/>
    <p:sldId id="263" r:id="rId13"/>
    <p:sldId id="264" r:id="rId14"/>
    <p:sldId id="265" r:id="rId15"/>
    <p:sldId id="266" r:id="rId16"/>
    <p:sldId id="267" r:id="rId17"/>
    <p:sldId id="339" r:id="rId18"/>
    <p:sldId id="271" r:id="rId19"/>
    <p:sldId id="270" r:id="rId20"/>
    <p:sldId id="276" r:id="rId21"/>
    <p:sldId id="288" r:id="rId22"/>
    <p:sldId id="287" r:id="rId23"/>
    <p:sldId id="292" r:id="rId24"/>
    <p:sldId id="281" r:id="rId25"/>
    <p:sldId id="282" r:id="rId26"/>
    <p:sldId id="340" r:id="rId27"/>
    <p:sldId id="283" r:id="rId28"/>
    <p:sldId id="342" r:id="rId2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4"/>
    <p:restoredTop sz="94737"/>
  </p:normalViewPr>
  <p:slideViewPr>
    <p:cSldViewPr>
      <p:cViewPr varScale="1">
        <p:scale>
          <a:sx n="91" d="100"/>
          <a:sy n="91" d="100"/>
        </p:scale>
        <p:origin x="840"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B44B870-4C60-0F41-8069-36F63D84718F}"/>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17411" name="Rectangle 3">
            <a:extLst>
              <a:ext uri="{FF2B5EF4-FFF2-40B4-BE49-F238E27FC236}">
                <a16:creationId xmlns:a16="http://schemas.microsoft.com/office/drawing/2014/main" id="{7D39E54A-D1C5-AF42-AFC2-9BC3EFB5F389}"/>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p>
        </p:txBody>
      </p:sp>
      <p:sp>
        <p:nvSpPr>
          <p:cNvPr id="35844" name="Rectangle 4">
            <a:extLst>
              <a:ext uri="{FF2B5EF4-FFF2-40B4-BE49-F238E27FC236}">
                <a16:creationId xmlns:a16="http://schemas.microsoft.com/office/drawing/2014/main" id="{D0E77668-3643-2C4A-B5C8-6244FE31E804}"/>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a:extLst>
              <a:ext uri="{FF2B5EF4-FFF2-40B4-BE49-F238E27FC236}">
                <a16:creationId xmlns:a16="http://schemas.microsoft.com/office/drawing/2014/main" id="{6CFF61D6-C0C2-5645-83C8-68ECA52E506E}"/>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a:extLst>
              <a:ext uri="{FF2B5EF4-FFF2-40B4-BE49-F238E27FC236}">
                <a16:creationId xmlns:a16="http://schemas.microsoft.com/office/drawing/2014/main" id="{111833D2-70BF-CB48-8974-24889FF639D5}"/>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17415" name="Rectangle 7">
            <a:extLst>
              <a:ext uri="{FF2B5EF4-FFF2-40B4-BE49-F238E27FC236}">
                <a16:creationId xmlns:a16="http://schemas.microsoft.com/office/drawing/2014/main" id="{80B57BCA-E0BE-6B48-A2B2-66CDD4905C53}"/>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B57EF069-B454-3E45-8A40-EC47571443E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a:extLst>
              <a:ext uri="{FF2B5EF4-FFF2-40B4-BE49-F238E27FC236}">
                <a16:creationId xmlns:a16="http://schemas.microsoft.com/office/drawing/2014/main" id="{94BD8474-8369-7246-8983-EF8F5AA92465}"/>
              </a:ext>
            </a:extLst>
          </p:cNvPr>
          <p:cNvSpPr>
            <a:spLocks noGrp="1" noRot="1" noChangeAspect="1" noTextEdit="1"/>
          </p:cNvSpPr>
          <p:nvPr>
            <p:ph type="sldImg" idx="2"/>
          </p:nvPr>
        </p:nvSpPr>
        <p:spPr>
          <a:ln/>
        </p:spPr>
      </p:sp>
      <p:sp>
        <p:nvSpPr>
          <p:cNvPr id="36867" name="文本占位符 2">
            <a:extLst>
              <a:ext uri="{FF2B5EF4-FFF2-40B4-BE49-F238E27FC236}">
                <a16:creationId xmlns:a16="http://schemas.microsoft.com/office/drawing/2014/main" id="{F014265A-9870-4A42-8F07-814B1D414024}"/>
              </a:ext>
            </a:extLst>
          </p:cNvPr>
          <p:cNvSpPr>
            <a:spLocks noGrp="1"/>
          </p:cNvSpPr>
          <p:nvPr>
            <p:ph type="body"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7409">
            <a:extLst>
              <a:ext uri="{FF2B5EF4-FFF2-40B4-BE49-F238E27FC236}">
                <a16:creationId xmlns:a16="http://schemas.microsoft.com/office/drawing/2014/main" id="{1412017C-B2EE-4A4D-A5C2-E2659EC806FA}"/>
              </a:ext>
            </a:extLst>
          </p:cNvPr>
          <p:cNvSpPr>
            <a:spLocks noGrp="1" noRot="1" noChangeAspect="1" noChangeArrowheads="1" noTextEdit="1"/>
          </p:cNvSpPr>
          <p:nvPr>
            <p:ph type="sldImg"/>
          </p:nvPr>
        </p:nvSpPr>
        <p:spPr>
          <a:ln/>
        </p:spPr>
      </p:sp>
      <p:sp>
        <p:nvSpPr>
          <p:cNvPr id="37891" name="文本占位符 17410">
            <a:extLst>
              <a:ext uri="{FF2B5EF4-FFF2-40B4-BE49-F238E27FC236}">
                <a16:creationId xmlns:a16="http://schemas.microsoft.com/office/drawing/2014/main" id="{10390EF8-2C10-1C45-98C3-D28940E222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37892" name="灯片编号占位符 1">
            <a:extLst>
              <a:ext uri="{FF2B5EF4-FFF2-40B4-BE49-F238E27FC236}">
                <a16:creationId xmlns:a16="http://schemas.microsoft.com/office/drawing/2014/main" id="{704A6C04-4699-4C44-9339-D06A70B417B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772C605-0EED-034E-A6E8-A8EF17A126F0}" type="slidenum">
              <a:rPr lang="en-US" altLang="zh-CN"/>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A589EE21-6F88-6B49-8D4F-082BC2A8F355}"/>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0A28AACF-F344-9245-A56A-E650E93EEC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cs typeface="Arial" panose="020B0604020202020204" pitchFamily="34" charset="0"/>
              </a:rPr>
              <a:t>GV nêu mục tiêu bài học</a:t>
            </a:r>
          </a:p>
          <a:p>
            <a:endParaRPr lang="en-US" altLang="en-US">
              <a:latin typeface="Arial" panose="020B0604020202020204" pitchFamily="34" charset="0"/>
              <a:cs typeface="Arial" panose="020B0604020202020204" pitchFamily="34" charset="0"/>
            </a:endParaRPr>
          </a:p>
        </p:txBody>
      </p:sp>
      <p:sp>
        <p:nvSpPr>
          <p:cNvPr id="38916" name="Slide Number Placeholder 3">
            <a:extLst>
              <a:ext uri="{FF2B5EF4-FFF2-40B4-BE49-F238E27FC236}">
                <a16:creationId xmlns:a16="http://schemas.microsoft.com/office/drawing/2014/main" id="{0993D53B-A083-4940-B004-12E969116BF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1E45ED-B42C-204C-A220-81D9D12EFF57}" type="slidenum">
              <a:rPr lang="en-US" altLang="en-US"/>
              <a:pPr/>
              <a:t>5</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8" name="Google Shape;226;p7:notes">
            <a:extLst>
              <a:ext uri="{FF2B5EF4-FFF2-40B4-BE49-F238E27FC236}">
                <a16:creationId xmlns:a16="http://schemas.microsoft.com/office/drawing/2014/main" id="{94E9F2CB-938F-B846-AC6D-43729B56A4C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554" tIns="46554" rIns="46554" bIns="46554"/>
          <a:lstStyle/>
          <a:p>
            <a:pPr eaLnBrk="1" hangingPunct="1">
              <a:buSzPts val="1100"/>
            </a:pPr>
            <a:endParaRPr lang="en-US" altLang="en-US" sz="1000">
              <a:latin typeface="Arial" panose="020B0604020202020204" pitchFamily="34" charset="0"/>
              <a:cs typeface="Arial" panose="020B0604020202020204" pitchFamily="34" charset="0"/>
            </a:endParaRPr>
          </a:p>
        </p:txBody>
      </p:sp>
      <p:sp>
        <p:nvSpPr>
          <p:cNvPr id="39939" name="Google Shape;227;p7:notes">
            <a:extLst>
              <a:ext uri="{FF2B5EF4-FFF2-40B4-BE49-F238E27FC236}">
                <a16:creationId xmlns:a16="http://schemas.microsoft.com/office/drawing/2014/main" id="{7FB90D91-732F-624E-AAAB-6F9CDFD39377}"/>
              </a:ext>
            </a:extLst>
          </p:cNvPr>
          <p:cNvSpPr>
            <a:spLocks noGrp="1" noRot="1" noChangeAspect="1" noTextEdit="1"/>
          </p:cNvSpPr>
          <p:nvPr>
            <p:ph type="sldImg" idx="2"/>
          </p:nvPr>
        </p:nvSpPr>
        <p:spPr>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Google Shape;2451;g8bca512db4_0_4545:notes">
            <a:extLst>
              <a:ext uri="{FF2B5EF4-FFF2-40B4-BE49-F238E27FC236}">
                <a16:creationId xmlns:a16="http://schemas.microsoft.com/office/drawing/2014/main" id="{3D538C46-1200-B549-8E01-A67E1722156E}"/>
              </a:ext>
            </a:extLst>
          </p:cNvPr>
          <p:cNvSpPr>
            <a:spLocks noGrp="1" noRot="1" noChangeAspect="1" noTextEdit="1"/>
          </p:cNvSpPr>
          <p:nvPr>
            <p:ph type="sldImg" idx="2"/>
          </p:nvPr>
        </p:nvSpPr>
        <p:spPr>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p:spPr>
      </p:sp>
      <p:sp>
        <p:nvSpPr>
          <p:cNvPr id="44035" name="Google Shape;2452;g8bca512db4_0_4545:notes">
            <a:extLst>
              <a:ext uri="{FF2B5EF4-FFF2-40B4-BE49-F238E27FC236}">
                <a16:creationId xmlns:a16="http://schemas.microsoft.com/office/drawing/2014/main" id="{C53712FD-9AD4-C34B-AB8B-855E254417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vi-VN" altLang="vi-VN">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72BF849-980E-C042-ABF8-7FE515A94D2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9068735-E8ED-F841-A2C5-25F237C47D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57B3C40-3CB8-AF4A-B2D9-D95B418F647C}"/>
              </a:ext>
            </a:extLst>
          </p:cNvPr>
          <p:cNvSpPr>
            <a:spLocks noGrp="1" noChangeArrowheads="1"/>
          </p:cNvSpPr>
          <p:nvPr>
            <p:ph type="sldNum" sz="quarter" idx="12"/>
          </p:nvPr>
        </p:nvSpPr>
        <p:spPr>
          <a:ln/>
        </p:spPr>
        <p:txBody>
          <a:bodyPr/>
          <a:lstStyle>
            <a:lvl1pPr>
              <a:defRPr/>
            </a:lvl1pPr>
          </a:lstStyle>
          <a:p>
            <a:fld id="{3A4116CD-1E6F-094B-8F41-92FF32529AEE}" type="slidenum">
              <a:rPr lang="en-US" altLang="en-US"/>
              <a:pPr/>
              <a:t>‹#›</a:t>
            </a:fld>
            <a:endParaRPr lang="en-US" altLang="en-US"/>
          </a:p>
        </p:txBody>
      </p:sp>
    </p:spTree>
    <p:extLst>
      <p:ext uri="{BB962C8B-B14F-4D97-AF65-F5344CB8AC3E}">
        <p14:creationId xmlns:p14="http://schemas.microsoft.com/office/powerpoint/2010/main" val="2073510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B58E579-4720-F243-9F96-AE47F0C4870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8037D64-12E0-D248-B57C-6C1952B338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E4FBE17-7A62-5444-8C3B-4A8D9BD59D9F}"/>
              </a:ext>
            </a:extLst>
          </p:cNvPr>
          <p:cNvSpPr>
            <a:spLocks noGrp="1" noChangeArrowheads="1"/>
          </p:cNvSpPr>
          <p:nvPr>
            <p:ph type="sldNum" sz="quarter" idx="12"/>
          </p:nvPr>
        </p:nvSpPr>
        <p:spPr>
          <a:ln/>
        </p:spPr>
        <p:txBody>
          <a:bodyPr/>
          <a:lstStyle>
            <a:lvl1pPr>
              <a:defRPr/>
            </a:lvl1pPr>
          </a:lstStyle>
          <a:p>
            <a:fld id="{88346612-E539-2741-94F6-760B8C798764}" type="slidenum">
              <a:rPr lang="en-US" altLang="en-US"/>
              <a:pPr/>
              <a:t>‹#›</a:t>
            </a:fld>
            <a:endParaRPr lang="en-US" altLang="en-US"/>
          </a:p>
        </p:txBody>
      </p:sp>
    </p:spTree>
    <p:extLst>
      <p:ext uri="{BB962C8B-B14F-4D97-AF65-F5344CB8AC3E}">
        <p14:creationId xmlns:p14="http://schemas.microsoft.com/office/powerpoint/2010/main" val="3767628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611579A-1608-5A41-ADC1-1B7EFFA2631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988A704-9A87-B74D-A0FF-4323F690CF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B841AEF-2B72-774C-8EB7-DF5387824403}"/>
              </a:ext>
            </a:extLst>
          </p:cNvPr>
          <p:cNvSpPr>
            <a:spLocks noGrp="1" noChangeArrowheads="1"/>
          </p:cNvSpPr>
          <p:nvPr>
            <p:ph type="sldNum" sz="quarter" idx="12"/>
          </p:nvPr>
        </p:nvSpPr>
        <p:spPr>
          <a:ln/>
        </p:spPr>
        <p:txBody>
          <a:bodyPr/>
          <a:lstStyle>
            <a:lvl1pPr>
              <a:defRPr/>
            </a:lvl1pPr>
          </a:lstStyle>
          <a:p>
            <a:fld id="{D3DB5318-65EE-5C4A-8F30-29CEC667E9B3}" type="slidenum">
              <a:rPr lang="en-US" altLang="en-US"/>
              <a:pPr/>
              <a:t>‹#›</a:t>
            </a:fld>
            <a:endParaRPr lang="en-US" altLang="en-US"/>
          </a:p>
        </p:txBody>
      </p:sp>
    </p:spTree>
    <p:extLst>
      <p:ext uri="{BB962C8B-B14F-4D97-AF65-F5344CB8AC3E}">
        <p14:creationId xmlns:p14="http://schemas.microsoft.com/office/powerpoint/2010/main" val="464715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5EC9BCA6-17E2-3143-8F5D-49A1D0E9238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FA6F9A9-1DD0-044A-82F1-3C67B6453D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555C285-DE08-EF4E-A6E2-0B3B9A28C9D5}"/>
              </a:ext>
            </a:extLst>
          </p:cNvPr>
          <p:cNvSpPr>
            <a:spLocks noGrp="1" noChangeArrowheads="1"/>
          </p:cNvSpPr>
          <p:nvPr>
            <p:ph type="sldNum" sz="quarter" idx="12"/>
          </p:nvPr>
        </p:nvSpPr>
        <p:spPr>
          <a:ln/>
        </p:spPr>
        <p:txBody>
          <a:bodyPr/>
          <a:lstStyle>
            <a:lvl1pPr>
              <a:defRPr/>
            </a:lvl1pPr>
          </a:lstStyle>
          <a:p>
            <a:fld id="{EAE48420-81E3-B64D-875C-55BAA72F5954}" type="slidenum">
              <a:rPr lang="en-US" altLang="en-US"/>
              <a:pPr/>
              <a:t>‹#›</a:t>
            </a:fld>
            <a:endParaRPr lang="en-US" altLang="en-US"/>
          </a:p>
        </p:txBody>
      </p:sp>
    </p:spTree>
    <p:extLst>
      <p:ext uri="{BB962C8B-B14F-4D97-AF65-F5344CB8AC3E}">
        <p14:creationId xmlns:p14="http://schemas.microsoft.com/office/powerpoint/2010/main" val="4252483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700"/>
        <p:cNvGrpSpPr/>
        <p:nvPr/>
      </p:nvGrpSpPr>
      <p:grpSpPr>
        <a:xfrm>
          <a:off x="0" y="0"/>
          <a:ext cx="0" cy="0"/>
          <a:chOff x="0" y="0"/>
          <a:chExt cx="0" cy="0"/>
        </a:xfrm>
      </p:grpSpPr>
      <p:grpSp>
        <p:nvGrpSpPr>
          <p:cNvPr id="4" name="Google Shape;701;p24">
            <a:extLst>
              <a:ext uri="{FF2B5EF4-FFF2-40B4-BE49-F238E27FC236}">
                <a16:creationId xmlns:a16="http://schemas.microsoft.com/office/drawing/2014/main" id="{DBACF781-6709-2744-8010-252A34C701A7}"/>
              </a:ext>
            </a:extLst>
          </p:cNvPr>
          <p:cNvGrpSpPr>
            <a:grpSpLocks/>
          </p:cNvGrpSpPr>
          <p:nvPr/>
        </p:nvGrpSpPr>
        <p:grpSpPr bwMode="auto">
          <a:xfrm>
            <a:off x="-1588" y="0"/>
            <a:ext cx="9147176" cy="6858000"/>
            <a:chOff x="238125" y="854700"/>
            <a:chExt cx="7142500" cy="4015650"/>
          </a:xfrm>
        </p:grpSpPr>
        <p:sp>
          <p:nvSpPr>
            <p:cNvPr id="5" name="Google Shape;702;p24">
              <a:extLst>
                <a:ext uri="{FF2B5EF4-FFF2-40B4-BE49-F238E27FC236}">
                  <a16:creationId xmlns:a16="http://schemas.microsoft.com/office/drawing/2014/main" id="{67A767D2-372A-AF45-9715-0CFBEEFC701B}"/>
                </a:ext>
              </a:extLst>
            </p:cNvPr>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lIns="91425" tIns="91425" rIns="91425" bIns="91425" anchor="ctr"/>
            <a:lstStyle/>
            <a:p>
              <a:pPr>
                <a:spcBef>
                  <a:spcPts val="0"/>
                </a:spcBef>
                <a:spcAft>
                  <a:spcPts val="0"/>
                </a:spcAft>
                <a:defRPr/>
              </a:pPr>
              <a:endParaRPr>
                <a:latin typeface="Arial" charset="0"/>
                <a:cs typeface="Arial" charset="0"/>
              </a:endParaRPr>
            </a:p>
          </p:txBody>
        </p:sp>
        <p:sp>
          <p:nvSpPr>
            <p:cNvPr id="6" name="Google Shape;703;p24">
              <a:extLst>
                <a:ext uri="{FF2B5EF4-FFF2-40B4-BE49-F238E27FC236}">
                  <a16:creationId xmlns:a16="http://schemas.microsoft.com/office/drawing/2014/main" id="{C4EB389E-1C55-E546-876E-6F72CC7E7499}"/>
                </a:ext>
              </a:extLst>
            </p:cNvPr>
            <p:cNvSpPr/>
            <p:nvPr/>
          </p:nvSpPr>
          <p:spPr>
            <a:xfrm>
              <a:off x="562898" y="2486987"/>
              <a:ext cx="6817727" cy="0"/>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lIns="91425" tIns="91425" rIns="91425" bIns="91425" anchor="ctr"/>
            <a:lstStyle/>
            <a:p>
              <a:pPr>
                <a:spcBef>
                  <a:spcPts val="0"/>
                </a:spcBef>
                <a:spcAft>
                  <a:spcPts val="0"/>
                </a:spcAft>
                <a:defRPr/>
              </a:pPr>
              <a:endParaRPr>
                <a:latin typeface="Arial" charset="0"/>
                <a:cs typeface="Arial" charset="0"/>
              </a:endParaRPr>
            </a:p>
          </p:txBody>
        </p:sp>
        <p:sp>
          <p:nvSpPr>
            <p:cNvPr id="7" name="Google Shape;704;p24">
              <a:extLst>
                <a:ext uri="{FF2B5EF4-FFF2-40B4-BE49-F238E27FC236}">
                  <a16:creationId xmlns:a16="http://schemas.microsoft.com/office/drawing/2014/main" id="{3975F832-D20F-B24E-A11C-6DCEA61B2DDD}"/>
                </a:ext>
              </a:extLst>
            </p:cNvPr>
            <p:cNvSpPr/>
            <p:nvPr/>
          </p:nvSpPr>
          <p:spPr>
            <a:xfrm>
              <a:off x="562898" y="2694277"/>
              <a:ext cx="6817727" cy="0"/>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lIns="91425" tIns="91425" rIns="91425" bIns="91425" anchor="ctr"/>
            <a:lstStyle/>
            <a:p>
              <a:pPr>
                <a:spcBef>
                  <a:spcPts val="0"/>
                </a:spcBef>
                <a:spcAft>
                  <a:spcPts val="0"/>
                </a:spcAft>
                <a:defRPr/>
              </a:pPr>
              <a:endParaRPr>
                <a:latin typeface="Arial" charset="0"/>
                <a:cs typeface="Arial" charset="0"/>
              </a:endParaRPr>
            </a:p>
          </p:txBody>
        </p:sp>
        <p:sp>
          <p:nvSpPr>
            <p:cNvPr id="8" name="Google Shape;705;p24">
              <a:extLst>
                <a:ext uri="{FF2B5EF4-FFF2-40B4-BE49-F238E27FC236}">
                  <a16:creationId xmlns:a16="http://schemas.microsoft.com/office/drawing/2014/main" id="{2F7A2D0D-4292-FF44-993E-145B9CEC7706}"/>
                </a:ext>
              </a:extLst>
            </p:cNvPr>
            <p:cNvSpPr/>
            <p:nvPr/>
          </p:nvSpPr>
          <p:spPr>
            <a:xfrm>
              <a:off x="562898" y="2892271"/>
              <a:ext cx="6817727" cy="0"/>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lIns="91425" tIns="91425" rIns="91425" bIns="91425" anchor="ctr"/>
            <a:lstStyle/>
            <a:p>
              <a:pPr>
                <a:spcBef>
                  <a:spcPts val="0"/>
                </a:spcBef>
                <a:spcAft>
                  <a:spcPts val="0"/>
                </a:spcAft>
                <a:defRPr/>
              </a:pPr>
              <a:endParaRPr>
                <a:latin typeface="Arial" charset="0"/>
                <a:cs typeface="Arial" charset="0"/>
              </a:endParaRPr>
            </a:p>
          </p:txBody>
        </p:sp>
        <p:sp>
          <p:nvSpPr>
            <p:cNvPr id="9" name="Google Shape;706;p24">
              <a:extLst>
                <a:ext uri="{FF2B5EF4-FFF2-40B4-BE49-F238E27FC236}">
                  <a16:creationId xmlns:a16="http://schemas.microsoft.com/office/drawing/2014/main" id="{32C7E463-15ED-4246-9B7D-664157AABECD}"/>
                </a:ext>
              </a:extLst>
            </p:cNvPr>
            <p:cNvSpPr/>
            <p:nvPr/>
          </p:nvSpPr>
          <p:spPr>
            <a:xfrm>
              <a:off x="562898" y="3099560"/>
              <a:ext cx="6817727" cy="929"/>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lIns="91425" tIns="91425" rIns="91425" bIns="91425" anchor="ctr"/>
            <a:lstStyle/>
            <a:p>
              <a:pPr>
                <a:spcBef>
                  <a:spcPts val="0"/>
                </a:spcBef>
                <a:spcAft>
                  <a:spcPts val="0"/>
                </a:spcAft>
                <a:defRPr/>
              </a:pPr>
              <a:endParaRPr>
                <a:latin typeface="Arial" charset="0"/>
                <a:cs typeface="Arial" charset="0"/>
              </a:endParaRPr>
            </a:p>
          </p:txBody>
        </p:sp>
        <p:sp>
          <p:nvSpPr>
            <p:cNvPr id="10" name="Google Shape;707;p24">
              <a:extLst>
                <a:ext uri="{FF2B5EF4-FFF2-40B4-BE49-F238E27FC236}">
                  <a16:creationId xmlns:a16="http://schemas.microsoft.com/office/drawing/2014/main" id="{9BEF74E6-3621-8D41-B262-D1976EFC892D}"/>
                </a:ext>
              </a:extLst>
            </p:cNvPr>
            <p:cNvSpPr/>
            <p:nvPr/>
          </p:nvSpPr>
          <p:spPr>
            <a:xfrm>
              <a:off x="562898" y="1675492"/>
              <a:ext cx="6817727" cy="0"/>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lIns="91425" tIns="91425" rIns="91425" bIns="91425" anchor="ctr"/>
            <a:lstStyle/>
            <a:p>
              <a:pPr>
                <a:spcBef>
                  <a:spcPts val="0"/>
                </a:spcBef>
                <a:spcAft>
                  <a:spcPts val="0"/>
                </a:spcAft>
                <a:defRPr/>
              </a:pPr>
              <a:endParaRPr>
                <a:latin typeface="Arial" charset="0"/>
                <a:cs typeface="Arial" charset="0"/>
              </a:endParaRPr>
            </a:p>
          </p:txBody>
        </p:sp>
        <p:sp>
          <p:nvSpPr>
            <p:cNvPr id="11" name="Google Shape;708;p24">
              <a:extLst>
                <a:ext uri="{FF2B5EF4-FFF2-40B4-BE49-F238E27FC236}">
                  <a16:creationId xmlns:a16="http://schemas.microsoft.com/office/drawing/2014/main" id="{C83013C8-8800-074D-8CEE-8C9C7AC5E202}"/>
                </a:ext>
              </a:extLst>
            </p:cNvPr>
            <p:cNvSpPr/>
            <p:nvPr/>
          </p:nvSpPr>
          <p:spPr>
            <a:xfrm>
              <a:off x="562898" y="1883711"/>
              <a:ext cx="6817727" cy="0"/>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lIns="91425" tIns="91425" rIns="91425" bIns="91425" anchor="ctr"/>
            <a:lstStyle/>
            <a:p>
              <a:pPr>
                <a:spcBef>
                  <a:spcPts val="0"/>
                </a:spcBef>
                <a:spcAft>
                  <a:spcPts val="0"/>
                </a:spcAft>
                <a:defRPr/>
              </a:pPr>
              <a:endParaRPr>
                <a:latin typeface="Arial" charset="0"/>
                <a:cs typeface="Arial" charset="0"/>
              </a:endParaRPr>
            </a:p>
          </p:txBody>
        </p:sp>
        <p:sp>
          <p:nvSpPr>
            <p:cNvPr id="12" name="Google Shape;709;p24">
              <a:extLst>
                <a:ext uri="{FF2B5EF4-FFF2-40B4-BE49-F238E27FC236}">
                  <a16:creationId xmlns:a16="http://schemas.microsoft.com/office/drawing/2014/main" id="{CD2918BC-9F45-B944-BFA6-A5DA3486E02A}"/>
                </a:ext>
              </a:extLst>
            </p:cNvPr>
            <p:cNvSpPr/>
            <p:nvPr/>
          </p:nvSpPr>
          <p:spPr>
            <a:xfrm>
              <a:off x="562898" y="2081704"/>
              <a:ext cx="6817727" cy="0"/>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lIns="91425" tIns="91425" rIns="91425" bIns="91425" anchor="ctr"/>
            <a:lstStyle/>
            <a:p>
              <a:pPr>
                <a:spcBef>
                  <a:spcPts val="0"/>
                </a:spcBef>
                <a:spcAft>
                  <a:spcPts val="0"/>
                </a:spcAft>
                <a:defRPr/>
              </a:pPr>
              <a:endParaRPr>
                <a:latin typeface="Arial" charset="0"/>
                <a:cs typeface="Arial" charset="0"/>
              </a:endParaRPr>
            </a:p>
          </p:txBody>
        </p:sp>
        <p:sp>
          <p:nvSpPr>
            <p:cNvPr id="13" name="Google Shape;710;p24">
              <a:extLst>
                <a:ext uri="{FF2B5EF4-FFF2-40B4-BE49-F238E27FC236}">
                  <a16:creationId xmlns:a16="http://schemas.microsoft.com/office/drawing/2014/main" id="{40781663-E789-A44E-816E-1DB2209EA346}"/>
                </a:ext>
              </a:extLst>
            </p:cNvPr>
            <p:cNvSpPr/>
            <p:nvPr/>
          </p:nvSpPr>
          <p:spPr>
            <a:xfrm>
              <a:off x="562898" y="2288994"/>
              <a:ext cx="6817727" cy="0"/>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lIns="91425" tIns="91425" rIns="91425" bIns="91425" anchor="ctr"/>
            <a:lstStyle/>
            <a:p>
              <a:pPr>
                <a:spcBef>
                  <a:spcPts val="0"/>
                </a:spcBef>
                <a:spcAft>
                  <a:spcPts val="0"/>
                </a:spcAft>
                <a:defRPr/>
              </a:pPr>
              <a:endParaRPr>
                <a:latin typeface="Arial" charset="0"/>
                <a:cs typeface="Arial" charset="0"/>
              </a:endParaRPr>
            </a:p>
          </p:txBody>
        </p:sp>
        <p:sp>
          <p:nvSpPr>
            <p:cNvPr id="14" name="Google Shape;711;p24">
              <a:extLst>
                <a:ext uri="{FF2B5EF4-FFF2-40B4-BE49-F238E27FC236}">
                  <a16:creationId xmlns:a16="http://schemas.microsoft.com/office/drawing/2014/main" id="{DD6E1F1D-AD02-F643-ABD4-C28F25E91CC1}"/>
                </a:ext>
              </a:extLst>
            </p:cNvPr>
            <p:cNvSpPr/>
            <p:nvPr/>
          </p:nvSpPr>
          <p:spPr>
            <a:xfrm>
              <a:off x="562898" y="1478427"/>
              <a:ext cx="6817727" cy="0"/>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lIns="91425" tIns="91425" rIns="91425" bIns="91425" anchor="ctr"/>
            <a:lstStyle/>
            <a:p>
              <a:pPr>
                <a:spcBef>
                  <a:spcPts val="0"/>
                </a:spcBef>
                <a:spcAft>
                  <a:spcPts val="0"/>
                </a:spcAft>
                <a:defRPr/>
              </a:pPr>
              <a:endParaRPr>
                <a:latin typeface="Arial" charset="0"/>
                <a:cs typeface="Arial" charset="0"/>
              </a:endParaRPr>
            </a:p>
          </p:txBody>
        </p:sp>
        <p:sp>
          <p:nvSpPr>
            <p:cNvPr id="15" name="Google Shape;712;p24">
              <a:extLst>
                <a:ext uri="{FF2B5EF4-FFF2-40B4-BE49-F238E27FC236}">
                  <a16:creationId xmlns:a16="http://schemas.microsoft.com/office/drawing/2014/main" id="{869EE1D9-B66A-5147-AB4A-6D678AA4969D}"/>
                </a:ext>
              </a:extLst>
            </p:cNvPr>
            <p:cNvSpPr/>
            <p:nvPr/>
          </p:nvSpPr>
          <p:spPr>
            <a:xfrm>
              <a:off x="562898" y="4109050"/>
              <a:ext cx="6817727" cy="0"/>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lIns="91425" tIns="91425" rIns="91425" bIns="91425" anchor="ctr"/>
            <a:lstStyle/>
            <a:p>
              <a:pPr>
                <a:spcBef>
                  <a:spcPts val="0"/>
                </a:spcBef>
                <a:spcAft>
                  <a:spcPts val="0"/>
                </a:spcAft>
                <a:defRPr/>
              </a:pPr>
              <a:endParaRPr>
                <a:latin typeface="Arial" charset="0"/>
                <a:cs typeface="Arial" charset="0"/>
              </a:endParaRPr>
            </a:p>
          </p:txBody>
        </p:sp>
        <p:sp>
          <p:nvSpPr>
            <p:cNvPr id="16" name="Google Shape;713;p24">
              <a:extLst>
                <a:ext uri="{FF2B5EF4-FFF2-40B4-BE49-F238E27FC236}">
                  <a16:creationId xmlns:a16="http://schemas.microsoft.com/office/drawing/2014/main" id="{DEAB483D-30CB-EF47-AE08-2C41CA82D234}"/>
                </a:ext>
              </a:extLst>
            </p:cNvPr>
            <p:cNvSpPr/>
            <p:nvPr/>
          </p:nvSpPr>
          <p:spPr>
            <a:xfrm>
              <a:off x="562898" y="4316339"/>
              <a:ext cx="6817727" cy="0"/>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lIns="91425" tIns="91425" rIns="91425" bIns="91425" anchor="ctr"/>
            <a:lstStyle/>
            <a:p>
              <a:pPr>
                <a:spcBef>
                  <a:spcPts val="0"/>
                </a:spcBef>
                <a:spcAft>
                  <a:spcPts val="0"/>
                </a:spcAft>
                <a:defRPr/>
              </a:pPr>
              <a:endParaRPr>
                <a:latin typeface="Arial" charset="0"/>
                <a:cs typeface="Arial" charset="0"/>
              </a:endParaRPr>
            </a:p>
          </p:txBody>
        </p:sp>
        <p:sp>
          <p:nvSpPr>
            <p:cNvPr id="17" name="Google Shape;714;p24">
              <a:extLst>
                <a:ext uri="{FF2B5EF4-FFF2-40B4-BE49-F238E27FC236}">
                  <a16:creationId xmlns:a16="http://schemas.microsoft.com/office/drawing/2014/main" id="{C81166B9-7A33-A241-AD84-20BF292ADAA2}"/>
                </a:ext>
              </a:extLst>
            </p:cNvPr>
            <p:cNvSpPr/>
            <p:nvPr/>
          </p:nvSpPr>
          <p:spPr>
            <a:xfrm>
              <a:off x="562898" y="4514333"/>
              <a:ext cx="6817727" cy="0"/>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lIns="91425" tIns="91425" rIns="91425" bIns="91425" anchor="ctr"/>
            <a:lstStyle/>
            <a:p>
              <a:pPr>
                <a:spcBef>
                  <a:spcPts val="0"/>
                </a:spcBef>
                <a:spcAft>
                  <a:spcPts val="0"/>
                </a:spcAft>
                <a:defRPr/>
              </a:pPr>
              <a:endParaRPr>
                <a:latin typeface="Arial" charset="0"/>
                <a:cs typeface="Arial" charset="0"/>
              </a:endParaRPr>
            </a:p>
          </p:txBody>
        </p:sp>
        <p:sp>
          <p:nvSpPr>
            <p:cNvPr id="18" name="Google Shape;715;p24">
              <a:extLst>
                <a:ext uri="{FF2B5EF4-FFF2-40B4-BE49-F238E27FC236}">
                  <a16:creationId xmlns:a16="http://schemas.microsoft.com/office/drawing/2014/main" id="{1C1F25C6-135A-994D-9624-078F20D3AF03}"/>
                </a:ext>
              </a:extLst>
            </p:cNvPr>
            <p:cNvSpPr/>
            <p:nvPr/>
          </p:nvSpPr>
          <p:spPr>
            <a:xfrm>
              <a:off x="562898" y="3297554"/>
              <a:ext cx="6817727"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lIns="91425" tIns="91425" rIns="91425" bIns="91425" anchor="ctr"/>
            <a:lstStyle/>
            <a:p>
              <a:pPr>
                <a:spcBef>
                  <a:spcPts val="0"/>
                </a:spcBef>
                <a:spcAft>
                  <a:spcPts val="0"/>
                </a:spcAft>
                <a:defRPr/>
              </a:pPr>
              <a:endParaRPr>
                <a:latin typeface="Arial" charset="0"/>
                <a:cs typeface="Arial" charset="0"/>
              </a:endParaRPr>
            </a:p>
          </p:txBody>
        </p:sp>
        <p:sp>
          <p:nvSpPr>
            <p:cNvPr id="19" name="Google Shape;716;p24">
              <a:extLst>
                <a:ext uri="{FF2B5EF4-FFF2-40B4-BE49-F238E27FC236}">
                  <a16:creationId xmlns:a16="http://schemas.microsoft.com/office/drawing/2014/main" id="{623008A0-3EFF-5843-B0B5-725BC2FC1EB4}"/>
                </a:ext>
              </a:extLst>
            </p:cNvPr>
            <p:cNvSpPr/>
            <p:nvPr/>
          </p:nvSpPr>
          <p:spPr>
            <a:xfrm>
              <a:off x="562898" y="3505773"/>
              <a:ext cx="6817727" cy="0"/>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lIns="91425" tIns="91425" rIns="91425" bIns="91425" anchor="ctr"/>
            <a:lstStyle/>
            <a:p>
              <a:pPr>
                <a:spcBef>
                  <a:spcPts val="0"/>
                </a:spcBef>
                <a:spcAft>
                  <a:spcPts val="0"/>
                </a:spcAft>
                <a:defRPr/>
              </a:pPr>
              <a:endParaRPr>
                <a:latin typeface="Arial" charset="0"/>
                <a:cs typeface="Arial" charset="0"/>
              </a:endParaRPr>
            </a:p>
          </p:txBody>
        </p:sp>
        <p:sp>
          <p:nvSpPr>
            <p:cNvPr id="20" name="Google Shape;717;p24">
              <a:extLst>
                <a:ext uri="{FF2B5EF4-FFF2-40B4-BE49-F238E27FC236}">
                  <a16:creationId xmlns:a16="http://schemas.microsoft.com/office/drawing/2014/main" id="{BDF4C013-FDAF-2344-8565-1C1CFEE221D3}"/>
                </a:ext>
              </a:extLst>
            </p:cNvPr>
            <p:cNvSpPr/>
            <p:nvPr/>
          </p:nvSpPr>
          <p:spPr>
            <a:xfrm>
              <a:off x="562898" y="3702837"/>
              <a:ext cx="6817727" cy="0"/>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lIns="91425" tIns="91425" rIns="91425" bIns="91425" anchor="ctr"/>
            <a:lstStyle/>
            <a:p>
              <a:pPr>
                <a:spcBef>
                  <a:spcPts val="0"/>
                </a:spcBef>
                <a:spcAft>
                  <a:spcPts val="0"/>
                </a:spcAft>
                <a:defRPr/>
              </a:pPr>
              <a:endParaRPr>
                <a:latin typeface="Arial" charset="0"/>
                <a:cs typeface="Arial" charset="0"/>
              </a:endParaRPr>
            </a:p>
          </p:txBody>
        </p:sp>
        <p:sp>
          <p:nvSpPr>
            <p:cNvPr id="21" name="Google Shape;718;p24">
              <a:extLst>
                <a:ext uri="{FF2B5EF4-FFF2-40B4-BE49-F238E27FC236}">
                  <a16:creationId xmlns:a16="http://schemas.microsoft.com/office/drawing/2014/main" id="{1E0456DC-9AAE-0846-98EE-AC52DF701FE3}"/>
                </a:ext>
              </a:extLst>
            </p:cNvPr>
            <p:cNvSpPr/>
            <p:nvPr/>
          </p:nvSpPr>
          <p:spPr>
            <a:xfrm>
              <a:off x="562898" y="3911056"/>
              <a:ext cx="6817727" cy="0"/>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lIns="91425" tIns="91425" rIns="91425" bIns="91425" anchor="ctr"/>
            <a:lstStyle/>
            <a:p>
              <a:pPr>
                <a:spcBef>
                  <a:spcPts val="0"/>
                </a:spcBef>
                <a:spcAft>
                  <a:spcPts val="0"/>
                </a:spcAft>
                <a:defRPr/>
              </a:pPr>
              <a:endParaRPr>
                <a:latin typeface="Arial" charset="0"/>
                <a:cs typeface="Arial" charset="0"/>
              </a:endParaRPr>
            </a:p>
          </p:txBody>
        </p:sp>
        <p:sp>
          <p:nvSpPr>
            <p:cNvPr id="22" name="Google Shape;719;p24">
              <a:extLst>
                <a:ext uri="{FF2B5EF4-FFF2-40B4-BE49-F238E27FC236}">
                  <a16:creationId xmlns:a16="http://schemas.microsoft.com/office/drawing/2014/main" id="{D653F19A-F703-514A-AFA3-263642C67EEC}"/>
                </a:ext>
              </a:extLst>
            </p:cNvPr>
            <p:cNvSpPr/>
            <p:nvPr/>
          </p:nvSpPr>
          <p:spPr>
            <a:xfrm>
              <a:off x="514553" y="859348"/>
              <a:ext cx="0" cy="4005425"/>
            </a:xfrm>
            <a:custGeom>
              <a:avLst/>
              <a:gdLst/>
              <a:ahLst/>
              <a:cxnLst/>
              <a:rect l="l" t="t" r="r" b="b"/>
              <a:pathLst>
                <a:path w="1" h="160211" fill="none" extrusionOk="0">
                  <a:moveTo>
                    <a:pt x="0" y="0"/>
                  </a:moveTo>
                  <a:lnTo>
                    <a:pt x="0" y="160211"/>
                  </a:lnTo>
                </a:path>
              </a:pathLst>
            </a:custGeom>
            <a:noFill/>
            <a:ln w="7850" cap="flat" cmpd="sng">
              <a:solidFill>
                <a:srgbClr val="6D9EEB"/>
              </a:solidFill>
              <a:prstDash val="solid"/>
              <a:miter lim="12548"/>
              <a:headEnd type="none" w="sm" len="sm"/>
              <a:tailEnd type="none" w="sm" len="sm"/>
            </a:ln>
          </p:spPr>
          <p:txBody>
            <a:bodyPr spcFirstLastPara="1" lIns="91425" tIns="91425" rIns="91425" bIns="91425" anchor="ctr"/>
            <a:lstStyle/>
            <a:p>
              <a:pPr>
                <a:spcBef>
                  <a:spcPts val="0"/>
                </a:spcBef>
                <a:spcAft>
                  <a:spcPts val="0"/>
                </a:spcAft>
                <a:defRPr/>
              </a:pPr>
              <a:endParaRPr>
                <a:latin typeface="Arial" charset="0"/>
                <a:cs typeface="Arial" charset="0"/>
              </a:endParaRPr>
            </a:p>
          </p:txBody>
        </p:sp>
        <p:sp>
          <p:nvSpPr>
            <p:cNvPr id="23" name="Google Shape;720;p24">
              <a:extLst>
                <a:ext uri="{FF2B5EF4-FFF2-40B4-BE49-F238E27FC236}">
                  <a16:creationId xmlns:a16="http://schemas.microsoft.com/office/drawing/2014/main" id="{442459D0-791D-B04C-9CA6-DC66E8BB051B}"/>
                </a:ext>
              </a:extLst>
            </p:cNvPr>
            <p:cNvSpPr/>
            <p:nvPr/>
          </p:nvSpPr>
          <p:spPr>
            <a:xfrm>
              <a:off x="564137" y="859348"/>
              <a:ext cx="0" cy="4005425"/>
            </a:xfrm>
            <a:custGeom>
              <a:avLst/>
              <a:gdLst/>
              <a:ahLst/>
              <a:cxnLst/>
              <a:rect l="l" t="t" r="r" b="b"/>
              <a:pathLst>
                <a:path w="1" h="160211" fill="none" extrusionOk="0">
                  <a:moveTo>
                    <a:pt x="1" y="0"/>
                  </a:moveTo>
                  <a:lnTo>
                    <a:pt x="1" y="160211"/>
                  </a:lnTo>
                </a:path>
              </a:pathLst>
            </a:custGeom>
            <a:noFill/>
            <a:ln w="7850" cap="flat" cmpd="sng">
              <a:solidFill>
                <a:srgbClr val="6D9EEB"/>
              </a:solidFill>
              <a:prstDash val="solid"/>
              <a:miter lim="12548"/>
              <a:headEnd type="none" w="sm" len="sm"/>
              <a:tailEnd type="none" w="sm" len="sm"/>
            </a:ln>
          </p:spPr>
          <p:txBody>
            <a:bodyPr spcFirstLastPara="1" lIns="91425" tIns="91425" rIns="91425" bIns="91425" anchor="ctr"/>
            <a:lstStyle/>
            <a:p>
              <a:pPr>
                <a:spcBef>
                  <a:spcPts val="0"/>
                </a:spcBef>
                <a:spcAft>
                  <a:spcPts val="0"/>
                </a:spcAft>
                <a:defRPr/>
              </a:pPr>
              <a:endParaRPr>
                <a:latin typeface="Arial" charset="0"/>
                <a:cs typeface="Arial" charset="0"/>
              </a:endParaRPr>
            </a:p>
          </p:txBody>
        </p:sp>
      </p:grpSp>
      <p:cxnSp>
        <p:nvCxnSpPr>
          <p:cNvPr id="24" name="Google Shape;721;p24">
            <a:extLst>
              <a:ext uri="{FF2B5EF4-FFF2-40B4-BE49-F238E27FC236}">
                <a16:creationId xmlns:a16="http://schemas.microsoft.com/office/drawing/2014/main" id="{872C6F93-5747-E94C-8C68-6FF54C176DD7}"/>
              </a:ext>
            </a:extLst>
          </p:cNvPr>
          <p:cNvCxnSpPr>
            <a:cxnSpLocks noChangeShapeType="1"/>
          </p:cNvCxnSpPr>
          <p:nvPr/>
        </p:nvCxnSpPr>
        <p:spPr bwMode="auto">
          <a:xfrm>
            <a:off x="-61913" y="720725"/>
            <a:ext cx="9267826" cy="0"/>
          </a:xfrm>
          <a:prstGeom prst="straightConnector1">
            <a:avLst/>
          </a:prstGeom>
          <a:noFill/>
          <a:ln w="9525">
            <a:solidFill>
              <a:srgbClr val="6D9EEB"/>
            </a:solidFill>
            <a:round/>
            <a:headEnd/>
            <a:tailEnd/>
          </a:ln>
          <a:extLst>
            <a:ext uri="{909E8E84-426E-40DD-AFC4-6F175D3DCCD1}">
              <a14:hiddenFill xmlns:a14="http://schemas.microsoft.com/office/drawing/2010/main">
                <a:noFill/>
              </a14:hiddenFill>
            </a:ext>
          </a:extLst>
        </p:spPr>
      </p:cxnSp>
      <p:sp>
        <p:nvSpPr>
          <p:cNvPr id="25" name="Google Shape;722;p24">
            <a:extLst>
              <a:ext uri="{FF2B5EF4-FFF2-40B4-BE49-F238E27FC236}">
                <a16:creationId xmlns:a16="http://schemas.microsoft.com/office/drawing/2014/main" id="{5149DE2C-38C3-C743-9BCC-BD010A275449}"/>
              </a:ext>
            </a:extLst>
          </p:cNvPr>
          <p:cNvSpPr/>
          <p:nvPr/>
        </p:nvSpPr>
        <p:spPr>
          <a:xfrm>
            <a:off x="-14288" y="6681788"/>
            <a:ext cx="9159876" cy="207962"/>
          </a:xfrm>
          <a:prstGeom prst="rect">
            <a:avLst/>
          </a:prstGeom>
          <a:solidFill>
            <a:srgbClr val="6D9EEB"/>
          </a:solidFill>
          <a:ln>
            <a:noFill/>
          </a:ln>
        </p:spPr>
        <p:txBody>
          <a:bodyPr spcFirstLastPara="1" lIns="122875" tIns="122875" rIns="122875" bIns="122875" anchor="ctr"/>
          <a:lstStyle/>
          <a:p>
            <a:pPr>
              <a:spcBef>
                <a:spcPts val="0"/>
              </a:spcBef>
              <a:spcAft>
                <a:spcPts val="0"/>
              </a:spcAft>
              <a:defRPr/>
            </a:pPr>
            <a:endParaRPr>
              <a:latin typeface="Arial" charset="0"/>
              <a:cs typeface="Arial" charset="0"/>
            </a:endParaRPr>
          </a:p>
        </p:txBody>
      </p:sp>
      <p:sp>
        <p:nvSpPr>
          <p:cNvPr id="26" name="Google Shape;724;p24">
            <a:extLst>
              <a:ext uri="{FF2B5EF4-FFF2-40B4-BE49-F238E27FC236}">
                <a16:creationId xmlns:a16="http://schemas.microsoft.com/office/drawing/2014/main" id="{F84662EA-4277-C84D-8EC9-1F25B435FB07}"/>
              </a:ext>
            </a:extLst>
          </p:cNvPr>
          <p:cNvSpPr txBox="1"/>
          <p:nvPr/>
        </p:nvSpPr>
        <p:spPr>
          <a:xfrm>
            <a:off x="2422525" y="4992688"/>
            <a:ext cx="4298950" cy="844550"/>
          </a:xfrm>
          <a:prstGeom prst="rect">
            <a:avLst/>
          </a:prstGeom>
          <a:noFill/>
          <a:ln>
            <a:noFill/>
          </a:ln>
        </p:spPr>
        <p:txBody>
          <a:bodyPr spcFirstLastPara="1" lIns="122875" tIns="122875" rIns="122875" bIns="122875"/>
          <a:lstStyle/>
          <a:p>
            <a:pPr algn="ctr">
              <a:lnSpc>
                <a:spcPct val="90000"/>
              </a:lnSpc>
              <a:spcBef>
                <a:spcPts val="0"/>
              </a:spcBef>
              <a:spcAft>
                <a:spcPts val="0"/>
              </a:spcAft>
              <a:defRPr/>
            </a:pPr>
            <a:r>
              <a:rPr lang="en" sz="1600" dirty="0">
                <a:solidFill>
                  <a:schemeClr val="dk2"/>
                </a:solidFill>
                <a:latin typeface="Muli"/>
                <a:ea typeface="Muli"/>
                <a:cs typeface="Muli"/>
                <a:sym typeface="Muli"/>
              </a:rPr>
              <a:t>CREDITS: This presentation template was created by </a:t>
            </a:r>
            <a:r>
              <a:rPr lang="en" sz="1600" dirty="0">
                <a:solidFill>
                  <a:schemeClr val="dk2"/>
                </a:solidFill>
                <a:uFill>
                  <a:noFill/>
                </a:uFill>
                <a:latin typeface="Muli"/>
                <a:ea typeface="Muli"/>
                <a:cs typeface="Muli"/>
                <a:sym typeface="Muli"/>
                <a:hlinkClick r:id="rId2"/>
              </a:rPr>
              <a:t>Slidesgo</a:t>
            </a:r>
            <a:r>
              <a:rPr lang="en" sz="1600" dirty="0">
                <a:solidFill>
                  <a:schemeClr val="dk2"/>
                </a:solidFill>
                <a:latin typeface="Muli"/>
                <a:ea typeface="Muli"/>
                <a:cs typeface="Muli"/>
                <a:sym typeface="Muli"/>
              </a:rPr>
              <a:t>, including icons by </a:t>
            </a:r>
            <a:r>
              <a:rPr lang="en" sz="1600" dirty="0">
                <a:solidFill>
                  <a:schemeClr val="dk2"/>
                </a:solidFill>
                <a:uFill>
                  <a:noFill/>
                </a:uFill>
                <a:latin typeface="Muli"/>
                <a:ea typeface="Muli"/>
                <a:cs typeface="Muli"/>
                <a:sym typeface="Muli"/>
                <a:hlinkClick r:id="rId3"/>
              </a:rPr>
              <a:t>Flaticon</a:t>
            </a:r>
            <a:r>
              <a:rPr lang="en" sz="1600" dirty="0">
                <a:solidFill>
                  <a:schemeClr val="dk2"/>
                </a:solidFill>
                <a:latin typeface="Muli"/>
                <a:ea typeface="Muli"/>
                <a:cs typeface="Muli"/>
                <a:sym typeface="Muli"/>
              </a:rPr>
              <a:t>, and infographics &amp; images by </a:t>
            </a:r>
            <a:r>
              <a:rPr lang="en" sz="1600" dirty="0">
                <a:solidFill>
                  <a:schemeClr val="dk2"/>
                </a:solidFill>
                <a:uFill>
                  <a:noFill/>
                </a:uFill>
                <a:latin typeface="Muli"/>
                <a:ea typeface="Muli"/>
                <a:cs typeface="Muli"/>
                <a:sym typeface="Muli"/>
                <a:hlinkClick r:id="rId4"/>
              </a:rPr>
              <a:t>Freepik</a:t>
            </a:r>
            <a:r>
              <a:rPr lang="en" sz="1600" dirty="0">
                <a:solidFill>
                  <a:schemeClr val="dk2"/>
                </a:solidFill>
                <a:latin typeface="Muli"/>
                <a:ea typeface="Muli"/>
                <a:cs typeface="Muli"/>
                <a:sym typeface="Muli"/>
              </a:rPr>
              <a:t>. </a:t>
            </a:r>
            <a:endParaRPr sz="1600">
              <a:solidFill>
                <a:schemeClr val="dk2"/>
              </a:solidFill>
              <a:latin typeface="Muli"/>
              <a:ea typeface="Muli"/>
              <a:cs typeface="Muli"/>
              <a:sym typeface="Muli"/>
            </a:endParaRPr>
          </a:p>
        </p:txBody>
      </p:sp>
      <p:grpSp>
        <p:nvGrpSpPr>
          <p:cNvPr id="27" name="Google Shape;726;p24">
            <a:extLst>
              <a:ext uri="{FF2B5EF4-FFF2-40B4-BE49-F238E27FC236}">
                <a16:creationId xmlns:a16="http://schemas.microsoft.com/office/drawing/2014/main" id="{DB02916B-FDCA-E141-8861-947080E4A0FD}"/>
              </a:ext>
            </a:extLst>
          </p:cNvPr>
          <p:cNvGrpSpPr>
            <a:grpSpLocks/>
          </p:cNvGrpSpPr>
          <p:nvPr/>
        </p:nvGrpSpPr>
        <p:grpSpPr bwMode="auto">
          <a:xfrm rot="697126">
            <a:off x="8218488" y="-492125"/>
            <a:ext cx="1304925" cy="1795463"/>
            <a:chOff x="1492000" y="427450"/>
            <a:chExt cx="1188000" cy="1225375"/>
          </a:xfrm>
        </p:grpSpPr>
        <p:sp>
          <p:nvSpPr>
            <p:cNvPr id="28" name="Google Shape;727;p24">
              <a:extLst>
                <a:ext uri="{FF2B5EF4-FFF2-40B4-BE49-F238E27FC236}">
                  <a16:creationId xmlns:a16="http://schemas.microsoft.com/office/drawing/2014/main" id="{4ECB280A-85CB-4744-9269-1DC07489FE19}"/>
                </a:ext>
              </a:extLst>
            </p:cNvPr>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lIns="91425" tIns="91425" rIns="91425" bIns="91425" anchor="ctr"/>
            <a:lstStyle/>
            <a:p>
              <a:pPr>
                <a:spcBef>
                  <a:spcPts val="0"/>
                </a:spcBef>
                <a:spcAft>
                  <a:spcPts val="0"/>
                </a:spcAft>
                <a:defRPr/>
              </a:pPr>
              <a:endParaRPr>
                <a:latin typeface="Arial" charset="0"/>
                <a:cs typeface="Arial" charset="0"/>
              </a:endParaRPr>
            </a:p>
          </p:txBody>
        </p:sp>
        <p:sp>
          <p:nvSpPr>
            <p:cNvPr id="29" name="Google Shape;728;p24">
              <a:extLst>
                <a:ext uri="{FF2B5EF4-FFF2-40B4-BE49-F238E27FC236}">
                  <a16:creationId xmlns:a16="http://schemas.microsoft.com/office/drawing/2014/main" id="{3E27E15B-027C-EE49-B233-FAFCBF0EC411}"/>
                </a:ext>
              </a:extLst>
            </p:cNvPr>
            <p:cNvSpPr/>
            <p:nvPr/>
          </p:nvSpPr>
          <p:spPr>
            <a:xfrm>
              <a:off x="1503741" y="443045"/>
              <a:ext cx="1157650" cy="1185287"/>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spcFirstLastPara="1" lIns="91425" tIns="91425" rIns="91425" bIns="91425" anchor="ctr"/>
            <a:lstStyle/>
            <a:p>
              <a:pPr>
                <a:spcBef>
                  <a:spcPts val="0"/>
                </a:spcBef>
                <a:spcAft>
                  <a:spcPts val="0"/>
                </a:spcAft>
                <a:defRPr/>
              </a:pPr>
              <a:endParaRPr>
                <a:latin typeface="Arial" charset="0"/>
                <a:cs typeface="Arial" charset="0"/>
              </a:endParaRPr>
            </a:p>
          </p:txBody>
        </p:sp>
        <p:sp>
          <p:nvSpPr>
            <p:cNvPr id="30" name="Google Shape;729;p24">
              <a:extLst>
                <a:ext uri="{FF2B5EF4-FFF2-40B4-BE49-F238E27FC236}">
                  <a16:creationId xmlns:a16="http://schemas.microsoft.com/office/drawing/2014/main" id="{543F301B-4DEA-9947-AD31-AFD40A1DB238}"/>
                </a:ext>
              </a:extLst>
            </p:cNvPr>
            <p:cNvSpPr/>
            <p:nvPr/>
          </p:nvSpPr>
          <p:spPr>
            <a:xfrm>
              <a:off x="1631607" y="1022488"/>
              <a:ext cx="932189" cy="18418"/>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lIns="91425" tIns="91425" rIns="91425" bIns="91425" anchor="ctr"/>
            <a:lstStyle/>
            <a:p>
              <a:pPr>
                <a:spcBef>
                  <a:spcPts val="0"/>
                </a:spcBef>
                <a:spcAft>
                  <a:spcPts val="0"/>
                </a:spcAft>
                <a:defRPr/>
              </a:pPr>
              <a:endParaRPr>
                <a:latin typeface="Arial" charset="0"/>
                <a:cs typeface="Arial" charset="0"/>
              </a:endParaRPr>
            </a:p>
          </p:txBody>
        </p:sp>
        <p:sp>
          <p:nvSpPr>
            <p:cNvPr id="31" name="Google Shape;730;p24">
              <a:extLst>
                <a:ext uri="{FF2B5EF4-FFF2-40B4-BE49-F238E27FC236}">
                  <a16:creationId xmlns:a16="http://schemas.microsoft.com/office/drawing/2014/main" id="{CF41D8AB-6A33-5143-B413-E8DD8E2967B2}"/>
                </a:ext>
              </a:extLst>
            </p:cNvPr>
            <p:cNvSpPr/>
            <p:nvPr/>
          </p:nvSpPr>
          <p:spPr>
            <a:xfrm>
              <a:off x="1633426" y="848079"/>
              <a:ext cx="924964" cy="26003"/>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lIns="91425" tIns="91425" rIns="91425" bIns="91425" anchor="ctr"/>
            <a:lstStyle/>
            <a:p>
              <a:pPr>
                <a:spcBef>
                  <a:spcPts val="0"/>
                </a:spcBef>
                <a:spcAft>
                  <a:spcPts val="0"/>
                </a:spcAft>
                <a:defRPr/>
              </a:pPr>
              <a:endParaRPr>
                <a:latin typeface="Arial" charset="0"/>
                <a:cs typeface="Arial" charset="0"/>
              </a:endParaRPr>
            </a:p>
          </p:txBody>
        </p:sp>
        <p:sp>
          <p:nvSpPr>
            <p:cNvPr id="32" name="Google Shape;731;p24">
              <a:extLst>
                <a:ext uri="{FF2B5EF4-FFF2-40B4-BE49-F238E27FC236}">
                  <a16:creationId xmlns:a16="http://schemas.microsoft.com/office/drawing/2014/main" id="{DF49462B-F474-4049-BD2B-AAE6E17A1B42}"/>
                </a:ext>
              </a:extLst>
            </p:cNvPr>
            <p:cNvSpPr/>
            <p:nvPr/>
          </p:nvSpPr>
          <p:spPr>
            <a:xfrm>
              <a:off x="1622517" y="765026"/>
              <a:ext cx="932189" cy="15168"/>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lIns="91425" tIns="91425" rIns="91425" bIns="91425" anchor="ctr"/>
            <a:lstStyle/>
            <a:p>
              <a:pPr>
                <a:spcBef>
                  <a:spcPts val="0"/>
                </a:spcBef>
                <a:spcAft>
                  <a:spcPts val="0"/>
                </a:spcAft>
                <a:defRPr/>
              </a:pPr>
              <a:endParaRPr>
                <a:latin typeface="Arial" charset="0"/>
                <a:cs typeface="Arial" charset="0"/>
              </a:endParaRPr>
            </a:p>
          </p:txBody>
        </p:sp>
        <p:sp>
          <p:nvSpPr>
            <p:cNvPr id="33" name="Google Shape;732;p24">
              <a:extLst>
                <a:ext uri="{FF2B5EF4-FFF2-40B4-BE49-F238E27FC236}">
                  <a16:creationId xmlns:a16="http://schemas.microsoft.com/office/drawing/2014/main" id="{3923ABFF-07F5-784C-BDEA-C264E62B0F0A}"/>
                </a:ext>
              </a:extLst>
            </p:cNvPr>
            <p:cNvSpPr/>
            <p:nvPr/>
          </p:nvSpPr>
          <p:spPr>
            <a:xfrm>
              <a:off x="1617499" y="1110718"/>
              <a:ext cx="936526" cy="29253"/>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lIns="91425" tIns="91425" rIns="91425" bIns="91425" anchor="ctr"/>
            <a:lstStyle/>
            <a:p>
              <a:pPr>
                <a:spcBef>
                  <a:spcPts val="0"/>
                </a:spcBef>
                <a:spcAft>
                  <a:spcPts val="0"/>
                </a:spcAft>
                <a:defRPr/>
              </a:pPr>
              <a:endParaRPr>
                <a:latin typeface="Arial" charset="0"/>
                <a:cs typeface="Arial" charset="0"/>
              </a:endParaRPr>
            </a:p>
          </p:txBody>
        </p:sp>
        <p:sp>
          <p:nvSpPr>
            <p:cNvPr id="34" name="Google Shape;733;p24">
              <a:extLst>
                <a:ext uri="{FF2B5EF4-FFF2-40B4-BE49-F238E27FC236}">
                  <a16:creationId xmlns:a16="http://schemas.microsoft.com/office/drawing/2014/main" id="{3E4EDBE3-F8C0-0649-B19C-B6835D5536E4}"/>
                </a:ext>
              </a:extLst>
            </p:cNvPr>
            <p:cNvSpPr/>
            <p:nvPr/>
          </p:nvSpPr>
          <p:spPr>
            <a:xfrm>
              <a:off x="1622385" y="1206057"/>
              <a:ext cx="922073" cy="15168"/>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lIns="91425" tIns="91425" rIns="91425" bIns="91425" anchor="ctr"/>
            <a:lstStyle/>
            <a:p>
              <a:pPr>
                <a:spcBef>
                  <a:spcPts val="0"/>
                </a:spcBef>
                <a:spcAft>
                  <a:spcPts val="0"/>
                </a:spcAft>
                <a:defRPr/>
              </a:pPr>
              <a:endParaRPr>
                <a:latin typeface="Arial" charset="0"/>
                <a:cs typeface="Arial" charset="0"/>
              </a:endParaRPr>
            </a:p>
          </p:txBody>
        </p:sp>
        <p:sp>
          <p:nvSpPr>
            <p:cNvPr id="35" name="Google Shape;734;p24">
              <a:extLst>
                <a:ext uri="{FF2B5EF4-FFF2-40B4-BE49-F238E27FC236}">
                  <a16:creationId xmlns:a16="http://schemas.microsoft.com/office/drawing/2014/main" id="{FBECB9F6-9C22-7E41-852A-B99A0A46101A}"/>
                </a:ext>
              </a:extLst>
            </p:cNvPr>
            <p:cNvSpPr/>
            <p:nvPr/>
          </p:nvSpPr>
          <p:spPr>
            <a:xfrm>
              <a:off x="1626446" y="1448845"/>
              <a:ext cx="923518" cy="32503"/>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lIns="91425" tIns="91425" rIns="91425" bIns="91425" anchor="ctr"/>
            <a:lstStyle/>
            <a:p>
              <a:pPr>
                <a:spcBef>
                  <a:spcPts val="0"/>
                </a:spcBef>
                <a:spcAft>
                  <a:spcPts val="0"/>
                </a:spcAft>
                <a:defRPr/>
              </a:pPr>
              <a:endParaRPr>
                <a:latin typeface="Arial" charset="0"/>
                <a:cs typeface="Arial" charset="0"/>
              </a:endParaRPr>
            </a:p>
          </p:txBody>
        </p:sp>
        <p:sp>
          <p:nvSpPr>
            <p:cNvPr id="36" name="Google Shape;735;p24">
              <a:extLst>
                <a:ext uri="{FF2B5EF4-FFF2-40B4-BE49-F238E27FC236}">
                  <a16:creationId xmlns:a16="http://schemas.microsoft.com/office/drawing/2014/main" id="{1DF94710-96DF-E148-AFBB-1C19A7B62792}"/>
                </a:ext>
              </a:extLst>
            </p:cNvPr>
            <p:cNvSpPr/>
            <p:nvPr/>
          </p:nvSpPr>
          <p:spPr>
            <a:xfrm>
              <a:off x="1622466" y="934233"/>
              <a:ext cx="919182" cy="21669"/>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lIns="91425" tIns="91425" rIns="91425" bIns="91425" anchor="ctr"/>
            <a:lstStyle/>
            <a:p>
              <a:pPr>
                <a:spcBef>
                  <a:spcPts val="0"/>
                </a:spcBef>
                <a:spcAft>
                  <a:spcPts val="0"/>
                </a:spcAft>
                <a:defRPr/>
              </a:pPr>
              <a:endParaRPr>
                <a:latin typeface="Arial" charset="0"/>
                <a:cs typeface="Arial" charset="0"/>
              </a:endParaRPr>
            </a:p>
          </p:txBody>
        </p:sp>
        <p:sp>
          <p:nvSpPr>
            <p:cNvPr id="37" name="Google Shape;736;p24">
              <a:extLst>
                <a:ext uri="{FF2B5EF4-FFF2-40B4-BE49-F238E27FC236}">
                  <a16:creationId xmlns:a16="http://schemas.microsoft.com/office/drawing/2014/main" id="{369B77E8-D639-984C-A37A-BC21BB2A7736}"/>
                </a:ext>
              </a:extLst>
            </p:cNvPr>
            <p:cNvSpPr/>
            <p:nvPr/>
          </p:nvSpPr>
          <p:spPr>
            <a:xfrm>
              <a:off x="1626588" y="1281395"/>
              <a:ext cx="913401" cy="24919"/>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lIns="91425" tIns="91425" rIns="91425" bIns="91425" anchor="ctr"/>
            <a:lstStyle/>
            <a:p>
              <a:pPr>
                <a:spcBef>
                  <a:spcPts val="0"/>
                </a:spcBef>
                <a:spcAft>
                  <a:spcPts val="0"/>
                </a:spcAft>
                <a:defRPr/>
              </a:pPr>
              <a:endParaRPr>
                <a:latin typeface="Arial" charset="0"/>
                <a:cs typeface="Arial" charset="0"/>
              </a:endParaRPr>
            </a:p>
          </p:txBody>
        </p:sp>
        <p:sp>
          <p:nvSpPr>
            <p:cNvPr id="38" name="Google Shape;737;p24">
              <a:extLst>
                <a:ext uri="{FF2B5EF4-FFF2-40B4-BE49-F238E27FC236}">
                  <a16:creationId xmlns:a16="http://schemas.microsoft.com/office/drawing/2014/main" id="{248BAF6B-5ACC-0341-83BA-95544BB5C8F5}"/>
                </a:ext>
              </a:extLst>
            </p:cNvPr>
            <p:cNvSpPr/>
            <p:nvPr/>
          </p:nvSpPr>
          <p:spPr>
            <a:xfrm>
              <a:off x="1619570" y="1358341"/>
              <a:ext cx="919182" cy="23836"/>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lIns="91425" tIns="91425" rIns="91425" bIns="91425" anchor="ctr"/>
            <a:lstStyle/>
            <a:p>
              <a:pPr>
                <a:spcBef>
                  <a:spcPts val="0"/>
                </a:spcBef>
                <a:spcAft>
                  <a:spcPts val="0"/>
                </a:spcAft>
                <a:defRPr/>
              </a:pPr>
              <a:endParaRPr>
                <a:latin typeface="Arial" charset="0"/>
                <a:cs typeface="Arial" charset="0"/>
              </a:endParaRPr>
            </a:p>
          </p:txBody>
        </p:sp>
      </p:grpSp>
      <p:sp>
        <p:nvSpPr>
          <p:cNvPr id="723" name="Google Shape;723;p24"/>
          <p:cNvSpPr txBox="1">
            <a:spLocks noGrp="1"/>
          </p:cNvSpPr>
          <p:nvPr>
            <p:ph type="ctrTitle"/>
          </p:nvPr>
        </p:nvSpPr>
        <p:spPr>
          <a:xfrm>
            <a:off x="2351875" y="720000"/>
            <a:ext cx="4440300" cy="1238800"/>
          </a:xfrm>
          <a:prstGeom prst="rect">
            <a:avLst/>
          </a:prstGeom>
        </p:spPr>
        <p:txBody>
          <a:bodyPr spcFirstLastPara="1" lIns="0" tIns="0" rIns="0" bIns="0">
            <a:noAutofit/>
          </a:bodyPr>
          <a:lstStyle>
            <a:lvl1pPr lvl="0" algn="ctr" rtl="0">
              <a:spcBef>
                <a:spcPts val="0"/>
              </a:spcBef>
              <a:spcAft>
                <a:spcPts val="0"/>
              </a:spcAft>
              <a:buSzPts val="5200"/>
              <a:buNone/>
              <a:defRPr sz="8100"/>
            </a:lvl1pPr>
            <a:lvl2pPr lvl="1" algn="ctr" rtl="0">
              <a:spcBef>
                <a:spcPts val="0"/>
              </a:spcBef>
              <a:spcAft>
                <a:spcPts val="0"/>
              </a:spcAft>
              <a:buSzPts val="5200"/>
              <a:buNone/>
              <a:defRPr sz="7000"/>
            </a:lvl2pPr>
            <a:lvl3pPr lvl="2" algn="ctr" rtl="0">
              <a:spcBef>
                <a:spcPts val="0"/>
              </a:spcBef>
              <a:spcAft>
                <a:spcPts val="0"/>
              </a:spcAft>
              <a:buSzPts val="5200"/>
              <a:buNone/>
              <a:defRPr sz="7000"/>
            </a:lvl3pPr>
            <a:lvl4pPr lvl="3" algn="ctr" rtl="0">
              <a:spcBef>
                <a:spcPts val="0"/>
              </a:spcBef>
              <a:spcAft>
                <a:spcPts val="0"/>
              </a:spcAft>
              <a:buSzPts val="5200"/>
              <a:buNone/>
              <a:defRPr sz="7000"/>
            </a:lvl4pPr>
            <a:lvl5pPr lvl="4" algn="ctr" rtl="0">
              <a:spcBef>
                <a:spcPts val="0"/>
              </a:spcBef>
              <a:spcAft>
                <a:spcPts val="0"/>
              </a:spcAft>
              <a:buSzPts val="5200"/>
              <a:buNone/>
              <a:defRPr sz="7000"/>
            </a:lvl5pPr>
            <a:lvl6pPr lvl="5" algn="ctr" rtl="0">
              <a:spcBef>
                <a:spcPts val="0"/>
              </a:spcBef>
              <a:spcAft>
                <a:spcPts val="0"/>
              </a:spcAft>
              <a:buSzPts val="5200"/>
              <a:buNone/>
              <a:defRPr sz="7000"/>
            </a:lvl6pPr>
            <a:lvl7pPr lvl="6" algn="ctr" rtl="0">
              <a:spcBef>
                <a:spcPts val="0"/>
              </a:spcBef>
              <a:spcAft>
                <a:spcPts val="0"/>
              </a:spcAft>
              <a:buSzPts val="5200"/>
              <a:buNone/>
              <a:defRPr sz="7000"/>
            </a:lvl7pPr>
            <a:lvl8pPr lvl="7" algn="ctr" rtl="0">
              <a:spcBef>
                <a:spcPts val="0"/>
              </a:spcBef>
              <a:spcAft>
                <a:spcPts val="0"/>
              </a:spcAft>
              <a:buSzPts val="5200"/>
              <a:buNone/>
              <a:defRPr sz="7000"/>
            </a:lvl8pPr>
            <a:lvl9pPr lvl="8" algn="ctr" rtl="0">
              <a:spcBef>
                <a:spcPts val="0"/>
              </a:spcBef>
              <a:spcAft>
                <a:spcPts val="0"/>
              </a:spcAft>
              <a:buSzPts val="5200"/>
              <a:buNone/>
              <a:defRPr sz="7000"/>
            </a:lvl9pPr>
          </a:lstStyle>
          <a:p>
            <a:endParaRPr/>
          </a:p>
        </p:txBody>
      </p:sp>
      <p:sp>
        <p:nvSpPr>
          <p:cNvPr id="725" name="Google Shape;725;p24"/>
          <p:cNvSpPr txBox="1">
            <a:spLocks noGrp="1"/>
          </p:cNvSpPr>
          <p:nvPr>
            <p:ph type="subTitle" idx="1"/>
          </p:nvPr>
        </p:nvSpPr>
        <p:spPr>
          <a:xfrm>
            <a:off x="2955600" y="2668600"/>
            <a:ext cx="3232800" cy="2371200"/>
          </a:xfrm>
          <a:prstGeom prst="rect">
            <a:avLst/>
          </a:prstGeom>
        </p:spPr>
        <p:txBody>
          <a:bodyPr spcFirstLastPara="1" lIns="122875" tIns="122875" rIns="122875" bIns="122875" anchor="ctr">
            <a:noAutofit/>
          </a:bodyPr>
          <a:lstStyle>
            <a:lvl1pPr lvl="0" algn="ctr" rtl="0">
              <a:lnSpc>
                <a:spcPct val="90000"/>
              </a:lnSpc>
              <a:spcBef>
                <a:spcPts val="0"/>
              </a:spcBef>
              <a:spcAft>
                <a:spcPts val="0"/>
              </a:spcAft>
              <a:buSzPts val="2800"/>
              <a:buNone/>
              <a:defRPr>
                <a:latin typeface="Merriweather"/>
                <a:ea typeface="Merriweather"/>
                <a:cs typeface="Merriweather"/>
                <a:sym typeface="Merriweather"/>
              </a:defRPr>
            </a:lvl1pPr>
            <a:lvl2pPr lvl="1" algn="ctr" rtl="0">
              <a:lnSpc>
                <a:spcPct val="100000"/>
              </a:lnSpc>
              <a:spcBef>
                <a:spcPts val="0"/>
              </a:spcBef>
              <a:spcAft>
                <a:spcPts val="0"/>
              </a:spcAft>
              <a:buSzPts val="2800"/>
              <a:buNone/>
              <a:defRPr sz="3800"/>
            </a:lvl2pPr>
            <a:lvl3pPr lvl="2" algn="ctr" rtl="0">
              <a:lnSpc>
                <a:spcPct val="100000"/>
              </a:lnSpc>
              <a:spcBef>
                <a:spcPts val="0"/>
              </a:spcBef>
              <a:spcAft>
                <a:spcPts val="0"/>
              </a:spcAft>
              <a:buSzPts val="2800"/>
              <a:buNone/>
              <a:defRPr sz="3800"/>
            </a:lvl3pPr>
            <a:lvl4pPr lvl="3" algn="ctr" rtl="0">
              <a:lnSpc>
                <a:spcPct val="100000"/>
              </a:lnSpc>
              <a:spcBef>
                <a:spcPts val="0"/>
              </a:spcBef>
              <a:spcAft>
                <a:spcPts val="0"/>
              </a:spcAft>
              <a:buSzPts val="2800"/>
              <a:buNone/>
              <a:defRPr sz="3800"/>
            </a:lvl4pPr>
            <a:lvl5pPr lvl="4" algn="ctr" rtl="0">
              <a:lnSpc>
                <a:spcPct val="100000"/>
              </a:lnSpc>
              <a:spcBef>
                <a:spcPts val="0"/>
              </a:spcBef>
              <a:spcAft>
                <a:spcPts val="0"/>
              </a:spcAft>
              <a:buSzPts val="2800"/>
              <a:buNone/>
              <a:defRPr sz="3800"/>
            </a:lvl5pPr>
            <a:lvl6pPr lvl="5" algn="ctr" rtl="0">
              <a:lnSpc>
                <a:spcPct val="100000"/>
              </a:lnSpc>
              <a:spcBef>
                <a:spcPts val="0"/>
              </a:spcBef>
              <a:spcAft>
                <a:spcPts val="0"/>
              </a:spcAft>
              <a:buSzPts val="2800"/>
              <a:buNone/>
              <a:defRPr sz="3800"/>
            </a:lvl6pPr>
            <a:lvl7pPr lvl="6" algn="ctr" rtl="0">
              <a:lnSpc>
                <a:spcPct val="100000"/>
              </a:lnSpc>
              <a:spcBef>
                <a:spcPts val="0"/>
              </a:spcBef>
              <a:spcAft>
                <a:spcPts val="0"/>
              </a:spcAft>
              <a:buSzPts val="2800"/>
              <a:buNone/>
              <a:defRPr sz="3800"/>
            </a:lvl7pPr>
            <a:lvl8pPr lvl="7" algn="ctr" rtl="0">
              <a:lnSpc>
                <a:spcPct val="100000"/>
              </a:lnSpc>
              <a:spcBef>
                <a:spcPts val="0"/>
              </a:spcBef>
              <a:spcAft>
                <a:spcPts val="0"/>
              </a:spcAft>
              <a:buSzPts val="2800"/>
              <a:buNone/>
              <a:defRPr sz="3800"/>
            </a:lvl8pPr>
            <a:lvl9pPr lvl="8" algn="ctr" rtl="0">
              <a:lnSpc>
                <a:spcPct val="100000"/>
              </a:lnSpc>
              <a:spcBef>
                <a:spcPts val="0"/>
              </a:spcBef>
              <a:spcAft>
                <a:spcPts val="0"/>
              </a:spcAft>
              <a:buSzPts val="2800"/>
              <a:buNone/>
              <a:defRPr sz="3800"/>
            </a:lvl9pPr>
          </a:lstStyle>
          <a:p>
            <a:endParaRPr/>
          </a:p>
        </p:txBody>
      </p:sp>
    </p:spTree>
    <p:extLst>
      <p:ext uri="{BB962C8B-B14F-4D97-AF65-F5344CB8AC3E}">
        <p14:creationId xmlns:p14="http://schemas.microsoft.com/office/powerpoint/2010/main" val="713617445"/>
      </p:ext>
    </p:extLst>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190F82E-A502-E745-BC82-DC0926182AB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114EEEF-A356-4C4A-B080-E8CCD787BB1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D796612-F568-7E4F-86D3-1274E6A036C6}"/>
              </a:ext>
            </a:extLst>
          </p:cNvPr>
          <p:cNvSpPr>
            <a:spLocks noGrp="1" noChangeArrowheads="1"/>
          </p:cNvSpPr>
          <p:nvPr>
            <p:ph type="sldNum" sz="quarter" idx="12"/>
          </p:nvPr>
        </p:nvSpPr>
        <p:spPr>
          <a:ln/>
        </p:spPr>
        <p:txBody>
          <a:bodyPr/>
          <a:lstStyle>
            <a:lvl1pPr>
              <a:defRPr/>
            </a:lvl1pPr>
          </a:lstStyle>
          <a:p>
            <a:fld id="{275C86E9-B805-9442-ABA8-103AD0AAA0BE}" type="slidenum">
              <a:rPr lang="en-US" altLang="en-US"/>
              <a:pPr/>
              <a:t>‹#›</a:t>
            </a:fld>
            <a:endParaRPr lang="en-US" altLang="en-US"/>
          </a:p>
        </p:txBody>
      </p:sp>
    </p:spTree>
    <p:extLst>
      <p:ext uri="{BB962C8B-B14F-4D97-AF65-F5344CB8AC3E}">
        <p14:creationId xmlns:p14="http://schemas.microsoft.com/office/powerpoint/2010/main" val="967247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12661D2-5055-0F47-849D-89FBEE91D10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5615991-AA22-BB4A-AE76-061A2E1796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BEC7637-0CD1-3E43-9A84-1173C46B481E}"/>
              </a:ext>
            </a:extLst>
          </p:cNvPr>
          <p:cNvSpPr>
            <a:spLocks noGrp="1" noChangeArrowheads="1"/>
          </p:cNvSpPr>
          <p:nvPr>
            <p:ph type="sldNum" sz="quarter" idx="12"/>
          </p:nvPr>
        </p:nvSpPr>
        <p:spPr>
          <a:ln/>
        </p:spPr>
        <p:txBody>
          <a:bodyPr/>
          <a:lstStyle>
            <a:lvl1pPr>
              <a:defRPr/>
            </a:lvl1pPr>
          </a:lstStyle>
          <a:p>
            <a:fld id="{4D0D1DB8-ABB2-AB4F-87F9-252F9A266FF5}" type="slidenum">
              <a:rPr lang="en-US" altLang="en-US"/>
              <a:pPr/>
              <a:t>‹#›</a:t>
            </a:fld>
            <a:endParaRPr lang="en-US" altLang="en-US"/>
          </a:p>
        </p:txBody>
      </p:sp>
    </p:spTree>
    <p:extLst>
      <p:ext uri="{BB962C8B-B14F-4D97-AF65-F5344CB8AC3E}">
        <p14:creationId xmlns:p14="http://schemas.microsoft.com/office/powerpoint/2010/main" val="3707804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BDCBCEC-45DA-534D-ACAA-A02813A5E02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4CFBEC8-BD60-244E-B3D2-8038FF9FE71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E465D7F-7DB5-C140-9272-3FF1C3D218E5}"/>
              </a:ext>
            </a:extLst>
          </p:cNvPr>
          <p:cNvSpPr>
            <a:spLocks noGrp="1" noChangeArrowheads="1"/>
          </p:cNvSpPr>
          <p:nvPr>
            <p:ph type="sldNum" sz="quarter" idx="12"/>
          </p:nvPr>
        </p:nvSpPr>
        <p:spPr>
          <a:ln/>
        </p:spPr>
        <p:txBody>
          <a:bodyPr/>
          <a:lstStyle>
            <a:lvl1pPr>
              <a:defRPr/>
            </a:lvl1pPr>
          </a:lstStyle>
          <a:p>
            <a:fld id="{AE202B3D-D041-214B-86BD-884555FF18B5}" type="slidenum">
              <a:rPr lang="en-US" altLang="en-US"/>
              <a:pPr/>
              <a:t>‹#›</a:t>
            </a:fld>
            <a:endParaRPr lang="en-US" altLang="en-US"/>
          </a:p>
        </p:txBody>
      </p:sp>
    </p:spTree>
    <p:extLst>
      <p:ext uri="{BB962C8B-B14F-4D97-AF65-F5344CB8AC3E}">
        <p14:creationId xmlns:p14="http://schemas.microsoft.com/office/powerpoint/2010/main" val="755593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C334331-74A2-E44E-8FAC-F69C7E20C4D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65D2A95-021A-FF44-87CC-C109C6D485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C2194D1-31CF-7D47-8259-5C6EAE9B3B5D}"/>
              </a:ext>
            </a:extLst>
          </p:cNvPr>
          <p:cNvSpPr>
            <a:spLocks noGrp="1" noChangeArrowheads="1"/>
          </p:cNvSpPr>
          <p:nvPr>
            <p:ph type="sldNum" sz="quarter" idx="12"/>
          </p:nvPr>
        </p:nvSpPr>
        <p:spPr>
          <a:ln/>
        </p:spPr>
        <p:txBody>
          <a:bodyPr/>
          <a:lstStyle>
            <a:lvl1pPr>
              <a:defRPr/>
            </a:lvl1pPr>
          </a:lstStyle>
          <a:p>
            <a:fld id="{B6CAB998-601F-A042-B2DB-2BC8A29A9419}" type="slidenum">
              <a:rPr lang="en-US" altLang="en-US"/>
              <a:pPr/>
              <a:t>‹#›</a:t>
            </a:fld>
            <a:endParaRPr lang="en-US" altLang="en-US"/>
          </a:p>
        </p:txBody>
      </p:sp>
    </p:spTree>
    <p:extLst>
      <p:ext uri="{BB962C8B-B14F-4D97-AF65-F5344CB8AC3E}">
        <p14:creationId xmlns:p14="http://schemas.microsoft.com/office/powerpoint/2010/main" val="3983588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DE4BA04-F8A7-264A-9896-22F1DF434C2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6BDF5E4-3B39-8D4A-B1D7-4BA1305D14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25CF86F-D7FD-1948-BFFD-E21F713A0287}"/>
              </a:ext>
            </a:extLst>
          </p:cNvPr>
          <p:cNvSpPr>
            <a:spLocks noGrp="1" noChangeArrowheads="1"/>
          </p:cNvSpPr>
          <p:nvPr>
            <p:ph type="sldNum" sz="quarter" idx="12"/>
          </p:nvPr>
        </p:nvSpPr>
        <p:spPr>
          <a:ln/>
        </p:spPr>
        <p:txBody>
          <a:bodyPr/>
          <a:lstStyle>
            <a:lvl1pPr>
              <a:defRPr/>
            </a:lvl1pPr>
          </a:lstStyle>
          <a:p>
            <a:fld id="{216CAE2D-F24F-2E46-8D94-59DB2E18103E}" type="slidenum">
              <a:rPr lang="en-US" altLang="en-US"/>
              <a:pPr/>
              <a:t>‹#›</a:t>
            </a:fld>
            <a:endParaRPr lang="en-US" altLang="en-US"/>
          </a:p>
        </p:txBody>
      </p:sp>
    </p:spTree>
    <p:extLst>
      <p:ext uri="{BB962C8B-B14F-4D97-AF65-F5344CB8AC3E}">
        <p14:creationId xmlns:p14="http://schemas.microsoft.com/office/powerpoint/2010/main" val="2885022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89503FC-0758-004B-A63C-1A13C3707EE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D979117-805F-7C41-BD97-1098D521EF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608EAC3-96C6-5946-A071-93F7B6A8EBDA}"/>
              </a:ext>
            </a:extLst>
          </p:cNvPr>
          <p:cNvSpPr>
            <a:spLocks noGrp="1" noChangeArrowheads="1"/>
          </p:cNvSpPr>
          <p:nvPr>
            <p:ph type="sldNum" sz="quarter" idx="12"/>
          </p:nvPr>
        </p:nvSpPr>
        <p:spPr>
          <a:ln/>
        </p:spPr>
        <p:txBody>
          <a:bodyPr/>
          <a:lstStyle>
            <a:lvl1pPr>
              <a:defRPr/>
            </a:lvl1pPr>
          </a:lstStyle>
          <a:p>
            <a:fld id="{DBC53FD1-9BFC-2E4F-8D5D-B24E4A3B8FC7}" type="slidenum">
              <a:rPr lang="en-US" altLang="en-US"/>
              <a:pPr/>
              <a:t>‹#›</a:t>
            </a:fld>
            <a:endParaRPr lang="en-US" altLang="en-US"/>
          </a:p>
        </p:txBody>
      </p:sp>
    </p:spTree>
    <p:extLst>
      <p:ext uri="{BB962C8B-B14F-4D97-AF65-F5344CB8AC3E}">
        <p14:creationId xmlns:p14="http://schemas.microsoft.com/office/powerpoint/2010/main" val="2781443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192F6F4-C336-F545-9FA5-E2B6C8083B6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B4C8D65-0A76-0142-94AE-5636368362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E5B7357-F068-8640-9085-C2C67C9C927A}"/>
              </a:ext>
            </a:extLst>
          </p:cNvPr>
          <p:cNvSpPr>
            <a:spLocks noGrp="1" noChangeArrowheads="1"/>
          </p:cNvSpPr>
          <p:nvPr>
            <p:ph type="sldNum" sz="quarter" idx="12"/>
          </p:nvPr>
        </p:nvSpPr>
        <p:spPr>
          <a:ln/>
        </p:spPr>
        <p:txBody>
          <a:bodyPr/>
          <a:lstStyle>
            <a:lvl1pPr>
              <a:defRPr/>
            </a:lvl1pPr>
          </a:lstStyle>
          <a:p>
            <a:fld id="{BEDE063E-3802-E943-879C-BFDCD58C91B7}" type="slidenum">
              <a:rPr lang="en-US" altLang="en-US"/>
              <a:pPr/>
              <a:t>‹#›</a:t>
            </a:fld>
            <a:endParaRPr lang="en-US" altLang="en-US"/>
          </a:p>
        </p:txBody>
      </p:sp>
    </p:spTree>
    <p:extLst>
      <p:ext uri="{BB962C8B-B14F-4D97-AF65-F5344CB8AC3E}">
        <p14:creationId xmlns:p14="http://schemas.microsoft.com/office/powerpoint/2010/main" val="2320620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D229E54-6185-264C-952F-EF2229680BA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1F591B3-F92B-E643-BED6-28173599F8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1728CDA-9981-3747-9856-4036A19F9D44}"/>
              </a:ext>
            </a:extLst>
          </p:cNvPr>
          <p:cNvSpPr>
            <a:spLocks noGrp="1" noChangeArrowheads="1"/>
          </p:cNvSpPr>
          <p:nvPr>
            <p:ph type="sldNum" sz="quarter" idx="12"/>
          </p:nvPr>
        </p:nvSpPr>
        <p:spPr>
          <a:ln/>
        </p:spPr>
        <p:txBody>
          <a:bodyPr/>
          <a:lstStyle>
            <a:lvl1pPr>
              <a:defRPr/>
            </a:lvl1pPr>
          </a:lstStyle>
          <a:p>
            <a:fld id="{DB34DF7C-0EC1-8A45-B4FA-366788F85EF7}" type="slidenum">
              <a:rPr lang="en-US" altLang="en-US"/>
              <a:pPr/>
              <a:t>‹#›</a:t>
            </a:fld>
            <a:endParaRPr lang="en-US" altLang="en-US"/>
          </a:p>
        </p:txBody>
      </p:sp>
    </p:spTree>
    <p:extLst>
      <p:ext uri="{BB962C8B-B14F-4D97-AF65-F5344CB8AC3E}">
        <p14:creationId xmlns:p14="http://schemas.microsoft.com/office/powerpoint/2010/main" val="395399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CFDFE"/>
            </a:gs>
            <a:gs pos="74001">
              <a:srgbClr val="E0F1F2"/>
            </a:gs>
            <a:gs pos="83000">
              <a:srgbClr val="E0F1F2"/>
            </a:gs>
            <a:gs pos="100000">
              <a:srgbClr val="EBF6F7"/>
            </a:gs>
          </a:gsLst>
          <a:lin ang="5400000" scaled="1"/>
        </a:gra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A693101-67A6-244E-B4C8-8E71436A6EA7}"/>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B6625F94-C805-1C43-9731-17C25D6F4F6C}"/>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E0C5C62-054E-F544-AFAB-4B5D8C038464}"/>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0A1D9AE9-5A83-DE4F-A0A6-E64C1E87F646}"/>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C5686F50-D19B-0640-A5E3-3FBE2901A226}"/>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9B454183-733A-3C45-A3B0-8999A08A1BB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audio" Target="../media/audio1.wav"/><Relationship Id="rId7"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1.emf"/><Relationship Id="rId9" Type="http://schemas.openxmlformats.org/officeDocument/2006/relationships/image" Target="../media/image6.emf"/></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4.xml"/><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8.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46">
            <a:extLst>
              <a:ext uri="{FF2B5EF4-FFF2-40B4-BE49-F238E27FC236}">
                <a16:creationId xmlns:a16="http://schemas.microsoft.com/office/drawing/2014/main" id="{13D93EF0-46F4-3543-970E-E0679811116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2275" y="276225"/>
            <a:ext cx="8364538" cy="365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9" name="Group 15">
            <a:extLst>
              <a:ext uri="{FF2B5EF4-FFF2-40B4-BE49-F238E27FC236}">
                <a16:creationId xmlns:a16="http://schemas.microsoft.com/office/drawing/2014/main" id="{BCC1E20D-B04E-554F-94A2-2796D020F396}"/>
              </a:ext>
            </a:extLst>
          </p:cNvPr>
          <p:cNvGrpSpPr>
            <a:grpSpLocks/>
          </p:cNvGrpSpPr>
          <p:nvPr/>
        </p:nvGrpSpPr>
        <p:grpSpPr bwMode="auto">
          <a:xfrm>
            <a:off x="0" y="0"/>
            <a:ext cx="9144000" cy="6858000"/>
            <a:chOff x="0" y="0"/>
            <a:chExt cx="12192000" cy="6858000"/>
          </a:xfrm>
        </p:grpSpPr>
        <p:sp>
          <p:nvSpPr>
            <p:cNvPr id="4" name="Rectangle 5">
              <a:extLst>
                <a:ext uri="{FF2B5EF4-FFF2-40B4-BE49-F238E27FC236}">
                  <a16:creationId xmlns:a16="http://schemas.microsoft.com/office/drawing/2014/main" id="{30E96C34-0B2F-2C41-83DC-04A033010351}"/>
                </a:ext>
              </a:extLst>
            </p:cNvPr>
            <p:cNvSpPr>
              <a:spLocks noChangeArrowheads="1"/>
            </p:cNvSpPr>
            <p:nvPr/>
          </p:nvSpPr>
          <p:spPr bwMode="auto">
            <a:xfrm>
              <a:off x="0" y="0"/>
              <a:ext cx="12192000" cy="6858000"/>
            </a:xfrm>
            <a:prstGeom prst="rect">
              <a:avLst/>
            </a:prstGeom>
            <a:solidFill>
              <a:srgbClr val="A6EDEF"/>
            </a:solidFill>
            <a:ln>
              <a:noFill/>
            </a:ln>
            <a:extLst/>
          </p:spPr>
          <p:txBody>
            <a:bodyPr/>
            <a:lstStyle/>
            <a:p>
              <a:pPr>
                <a:defRPr/>
              </a:pPr>
              <a:endParaRPr lang="zh-CN" altLang="en-US">
                <a:latin typeface="Arial" charset="0"/>
                <a:cs typeface="+mn-ea"/>
                <a:sym typeface="+mn-lt"/>
              </a:endParaRPr>
            </a:p>
          </p:txBody>
        </p:sp>
        <p:sp>
          <p:nvSpPr>
            <p:cNvPr id="48" name="Freeform 5">
              <a:extLst>
                <a:ext uri="{FF2B5EF4-FFF2-40B4-BE49-F238E27FC236}">
                  <a16:creationId xmlns:a16="http://schemas.microsoft.com/office/drawing/2014/main" id="{0E596640-C717-0446-AB15-72D4497A1FCF}"/>
                </a:ext>
              </a:extLst>
            </p:cNvPr>
            <p:cNvSpPr>
              <a:spLocks noEditPoints="1"/>
            </p:cNvSpPr>
            <p:nvPr/>
          </p:nvSpPr>
          <p:spPr bwMode="auto">
            <a:xfrm>
              <a:off x="607484" y="623888"/>
              <a:ext cx="10977033" cy="6186487"/>
            </a:xfrm>
            <a:custGeom>
              <a:avLst/>
              <a:gdLst>
                <a:gd name="T0" fmla="*/ 5995 w 6021"/>
                <a:gd name="T1" fmla="*/ 2925 h 4063"/>
                <a:gd name="T2" fmla="*/ 5862 w 6021"/>
                <a:gd name="T3" fmla="*/ 2482 h 4063"/>
                <a:gd name="T4" fmla="*/ 5803 w 6021"/>
                <a:gd name="T5" fmla="*/ 2440 h 4063"/>
                <a:gd name="T6" fmla="*/ 5694 w 6021"/>
                <a:gd name="T7" fmla="*/ 2388 h 4063"/>
                <a:gd name="T8" fmla="*/ 5697 w 6021"/>
                <a:gd name="T9" fmla="*/ 2270 h 4063"/>
                <a:gd name="T10" fmla="*/ 5739 w 6021"/>
                <a:gd name="T11" fmla="*/ 2096 h 4063"/>
                <a:gd name="T12" fmla="*/ 5441 w 6021"/>
                <a:gd name="T13" fmla="*/ 1401 h 4063"/>
                <a:gd name="T14" fmla="*/ 5210 w 6021"/>
                <a:gd name="T15" fmla="*/ 1227 h 4063"/>
                <a:gd name="T16" fmla="*/ 4985 w 6021"/>
                <a:gd name="T17" fmla="*/ 1176 h 4063"/>
                <a:gd name="T18" fmla="*/ 4694 w 6021"/>
                <a:gd name="T19" fmla="*/ 432 h 4063"/>
                <a:gd name="T20" fmla="*/ 4607 w 6021"/>
                <a:gd name="T21" fmla="*/ 409 h 4063"/>
                <a:gd name="T22" fmla="*/ 4412 w 6021"/>
                <a:gd name="T23" fmla="*/ 380 h 4063"/>
                <a:gd name="T24" fmla="*/ 4266 w 6021"/>
                <a:gd name="T25" fmla="*/ 597 h 4063"/>
                <a:gd name="T26" fmla="*/ 3401 w 6021"/>
                <a:gd name="T27" fmla="*/ 410 h 4063"/>
                <a:gd name="T28" fmla="*/ 2404 w 6021"/>
                <a:gd name="T29" fmla="*/ 18 h 4063"/>
                <a:gd name="T30" fmla="*/ 2024 w 6021"/>
                <a:gd name="T31" fmla="*/ 25 h 4063"/>
                <a:gd name="T32" fmla="*/ 1906 w 6021"/>
                <a:gd name="T33" fmla="*/ 301 h 4063"/>
                <a:gd name="T34" fmla="*/ 1698 w 6021"/>
                <a:gd name="T35" fmla="*/ 629 h 4063"/>
                <a:gd name="T36" fmla="*/ 1686 w 6021"/>
                <a:gd name="T37" fmla="*/ 636 h 4063"/>
                <a:gd name="T38" fmla="*/ 1612 w 6021"/>
                <a:gd name="T39" fmla="*/ 672 h 4063"/>
                <a:gd name="T40" fmla="*/ 1614 w 6021"/>
                <a:gd name="T41" fmla="*/ 800 h 4063"/>
                <a:gd name="T42" fmla="*/ 1371 w 6021"/>
                <a:gd name="T43" fmla="*/ 1075 h 4063"/>
                <a:gd name="T44" fmla="*/ 1228 w 6021"/>
                <a:gd name="T45" fmla="*/ 1029 h 4063"/>
                <a:gd name="T46" fmla="*/ 827 w 6021"/>
                <a:gd name="T47" fmla="*/ 1038 h 4063"/>
                <a:gd name="T48" fmla="*/ 765 w 6021"/>
                <a:gd name="T49" fmla="*/ 1090 h 4063"/>
                <a:gd name="T50" fmla="*/ 478 w 6021"/>
                <a:gd name="T51" fmla="*/ 1520 h 4063"/>
                <a:gd name="T52" fmla="*/ 453 w 6021"/>
                <a:gd name="T53" fmla="*/ 1633 h 4063"/>
                <a:gd name="T54" fmla="*/ 347 w 6021"/>
                <a:gd name="T55" fmla="*/ 1918 h 4063"/>
                <a:gd name="T56" fmla="*/ 114 w 6021"/>
                <a:gd name="T57" fmla="*/ 2236 h 4063"/>
                <a:gd name="T58" fmla="*/ 391 w 6021"/>
                <a:gd name="T59" fmla="*/ 2098 h 4063"/>
                <a:gd name="T60" fmla="*/ 334 w 6021"/>
                <a:gd name="T61" fmla="*/ 2415 h 4063"/>
                <a:gd name="T62" fmla="*/ 206 w 6021"/>
                <a:gd name="T63" fmla="*/ 2560 h 4063"/>
                <a:gd name="T64" fmla="*/ 52 w 6021"/>
                <a:gd name="T65" fmla="*/ 2947 h 4063"/>
                <a:gd name="T66" fmla="*/ 335 w 6021"/>
                <a:gd name="T67" fmla="*/ 2624 h 4063"/>
                <a:gd name="T68" fmla="*/ 381 w 6021"/>
                <a:gd name="T69" fmla="*/ 2630 h 4063"/>
                <a:gd name="T70" fmla="*/ 75 w 6021"/>
                <a:gd name="T71" fmla="*/ 2952 h 4063"/>
                <a:gd name="T72" fmla="*/ 173 w 6021"/>
                <a:gd name="T73" fmla="*/ 3255 h 4063"/>
                <a:gd name="T74" fmla="*/ 767 w 6021"/>
                <a:gd name="T75" fmla="*/ 3517 h 4063"/>
                <a:gd name="T76" fmla="*/ 1241 w 6021"/>
                <a:gd name="T77" fmla="*/ 3658 h 4063"/>
                <a:gd name="T78" fmla="*/ 1880 w 6021"/>
                <a:gd name="T79" fmla="*/ 3639 h 4063"/>
                <a:gd name="T80" fmla="*/ 2151 w 6021"/>
                <a:gd name="T81" fmla="*/ 3612 h 4063"/>
                <a:gd name="T82" fmla="*/ 1960 w 6021"/>
                <a:gd name="T83" fmla="*/ 3737 h 4063"/>
                <a:gd name="T84" fmla="*/ 1707 w 6021"/>
                <a:gd name="T85" fmla="*/ 3856 h 4063"/>
                <a:gd name="T86" fmla="*/ 1962 w 6021"/>
                <a:gd name="T87" fmla="*/ 3862 h 4063"/>
                <a:gd name="T88" fmla="*/ 1850 w 6021"/>
                <a:gd name="T89" fmla="*/ 3986 h 4063"/>
                <a:gd name="T90" fmla="*/ 1776 w 6021"/>
                <a:gd name="T91" fmla="*/ 4033 h 4063"/>
                <a:gd name="T92" fmla="*/ 1783 w 6021"/>
                <a:gd name="T93" fmla="*/ 4042 h 4063"/>
                <a:gd name="T94" fmla="*/ 1915 w 6021"/>
                <a:gd name="T95" fmla="*/ 3985 h 4063"/>
                <a:gd name="T96" fmla="*/ 2575 w 6021"/>
                <a:gd name="T97" fmla="*/ 4050 h 4063"/>
                <a:gd name="T98" fmla="*/ 3129 w 6021"/>
                <a:gd name="T99" fmla="*/ 4040 h 4063"/>
                <a:gd name="T100" fmla="*/ 3447 w 6021"/>
                <a:gd name="T101" fmla="*/ 4014 h 4063"/>
                <a:gd name="T102" fmla="*/ 3813 w 6021"/>
                <a:gd name="T103" fmla="*/ 3920 h 4063"/>
                <a:gd name="T104" fmla="*/ 4005 w 6021"/>
                <a:gd name="T105" fmla="*/ 3888 h 4063"/>
                <a:gd name="T106" fmla="*/ 4143 w 6021"/>
                <a:gd name="T107" fmla="*/ 3887 h 4063"/>
                <a:gd name="T108" fmla="*/ 5112 w 6021"/>
                <a:gd name="T109" fmla="*/ 3874 h 4063"/>
                <a:gd name="T110" fmla="*/ 5121 w 6021"/>
                <a:gd name="T111" fmla="*/ 3504 h 4063"/>
                <a:gd name="T112" fmla="*/ 5211 w 6021"/>
                <a:gd name="T113" fmla="*/ 3552 h 4063"/>
                <a:gd name="T114" fmla="*/ 5583 w 6021"/>
                <a:gd name="T115" fmla="*/ 3427 h 4063"/>
                <a:gd name="T116" fmla="*/ 5859 w 6021"/>
                <a:gd name="T117" fmla="*/ 3023 h 4063"/>
                <a:gd name="T118" fmla="*/ 5865 w 6021"/>
                <a:gd name="T119" fmla="*/ 3119 h 4063"/>
                <a:gd name="T120" fmla="*/ 5991 w 6021"/>
                <a:gd name="T121" fmla="*/ 3141 h 4063"/>
                <a:gd name="T122" fmla="*/ 5038 w 6021"/>
                <a:gd name="T123" fmla="*/ 1208 h 4063"/>
                <a:gd name="T124" fmla="*/ 4341 w 6021"/>
                <a:gd name="T125" fmla="*/ 710 h 4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21" h="4063">
                  <a:moveTo>
                    <a:pt x="6021" y="3021"/>
                  </a:moveTo>
                  <a:cubicBezTo>
                    <a:pt x="6021" y="3016"/>
                    <a:pt x="6020" y="3011"/>
                    <a:pt x="6019" y="3007"/>
                  </a:cubicBezTo>
                  <a:cubicBezTo>
                    <a:pt x="6019" y="3003"/>
                    <a:pt x="6018" y="2999"/>
                    <a:pt x="6017" y="2994"/>
                  </a:cubicBezTo>
                  <a:cubicBezTo>
                    <a:pt x="6016" y="2987"/>
                    <a:pt x="6015" y="2980"/>
                    <a:pt x="6013" y="2973"/>
                  </a:cubicBezTo>
                  <a:cubicBezTo>
                    <a:pt x="6011" y="2967"/>
                    <a:pt x="6011" y="2967"/>
                    <a:pt x="6011" y="2967"/>
                  </a:cubicBezTo>
                  <a:cubicBezTo>
                    <a:pt x="6010" y="2965"/>
                    <a:pt x="6010" y="2965"/>
                    <a:pt x="6010" y="2965"/>
                  </a:cubicBezTo>
                  <a:cubicBezTo>
                    <a:pt x="6009" y="2963"/>
                    <a:pt x="6009" y="2963"/>
                    <a:pt x="6009" y="2963"/>
                  </a:cubicBezTo>
                  <a:cubicBezTo>
                    <a:pt x="6009" y="2960"/>
                    <a:pt x="6008" y="2957"/>
                    <a:pt x="6007" y="2955"/>
                  </a:cubicBezTo>
                  <a:cubicBezTo>
                    <a:pt x="6005" y="2949"/>
                    <a:pt x="6003" y="2943"/>
                    <a:pt x="6001" y="2938"/>
                  </a:cubicBezTo>
                  <a:cubicBezTo>
                    <a:pt x="6000" y="2936"/>
                    <a:pt x="6000" y="2935"/>
                    <a:pt x="5999" y="2934"/>
                  </a:cubicBezTo>
                  <a:cubicBezTo>
                    <a:pt x="5998" y="2931"/>
                    <a:pt x="5998" y="2931"/>
                    <a:pt x="5998" y="2931"/>
                  </a:cubicBezTo>
                  <a:cubicBezTo>
                    <a:pt x="5995" y="2925"/>
                    <a:pt x="5995" y="2925"/>
                    <a:pt x="5995" y="2925"/>
                  </a:cubicBezTo>
                  <a:cubicBezTo>
                    <a:pt x="5994" y="2920"/>
                    <a:pt x="5991" y="2916"/>
                    <a:pt x="5990" y="2912"/>
                  </a:cubicBezTo>
                  <a:cubicBezTo>
                    <a:pt x="5988" y="2908"/>
                    <a:pt x="5986" y="2905"/>
                    <a:pt x="5985" y="2901"/>
                  </a:cubicBezTo>
                  <a:cubicBezTo>
                    <a:pt x="5982" y="2896"/>
                    <a:pt x="5982" y="2896"/>
                    <a:pt x="5982" y="2896"/>
                  </a:cubicBezTo>
                  <a:cubicBezTo>
                    <a:pt x="5980" y="2893"/>
                    <a:pt x="5980" y="2893"/>
                    <a:pt x="5980" y="2893"/>
                  </a:cubicBezTo>
                  <a:cubicBezTo>
                    <a:pt x="5979" y="2891"/>
                    <a:pt x="5979" y="2891"/>
                    <a:pt x="5979" y="2891"/>
                  </a:cubicBezTo>
                  <a:cubicBezTo>
                    <a:pt x="5978" y="2888"/>
                    <a:pt x="5976" y="2885"/>
                    <a:pt x="5974" y="2882"/>
                  </a:cubicBezTo>
                  <a:cubicBezTo>
                    <a:pt x="5971" y="2875"/>
                    <a:pt x="5968" y="2870"/>
                    <a:pt x="5965" y="2864"/>
                  </a:cubicBezTo>
                  <a:cubicBezTo>
                    <a:pt x="5952" y="2842"/>
                    <a:pt x="5940" y="2824"/>
                    <a:pt x="5922" y="2804"/>
                  </a:cubicBezTo>
                  <a:cubicBezTo>
                    <a:pt x="5901" y="2795"/>
                    <a:pt x="5901" y="2795"/>
                    <a:pt x="5901" y="2795"/>
                  </a:cubicBezTo>
                  <a:cubicBezTo>
                    <a:pt x="5898" y="2728"/>
                    <a:pt x="5886" y="2661"/>
                    <a:pt x="5872" y="2634"/>
                  </a:cubicBezTo>
                  <a:cubicBezTo>
                    <a:pt x="5859" y="2596"/>
                    <a:pt x="5901" y="2562"/>
                    <a:pt x="5919" y="2519"/>
                  </a:cubicBezTo>
                  <a:cubicBezTo>
                    <a:pt x="5888" y="2524"/>
                    <a:pt x="5893" y="2477"/>
                    <a:pt x="5862" y="2482"/>
                  </a:cubicBezTo>
                  <a:cubicBezTo>
                    <a:pt x="5865" y="2475"/>
                    <a:pt x="5849" y="2461"/>
                    <a:pt x="5828" y="2447"/>
                  </a:cubicBezTo>
                  <a:cubicBezTo>
                    <a:pt x="5825" y="2445"/>
                    <a:pt x="5822" y="2443"/>
                    <a:pt x="5819" y="2441"/>
                  </a:cubicBezTo>
                  <a:cubicBezTo>
                    <a:pt x="5817" y="2440"/>
                    <a:pt x="5819" y="2440"/>
                    <a:pt x="5819" y="2440"/>
                  </a:cubicBezTo>
                  <a:cubicBezTo>
                    <a:pt x="5820" y="2440"/>
                    <a:pt x="5820" y="2440"/>
                    <a:pt x="5820" y="2440"/>
                  </a:cubicBezTo>
                  <a:cubicBezTo>
                    <a:pt x="5822" y="2439"/>
                    <a:pt x="5823" y="2438"/>
                    <a:pt x="5825" y="2438"/>
                  </a:cubicBezTo>
                  <a:cubicBezTo>
                    <a:pt x="5825" y="2437"/>
                    <a:pt x="5824" y="2436"/>
                    <a:pt x="5824" y="2435"/>
                  </a:cubicBezTo>
                  <a:cubicBezTo>
                    <a:pt x="5824" y="2435"/>
                    <a:pt x="5823" y="2435"/>
                    <a:pt x="5823" y="2435"/>
                  </a:cubicBezTo>
                  <a:cubicBezTo>
                    <a:pt x="5823" y="2434"/>
                    <a:pt x="5823" y="2434"/>
                    <a:pt x="5823" y="2434"/>
                  </a:cubicBezTo>
                  <a:cubicBezTo>
                    <a:pt x="5822" y="2434"/>
                    <a:pt x="5822" y="2434"/>
                    <a:pt x="5822" y="2434"/>
                  </a:cubicBezTo>
                  <a:cubicBezTo>
                    <a:pt x="5822" y="2434"/>
                    <a:pt x="5819" y="2437"/>
                    <a:pt x="5814" y="2439"/>
                  </a:cubicBezTo>
                  <a:cubicBezTo>
                    <a:pt x="5813" y="2440"/>
                    <a:pt x="5812" y="2440"/>
                    <a:pt x="5811" y="2440"/>
                  </a:cubicBezTo>
                  <a:cubicBezTo>
                    <a:pt x="5808" y="2440"/>
                    <a:pt x="5806" y="2440"/>
                    <a:pt x="5803" y="2440"/>
                  </a:cubicBezTo>
                  <a:cubicBezTo>
                    <a:pt x="5798" y="2439"/>
                    <a:pt x="5792" y="2437"/>
                    <a:pt x="5786" y="2434"/>
                  </a:cubicBezTo>
                  <a:cubicBezTo>
                    <a:pt x="5777" y="2429"/>
                    <a:pt x="5769" y="2443"/>
                    <a:pt x="5762" y="2457"/>
                  </a:cubicBezTo>
                  <a:cubicBezTo>
                    <a:pt x="5769" y="2443"/>
                    <a:pt x="5769" y="2443"/>
                    <a:pt x="5777" y="2429"/>
                  </a:cubicBezTo>
                  <a:cubicBezTo>
                    <a:pt x="5774" y="2432"/>
                    <a:pt x="5772" y="2434"/>
                    <a:pt x="5769" y="2435"/>
                  </a:cubicBezTo>
                  <a:cubicBezTo>
                    <a:pt x="5766" y="2436"/>
                    <a:pt x="5763" y="2436"/>
                    <a:pt x="5760" y="2436"/>
                  </a:cubicBezTo>
                  <a:cubicBezTo>
                    <a:pt x="5755" y="2435"/>
                    <a:pt x="5750" y="2432"/>
                    <a:pt x="5746" y="2429"/>
                  </a:cubicBezTo>
                  <a:cubicBezTo>
                    <a:pt x="5736" y="2423"/>
                    <a:pt x="5728" y="2414"/>
                    <a:pt x="5718" y="2418"/>
                  </a:cubicBezTo>
                  <a:cubicBezTo>
                    <a:pt x="5725" y="2404"/>
                    <a:pt x="5725" y="2404"/>
                    <a:pt x="5733" y="2390"/>
                  </a:cubicBezTo>
                  <a:cubicBezTo>
                    <a:pt x="5730" y="2391"/>
                    <a:pt x="5728" y="2392"/>
                    <a:pt x="5725" y="2392"/>
                  </a:cubicBezTo>
                  <a:cubicBezTo>
                    <a:pt x="5722" y="2393"/>
                    <a:pt x="5719" y="2393"/>
                    <a:pt x="5717" y="2393"/>
                  </a:cubicBezTo>
                  <a:cubicBezTo>
                    <a:pt x="5711" y="2393"/>
                    <a:pt x="5706" y="2392"/>
                    <a:pt x="5701" y="2390"/>
                  </a:cubicBezTo>
                  <a:cubicBezTo>
                    <a:pt x="5699" y="2390"/>
                    <a:pt x="5696" y="2389"/>
                    <a:pt x="5694" y="2388"/>
                  </a:cubicBezTo>
                  <a:cubicBezTo>
                    <a:pt x="5692" y="2387"/>
                    <a:pt x="5689" y="2386"/>
                    <a:pt x="5687" y="2385"/>
                  </a:cubicBezTo>
                  <a:cubicBezTo>
                    <a:pt x="5682" y="2383"/>
                    <a:pt x="5677" y="2380"/>
                    <a:pt x="5672" y="2377"/>
                  </a:cubicBezTo>
                  <a:cubicBezTo>
                    <a:pt x="5662" y="2372"/>
                    <a:pt x="5652" y="2366"/>
                    <a:pt x="5642" y="2362"/>
                  </a:cubicBezTo>
                  <a:cubicBezTo>
                    <a:pt x="5633" y="2358"/>
                    <a:pt x="5623" y="2355"/>
                    <a:pt x="5612" y="2355"/>
                  </a:cubicBezTo>
                  <a:cubicBezTo>
                    <a:pt x="5619" y="2341"/>
                    <a:pt x="5619" y="2341"/>
                    <a:pt x="5625" y="2327"/>
                  </a:cubicBezTo>
                  <a:cubicBezTo>
                    <a:pt x="5622" y="2326"/>
                    <a:pt x="5620" y="2325"/>
                    <a:pt x="5618" y="2324"/>
                  </a:cubicBezTo>
                  <a:cubicBezTo>
                    <a:pt x="5616" y="2324"/>
                    <a:pt x="5615" y="2323"/>
                    <a:pt x="5613" y="2322"/>
                  </a:cubicBezTo>
                  <a:cubicBezTo>
                    <a:pt x="5610" y="2321"/>
                    <a:pt x="5607" y="2319"/>
                    <a:pt x="5605" y="2317"/>
                  </a:cubicBezTo>
                  <a:cubicBezTo>
                    <a:pt x="5604" y="2317"/>
                    <a:pt x="5604" y="2317"/>
                    <a:pt x="5604" y="2317"/>
                  </a:cubicBezTo>
                  <a:cubicBezTo>
                    <a:pt x="5628" y="2315"/>
                    <a:pt x="5648" y="2308"/>
                    <a:pt x="5664" y="2299"/>
                  </a:cubicBezTo>
                  <a:cubicBezTo>
                    <a:pt x="5673" y="2294"/>
                    <a:pt x="5681" y="2288"/>
                    <a:pt x="5687" y="2281"/>
                  </a:cubicBezTo>
                  <a:cubicBezTo>
                    <a:pt x="5691" y="2277"/>
                    <a:pt x="5694" y="2274"/>
                    <a:pt x="5697" y="2270"/>
                  </a:cubicBezTo>
                  <a:cubicBezTo>
                    <a:pt x="5698" y="2268"/>
                    <a:pt x="5698" y="2268"/>
                    <a:pt x="5698" y="2268"/>
                  </a:cubicBezTo>
                  <a:cubicBezTo>
                    <a:pt x="5703" y="2265"/>
                    <a:pt x="5703" y="2265"/>
                    <a:pt x="5703" y="2265"/>
                  </a:cubicBezTo>
                  <a:cubicBezTo>
                    <a:pt x="5713" y="2257"/>
                    <a:pt x="5713" y="2257"/>
                    <a:pt x="5713" y="2257"/>
                  </a:cubicBezTo>
                  <a:cubicBezTo>
                    <a:pt x="5721" y="2251"/>
                    <a:pt x="5728" y="2246"/>
                    <a:pt x="5736" y="2240"/>
                  </a:cubicBezTo>
                  <a:cubicBezTo>
                    <a:pt x="5743" y="2233"/>
                    <a:pt x="5750" y="2227"/>
                    <a:pt x="5758" y="2220"/>
                  </a:cubicBezTo>
                  <a:cubicBezTo>
                    <a:pt x="5761" y="2217"/>
                    <a:pt x="5765" y="2213"/>
                    <a:pt x="5768" y="2210"/>
                  </a:cubicBezTo>
                  <a:cubicBezTo>
                    <a:pt x="5773" y="2205"/>
                    <a:pt x="5773" y="2205"/>
                    <a:pt x="5773" y="2205"/>
                  </a:cubicBezTo>
                  <a:cubicBezTo>
                    <a:pt x="5776" y="2203"/>
                    <a:pt x="5776" y="2203"/>
                    <a:pt x="5776" y="2203"/>
                  </a:cubicBezTo>
                  <a:cubicBezTo>
                    <a:pt x="5777" y="2201"/>
                    <a:pt x="5777" y="2201"/>
                    <a:pt x="5777" y="2201"/>
                  </a:cubicBezTo>
                  <a:cubicBezTo>
                    <a:pt x="5778" y="2201"/>
                    <a:pt x="5778" y="2201"/>
                    <a:pt x="5778" y="2201"/>
                  </a:cubicBezTo>
                  <a:cubicBezTo>
                    <a:pt x="5782" y="2194"/>
                    <a:pt x="5784" y="2189"/>
                    <a:pt x="5786" y="2184"/>
                  </a:cubicBezTo>
                  <a:cubicBezTo>
                    <a:pt x="5789" y="2173"/>
                    <a:pt x="5761" y="2135"/>
                    <a:pt x="5739" y="2096"/>
                  </a:cubicBezTo>
                  <a:cubicBezTo>
                    <a:pt x="5716" y="2057"/>
                    <a:pt x="5697" y="2019"/>
                    <a:pt x="5697" y="2019"/>
                  </a:cubicBezTo>
                  <a:cubicBezTo>
                    <a:pt x="5690" y="2004"/>
                    <a:pt x="5680" y="1983"/>
                    <a:pt x="5669" y="1963"/>
                  </a:cubicBezTo>
                  <a:cubicBezTo>
                    <a:pt x="5658" y="1942"/>
                    <a:pt x="5647" y="1922"/>
                    <a:pt x="5636" y="1909"/>
                  </a:cubicBezTo>
                  <a:cubicBezTo>
                    <a:pt x="5628" y="1905"/>
                    <a:pt x="5617" y="1907"/>
                    <a:pt x="5604" y="1903"/>
                  </a:cubicBezTo>
                  <a:cubicBezTo>
                    <a:pt x="5591" y="1900"/>
                    <a:pt x="5573" y="1892"/>
                    <a:pt x="5554" y="1867"/>
                  </a:cubicBezTo>
                  <a:cubicBezTo>
                    <a:pt x="5545" y="1855"/>
                    <a:pt x="5552" y="1850"/>
                    <a:pt x="5558" y="1846"/>
                  </a:cubicBezTo>
                  <a:cubicBezTo>
                    <a:pt x="5540" y="1821"/>
                    <a:pt x="5518" y="1779"/>
                    <a:pt x="5503" y="1743"/>
                  </a:cubicBezTo>
                  <a:cubicBezTo>
                    <a:pt x="5488" y="1706"/>
                    <a:pt x="5480" y="1675"/>
                    <a:pt x="5485" y="1672"/>
                  </a:cubicBezTo>
                  <a:cubicBezTo>
                    <a:pt x="5481" y="1656"/>
                    <a:pt x="5481" y="1621"/>
                    <a:pt x="5485" y="1586"/>
                  </a:cubicBezTo>
                  <a:cubicBezTo>
                    <a:pt x="5489" y="1550"/>
                    <a:pt x="5497" y="1515"/>
                    <a:pt x="5497" y="1499"/>
                  </a:cubicBezTo>
                  <a:cubicBezTo>
                    <a:pt x="5500" y="1485"/>
                    <a:pt x="5491" y="1464"/>
                    <a:pt x="5474" y="1439"/>
                  </a:cubicBezTo>
                  <a:cubicBezTo>
                    <a:pt x="5466" y="1427"/>
                    <a:pt x="5454" y="1414"/>
                    <a:pt x="5441" y="1401"/>
                  </a:cubicBezTo>
                  <a:cubicBezTo>
                    <a:pt x="5428" y="1388"/>
                    <a:pt x="5414" y="1376"/>
                    <a:pt x="5398" y="1364"/>
                  </a:cubicBezTo>
                  <a:cubicBezTo>
                    <a:pt x="5403" y="1353"/>
                    <a:pt x="5382" y="1341"/>
                    <a:pt x="5361" y="1331"/>
                  </a:cubicBezTo>
                  <a:cubicBezTo>
                    <a:pt x="5361" y="1330"/>
                    <a:pt x="5355" y="1329"/>
                    <a:pt x="5346" y="1328"/>
                  </a:cubicBezTo>
                  <a:cubicBezTo>
                    <a:pt x="5328" y="1318"/>
                    <a:pt x="5309" y="1308"/>
                    <a:pt x="5291" y="1301"/>
                  </a:cubicBezTo>
                  <a:cubicBezTo>
                    <a:pt x="5260" y="1287"/>
                    <a:pt x="5230" y="1279"/>
                    <a:pt x="5208" y="1277"/>
                  </a:cubicBezTo>
                  <a:cubicBezTo>
                    <a:pt x="5208" y="1276"/>
                    <a:pt x="5208" y="1275"/>
                    <a:pt x="5208" y="1275"/>
                  </a:cubicBezTo>
                  <a:cubicBezTo>
                    <a:pt x="5208" y="1269"/>
                    <a:pt x="5208" y="1269"/>
                    <a:pt x="5208" y="1269"/>
                  </a:cubicBezTo>
                  <a:cubicBezTo>
                    <a:pt x="5208" y="1262"/>
                    <a:pt x="5208" y="1262"/>
                    <a:pt x="5208" y="1262"/>
                  </a:cubicBezTo>
                  <a:cubicBezTo>
                    <a:pt x="5208" y="1257"/>
                    <a:pt x="5209" y="1253"/>
                    <a:pt x="5209" y="1248"/>
                  </a:cubicBezTo>
                  <a:cubicBezTo>
                    <a:pt x="5210" y="1234"/>
                    <a:pt x="5210" y="1234"/>
                    <a:pt x="5210" y="1234"/>
                  </a:cubicBezTo>
                  <a:cubicBezTo>
                    <a:pt x="5210" y="1231"/>
                    <a:pt x="5210" y="1231"/>
                    <a:pt x="5210" y="1231"/>
                  </a:cubicBezTo>
                  <a:cubicBezTo>
                    <a:pt x="5210" y="1227"/>
                    <a:pt x="5210" y="1227"/>
                    <a:pt x="5210" y="1227"/>
                  </a:cubicBezTo>
                  <a:cubicBezTo>
                    <a:pt x="5210" y="1218"/>
                    <a:pt x="5210" y="1218"/>
                    <a:pt x="5210" y="1218"/>
                  </a:cubicBezTo>
                  <a:cubicBezTo>
                    <a:pt x="5210" y="1206"/>
                    <a:pt x="5209" y="1195"/>
                    <a:pt x="5208" y="1183"/>
                  </a:cubicBezTo>
                  <a:cubicBezTo>
                    <a:pt x="5207" y="1180"/>
                    <a:pt x="5207" y="1177"/>
                    <a:pt x="5206" y="1175"/>
                  </a:cubicBezTo>
                  <a:cubicBezTo>
                    <a:pt x="5206" y="1172"/>
                    <a:pt x="5205" y="1168"/>
                    <a:pt x="5204" y="1164"/>
                  </a:cubicBezTo>
                  <a:cubicBezTo>
                    <a:pt x="5202" y="1158"/>
                    <a:pt x="5200" y="1151"/>
                    <a:pt x="5197" y="1144"/>
                  </a:cubicBezTo>
                  <a:cubicBezTo>
                    <a:pt x="5192" y="1131"/>
                    <a:pt x="5185" y="1118"/>
                    <a:pt x="5175" y="1106"/>
                  </a:cubicBezTo>
                  <a:cubicBezTo>
                    <a:pt x="5166" y="1137"/>
                    <a:pt x="5138" y="1162"/>
                    <a:pt x="5158" y="1184"/>
                  </a:cubicBezTo>
                  <a:cubicBezTo>
                    <a:pt x="5153" y="1184"/>
                    <a:pt x="5146" y="1185"/>
                    <a:pt x="5140" y="1186"/>
                  </a:cubicBezTo>
                  <a:cubicBezTo>
                    <a:pt x="5137" y="1181"/>
                    <a:pt x="5135" y="1176"/>
                    <a:pt x="5132" y="1172"/>
                  </a:cubicBezTo>
                  <a:cubicBezTo>
                    <a:pt x="5119" y="1188"/>
                    <a:pt x="5101" y="1190"/>
                    <a:pt x="5085" y="1191"/>
                  </a:cubicBezTo>
                  <a:cubicBezTo>
                    <a:pt x="5073" y="1192"/>
                    <a:pt x="5062" y="1193"/>
                    <a:pt x="5053" y="1199"/>
                  </a:cubicBezTo>
                  <a:cubicBezTo>
                    <a:pt x="5031" y="1192"/>
                    <a:pt x="5008" y="1184"/>
                    <a:pt x="4985" y="1176"/>
                  </a:cubicBezTo>
                  <a:cubicBezTo>
                    <a:pt x="4975" y="1147"/>
                    <a:pt x="4963" y="1106"/>
                    <a:pt x="4953" y="1071"/>
                  </a:cubicBezTo>
                  <a:cubicBezTo>
                    <a:pt x="4943" y="1034"/>
                    <a:pt x="4935" y="1004"/>
                    <a:pt x="4937" y="1003"/>
                  </a:cubicBezTo>
                  <a:cubicBezTo>
                    <a:pt x="4933" y="988"/>
                    <a:pt x="4928" y="957"/>
                    <a:pt x="4920" y="926"/>
                  </a:cubicBezTo>
                  <a:cubicBezTo>
                    <a:pt x="4914" y="895"/>
                    <a:pt x="4906" y="865"/>
                    <a:pt x="4900" y="850"/>
                  </a:cubicBezTo>
                  <a:cubicBezTo>
                    <a:pt x="4896" y="827"/>
                    <a:pt x="4858" y="767"/>
                    <a:pt x="4824" y="706"/>
                  </a:cubicBezTo>
                  <a:cubicBezTo>
                    <a:pt x="4806" y="675"/>
                    <a:pt x="4788" y="645"/>
                    <a:pt x="4775" y="619"/>
                  </a:cubicBezTo>
                  <a:cubicBezTo>
                    <a:pt x="4762" y="593"/>
                    <a:pt x="4752" y="572"/>
                    <a:pt x="4747" y="561"/>
                  </a:cubicBezTo>
                  <a:cubicBezTo>
                    <a:pt x="4741" y="547"/>
                    <a:pt x="4734" y="529"/>
                    <a:pt x="4726" y="509"/>
                  </a:cubicBezTo>
                  <a:cubicBezTo>
                    <a:pt x="4718" y="489"/>
                    <a:pt x="4709" y="467"/>
                    <a:pt x="4700" y="446"/>
                  </a:cubicBezTo>
                  <a:cubicBezTo>
                    <a:pt x="4702" y="450"/>
                    <a:pt x="4702" y="449"/>
                    <a:pt x="4702" y="448"/>
                  </a:cubicBezTo>
                  <a:cubicBezTo>
                    <a:pt x="4701" y="446"/>
                    <a:pt x="4701" y="442"/>
                    <a:pt x="4699" y="439"/>
                  </a:cubicBezTo>
                  <a:cubicBezTo>
                    <a:pt x="4695" y="432"/>
                    <a:pt x="4692" y="424"/>
                    <a:pt x="4694" y="432"/>
                  </a:cubicBezTo>
                  <a:cubicBezTo>
                    <a:pt x="4691" y="425"/>
                    <a:pt x="4688" y="418"/>
                    <a:pt x="4685" y="413"/>
                  </a:cubicBezTo>
                  <a:cubicBezTo>
                    <a:pt x="4679" y="408"/>
                    <a:pt x="4674" y="406"/>
                    <a:pt x="4671" y="407"/>
                  </a:cubicBezTo>
                  <a:cubicBezTo>
                    <a:pt x="4671" y="407"/>
                    <a:pt x="4671" y="407"/>
                    <a:pt x="4671" y="409"/>
                  </a:cubicBezTo>
                  <a:cubicBezTo>
                    <a:pt x="4671" y="410"/>
                    <a:pt x="4672" y="412"/>
                    <a:pt x="4671" y="415"/>
                  </a:cubicBezTo>
                  <a:cubicBezTo>
                    <a:pt x="4671" y="419"/>
                    <a:pt x="4669" y="423"/>
                    <a:pt x="4664" y="425"/>
                  </a:cubicBezTo>
                  <a:cubicBezTo>
                    <a:pt x="4661" y="426"/>
                    <a:pt x="4665" y="440"/>
                    <a:pt x="4670" y="455"/>
                  </a:cubicBezTo>
                  <a:cubicBezTo>
                    <a:pt x="4665" y="440"/>
                    <a:pt x="4665" y="440"/>
                    <a:pt x="4661" y="426"/>
                  </a:cubicBezTo>
                  <a:cubicBezTo>
                    <a:pt x="4664" y="441"/>
                    <a:pt x="4662" y="441"/>
                    <a:pt x="4658" y="440"/>
                  </a:cubicBezTo>
                  <a:cubicBezTo>
                    <a:pt x="4654" y="439"/>
                    <a:pt x="4650" y="437"/>
                    <a:pt x="4650" y="445"/>
                  </a:cubicBezTo>
                  <a:cubicBezTo>
                    <a:pt x="4645" y="430"/>
                    <a:pt x="4645" y="430"/>
                    <a:pt x="4641" y="415"/>
                  </a:cubicBezTo>
                  <a:cubicBezTo>
                    <a:pt x="4641" y="447"/>
                    <a:pt x="4624" y="420"/>
                    <a:pt x="4616" y="438"/>
                  </a:cubicBezTo>
                  <a:cubicBezTo>
                    <a:pt x="4611" y="424"/>
                    <a:pt x="4611" y="424"/>
                    <a:pt x="4607" y="409"/>
                  </a:cubicBezTo>
                  <a:cubicBezTo>
                    <a:pt x="4604" y="410"/>
                    <a:pt x="4600" y="411"/>
                    <a:pt x="4597" y="410"/>
                  </a:cubicBezTo>
                  <a:cubicBezTo>
                    <a:pt x="4594" y="409"/>
                    <a:pt x="4591" y="406"/>
                    <a:pt x="4588" y="398"/>
                  </a:cubicBezTo>
                  <a:cubicBezTo>
                    <a:pt x="4583" y="384"/>
                    <a:pt x="4583" y="384"/>
                    <a:pt x="4578" y="369"/>
                  </a:cubicBezTo>
                  <a:cubicBezTo>
                    <a:pt x="4566" y="357"/>
                    <a:pt x="4562" y="390"/>
                    <a:pt x="4551" y="361"/>
                  </a:cubicBezTo>
                  <a:cubicBezTo>
                    <a:pt x="4557" y="376"/>
                    <a:pt x="4557" y="376"/>
                    <a:pt x="4562" y="390"/>
                  </a:cubicBezTo>
                  <a:cubicBezTo>
                    <a:pt x="4548" y="395"/>
                    <a:pt x="4535" y="395"/>
                    <a:pt x="4521" y="394"/>
                  </a:cubicBezTo>
                  <a:cubicBezTo>
                    <a:pt x="4514" y="393"/>
                    <a:pt x="4508" y="392"/>
                    <a:pt x="4501" y="391"/>
                  </a:cubicBezTo>
                  <a:cubicBezTo>
                    <a:pt x="4497" y="390"/>
                    <a:pt x="4494" y="389"/>
                    <a:pt x="4491" y="389"/>
                  </a:cubicBezTo>
                  <a:cubicBezTo>
                    <a:pt x="4485" y="385"/>
                    <a:pt x="4485" y="385"/>
                    <a:pt x="4485" y="385"/>
                  </a:cubicBezTo>
                  <a:cubicBezTo>
                    <a:pt x="4472" y="373"/>
                    <a:pt x="4461" y="367"/>
                    <a:pt x="4451" y="365"/>
                  </a:cubicBezTo>
                  <a:cubicBezTo>
                    <a:pt x="4440" y="363"/>
                    <a:pt x="4431" y="365"/>
                    <a:pt x="4424" y="370"/>
                  </a:cubicBezTo>
                  <a:cubicBezTo>
                    <a:pt x="4420" y="373"/>
                    <a:pt x="4416" y="376"/>
                    <a:pt x="4412" y="380"/>
                  </a:cubicBezTo>
                  <a:cubicBezTo>
                    <a:pt x="4408" y="384"/>
                    <a:pt x="4405" y="388"/>
                    <a:pt x="4401" y="393"/>
                  </a:cubicBezTo>
                  <a:cubicBezTo>
                    <a:pt x="4394" y="402"/>
                    <a:pt x="4388" y="413"/>
                    <a:pt x="4382" y="423"/>
                  </a:cubicBezTo>
                  <a:cubicBezTo>
                    <a:pt x="4378" y="425"/>
                    <a:pt x="4386" y="455"/>
                    <a:pt x="4402" y="482"/>
                  </a:cubicBezTo>
                  <a:cubicBezTo>
                    <a:pt x="4389" y="487"/>
                    <a:pt x="4389" y="487"/>
                    <a:pt x="4389" y="487"/>
                  </a:cubicBezTo>
                  <a:cubicBezTo>
                    <a:pt x="4381" y="490"/>
                    <a:pt x="4404" y="531"/>
                    <a:pt x="4396" y="535"/>
                  </a:cubicBezTo>
                  <a:cubicBezTo>
                    <a:pt x="4387" y="559"/>
                    <a:pt x="4373" y="575"/>
                    <a:pt x="4357" y="586"/>
                  </a:cubicBezTo>
                  <a:cubicBezTo>
                    <a:pt x="4353" y="589"/>
                    <a:pt x="4349" y="592"/>
                    <a:pt x="4345" y="594"/>
                  </a:cubicBezTo>
                  <a:cubicBezTo>
                    <a:pt x="4341" y="596"/>
                    <a:pt x="4336" y="599"/>
                    <a:pt x="4331" y="601"/>
                  </a:cubicBezTo>
                  <a:cubicBezTo>
                    <a:pt x="4322" y="605"/>
                    <a:pt x="4312" y="608"/>
                    <a:pt x="4303" y="611"/>
                  </a:cubicBezTo>
                  <a:cubicBezTo>
                    <a:pt x="4300" y="612"/>
                    <a:pt x="4297" y="613"/>
                    <a:pt x="4294" y="614"/>
                  </a:cubicBezTo>
                  <a:cubicBezTo>
                    <a:pt x="4288" y="607"/>
                    <a:pt x="4283" y="602"/>
                    <a:pt x="4278" y="599"/>
                  </a:cubicBezTo>
                  <a:cubicBezTo>
                    <a:pt x="4275" y="597"/>
                    <a:pt x="4270" y="597"/>
                    <a:pt x="4266" y="597"/>
                  </a:cubicBezTo>
                  <a:cubicBezTo>
                    <a:pt x="4261" y="598"/>
                    <a:pt x="4257" y="599"/>
                    <a:pt x="4253" y="601"/>
                  </a:cubicBezTo>
                  <a:cubicBezTo>
                    <a:pt x="4245" y="605"/>
                    <a:pt x="4238" y="612"/>
                    <a:pt x="4232" y="620"/>
                  </a:cubicBezTo>
                  <a:cubicBezTo>
                    <a:pt x="4230" y="623"/>
                    <a:pt x="4229" y="625"/>
                    <a:pt x="4227" y="627"/>
                  </a:cubicBezTo>
                  <a:cubicBezTo>
                    <a:pt x="4225" y="629"/>
                    <a:pt x="4222" y="632"/>
                    <a:pt x="4220" y="635"/>
                  </a:cubicBezTo>
                  <a:cubicBezTo>
                    <a:pt x="4216" y="640"/>
                    <a:pt x="4212" y="645"/>
                    <a:pt x="4208" y="650"/>
                  </a:cubicBezTo>
                  <a:cubicBezTo>
                    <a:pt x="4206" y="651"/>
                    <a:pt x="4206" y="654"/>
                    <a:pt x="4206" y="660"/>
                  </a:cubicBezTo>
                  <a:cubicBezTo>
                    <a:pt x="4201" y="666"/>
                    <a:pt x="4195" y="672"/>
                    <a:pt x="4190" y="679"/>
                  </a:cubicBezTo>
                  <a:cubicBezTo>
                    <a:pt x="4197" y="680"/>
                    <a:pt x="4205" y="682"/>
                    <a:pt x="4212" y="684"/>
                  </a:cubicBezTo>
                  <a:cubicBezTo>
                    <a:pt x="4213" y="686"/>
                    <a:pt x="4213" y="688"/>
                    <a:pt x="4214" y="690"/>
                  </a:cubicBezTo>
                  <a:cubicBezTo>
                    <a:pt x="4030" y="614"/>
                    <a:pt x="3839" y="555"/>
                    <a:pt x="3656" y="496"/>
                  </a:cubicBezTo>
                  <a:cubicBezTo>
                    <a:pt x="3598" y="477"/>
                    <a:pt x="3540" y="458"/>
                    <a:pt x="3485" y="439"/>
                  </a:cubicBezTo>
                  <a:cubicBezTo>
                    <a:pt x="3457" y="429"/>
                    <a:pt x="3429" y="420"/>
                    <a:pt x="3401" y="410"/>
                  </a:cubicBezTo>
                  <a:cubicBezTo>
                    <a:pt x="3387" y="405"/>
                    <a:pt x="3373" y="400"/>
                    <a:pt x="3359" y="395"/>
                  </a:cubicBezTo>
                  <a:cubicBezTo>
                    <a:pt x="3346" y="389"/>
                    <a:pt x="3333" y="384"/>
                    <a:pt x="3320" y="379"/>
                  </a:cubicBezTo>
                  <a:cubicBezTo>
                    <a:pt x="3293" y="369"/>
                    <a:pt x="3267" y="358"/>
                    <a:pt x="3241" y="347"/>
                  </a:cubicBezTo>
                  <a:cubicBezTo>
                    <a:pt x="3228" y="342"/>
                    <a:pt x="3215" y="336"/>
                    <a:pt x="3203" y="331"/>
                  </a:cubicBezTo>
                  <a:cubicBezTo>
                    <a:pt x="3190" y="325"/>
                    <a:pt x="3177" y="319"/>
                    <a:pt x="3164" y="313"/>
                  </a:cubicBezTo>
                  <a:cubicBezTo>
                    <a:pt x="3136" y="301"/>
                    <a:pt x="3109" y="288"/>
                    <a:pt x="3082" y="275"/>
                  </a:cubicBezTo>
                  <a:cubicBezTo>
                    <a:pt x="3054" y="261"/>
                    <a:pt x="3027" y="248"/>
                    <a:pt x="2999" y="234"/>
                  </a:cubicBezTo>
                  <a:cubicBezTo>
                    <a:pt x="2974" y="212"/>
                    <a:pt x="2924" y="167"/>
                    <a:pt x="2897" y="145"/>
                  </a:cubicBezTo>
                  <a:cubicBezTo>
                    <a:pt x="2840" y="120"/>
                    <a:pt x="2779" y="97"/>
                    <a:pt x="2713" y="79"/>
                  </a:cubicBezTo>
                  <a:cubicBezTo>
                    <a:pt x="2680" y="70"/>
                    <a:pt x="2647" y="61"/>
                    <a:pt x="2613" y="54"/>
                  </a:cubicBezTo>
                  <a:cubicBezTo>
                    <a:pt x="2579" y="46"/>
                    <a:pt x="2544" y="39"/>
                    <a:pt x="2509" y="33"/>
                  </a:cubicBezTo>
                  <a:cubicBezTo>
                    <a:pt x="2475" y="27"/>
                    <a:pt x="2439" y="22"/>
                    <a:pt x="2404" y="18"/>
                  </a:cubicBezTo>
                  <a:cubicBezTo>
                    <a:pt x="2386" y="16"/>
                    <a:pt x="2369" y="14"/>
                    <a:pt x="2352" y="12"/>
                  </a:cubicBezTo>
                  <a:cubicBezTo>
                    <a:pt x="2334" y="10"/>
                    <a:pt x="2317" y="8"/>
                    <a:pt x="2299" y="7"/>
                  </a:cubicBezTo>
                  <a:cubicBezTo>
                    <a:pt x="2264" y="5"/>
                    <a:pt x="2230" y="3"/>
                    <a:pt x="2196" y="1"/>
                  </a:cubicBezTo>
                  <a:cubicBezTo>
                    <a:pt x="2188" y="1"/>
                    <a:pt x="2179" y="0"/>
                    <a:pt x="2171" y="0"/>
                  </a:cubicBezTo>
                  <a:cubicBezTo>
                    <a:pt x="2167" y="0"/>
                    <a:pt x="2163" y="0"/>
                    <a:pt x="2160" y="0"/>
                  </a:cubicBezTo>
                  <a:cubicBezTo>
                    <a:pt x="2156" y="0"/>
                    <a:pt x="2152" y="0"/>
                    <a:pt x="2149" y="0"/>
                  </a:cubicBezTo>
                  <a:cubicBezTo>
                    <a:pt x="2134" y="0"/>
                    <a:pt x="2119" y="0"/>
                    <a:pt x="2105" y="0"/>
                  </a:cubicBezTo>
                  <a:cubicBezTo>
                    <a:pt x="2091" y="0"/>
                    <a:pt x="2076" y="3"/>
                    <a:pt x="2063" y="8"/>
                  </a:cubicBezTo>
                  <a:cubicBezTo>
                    <a:pt x="2056" y="10"/>
                    <a:pt x="2049" y="13"/>
                    <a:pt x="2042" y="16"/>
                  </a:cubicBezTo>
                  <a:cubicBezTo>
                    <a:pt x="2039" y="17"/>
                    <a:pt x="2035" y="19"/>
                    <a:pt x="2032" y="20"/>
                  </a:cubicBezTo>
                  <a:cubicBezTo>
                    <a:pt x="2027" y="23"/>
                    <a:pt x="2027" y="23"/>
                    <a:pt x="2027" y="23"/>
                  </a:cubicBezTo>
                  <a:cubicBezTo>
                    <a:pt x="2024" y="25"/>
                    <a:pt x="2024" y="25"/>
                    <a:pt x="2024" y="25"/>
                  </a:cubicBezTo>
                  <a:cubicBezTo>
                    <a:pt x="2021" y="26"/>
                    <a:pt x="2021" y="26"/>
                    <a:pt x="2021" y="26"/>
                  </a:cubicBezTo>
                  <a:cubicBezTo>
                    <a:pt x="1985" y="39"/>
                    <a:pt x="1952" y="58"/>
                    <a:pt x="1926" y="78"/>
                  </a:cubicBezTo>
                  <a:cubicBezTo>
                    <a:pt x="1874" y="118"/>
                    <a:pt x="1845" y="159"/>
                    <a:pt x="1845" y="159"/>
                  </a:cubicBezTo>
                  <a:cubicBezTo>
                    <a:pt x="1841" y="161"/>
                    <a:pt x="1841" y="161"/>
                    <a:pt x="1841" y="161"/>
                  </a:cubicBezTo>
                  <a:cubicBezTo>
                    <a:pt x="1838" y="164"/>
                    <a:pt x="1838" y="164"/>
                    <a:pt x="1838" y="164"/>
                  </a:cubicBezTo>
                  <a:cubicBezTo>
                    <a:pt x="1836" y="166"/>
                    <a:pt x="1834" y="168"/>
                    <a:pt x="1832" y="171"/>
                  </a:cubicBezTo>
                  <a:cubicBezTo>
                    <a:pt x="1828" y="175"/>
                    <a:pt x="1825" y="180"/>
                    <a:pt x="1821" y="185"/>
                  </a:cubicBezTo>
                  <a:cubicBezTo>
                    <a:pt x="1814" y="195"/>
                    <a:pt x="1808" y="207"/>
                    <a:pt x="1803" y="218"/>
                  </a:cubicBezTo>
                  <a:cubicBezTo>
                    <a:pt x="1795" y="241"/>
                    <a:pt x="1793" y="264"/>
                    <a:pt x="1807" y="280"/>
                  </a:cubicBezTo>
                  <a:cubicBezTo>
                    <a:pt x="1814" y="282"/>
                    <a:pt x="1822" y="284"/>
                    <a:pt x="1832" y="286"/>
                  </a:cubicBezTo>
                  <a:cubicBezTo>
                    <a:pt x="1842" y="289"/>
                    <a:pt x="1855" y="291"/>
                    <a:pt x="1867" y="293"/>
                  </a:cubicBezTo>
                  <a:cubicBezTo>
                    <a:pt x="1880" y="296"/>
                    <a:pt x="1893" y="299"/>
                    <a:pt x="1906" y="301"/>
                  </a:cubicBezTo>
                  <a:cubicBezTo>
                    <a:pt x="1919" y="305"/>
                    <a:pt x="1932" y="308"/>
                    <a:pt x="1945" y="312"/>
                  </a:cubicBezTo>
                  <a:cubicBezTo>
                    <a:pt x="1957" y="316"/>
                    <a:pt x="1969" y="321"/>
                    <a:pt x="1980" y="325"/>
                  </a:cubicBezTo>
                  <a:cubicBezTo>
                    <a:pt x="1989" y="330"/>
                    <a:pt x="1996" y="334"/>
                    <a:pt x="2003" y="340"/>
                  </a:cubicBezTo>
                  <a:cubicBezTo>
                    <a:pt x="2015" y="350"/>
                    <a:pt x="2022" y="363"/>
                    <a:pt x="2020" y="378"/>
                  </a:cubicBezTo>
                  <a:cubicBezTo>
                    <a:pt x="2019" y="385"/>
                    <a:pt x="2012" y="388"/>
                    <a:pt x="2001" y="389"/>
                  </a:cubicBezTo>
                  <a:cubicBezTo>
                    <a:pt x="1995" y="389"/>
                    <a:pt x="1989" y="389"/>
                    <a:pt x="1983" y="388"/>
                  </a:cubicBezTo>
                  <a:cubicBezTo>
                    <a:pt x="1979" y="388"/>
                    <a:pt x="1976" y="388"/>
                    <a:pt x="1973" y="387"/>
                  </a:cubicBezTo>
                  <a:cubicBezTo>
                    <a:pt x="1969" y="387"/>
                    <a:pt x="1965" y="387"/>
                    <a:pt x="1961" y="386"/>
                  </a:cubicBezTo>
                  <a:cubicBezTo>
                    <a:pt x="1956" y="417"/>
                    <a:pt x="1925" y="459"/>
                    <a:pt x="1895" y="494"/>
                  </a:cubicBezTo>
                  <a:cubicBezTo>
                    <a:pt x="1863" y="530"/>
                    <a:pt x="1832" y="559"/>
                    <a:pt x="1817" y="558"/>
                  </a:cubicBezTo>
                  <a:cubicBezTo>
                    <a:pt x="1809" y="566"/>
                    <a:pt x="1790" y="578"/>
                    <a:pt x="1766" y="592"/>
                  </a:cubicBezTo>
                  <a:cubicBezTo>
                    <a:pt x="1745" y="603"/>
                    <a:pt x="1722" y="616"/>
                    <a:pt x="1698" y="629"/>
                  </a:cubicBezTo>
                  <a:cubicBezTo>
                    <a:pt x="1681" y="628"/>
                    <a:pt x="1662" y="627"/>
                    <a:pt x="1639" y="625"/>
                  </a:cubicBezTo>
                  <a:cubicBezTo>
                    <a:pt x="1639" y="625"/>
                    <a:pt x="1639" y="625"/>
                    <a:pt x="1639" y="625"/>
                  </a:cubicBezTo>
                  <a:cubicBezTo>
                    <a:pt x="1730" y="632"/>
                    <a:pt x="1664" y="627"/>
                    <a:pt x="1685" y="628"/>
                  </a:cubicBezTo>
                  <a:cubicBezTo>
                    <a:pt x="1685" y="628"/>
                    <a:pt x="1685" y="628"/>
                    <a:pt x="1685" y="628"/>
                  </a:cubicBezTo>
                  <a:cubicBezTo>
                    <a:pt x="1685" y="629"/>
                    <a:pt x="1685" y="629"/>
                    <a:pt x="1685" y="629"/>
                  </a:cubicBezTo>
                  <a:cubicBezTo>
                    <a:pt x="1685" y="629"/>
                    <a:pt x="1685" y="629"/>
                    <a:pt x="1685" y="629"/>
                  </a:cubicBezTo>
                  <a:cubicBezTo>
                    <a:pt x="1685" y="629"/>
                    <a:pt x="1685" y="629"/>
                    <a:pt x="1685" y="629"/>
                  </a:cubicBezTo>
                  <a:cubicBezTo>
                    <a:pt x="1685" y="630"/>
                    <a:pt x="1685" y="630"/>
                    <a:pt x="1685" y="630"/>
                  </a:cubicBezTo>
                  <a:cubicBezTo>
                    <a:pt x="1686" y="631"/>
                    <a:pt x="1686" y="631"/>
                    <a:pt x="1686" y="631"/>
                  </a:cubicBezTo>
                  <a:cubicBezTo>
                    <a:pt x="1686" y="631"/>
                    <a:pt x="1687" y="632"/>
                    <a:pt x="1687" y="633"/>
                  </a:cubicBezTo>
                  <a:cubicBezTo>
                    <a:pt x="1688" y="633"/>
                    <a:pt x="1688" y="634"/>
                    <a:pt x="1689" y="634"/>
                  </a:cubicBezTo>
                  <a:cubicBezTo>
                    <a:pt x="1688" y="635"/>
                    <a:pt x="1687" y="635"/>
                    <a:pt x="1686" y="636"/>
                  </a:cubicBezTo>
                  <a:cubicBezTo>
                    <a:pt x="1682" y="635"/>
                    <a:pt x="1682" y="635"/>
                    <a:pt x="1682" y="635"/>
                  </a:cubicBezTo>
                  <a:cubicBezTo>
                    <a:pt x="1676" y="637"/>
                    <a:pt x="1670" y="639"/>
                    <a:pt x="1665" y="641"/>
                  </a:cubicBezTo>
                  <a:cubicBezTo>
                    <a:pt x="1659" y="643"/>
                    <a:pt x="1653" y="646"/>
                    <a:pt x="1648" y="648"/>
                  </a:cubicBezTo>
                  <a:cubicBezTo>
                    <a:pt x="1642" y="650"/>
                    <a:pt x="1638" y="653"/>
                    <a:pt x="1634" y="655"/>
                  </a:cubicBezTo>
                  <a:cubicBezTo>
                    <a:pt x="1633" y="657"/>
                    <a:pt x="1631" y="658"/>
                    <a:pt x="1629" y="659"/>
                  </a:cubicBezTo>
                  <a:cubicBezTo>
                    <a:pt x="1627" y="661"/>
                    <a:pt x="1627" y="661"/>
                    <a:pt x="1627" y="661"/>
                  </a:cubicBezTo>
                  <a:cubicBezTo>
                    <a:pt x="1626" y="662"/>
                    <a:pt x="1624" y="662"/>
                    <a:pt x="1623" y="663"/>
                  </a:cubicBezTo>
                  <a:cubicBezTo>
                    <a:pt x="1619" y="666"/>
                    <a:pt x="1615" y="668"/>
                    <a:pt x="1611" y="670"/>
                  </a:cubicBezTo>
                  <a:cubicBezTo>
                    <a:pt x="1611" y="671"/>
                    <a:pt x="1611" y="672"/>
                    <a:pt x="1611" y="672"/>
                  </a:cubicBezTo>
                  <a:cubicBezTo>
                    <a:pt x="1614" y="672"/>
                    <a:pt x="1611" y="672"/>
                    <a:pt x="1612" y="672"/>
                  </a:cubicBezTo>
                  <a:cubicBezTo>
                    <a:pt x="1612" y="672"/>
                    <a:pt x="1612" y="672"/>
                    <a:pt x="1612" y="672"/>
                  </a:cubicBezTo>
                  <a:cubicBezTo>
                    <a:pt x="1612" y="672"/>
                    <a:pt x="1612" y="672"/>
                    <a:pt x="1612" y="672"/>
                  </a:cubicBezTo>
                  <a:cubicBezTo>
                    <a:pt x="1612" y="672"/>
                    <a:pt x="1612" y="672"/>
                    <a:pt x="1612" y="672"/>
                  </a:cubicBezTo>
                  <a:cubicBezTo>
                    <a:pt x="1612" y="673"/>
                    <a:pt x="1612" y="673"/>
                    <a:pt x="1612" y="673"/>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4" y="735"/>
                    <a:pt x="1616" y="816"/>
                    <a:pt x="1616" y="799"/>
                  </a:cubicBezTo>
                  <a:cubicBezTo>
                    <a:pt x="1616" y="799"/>
                    <a:pt x="1616" y="799"/>
                    <a:pt x="1616" y="799"/>
                  </a:cubicBezTo>
                  <a:cubicBezTo>
                    <a:pt x="1615" y="799"/>
                    <a:pt x="1615" y="799"/>
                    <a:pt x="1615" y="799"/>
                  </a:cubicBezTo>
                  <a:cubicBezTo>
                    <a:pt x="1614" y="800"/>
                    <a:pt x="1614" y="800"/>
                    <a:pt x="1614" y="800"/>
                  </a:cubicBezTo>
                  <a:cubicBezTo>
                    <a:pt x="1614" y="808"/>
                    <a:pt x="1615" y="816"/>
                    <a:pt x="1615" y="823"/>
                  </a:cubicBezTo>
                  <a:cubicBezTo>
                    <a:pt x="1622" y="805"/>
                    <a:pt x="1628" y="786"/>
                    <a:pt x="1636" y="767"/>
                  </a:cubicBezTo>
                  <a:cubicBezTo>
                    <a:pt x="1663" y="896"/>
                    <a:pt x="1663" y="896"/>
                    <a:pt x="1663" y="896"/>
                  </a:cubicBezTo>
                  <a:cubicBezTo>
                    <a:pt x="1679" y="912"/>
                    <a:pt x="1696" y="927"/>
                    <a:pt x="1713" y="942"/>
                  </a:cubicBezTo>
                  <a:cubicBezTo>
                    <a:pt x="1727" y="952"/>
                    <a:pt x="1727" y="952"/>
                    <a:pt x="1727" y="952"/>
                  </a:cubicBezTo>
                  <a:cubicBezTo>
                    <a:pt x="1731" y="956"/>
                    <a:pt x="1734" y="959"/>
                    <a:pt x="1738" y="963"/>
                  </a:cubicBezTo>
                  <a:cubicBezTo>
                    <a:pt x="1746" y="969"/>
                    <a:pt x="1753" y="976"/>
                    <a:pt x="1760" y="982"/>
                  </a:cubicBezTo>
                  <a:cubicBezTo>
                    <a:pt x="1768" y="988"/>
                    <a:pt x="1775" y="994"/>
                    <a:pt x="1782" y="999"/>
                  </a:cubicBezTo>
                  <a:cubicBezTo>
                    <a:pt x="1785" y="1001"/>
                    <a:pt x="1787" y="1003"/>
                    <a:pt x="1789" y="1005"/>
                  </a:cubicBezTo>
                  <a:cubicBezTo>
                    <a:pt x="1751" y="1007"/>
                    <a:pt x="1713" y="1009"/>
                    <a:pt x="1675" y="1012"/>
                  </a:cubicBezTo>
                  <a:cubicBezTo>
                    <a:pt x="1596" y="1019"/>
                    <a:pt x="1521" y="1030"/>
                    <a:pt x="1450" y="1043"/>
                  </a:cubicBezTo>
                  <a:cubicBezTo>
                    <a:pt x="1421" y="1048"/>
                    <a:pt x="1395" y="1060"/>
                    <a:pt x="1371" y="1075"/>
                  </a:cubicBezTo>
                  <a:cubicBezTo>
                    <a:pt x="1360" y="1082"/>
                    <a:pt x="1349" y="1091"/>
                    <a:pt x="1338" y="1100"/>
                  </a:cubicBezTo>
                  <a:cubicBezTo>
                    <a:pt x="1336" y="1102"/>
                    <a:pt x="1333" y="1104"/>
                    <a:pt x="1330" y="1107"/>
                  </a:cubicBezTo>
                  <a:cubicBezTo>
                    <a:pt x="1327" y="1110"/>
                    <a:pt x="1327" y="1110"/>
                    <a:pt x="1327" y="1110"/>
                  </a:cubicBezTo>
                  <a:cubicBezTo>
                    <a:pt x="1326" y="1111"/>
                    <a:pt x="1326" y="1112"/>
                    <a:pt x="1326" y="1113"/>
                  </a:cubicBezTo>
                  <a:cubicBezTo>
                    <a:pt x="1325" y="1115"/>
                    <a:pt x="1325" y="1118"/>
                    <a:pt x="1324" y="1120"/>
                  </a:cubicBezTo>
                  <a:cubicBezTo>
                    <a:pt x="1323" y="1121"/>
                    <a:pt x="1322" y="1123"/>
                    <a:pt x="1321" y="1124"/>
                  </a:cubicBezTo>
                  <a:cubicBezTo>
                    <a:pt x="1320" y="1125"/>
                    <a:pt x="1319" y="1126"/>
                    <a:pt x="1319" y="1127"/>
                  </a:cubicBezTo>
                  <a:cubicBezTo>
                    <a:pt x="1309" y="1117"/>
                    <a:pt x="1297" y="1109"/>
                    <a:pt x="1284" y="1107"/>
                  </a:cubicBezTo>
                  <a:cubicBezTo>
                    <a:pt x="1259" y="1117"/>
                    <a:pt x="1241" y="1124"/>
                    <a:pt x="1215" y="1136"/>
                  </a:cubicBezTo>
                  <a:cubicBezTo>
                    <a:pt x="1200" y="1109"/>
                    <a:pt x="1200" y="1109"/>
                    <a:pt x="1200" y="1109"/>
                  </a:cubicBezTo>
                  <a:cubicBezTo>
                    <a:pt x="1219" y="1100"/>
                    <a:pt x="1252" y="1102"/>
                    <a:pt x="1263" y="1082"/>
                  </a:cubicBezTo>
                  <a:cubicBezTo>
                    <a:pt x="1265" y="1064"/>
                    <a:pt x="1226" y="1046"/>
                    <a:pt x="1228" y="1029"/>
                  </a:cubicBezTo>
                  <a:cubicBezTo>
                    <a:pt x="1237" y="1025"/>
                    <a:pt x="1247" y="1021"/>
                    <a:pt x="1249" y="1004"/>
                  </a:cubicBezTo>
                  <a:cubicBezTo>
                    <a:pt x="1222" y="1014"/>
                    <a:pt x="1191" y="1044"/>
                    <a:pt x="1153" y="1045"/>
                  </a:cubicBezTo>
                  <a:cubicBezTo>
                    <a:pt x="1145" y="1041"/>
                    <a:pt x="1136" y="1036"/>
                    <a:pt x="1127" y="1030"/>
                  </a:cubicBezTo>
                  <a:cubicBezTo>
                    <a:pt x="1118" y="1023"/>
                    <a:pt x="1109" y="1015"/>
                    <a:pt x="1101" y="1001"/>
                  </a:cubicBezTo>
                  <a:cubicBezTo>
                    <a:pt x="1095" y="1007"/>
                    <a:pt x="1089" y="1011"/>
                    <a:pt x="1083" y="1015"/>
                  </a:cubicBezTo>
                  <a:cubicBezTo>
                    <a:pt x="1076" y="1018"/>
                    <a:pt x="1069" y="1022"/>
                    <a:pt x="1062" y="1024"/>
                  </a:cubicBezTo>
                  <a:cubicBezTo>
                    <a:pt x="1047" y="1028"/>
                    <a:pt x="1031" y="1031"/>
                    <a:pt x="1013" y="1030"/>
                  </a:cubicBezTo>
                  <a:cubicBezTo>
                    <a:pt x="978" y="1030"/>
                    <a:pt x="936" y="1022"/>
                    <a:pt x="890" y="1009"/>
                  </a:cubicBezTo>
                  <a:cubicBezTo>
                    <a:pt x="881" y="1005"/>
                    <a:pt x="872" y="1007"/>
                    <a:pt x="861" y="1012"/>
                  </a:cubicBezTo>
                  <a:cubicBezTo>
                    <a:pt x="855" y="1015"/>
                    <a:pt x="850" y="1019"/>
                    <a:pt x="844" y="1023"/>
                  </a:cubicBezTo>
                  <a:cubicBezTo>
                    <a:pt x="841" y="1025"/>
                    <a:pt x="839" y="1027"/>
                    <a:pt x="836" y="1030"/>
                  </a:cubicBezTo>
                  <a:cubicBezTo>
                    <a:pt x="833" y="1032"/>
                    <a:pt x="830" y="1034"/>
                    <a:pt x="827" y="1038"/>
                  </a:cubicBezTo>
                  <a:cubicBezTo>
                    <a:pt x="819" y="1045"/>
                    <a:pt x="812" y="1052"/>
                    <a:pt x="805" y="1060"/>
                  </a:cubicBezTo>
                  <a:cubicBezTo>
                    <a:pt x="795" y="1072"/>
                    <a:pt x="795" y="1072"/>
                    <a:pt x="795" y="1072"/>
                  </a:cubicBezTo>
                  <a:cubicBezTo>
                    <a:pt x="790" y="1078"/>
                    <a:pt x="790" y="1078"/>
                    <a:pt x="790" y="1078"/>
                  </a:cubicBezTo>
                  <a:cubicBezTo>
                    <a:pt x="788" y="1079"/>
                    <a:pt x="788" y="1079"/>
                    <a:pt x="788" y="1079"/>
                  </a:cubicBezTo>
                  <a:cubicBezTo>
                    <a:pt x="788" y="1080"/>
                    <a:pt x="787" y="1080"/>
                    <a:pt x="787" y="1081"/>
                  </a:cubicBezTo>
                  <a:cubicBezTo>
                    <a:pt x="787" y="1081"/>
                    <a:pt x="787" y="1081"/>
                    <a:pt x="787" y="1081"/>
                  </a:cubicBezTo>
                  <a:cubicBezTo>
                    <a:pt x="786" y="1082"/>
                    <a:pt x="785" y="1082"/>
                    <a:pt x="784" y="1083"/>
                  </a:cubicBezTo>
                  <a:cubicBezTo>
                    <a:pt x="777" y="1085"/>
                    <a:pt x="777" y="1085"/>
                    <a:pt x="777" y="1085"/>
                  </a:cubicBezTo>
                  <a:cubicBezTo>
                    <a:pt x="770" y="1088"/>
                    <a:pt x="770" y="1088"/>
                    <a:pt x="770" y="1088"/>
                  </a:cubicBezTo>
                  <a:cubicBezTo>
                    <a:pt x="767" y="1089"/>
                    <a:pt x="767" y="1089"/>
                    <a:pt x="767" y="1089"/>
                  </a:cubicBezTo>
                  <a:cubicBezTo>
                    <a:pt x="765" y="1090"/>
                    <a:pt x="765" y="1090"/>
                    <a:pt x="765" y="1090"/>
                  </a:cubicBezTo>
                  <a:cubicBezTo>
                    <a:pt x="765" y="1090"/>
                    <a:pt x="765" y="1090"/>
                    <a:pt x="765" y="1090"/>
                  </a:cubicBezTo>
                  <a:cubicBezTo>
                    <a:pt x="768" y="1086"/>
                    <a:pt x="760" y="1095"/>
                    <a:pt x="761" y="1094"/>
                  </a:cubicBezTo>
                  <a:cubicBezTo>
                    <a:pt x="761" y="1094"/>
                    <a:pt x="761" y="1094"/>
                    <a:pt x="761" y="1094"/>
                  </a:cubicBezTo>
                  <a:cubicBezTo>
                    <a:pt x="761" y="1094"/>
                    <a:pt x="761" y="1094"/>
                    <a:pt x="761" y="1094"/>
                  </a:cubicBezTo>
                  <a:cubicBezTo>
                    <a:pt x="759" y="1095"/>
                    <a:pt x="759" y="1095"/>
                    <a:pt x="759" y="1095"/>
                  </a:cubicBezTo>
                  <a:cubicBezTo>
                    <a:pt x="747" y="1103"/>
                    <a:pt x="735" y="1111"/>
                    <a:pt x="723" y="1121"/>
                  </a:cubicBezTo>
                  <a:cubicBezTo>
                    <a:pt x="711" y="1130"/>
                    <a:pt x="699" y="1141"/>
                    <a:pt x="687" y="1151"/>
                  </a:cubicBezTo>
                  <a:cubicBezTo>
                    <a:pt x="681" y="1157"/>
                    <a:pt x="676" y="1163"/>
                    <a:pt x="670" y="1168"/>
                  </a:cubicBezTo>
                  <a:cubicBezTo>
                    <a:pt x="661" y="1177"/>
                    <a:pt x="661" y="1177"/>
                    <a:pt x="661" y="1177"/>
                  </a:cubicBezTo>
                  <a:cubicBezTo>
                    <a:pt x="653" y="1186"/>
                    <a:pt x="653" y="1186"/>
                    <a:pt x="653" y="1186"/>
                  </a:cubicBezTo>
                  <a:cubicBezTo>
                    <a:pt x="608" y="1236"/>
                    <a:pt x="566" y="1299"/>
                    <a:pt x="532" y="1372"/>
                  </a:cubicBezTo>
                  <a:cubicBezTo>
                    <a:pt x="515" y="1408"/>
                    <a:pt x="500" y="1448"/>
                    <a:pt x="487" y="1489"/>
                  </a:cubicBezTo>
                  <a:cubicBezTo>
                    <a:pt x="484" y="1499"/>
                    <a:pt x="481" y="1510"/>
                    <a:pt x="478" y="1520"/>
                  </a:cubicBezTo>
                  <a:cubicBezTo>
                    <a:pt x="473" y="1536"/>
                    <a:pt x="473" y="1536"/>
                    <a:pt x="473" y="1536"/>
                  </a:cubicBezTo>
                  <a:cubicBezTo>
                    <a:pt x="469" y="1557"/>
                    <a:pt x="469" y="1557"/>
                    <a:pt x="469" y="1557"/>
                  </a:cubicBezTo>
                  <a:cubicBezTo>
                    <a:pt x="465" y="1578"/>
                    <a:pt x="465" y="1578"/>
                    <a:pt x="465" y="1578"/>
                  </a:cubicBezTo>
                  <a:cubicBezTo>
                    <a:pt x="461" y="1599"/>
                    <a:pt x="461" y="1599"/>
                    <a:pt x="461" y="1599"/>
                  </a:cubicBezTo>
                  <a:cubicBezTo>
                    <a:pt x="459" y="1603"/>
                    <a:pt x="458" y="1607"/>
                    <a:pt x="456" y="1611"/>
                  </a:cubicBezTo>
                  <a:cubicBezTo>
                    <a:pt x="454" y="1614"/>
                    <a:pt x="454" y="1614"/>
                    <a:pt x="454" y="1614"/>
                  </a:cubicBezTo>
                  <a:cubicBezTo>
                    <a:pt x="454" y="1615"/>
                    <a:pt x="454" y="1615"/>
                    <a:pt x="454" y="1615"/>
                  </a:cubicBezTo>
                  <a:cubicBezTo>
                    <a:pt x="453" y="1616"/>
                    <a:pt x="453" y="1616"/>
                    <a:pt x="453" y="1616"/>
                  </a:cubicBezTo>
                  <a:cubicBezTo>
                    <a:pt x="453" y="1616"/>
                    <a:pt x="453" y="1616"/>
                    <a:pt x="453" y="1616"/>
                  </a:cubicBezTo>
                  <a:cubicBezTo>
                    <a:pt x="453" y="1613"/>
                    <a:pt x="453" y="1646"/>
                    <a:pt x="453" y="1632"/>
                  </a:cubicBezTo>
                  <a:cubicBezTo>
                    <a:pt x="453" y="1632"/>
                    <a:pt x="453" y="1632"/>
                    <a:pt x="453" y="1632"/>
                  </a:cubicBezTo>
                  <a:cubicBezTo>
                    <a:pt x="453" y="1633"/>
                    <a:pt x="453" y="1633"/>
                    <a:pt x="453" y="1633"/>
                  </a:cubicBezTo>
                  <a:cubicBezTo>
                    <a:pt x="450" y="1643"/>
                    <a:pt x="450" y="1643"/>
                    <a:pt x="450" y="1643"/>
                  </a:cubicBezTo>
                  <a:cubicBezTo>
                    <a:pt x="448" y="1650"/>
                    <a:pt x="446" y="1656"/>
                    <a:pt x="444" y="1663"/>
                  </a:cubicBezTo>
                  <a:cubicBezTo>
                    <a:pt x="440" y="1677"/>
                    <a:pt x="436" y="1691"/>
                    <a:pt x="432" y="1705"/>
                  </a:cubicBezTo>
                  <a:cubicBezTo>
                    <a:pt x="428" y="1720"/>
                    <a:pt x="423" y="1735"/>
                    <a:pt x="418" y="1749"/>
                  </a:cubicBezTo>
                  <a:cubicBezTo>
                    <a:pt x="414" y="1764"/>
                    <a:pt x="409" y="1780"/>
                    <a:pt x="404" y="1796"/>
                  </a:cubicBezTo>
                  <a:cubicBezTo>
                    <a:pt x="397" y="1804"/>
                    <a:pt x="387" y="1817"/>
                    <a:pt x="376" y="1831"/>
                  </a:cubicBezTo>
                  <a:cubicBezTo>
                    <a:pt x="366" y="1845"/>
                    <a:pt x="356" y="1858"/>
                    <a:pt x="350" y="1869"/>
                  </a:cubicBezTo>
                  <a:cubicBezTo>
                    <a:pt x="349" y="1876"/>
                    <a:pt x="348" y="1884"/>
                    <a:pt x="347" y="1892"/>
                  </a:cubicBezTo>
                  <a:cubicBezTo>
                    <a:pt x="347" y="1896"/>
                    <a:pt x="347" y="1900"/>
                    <a:pt x="347" y="1904"/>
                  </a:cubicBezTo>
                  <a:cubicBezTo>
                    <a:pt x="346" y="1910"/>
                    <a:pt x="346" y="1910"/>
                    <a:pt x="346" y="1910"/>
                  </a:cubicBezTo>
                  <a:cubicBezTo>
                    <a:pt x="346" y="1911"/>
                    <a:pt x="346" y="1912"/>
                    <a:pt x="347" y="1914"/>
                  </a:cubicBezTo>
                  <a:cubicBezTo>
                    <a:pt x="347" y="1918"/>
                    <a:pt x="347" y="1918"/>
                    <a:pt x="347" y="1918"/>
                  </a:cubicBezTo>
                  <a:cubicBezTo>
                    <a:pt x="348" y="1940"/>
                    <a:pt x="351" y="1963"/>
                    <a:pt x="356" y="1986"/>
                  </a:cubicBezTo>
                  <a:cubicBezTo>
                    <a:pt x="356" y="1987"/>
                    <a:pt x="356" y="1987"/>
                    <a:pt x="356" y="1987"/>
                  </a:cubicBezTo>
                  <a:cubicBezTo>
                    <a:pt x="356" y="1987"/>
                    <a:pt x="356" y="1987"/>
                    <a:pt x="356" y="1987"/>
                  </a:cubicBezTo>
                  <a:cubicBezTo>
                    <a:pt x="356" y="1988"/>
                    <a:pt x="356" y="1988"/>
                    <a:pt x="356" y="1988"/>
                  </a:cubicBezTo>
                  <a:cubicBezTo>
                    <a:pt x="356" y="1989"/>
                    <a:pt x="356" y="1989"/>
                    <a:pt x="356" y="1989"/>
                  </a:cubicBezTo>
                  <a:cubicBezTo>
                    <a:pt x="356" y="1992"/>
                    <a:pt x="356" y="1992"/>
                    <a:pt x="356" y="1992"/>
                  </a:cubicBezTo>
                  <a:cubicBezTo>
                    <a:pt x="356" y="1994"/>
                    <a:pt x="356" y="1994"/>
                    <a:pt x="356" y="1994"/>
                  </a:cubicBezTo>
                  <a:cubicBezTo>
                    <a:pt x="342" y="2001"/>
                    <a:pt x="328" y="2009"/>
                    <a:pt x="314" y="2017"/>
                  </a:cubicBezTo>
                  <a:cubicBezTo>
                    <a:pt x="280" y="2036"/>
                    <a:pt x="243" y="2060"/>
                    <a:pt x="205" y="2090"/>
                  </a:cubicBezTo>
                  <a:cubicBezTo>
                    <a:pt x="167" y="2120"/>
                    <a:pt x="128" y="2157"/>
                    <a:pt x="92" y="2201"/>
                  </a:cubicBezTo>
                  <a:cubicBezTo>
                    <a:pt x="56" y="2245"/>
                    <a:pt x="23" y="2296"/>
                    <a:pt x="0" y="2350"/>
                  </a:cubicBezTo>
                  <a:cubicBezTo>
                    <a:pt x="36" y="2302"/>
                    <a:pt x="77" y="2268"/>
                    <a:pt x="114" y="2236"/>
                  </a:cubicBezTo>
                  <a:cubicBezTo>
                    <a:pt x="152" y="2205"/>
                    <a:pt x="187" y="2177"/>
                    <a:pt x="219" y="2141"/>
                  </a:cubicBezTo>
                  <a:cubicBezTo>
                    <a:pt x="229" y="2152"/>
                    <a:pt x="251" y="2175"/>
                    <a:pt x="268" y="2162"/>
                  </a:cubicBezTo>
                  <a:cubicBezTo>
                    <a:pt x="283" y="2153"/>
                    <a:pt x="296" y="2145"/>
                    <a:pt x="309" y="2136"/>
                  </a:cubicBezTo>
                  <a:cubicBezTo>
                    <a:pt x="322" y="2128"/>
                    <a:pt x="335" y="2120"/>
                    <a:pt x="348" y="2112"/>
                  </a:cubicBezTo>
                  <a:cubicBezTo>
                    <a:pt x="354" y="2108"/>
                    <a:pt x="360" y="2104"/>
                    <a:pt x="366" y="2100"/>
                  </a:cubicBezTo>
                  <a:cubicBezTo>
                    <a:pt x="375" y="2095"/>
                    <a:pt x="375" y="2095"/>
                    <a:pt x="375" y="2095"/>
                  </a:cubicBezTo>
                  <a:cubicBezTo>
                    <a:pt x="377" y="2093"/>
                    <a:pt x="380" y="2092"/>
                    <a:pt x="383" y="2090"/>
                  </a:cubicBezTo>
                  <a:cubicBezTo>
                    <a:pt x="384" y="2090"/>
                    <a:pt x="385" y="2089"/>
                    <a:pt x="385" y="2089"/>
                  </a:cubicBezTo>
                  <a:cubicBezTo>
                    <a:pt x="386" y="2089"/>
                    <a:pt x="386" y="2090"/>
                    <a:pt x="386" y="2090"/>
                  </a:cubicBezTo>
                  <a:cubicBezTo>
                    <a:pt x="387" y="2092"/>
                    <a:pt x="389" y="2094"/>
                    <a:pt x="390" y="2096"/>
                  </a:cubicBezTo>
                  <a:cubicBezTo>
                    <a:pt x="391" y="2097"/>
                    <a:pt x="391" y="2097"/>
                    <a:pt x="391" y="2097"/>
                  </a:cubicBezTo>
                  <a:cubicBezTo>
                    <a:pt x="391" y="2097"/>
                    <a:pt x="391" y="2097"/>
                    <a:pt x="391" y="2098"/>
                  </a:cubicBezTo>
                  <a:cubicBezTo>
                    <a:pt x="393" y="2101"/>
                    <a:pt x="393" y="2101"/>
                    <a:pt x="393" y="2101"/>
                  </a:cubicBezTo>
                  <a:cubicBezTo>
                    <a:pt x="397" y="2108"/>
                    <a:pt x="397" y="2108"/>
                    <a:pt x="397" y="2108"/>
                  </a:cubicBezTo>
                  <a:cubicBezTo>
                    <a:pt x="401" y="2115"/>
                    <a:pt x="405" y="2121"/>
                    <a:pt x="409" y="2127"/>
                  </a:cubicBezTo>
                  <a:cubicBezTo>
                    <a:pt x="403" y="2135"/>
                    <a:pt x="398" y="2144"/>
                    <a:pt x="392" y="2152"/>
                  </a:cubicBezTo>
                  <a:cubicBezTo>
                    <a:pt x="386" y="2162"/>
                    <a:pt x="380" y="2172"/>
                    <a:pt x="374" y="2181"/>
                  </a:cubicBezTo>
                  <a:cubicBezTo>
                    <a:pt x="369" y="2192"/>
                    <a:pt x="363" y="2202"/>
                    <a:pt x="357" y="2212"/>
                  </a:cubicBezTo>
                  <a:cubicBezTo>
                    <a:pt x="349" y="2219"/>
                    <a:pt x="363" y="2248"/>
                    <a:pt x="393" y="2264"/>
                  </a:cubicBezTo>
                  <a:cubicBezTo>
                    <a:pt x="385" y="2271"/>
                    <a:pt x="377" y="2277"/>
                    <a:pt x="370" y="2284"/>
                  </a:cubicBezTo>
                  <a:cubicBezTo>
                    <a:pt x="353" y="2298"/>
                    <a:pt x="395" y="2325"/>
                    <a:pt x="378" y="2340"/>
                  </a:cubicBezTo>
                  <a:cubicBezTo>
                    <a:pt x="374" y="2350"/>
                    <a:pt x="369" y="2360"/>
                    <a:pt x="363" y="2370"/>
                  </a:cubicBezTo>
                  <a:cubicBezTo>
                    <a:pt x="357" y="2381"/>
                    <a:pt x="351" y="2391"/>
                    <a:pt x="344" y="2401"/>
                  </a:cubicBezTo>
                  <a:cubicBezTo>
                    <a:pt x="341" y="2406"/>
                    <a:pt x="338" y="2410"/>
                    <a:pt x="334" y="2415"/>
                  </a:cubicBezTo>
                  <a:cubicBezTo>
                    <a:pt x="323" y="2429"/>
                    <a:pt x="323" y="2429"/>
                    <a:pt x="323" y="2429"/>
                  </a:cubicBezTo>
                  <a:cubicBezTo>
                    <a:pt x="316" y="2439"/>
                    <a:pt x="308" y="2449"/>
                    <a:pt x="300" y="2458"/>
                  </a:cubicBezTo>
                  <a:cubicBezTo>
                    <a:pt x="284" y="2476"/>
                    <a:pt x="266" y="2497"/>
                    <a:pt x="248" y="2516"/>
                  </a:cubicBezTo>
                  <a:cubicBezTo>
                    <a:pt x="241" y="2523"/>
                    <a:pt x="241" y="2523"/>
                    <a:pt x="241" y="2523"/>
                  </a:cubicBezTo>
                  <a:cubicBezTo>
                    <a:pt x="238" y="2527"/>
                    <a:pt x="238" y="2527"/>
                    <a:pt x="238" y="2527"/>
                  </a:cubicBezTo>
                  <a:cubicBezTo>
                    <a:pt x="236" y="2528"/>
                    <a:pt x="236" y="2528"/>
                    <a:pt x="236" y="2528"/>
                  </a:cubicBezTo>
                  <a:cubicBezTo>
                    <a:pt x="230" y="2535"/>
                    <a:pt x="230" y="2535"/>
                    <a:pt x="230" y="2535"/>
                  </a:cubicBezTo>
                  <a:cubicBezTo>
                    <a:pt x="220" y="2545"/>
                    <a:pt x="220" y="2545"/>
                    <a:pt x="220" y="2545"/>
                  </a:cubicBezTo>
                  <a:cubicBezTo>
                    <a:pt x="210" y="2555"/>
                    <a:pt x="210" y="2555"/>
                    <a:pt x="210" y="2555"/>
                  </a:cubicBezTo>
                  <a:cubicBezTo>
                    <a:pt x="208" y="2558"/>
                    <a:pt x="208" y="2558"/>
                    <a:pt x="208" y="2558"/>
                  </a:cubicBezTo>
                  <a:cubicBezTo>
                    <a:pt x="207" y="2559"/>
                    <a:pt x="207" y="2559"/>
                    <a:pt x="207" y="2559"/>
                  </a:cubicBezTo>
                  <a:cubicBezTo>
                    <a:pt x="206" y="2560"/>
                    <a:pt x="206" y="2560"/>
                    <a:pt x="206" y="2560"/>
                  </a:cubicBezTo>
                  <a:cubicBezTo>
                    <a:pt x="206" y="2560"/>
                    <a:pt x="206" y="2560"/>
                    <a:pt x="205" y="2561"/>
                  </a:cubicBezTo>
                  <a:cubicBezTo>
                    <a:pt x="193" y="2575"/>
                    <a:pt x="193" y="2575"/>
                    <a:pt x="193" y="2575"/>
                  </a:cubicBezTo>
                  <a:cubicBezTo>
                    <a:pt x="176" y="2595"/>
                    <a:pt x="160" y="2615"/>
                    <a:pt x="145" y="2635"/>
                  </a:cubicBezTo>
                  <a:cubicBezTo>
                    <a:pt x="133" y="2652"/>
                    <a:pt x="121" y="2670"/>
                    <a:pt x="109" y="2688"/>
                  </a:cubicBezTo>
                  <a:cubicBezTo>
                    <a:pt x="103" y="2696"/>
                    <a:pt x="98" y="2706"/>
                    <a:pt x="93" y="2715"/>
                  </a:cubicBezTo>
                  <a:cubicBezTo>
                    <a:pt x="87" y="2725"/>
                    <a:pt x="82" y="2734"/>
                    <a:pt x="77" y="2744"/>
                  </a:cubicBezTo>
                  <a:cubicBezTo>
                    <a:pt x="67" y="2763"/>
                    <a:pt x="58" y="2783"/>
                    <a:pt x="50" y="2803"/>
                  </a:cubicBezTo>
                  <a:cubicBezTo>
                    <a:pt x="17" y="2884"/>
                    <a:pt x="2" y="2973"/>
                    <a:pt x="7" y="3054"/>
                  </a:cubicBezTo>
                  <a:cubicBezTo>
                    <a:pt x="13" y="3034"/>
                    <a:pt x="21" y="3015"/>
                    <a:pt x="28" y="2998"/>
                  </a:cubicBezTo>
                  <a:cubicBezTo>
                    <a:pt x="30" y="2994"/>
                    <a:pt x="32" y="2989"/>
                    <a:pt x="34" y="2985"/>
                  </a:cubicBezTo>
                  <a:cubicBezTo>
                    <a:pt x="36" y="2981"/>
                    <a:pt x="38" y="2976"/>
                    <a:pt x="40" y="2972"/>
                  </a:cubicBezTo>
                  <a:cubicBezTo>
                    <a:pt x="44" y="2964"/>
                    <a:pt x="48" y="2955"/>
                    <a:pt x="52" y="2947"/>
                  </a:cubicBezTo>
                  <a:cubicBezTo>
                    <a:pt x="56" y="2939"/>
                    <a:pt x="60" y="2930"/>
                    <a:pt x="63" y="2922"/>
                  </a:cubicBezTo>
                  <a:cubicBezTo>
                    <a:pt x="67" y="2913"/>
                    <a:pt x="71" y="2905"/>
                    <a:pt x="74" y="2896"/>
                  </a:cubicBezTo>
                  <a:cubicBezTo>
                    <a:pt x="77" y="2887"/>
                    <a:pt x="80" y="2878"/>
                    <a:pt x="82" y="2869"/>
                  </a:cubicBezTo>
                  <a:cubicBezTo>
                    <a:pt x="85" y="2859"/>
                    <a:pt x="87" y="2850"/>
                    <a:pt x="89" y="2839"/>
                  </a:cubicBezTo>
                  <a:cubicBezTo>
                    <a:pt x="104" y="2844"/>
                    <a:pt x="135" y="2855"/>
                    <a:pt x="142" y="2837"/>
                  </a:cubicBezTo>
                  <a:cubicBezTo>
                    <a:pt x="156" y="2811"/>
                    <a:pt x="171" y="2784"/>
                    <a:pt x="185" y="2758"/>
                  </a:cubicBezTo>
                  <a:cubicBezTo>
                    <a:pt x="192" y="2744"/>
                    <a:pt x="200" y="2732"/>
                    <a:pt x="208" y="2720"/>
                  </a:cubicBezTo>
                  <a:cubicBezTo>
                    <a:pt x="215" y="2708"/>
                    <a:pt x="223" y="2697"/>
                    <a:pt x="231" y="2685"/>
                  </a:cubicBezTo>
                  <a:cubicBezTo>
                    <a:pt x="241" y="2673"/>
                    <a:pt x="251" y="2661"/>
                    <a:pt x="262" y="2650"/>
                  </a:cubicBezTo>
                  <a:cubicBezTo>
                    <a:pt x="267" y="2644"/>
                    <a:pt x="272" y="2639"/>
                    <a:pt x="278" y="2635"/>
                  </a:cubicBezTo>
                  <a:cubicBezTo>
                    <a:pt x="283" y="2630"/>
                    <a:pt x="290" y="2624"/>
                    <a:pt x="291" y="2624"/>
                  </a:cubicBezTo>
                  <a:cubicBezTo>
                    <a:pt x="304" y="2620"/>
                    <a:pt x="318" y="2620"/>
                    <a:pt x="335" y="2624"/>
                  </a:cubicBezTo>
                  <a:cubicBezTo>
                    <a:pt x="337" y="2625"/>
                    <a:pt x="340" y="2625"/>
                    <a:pt x="343" y="2626"/>
                  </a:cubicBezTo>
                  <a:cubicBezTo>
                    <a:pt x="344" y="2627"/>
                    <a:pt x="346" y="2627"/>
                    <a:pt x="347" y="2628"/>
                  </a:cubicBezTo>
                  <a:cubicBezTo>
                    <a:pt x="350" y="2628"/>
                    <a:pt x="350" y="2628"/>
                    <a:pt x="350" y="2628"/>
                  </a:cubicBezTo>
                  <a:cubicBezTo>
                    <a:pt x="350" y="2628"/>
                    <a:pt x="350" y="2628"/>
                    <a:pt x="350" y="2628"/>
                  </a:cubicBezTo>
                  <a:cubicBezTo>
                    <a:pt x="349" y="2629"/>
                    <a:pt x="357" y="2621"/>
                    <a:pt x="354" y="2625"/>
                  </a:cubicBezTo>
                  <a:cubicBezTo>
                    <a:pt x="354" y="2625"/>
                    <a:pt x="354" y="2625"/>
                    <a:pt x="354" y="2625"/>
                  </a:cubicBezTo>
                  <a:cubicBezTo>
                    <a:pt x="354" y="2625"/>
                    <a:pt x="354" y="2625"/>
                    <a:pt x="354" y="2625"/>
                  </a:cubicBezTo>
                  <a:cubicBezTo>
                    <a:pt x="354" y="2625"/>
                    <a:pt x="354" y="2625"/>
                    <a:pt x="354" y="2625"/>
                  </a:cubicBezTo>
                  <a:cubicBezTo>
                    <a:pt x="354" y="2625"/>
                    <a:pt x="354" y="2625"/>
                    <a:pt x="354" y="2625"/>
                  </a:cubicBezTo>
                  <a:cubicBezTo>
                    <a:pt x="355" y="2625"/>
                    <a:pt x="355" y="2625"/>
                    <a:pt x="355" y="2625"/>
                  </a:cubicBezTo>
                  <a:cubicBezTo>
                    <a:pt x="356" y="2625"/>
                    <a:pt x="356" y="2625"/>
                    <a:pt x="356" y="2625"/>
                  </a:cubicBezTo>
                  <a:cubicBezTo>
                    <a:pt x="364" y="2627"/>
                    <a:pt x="372" y="2629"/>
                    <a:pt x="381" y="2630"/>
                  </a:cubicBezTo>
                  <a:cubicBezTo>
                    <a:pt x="397" y="2633"/>
                    <a:pt x="414" y="2632"/>
                    <a:pt x="426" y="2620"/>
                  </a:cubicBezTo>
                  <a:cubicBezTo>
                    <a:pt x="426" y="2620"/>
                    <a:pt x="426" y="2620"/>
                    <a:pt x="426" y="2620"/>
                  </a:cubicBezTo>
                  <a:cubicBezTo>
                    <a:pt x="402" y="2645"/>
                    <a:pt x="402" y="2645"/>
                    <a:pt x="402" y="2645"/>
                  </a:cubicBezTo>
                  <a:cubicBezTo>
                    <a:pt x="412" y="2652"/>
                    <a:pt x="429" y="2666"/>
                    <a:pt x="436" y="2672"/>
                  </a:cubicBezTo>
                  <a:cubicBezTo>
                    <a:pt x="427" y="2676"/>
                    <a:pt x="413" y="2674"/>
                    <a:pt x="398" y="2672"/>
                  </a:cubicBezTo>
                  <a:cubicBezTo>
                    <a:pt x="393" y="2703"/>
                    <a:pt x="370" y="2746"/>
                    <a:pt x="345" y="2781"/>
                  </a:cubicBezTo>
                  <a:cubicBezTo>
                    <a:pt x="320" y="2816"/>
                    <a:pt x="293" y="2843"/>
                    <a:pt x="282" y="2841"/>
                  </a:cubicBezTo>
                  <a:cubicBezTo>
                    <a:pt x="275" y="2848"/>
                    <a:pt x="259" y="2859"/>
                    <a:pt x="238" y="2870"/>
                  </a:cubicBezTo>
                  <a:cubicBezTo>
                    <a:pt x="218" y="2882"/>
                    <a:pt x="193" y="2894"/>
                    <a:pt x="167" y="2906"/>
                  </a:cubicBezTo>
                  <a:cubicBezTo>
                    <a:pt x="156" y="2910"/>
                    <a:pt x="146" y="2914"/>
                    <a:pt x="136" y="2917"/>
                  </a:cubicBezTo>
                  <a:cubicBezTo>
                    <a:pt x="126" y="2921"/>
                    <a:pt x="117" y="2925"/>
                    <a:pt x="109" y="2929"/>
                  </a:cubicBezTo>
                  <a:cubicBezTo>
                    <a:pt x="93" y="2937"/>
                    <a:pt x="81" y="2946"/>
                    <a:pt x="75" y="2952"/>
                  </a:cubicBezTo>
                  <a:cubicBezTo>
                    <a:pt x="53" y="2961"/>
                    <a:pt x="48" y="2989"/>
                    <a:pt x="55" y="3026"/>
                  </a:cubicBezTo>
                  <a:cubicBezTo>
                    <a:pt x="56" y="3044"/>
                    <a:pt x="59" y="3064"/>
                    <a:pt x="62" y="3085"/>
                  </a:cubicBezTo>
                  <a:cubicBezTo>
                    <a:pt x="62" y="3090"/>
                    <a:pt x="63" y="3095"/>
                    <a:pt x="64" y="3101"/>
                  </a:cubicBezTo>
                  <a:cubicBezTo>
                    <a:pt x="64" y="3104"/>
                    <a:pt x="65" y="3106"/>
                    <a:pt x="65" y="3109"/>
                  </a:cubicBezTo>
                  <a:cubicBezTo>
                    <a:pt x="65" y="3111"/>
                    <a:pt x="66" y="3112"/>
                    <a:pt x="67" y="3114"/>
                  </a:cubicBezTo>
                  <a:cubicBezTo>
                    <a:pt x="69" y="3119"/>
                    <a:pt x="69" y="3119"/>
                    <a:pt x="69" y="3119"/>
                  </a:cubicBezTo>
                  <a:cubicBezTo>
                    <a:pt x="76" y="3131"/>
                    <a:pt x="83" y="3144"/>
                    <a:pt x="91" y="3157"/>
                  </a:cubicBezTo>
                  <a:cubicBezTo>
                    <a:pt x="104" y="3175"/>
                    <a:pt x="119" y="3192"/>
                    <a:pt x="134" y="3209"/>
                  </a:cubicBezTo>
                  <a:cubicBezTo>
                    <a:pt x="140" y="3216"/>
                    <a:pt x="140" y="3216"/>
                    <a:pt x="140" y="3216"/>
                  </a:cubicBezTo>
                  <a:cubicBezTo>
                    <a:pt x="145" y="3222"/>
                    <a:pt x="145" y="3222"/>
                    <a:pt x="145" y="3222"/>
                  </a:cubicBezTo>
                  <a:cubicBezTo>
                    <a:pt x="155" y="3233"/>
                    <a:pt x="155" y="3233"/>
                    <a:pt x="155" y="3233"/>
                  </a:cubicBezTo>
                  <a:cubicBezTo>
                    <a:pt x="161" y="3241"/>
                    <a:pt x="167" y="3248"/>
                    <a:pt x="173" y="3255"/>
                  </a:cubicBezTo>
                  <a:cubicBezTo>
                    <a:pt x="186" y="3269"/>
                    <a:pt x="198" y="3281"/>
                    <a:pt x="209" y="3292"/>
                  </a:cubicBezTo>
                  <a:cubicBezTo>
                    <a:pt x="221" y="3303"/>
                    <a:pt x="232" y="3312"/>
                    <a:pt x="241" y="3318"/>
                  </a:cubicBezTo>
                  <a:cubicBezTo>
                    <a:pt x="284" y="3356"/>
                    <a:pt x="228" y="3394"/>
                    <a:pt x="220" y="3440"/>
                  </a:cubicBezTo>
                  <a:cubicBezTo>
                    <a:pt x="245" y="3436"/>
                    <a:pt x="262" y="3446"/>
                    <a:pt x="279" y="3457"/>
                  </a:cubicBezTo>
                  <a:cubicBezTo>
                    <a:pt x="296" y="3467"/>
                    <a:pt x="313" y="3477"/>
                    <a:pt x="339" y="3473"/>
                  </a:cubicBezTo>
                  <a:cubicBezTo>
                    <a:pt x="338" y="3477"/>
                    <a:pt x="346" y="3482"/>
                    <a:pt x="361" y="3487"/>
                  </a:cubicBezTo>
                  <a:cubicBezTo>
                    <a:pt x="375" y="3492"/>
                    <a:pt x="394" y="3498"/>
                    <a:pt x="417" y="3503"/>
                  </a:cubicBezTo>
                  <a:cubicBezTo>
                    <a:pt x="461" y="3514"/>
                    <a:pt x="515" y="3524"/>
                    <a:pt x="551" y="3528"/>
                  </a:cubicBezTo>
                  <a:cubicBezTo>
                    <a:pt x="551" y="3528"/>
                    <a:pt x="577" y="3515"/>
                    <a:pt x="649" y="3523"/>
                  </a:cubicBezTo>
                  <a:cubicBezTo>
                    <a:pt x="673" y="3525"/>
                    <a:pt x="674" y="3509"/>
                    <a:pt x="676" y="3494"/>
                  </a:cubicBezTo>
                  <a:cubicBezTo>
                    <a:pt x="674" y="3509"/>
                    <a:pt x="674" y="3509"/>
                    <a:pt x="673" y="3525"/>
                  </a:cubicBezTo>
                  <a:cubicBezTo>
                    <a:pt x="699" y="3496"/>
                    <a:pt x="742" y="3530"/>
                    <a:pt x="767" y="3517"/>
                  </a:cubicBezTo>
                  <a:cubicBezTo>
                    <a:pt x="766" y="3532"/>
                    <a:pt x="766" y="3532"/>
                    <a:pt x="764" y="3548"/>
                  </a:cubicBezTo>
                  <a:cubicBezTo>
                    <a:pt x="813" y="3521"/>
                    <a:pt x="857" y="3555"/>
                    <a:pt x="905" y="3543"/>
                  </a:cubicBezTo>
                  <a:cubicBezTo>
                    <a:pt x="903" y="3559"/>
                    <a:pt x="903" y="3559"/>
                    <a:pt x="902" y="3574"/>
                  </a:cubicBezTo>
                  <a:cubicBezTo>
                    <a:pt x="914" y="3575"/>
                    <a:pt x="925" y="3576"/>
                    <a:pt x="934" y="3579"/>
                  </a:cubicBezTo>
                  <a:cubicBezTo>
                    <a:pt x="942" y="3581"/>
                    <a:pt x="948" y="3585"/>
                    <a:pt x="947" y="3593"/>
                  </a:cubicBezTo>
                  <a:cubicBezTo>
                    <a:pt x="946" y="3608"/>
                    <a:pt x="946" y="3608"/>
                    <a:pt x="945" y="3624"/>
                  </a:cubicBezTo>
                  <a:cubicBezTo>
                    <a:pt x="967" y="3641"/>
                    <a:pt x="1015" y="3613"/>
                    <a:pt x="1012" y="3643"/>
                  </a:cubicBezTo>
                  <a:cubicBezTo>
                    <a:pt x="1014" y="3628"/>
                    <a:pt x="1014" y="3628"/>
                    <a:pt x="1015" y="3613"/>
                  </a:cubicBezTo>
                  <a:cubicBezTo>
                    <a:pt x="1060" y="3616"/>
                    <a:pt x="1100" y="3622"/>
                    <a:pt x="1137" y="3630"/>
                  </a:cubicBezTo>
                  <a:cubicBezTo>
                    <a:pt x="1155" y="3634"/>
                    <a:pt x="1173" y="3639"/>
                    <a:pt x="1190" y="3643"/>
                  </a:cubicBezTo>
                  <a:cubicBezTo>
                    <a:pt x="1199" y="3646"/>
                    <a:pt x="1208" y="3648"/>
                    <a:pt x="1216" y="3651"/>
                  </a:cubicBezTo>
                  <a:cubicBezTo>
                    <a:pt x="1224" y="3653"/>
                    <a:pt x="1232" y="3655"/>
                    <a:pt x="1241" y="3658"/>
                  </a:cubicBezTo>
                  <a:cubicBezTo>
                    <a:pt x="1284" y="3675"/>
                    <a:pt x="1330" y="3687"/>
                    <a:pt x="1378" y="3695"/>
                  </a:cubicBezTo>
                  <a:cubicBezTo>
                    <a:pt x="1427" y="3703"/>
                    <a:pt x="1477" y="3707"/>
                    <a:pt x="1528" y="3708"/>
                  </a:cubicBezTo>
                  <a:cubicBezTo>
                    <a:pt x="1541" y="3708"/>
                    <a:pt x="1554" y="3708"/>
                    <a:pt x="1566" y="3708"/>
                  </a:cubicBezTo>
                  <a:cubicBezTo>
                    <a:pt x="1579" y="3708"/>
                    <a:pt x="1591" y="3708"/>
                    <a:pt x="1604" y="3708"/>
                  </a:cubicBezTo>
                  <a:cubicBezTo>
                    <a:pt x="1617" y="3707"/>
                    <a:pt x="1630" y="3707"/>
                    <a:pt x="1642" y="3706"/>
                  </a:cubicBezTo>
                  <a:cubicBezTo>
                    <a:pt x="1654" y="3706"/>
                    <a:pt x="1665" y="3705"/>
                    <a:pt x="1677" y="3704"/>
                  </a:cubicBezTo>
                  <a:cubicBezTo>
                    <a:pt x="1689" y="3703"/>
                    <a:pt x="1700" y="3702"/>
                    <a:pt x="1712" y="3702"/>
                  </a:cubicBezTo>
                  <a:cubicBezTo>
                    <a:pt x="1723" y="3701"/>
                    <a:pt x="1734" y="3700"/>
                    <a:pt x="1745" y="3699"/>
                  </a:cubicBezTo>
                  <a:cubicBezTo>
                    <a:pt x="1765" y="3697"/>
                    <a:pt x="1786" y="3695"/>
                    <a:pt x="1806" y="3693"/>
                  </a:cubicBezTo>
                  <a:cubicBezTo>
                    <a:pt x="1823" y="3694"/>
                    <a:pt x="1844" y="3666"/>
                    <a:pt x="1831" y="3633"/>
                  </a:cubicBezTo>
                  <a:cubicBezTo>
                    <a:pt x="1840" y="3634"/>
                    <a:pt x="1847" y="3635"/>
                    <a:pt x="1855" y="3636"/>
                  </a:cubicBezTo>
                  <a:cubicBezTo>
                    <a:pt x="1864" y="3637"/>
                    <a:pt x="1872" y="3638"/>
                    <a:pt x="1880" y="3639"/>
                  </a:cubicBezTo>
                  <a:cubicBezTo>
                    <a:pt x="1888" y="3640"/>
                    <a:pt x="1893" y="3638"/>
                    <a:pt x="1897" y="3634"/>
                  </a:cubicBezTo>
                  <a:cubicBezTo>
                    <a:pt x="1901" y="3631"/>
                    <a:pt x="1904" y="3625"/>
                    <a:pt x="1907" y="3620"/>
                  </a:cubicBezTo>
                  <a:cubicBezTo>
                    <a:pt x="1912" y="3609"/>
                    <a:pt x="1918" y="3598"/>
                    <a:pt x="1933" y="3601"/>
                  </a:cubicBezTo>
                  <a:cubicBezTo>
                    <a:pt x="1940" y="3600"/>
                    <a:pt x="1947" y="3599"/>
                    <a:pt x="1954" y="3598"/>
                  </a:cubicBezTo>
                  <a:cubicBezTo>
                    <a:pt x="1961" y="3597"/>
                    <a:pt x="1968" y="3597"/>
                    <a:pt x="1975" y="3597"/>
                  </a:cubicBezTo>
                  <a:cubicBezTo>
                    <a:pt x="1982" y="3597"/>
                    <a:pt x="1990" y="3597"/>
                    <a:pt x="1997" y="3597"/>
                  </a:cubicBezTo>
                  <a:cubicBezTo>
                    <a:pt x="2008" y="3597"/>
                    <a:pt x="2008" y="3597"/>
                    <a:pt x="2008" y="3597"/>
                  </a:cubicBezTo>
                  <a:cubicBezTo>
                    <a:pt x="2013" y="3597"/>
                    <a:pt x="2013" y="3597"/>
                    <a:pt x="2013" y="3597"/>
                  </a:cubicBezTo>
                  <a:cubicBezTo>
                    <a:pt x="2016" y="3597"/>
                    <a:pt x="2016" y="3597"/>
                    <a:pt x="2016" y="3597"/>
                  </a:cubicBezTo>
                  <a:cubicBezTo>
                    <a:pt x="2019" y="3597"/>
                    <a:pt x="2019" y="3597"/>
                    <a:pt x="2019" y="3597"/>
                  </a:cubicBezTo>
                  <a:cubicBezTo>
                    <a:pt x="2055" y="3600"/>
                    <a:pt x="2091" y="3603"/>
                    <a:pt x="2126" y="3608"/>
                  </a:cubicBezTo>
                  <a:cubicBezTo>
                    <a:pt x="2135" y="3609"/>
                    <a:pt x="2143" y="3611"/>
                    <a:pt x="2151" y="3612"/>
                  </a:cubicBezTo>
                  <a:cubicBezTo>
                    <a:pt x="2176" y="3616"/>
                    <a:pt x="2176" y="3616"/>
                    <a:pt x="2176" y="3616"/>
                  </a:cubicBezTo>
                  <a:cubicBezTo>
                    <a:pt x="2193" y="3619"/>
                    <a:pt x="2209" y="3622"/>
                    <a:pt x="2225" y="3626"/>
                  </a:cubicBezTo>
                  <a:cubicBezTo>
                    <a:pt x="2242" y="3629"/>
                    <a:pt x="2258" y="3633"/>
                    <a:pt x="2274" y="3637"/>
                  </a:cubicBezTo>
                  <a:cubicBezTo>
                    <a:pt x="2278" y="3638"/>
                    <a:pt x="2282" y="3639"/>
                    <a:pt x="2286" y="3640"/>
                  </a:cubicBezTo>
                  <a:cubicBezTo>
                    <a:pt x="2287" y="3641"/>
                    <a:pt x="2287" y="3642"/>
                    <a:pt x="2287" y="3643"/>
                  </a:cubicBezTo>
                  <a:cubicBezTo>
                    <a:pt x="2294" y="3642"/>
                    <a:pt x="2294" y="3642"/>
                    <a:pt x="2294" y="3642"/>
                  </a:cubicBezTo>
                  <a:cubicBezTo>
                    <a:pt x="2304" y="3644"/>
                    <a:pt x="2314" y="3647"/>
                    <a:pt x="2323" y="3649"/>
                  </a:cubicBezTo>
                  <a:cubicBezTo>
                    <a:pt x="2333" y="3652"/>
                    <a:pt x="2343" y="3654"/>
                    <a:pt x="2353" y="3657"/>
                  </a:cubicBezTo>
                  <a:cubicBezTo>
                    <a:pt x="2354" y="3662"/>
                    <a:pt x="2354" y="3662"/>
                    <a:pt x="2354" y="3662"/>
                  </a:cubicBezTo>
                  <a:cubicBezTo>
                    <a:pt x="2252" y="3681"/>
                    <a:pt x="2252" y="3681"/>
                    <a:pt x="2252" y="3681"/>
                  </a:cubicBezTo>
                  <a:cubicBezTo>
                    <a:pt x="2218" y="3686"/>
                    <a:pt x="2185" y="3694"/>
                    <a:pt x="2151" y="3700"/>
                  </a:cubicBezTo>
                  <a:cubicBezTo>
                    <a:pt x="1960" y="3737"/>
                    <a:pt x="1960" y="3737"/>
                    <a:pt x="1960" y="3737"/>
                  </a:cubicBezTo>
                  <a:cubicBezTo>
                    <a:pt x="1963" y="3752"/>
                    <a:pt x="1967" y="3767"/>
                    <a:pt x="1997" y="3761"/>
                  </a:cubicBezTo>
                  <a:cubicBezTo>
                    <a:pt x="1990" y="3763"/>
                    <a:pt x="1983" y="3764"/>
                    <a:pt x="1976" y="3765"/>
                  </a:cubicBezTo>
                  <a:cubicBezTo>
                    <a:pt x="1969" y="3767"/>
                    <a:pt x="1962" y="3768"/>
                    <a:pt x="1955" y="3769"/>
                  </a:cubicBezTo>
                  <a:cubicBezTo>
                    <a:pt x="1942" y="3771"/>
                    <a:pt x="1928" y="3773"/>
                    <a:pt x="1915" y="3776"/>
                  </a:cubicBezTo>
                  <a:cubicBezTo>
                    <a:pt x="1902" y="3780"/>
                    <a:pt x="1888" y="3783"/>
                    <a:pt x="1875" y="3787"/>
                  </a:cubicBezTo>
                  <a:cubicBezTo>
                    <a:pt x="1862" y="3791"/>
                    <a:pt x="1849" y="3797"/>
                    <a:pt x="1835" y="3802"/>
                  </a:cubicBezTo>
                  <a:cubicBezTo>
                    <a:pt x="1815" y="3810"/>
                    <a:pt x="1815" y="3810"/>
                    <a:pt x="1815" y="3810"/>
                  </a:cubicBezTo>
                  <a:cubicBezTo>
                    <a:pt x="1794" y="3819"/>
                    <a:pt x="1794" y="3819"/>
                    <a:pt x="1794" y="3819"/>
                  </a:cubicBezTo>
                  <a:cubicBezTo>
                    <a:pt x="1779" y="3825"/>
                    <a:pt x="1765" y="3832"/>
                    <a:pt x="1750" y="3838"/>
                  </a:cubicBezTo>
                  <a:cubicBezTo>
                    <a:pt x="1743" y="3841"/>
                    <a:pt x="1735" y="3844"/>
                    <a:pt x="1728" y="3847"/>
                  </a:cubicBezTo>
                  <a:cubicBezTo>
                    <a:pt x="1724" y="3849"/>
                    <a:pt x="1720" y="3850"/>
                    <a:pt x="1716" y="3852"/>
                  </a:cubicBezTo>
                  <a:cubicBezTo>
                    <a:pt x="1707" y="3856"/>
                    <a:pt x="1707" y="3856"/>
                    <a:pt x="1707" y="3856"/>
                  </a:cubicBezTo>
                  <a:cubicBezTo>
                    <a:pt x="1700" y="3859"/>
                    <a:pt x="1693" y="3863"/>
                    <a:pt x="1687" y="3866"/>
                  </a:cubicBezTo>
                  <a:cubicBezTo>
                    <a:pt x="1680" y="3869"/>
                    <a:pt x="1674" y="3872"/>
                    <a:pt x="1666" y="3875"/>
                  </a:cubicBezTo>
                  <a:cubicBezTo>
                    <a:pt x="1659" y="3879"/>
                    <a:pt x="1652" y="3882"/>
                    <a:pt x="1645" y="3885"/>
                  </a:cubicBezTo>
                  <a:cubicBezTo>
                    <a:pt x="1638" y="3889"/>
                    <a:pt x="1632" y="3892"/>
                    <a:pt x="1625" y="3896"/>
                  </a:cubicBezTo>
                  <a:cubicBezTo>
                    <a:pt x="1612" y="3907"/>
                    <a:pt x="1616" y="3922"/>
                    <a:pt x="1636" y="3933"/>
                  </a:cubicBezTo>
                  <a:cubicBezTo>
                    <a:pt x="1655" y="3944"/>
                    <a:pt x="1702" y="3947"/>
                    <a:pt x="1745" y="3941"/>
                  </a:cubicBezTo>
                  <a:cubicBezTo>
                    <a:pt x="1758" y="3936"/>
                    <a:pt x="1770" y="3932"/>
                    <a:pt x="1782" y="3928"/>
                  </a:cubicBezTo>
                  <a:cubicBezTo>
                    <a:pt x="1794" y="3923"/>
                    <a:pt x="1805" y="3919"/>
                    <a:pt x="1816" y="3915"/>
                  </a:cubicBezTo>
                  <a:cubicBezTo>
                    <a:pt x="1834" y="3907"/>
                    <a:pt x="1852" y="3899"/>
                    <a:pt x="1870" y="3892"/>
                  </a:cubicBezTo>
                  <a:cubicBezTo>
                    <a:pt x="1885" y="3886"/>
                    <a:pt x="1898" y="3881"/>
                    <a:pt x="1913" y="3876"/>
                  </a:cubicBezTo>
                  <a:cubicBezTo>
                    <a:pt x="1921" y="3873"/>
                    <a:pt x="1929" y="3871"/>
                    <a:pt x="1937" y="3868"/>
                  </a:cubicBezTo>
                  <a:cubicBezTo>
                    <a:pt x="1945" y="3866"/>
                    <a:pt x="1953" y="3864"/>
                    <a:pt x="1962" y="3862"/>
                  </a:cubicBezTo>
                  <a:cubicBezTo>
                    <a:pt x="1970" y="3892"/>
                    <a:pt x="1970" y="3892"/>
                    <a:pt x="1970" y="3892"/>
                  </a:cubicBezTo>
                  <a:cubicBezTo>
                    <a:pt x="1947" y="3896"/>
                    <a:pt x="1919" y="3902"/>
                    <a:pt x="1892" y="3911"/>
                  </a:cubicBezTo>
                  <a:cubicBezTo>
                    <a:pt x="1885" y="3913"/>
                    <a:pt x="1878" y="3915"/>
                    <a:pt x="1869" y="3919"/>
                  </a:cubicBezTo>
                  <a:cubicBezTo>
                    <a:pt x="1865" y="3921"/>
                    <a:pt x="1861" y="3922"/>
                    <a:pt x="1856" y="3924"/>
                  </a:cubicBezTo>
                  <a:cubicBezTo>
                    <a:pt x="1852" y="3926"/>
                    <a:pt x="1847" y="3928"/>
                    <a:pt x="1843" y="3930"/>
                  </a:cubicBezTo>
                  <a:cubicBezTo>
                    <a:pt x="1839" y="3932"/>
                    <a:pt x="1834" y="3934"/>
                    <a:pt x="1830" y="3936"/>
                  </a:cubicBezTo>
                  <a:cubicBezTo>
                    <a:pt x="1825" y="3938"/>
                    <a:pt x="1821" y="3941"/>
                    <a:pt x="1816" y="3943"/>
                  </a:cubicBezTo>
                  <a:cubicBezTo>
                    <a:pt x="1807" y="3947"/>
                    <a:pt x="1799" y="3952"/>
                    <a:pt x="1791" y="3957"/>
                  </a:cubicBezTo>
                  <a:cubicBezTo>
                    <a:pt x="1783" y="3964"/>
                    <a:pt x="1785" y="3969"/>
                    <a:pt x="1791" y="3972"/>
                  </a:cubicBezTo>
                  <a:cubicBezTo>
                    <a:pt x="1795" y="3974"/>
                    <a:pt x="1800" y="3975"/>
                    <a:pt x="1805" y="3976"/>
                  </a:cubicBezTo>
                  <a:cubicBezTo>
                    <a:pt x="1810" y="3977"/>
                    <a:pt x="1815" y="3978"/>
                    <a:pt x="1821" y="3979"/>
                  </a:cubicBezTo>
                  <a:cubicBezTo>
                    <a:pt x="1832" y="3981"/>
                    <a:pt x="1843" y="3983"/>
                    <a:pt x="1850" y="3986"/>
                  </a:cubicBezTo>
                  <a:cubicBezTo>
                    <a:pt x="1853" y="3988"/>
                    <a:pt x="1855" y="3990"/>
                    <a:pt x="1855" y="3992"/>
                  </a:cubicBezTo>
                  <a:cubicBezTo>
                    <a:pt x="1856" y="3994"/>
                    <a:pt x="1855" y="3997"/>
                    <a:pt x="1851" y="4001"/>
                  </a:cubicBezTo>
                  <a:cubicBezTo>
                    <a:pt x="1842" y="4004"/>
                    <a:pt x="1833" y="4008"/>
                    <a:pt x="1824" y="4012"/>
                  </a:cubicBezTo>
                  <a:cubicBezTo>
                    <a:pt x="1817" y="4014"/>
                    <a:pt x="1817" y="4014"/>
                    <a:pt x="1817" y="4014"/>
                  </a:cubicBezTo>
                  <a:cubicBezTo>
                    <a:pt x="1810" y="4017"/>
                    <a:pt x="1810" y="4017"/>
                    <a:pt x="1810" y="4017"/>
                  </a:cubicBezTo>
                  <a:cubicBezTo>
                    <a:pt x="1805" y="4019"/>
                    <a:pt x="1800" y="4021"/>
                    <a:pt x="1795" y="4024"/>
                  </a:cubicBezTo>
                  <a:cubicBezTo>
                    <a:pt x="1790" y="4026"/>
                    <a:pt x="1785" y="4028"/>
                    <a:pt x="1780" y="4031"/>
                  </a:cubicBezTo>
                  <a:cubicBezTo>
                    <a:pt x="1778" y="4032"/>
                    <a:pt x="1778" y="4032"/>
                    <a:pt x="1778" y="4032"/>
                  </a:cubicBezTo>
                  <a:cubicBezTo>
                    <a:pt x="1777" y="4032"/>
                    <a:pt x="1777" y="4032"/>
                    <a:pt x="1777" y="4032"/>
                  </a:cubicBezTo>
                  <a:cubicBezTo>
                    <a:pt x="1777" y="4032"/>
                    <a:pt x="1777" y="4032"/>
                    <a:pt x="1777" y="4032"/>
                  </a:cubicBezTo>
                  <a:cubicBezTo>
                    <a:pt x="1776" y="4032"/>
                    <a:pt x="1776" y="4032"/>
                    <a:pt x="1776" y="4032"/>
                  </a:cubicBezTo>
                  <a:cubicBezTo>
                    <a:pt x="1776" y="4033"/>
                    <a:pt x="1776" y="4033"/>
                    <a:pt x="1776" y="4033"/>
                  </a:cubicBezTo>
                  <a:cubicBezTo>
                    <a:pt x="1776" y="4033"/>
                    <a:pt x="1782" y="4031"/>
                    <a:pt x="1779" y="4032"/>
                  </a:cubicBezTo>
                  <a:cubicBezTo>
                    <a:pt x="1779" y="4032"/>
                    <a:pt x="1779" y="4032"/>
                    <a:pt x="1779" y="4032"/>
                  </a:cubicBezTo>
                  <a:cubicBezTo>
                    <a:pt x="1779" y="4032"/>
                    <a:pt x="1779" y="4032"/>
                    <a:pt x="1779" y="4032"/>
                  </a:cubicBezTo>
                  <a:cubicBezTo>
                    <a:pt x="1777" y="4033"/>
                    <a:pt x="1777" y="4033"/>
                    <a:pt x="1777" y="4033"/>
                  </a:cubicBezTo>
                  <a:cubicBezTo>
                    <a:pt x="1775" y="4034"/>
                    <a:pt x="1773" y="4035"/>
                    <a:pt x="1772" y="4036"/>
                  </a:cubicBezTo>
                  <a:cubicBezTo>
                    <a:pt x="1765" y="4041"/>
                    <a:pt x="1759" y="4046"/>
                    <a:pt x="1753" y="4052"/>
                  </a:cubicBezTo>
                  <a:cubicBezTo>
                    <a:pt x="1758" y="4050"/>
                    <a:pt x="1764" y="4048"/>
                    <a:pt x="1769" y="4046"/>
                  </a:cubicBezTo>
                  <a:cubicBezTo>
                    <a:pt x="1772" y="4045"/>
                    <a:pt x="1774" y="4045"/>
                    <a:pt x="1777" y="4044"/>
                  </a:cubicBezTo>
                  <a:cubicBezTo>
                    <a:pt x="1781" y="4042"/>
                    <a:pt x="1781" y="4042"/>
                    <a:pt x="1781" y="4042"/>
                  </a:cubicBezTo>
                  <a:cubicBezTo>
                    <a:pt x="1782" y="4042"/>
                    <a:pt x="1782" y="4042"/>
                    <a:pt x="1782" y="4042"/>
                  </a:cubicBezTo>
                  <a:cubicBezTo>
                    <a:pt x="1783" y="4042"/>
                    <a:pt x="1783" y="4042"/>
                    <a:pt x="1783" y="4042"/>
                  </a:cubicBezTo>
                  <a:cubicBezTo>
                    <a:pt x="1783" y="4042"/>
                    <a:pt x="1783" y="4042"/>
                    <a:pt x="1783" y="4042"/>
                  </a:cubicBezTo>
                  <a:cubicBezTo>
                    <a:pt x="1783" y="4041"/>
                    <a:pt x="1783" y="4041"/>
                    <a:pt x="1783" y="4041"/>
                  </a:cubicBezTo>
                  <a:cubicBezTo>
                    <a:pt x="1783" y="4041"/>
                    <a:pt x="1784" y="4041"/>
                    <a:pt x="1783" y="4041"/>
                  </a:cubicBezTo>
                  <a:cubicBezTo>
                    <a:pt x="1783" y="4041"/>
                    <a:pt x="1783" y="4041"/>
                    <a:pt x="1783" y="4041"/>
                  </a:cubicBezTo>
                  <a:cubicBezTo>
                    <a:pt x="1783" y="4042"/>
                    <a:pt x="1783" y="4042"/>
                    <a:pt x="1783" y="4042"/>
                  </a:cubicBezTo>
                  <a:cubicBezTo>
                    <a:pt x="1782" y="4042"/>
                    <a:pt x="1781" y="4042"/>
                    <a:pt x="1780" y="4042"/>
                  </a:cubicBezTo>
                  <a:cubicBezTo>
                    <a:pt x="1780" y="4042"/>
                    <a:pt x="1780" y="4042"/>
                    <a:pt x="1780" y="4042"/>
                  </a:cubicBezTo>
                  <a:cubicBezTo>
                    <a:pt x="1783" y="4041"/>
                    <a:pt x="1783" y="4041"/>
                    <a:pt x="1783" y="4041"/>
                  </a:cubicBezTo>
                  <a:cubicBezTo>
                    <a:pt x="1791" y="4038"/>
                    <a:pt x="1799" y="4035"/>
                    <a:pt x="1807" y="4032"/>
                  </a:cubicBezTo>
                  <a:cubicBezTo>
                    <a:pt x="1816" y="4029"/>
                    <a:pt x="1824" y="4026"/>
                    <a:pt x="1831" y="4023"/>
                  </a:cubicBezTo>
                  <a:cubicBezTo>
                    <a:pt x="1845" y="4017"/>
                    <a:pt x="1861" y="4010"/>
                    <a:pt x="1873" y="4005"/>
                  </a:cubicBezTo>
                  <a:cubicBezTo>
                    <a:pt x="1884" y="3999"/>
                    <a:pt x="1896" y="3994"/>
                    <a:pt x="1908" y="3988"/>
                  </a:cubicBezTo>
                  <a:cubicBezTo>
                    <a:pt x="1915" y="3985"/>
                    <a:pt x="1915" y="3985"/>
                    <a:pt x="1915" y="3985"/>
                  </a:cubicBezTo>
                  <a:cubicBezTo>
                    <a:pt x="1917" y="3984"/>
                    <a:pt x="1919" y="3983"/>
                    <a:pt x="1921" y="3982"/>
                  </a:cubicBezTo>
                  <a:cubicBezTo>
                    <a:pt x="1932" y="3977"/>
                    <a:pt x="1932" y="3977"/>
                    <a:pt x="1932" y="3977"/>
                  </a:cubicBezTo>
                  <a:cubicBezTo>
                    <a:pt x="1939" y="3974"/>
                    <a:pt x="1947" y="3972"/>
                    <a:pt x="1955" y="3969"/>
                  </a:cubicBezTo>
                  <a:cubicBezTo>
                    <a:pt x="1962" y="3967"/>
                    <a:pt x="1970" y="3965"/>
                    <a:pt x="1978" y="3964"/>
                  </a:cubicBezTo>
                  <a:cubicBezTo>
                    <a:pt x="1985" y="3963"/>
                    <a:pt x="1993" y="3963"/>
                    <a:pt x="2000" y="3963"/>
                  </a:cubicBezTo>
                  <a:cubicBezTo>
                    <a:pt x="2002" y="3963"/>
                    <a:pt x="2003" y="3963"/>
                    <a:pt x="2004" y="3963"/>
                  </a:cubicBezTo>
                  <a:cubicBezTo>
                    <a:pt x="2005" y="3963"/>
                    <a:pt x="2006" y="3963"/>
                    <a:pt x="2007" y="3963"/>
                  </a:cubicBezTo>
                  <a:cubicBezTo>
                    <a:pt x="2010" y="3963"/>
                    <a:pt x="2010" y="3963"/>
                    <a:pt x="2010" y="3963"/>
                  </a:cubicBezTo>
                  <a:cubicBezTo>
                    <a:pt x="2043" y="3972"/>
                    <a:pt x="2077" y="3981"/>
                    <a:pt x="2083" y="4012"/>
                  </a:cubicBezTo>
                  <a:cubicBezTo>
                    <a:pt x="2157" y="3989"/>
                    <a:pt x="2226" y="3984"/>
                    <a:pt x="2291" y="3991"/>
                  </a:cubicBezTo>
                  <a:cubicBezTo>
                    <a:pt x="2354" y="3999"/>
                    <a:pt x="2411" y="4020"/>
                    <a:pt x="2462" y="4050"/>
                  </a:cubicBezTo>
                  <a:cubicBezTo>
                    <a:pt x="2480" y="4063"/>
                    <a:pt x="2524" y="4059"/>
                    <a:pt x="2575" y="4050"/>
                  </a:cubicBezTo>
                  <a:cubicBezTo>
                    <a:pt x="2601" y="4044"/>
                    <a:pt x="2624" y="4041"/>
                    <a:pt x="2648" y="4037"/>
                  </a:cubicBezTo>
                  <a:cubicBezTo>
                    <a:pt x="2671" y="4037"/>
                    <a:pt x="2695" y="4038"/>
                    <a:pt x="2718" y="4038"/>
                  </a:cubicBezTo>
                  <a:cubicBezTo>
                    <a:pt x="2728" y="4038"/>
                    <a:pt x="2728" y="4038"/>
                    <a:pt x="2728" y="4038"/>
                  </a:cubicBezTo>
                  <a:cubicBezTo>
                    <a:pt x="2739" y="4038"/>
                    <a:pt x="2739" y="4038"/>
                    <a:pt x="2739" y="4038"/>
                  </a:cubicBezTo>
                  <a:cubicBezTo>
                    <a:pt x="2761" y="4039"/>
                    <a:pt x="2761" y="4039"/>
                    <a:pt x="2761" y="4039"/>
                  </a:cubicBezTo>
                  <a:cubicBezTo>
                    <a:pt x="2775" y="4039"/>
                    <a:pt x="2790" y="4039"/>
                    <a:pt x="2804" y="4039"/>
                  </a:cubicBezTo>
                  <a:cubicBezTo>
                    <a:pt x="2818" y="4040"/>
                    <a:pt x="2833" y="4040"/>
                    <a:pt x="2847" y="4040"/>
                  </a:cubicBezTo>
                  <a:cubicBezTo>
                    <a:pt x="2869" y="4040"/>
                    <a:pt x="2869" y="4040"/>
                    <a:pt x="2869" y="4040"/>
                  </a:cubicBezTo>
                  <a:cubicBezTo>
                    <a:pt x="2892" y="4040"/>
                    <a:pt x="2892" y="4040"/>
                    <a:pt x="2892" y="4040"/>
                  </a:cubicBezTo>
                  <a:cubicBezTo>
                    <a:pt x="2922" y="4041"/>
                    <a:pt x="2952" y="4041"/>
                    <a:pt x="2982" y="4041"/>
                  </a:cubicBezTo>
                  <a:cubicBezTo>
                    <a:pt x="3015" y="4041"/>
                    <a:pt x="3047" y="4041"/>
                    <a:pt x="3079" y="4041"/>
                  </a:cubicBezTo>
                  <a:cubicBezTo>
                    <a:pt x="3129" y="4040"/>
                    <a:pt x="3129" y="4040"/>
                    <a:pt x="3129" y="4040"/>
                  </a:cubicBezTo>
                  <a:cubicBezTo>
                    <a:pt x="3154" y="4040"/>
                    <a:pt x="3154" y="4040"/>
                    <a:pt x="3154" y="4040"/>
                  </a:cubicBezTo>
                  <a:cubicBezTo>
                    <a:pt x="3167" y="4040"/>
                    <a:pt x="3167" y="4040"/>
                    <a:pt x="3167" y="4040"/>
                  </a:cubicBezTo>
                  <a:cubicBezTo>
                    <a:pt x="3178" y="4040"/>
                    <a:pt x="3178" y="4040"/>
                    <a:pt x="3178" y="4040"/>
                  </a:cubicBezTo>
                  <a:cubicBezTo>
                    <a:pt x="3189" y="4039"/>
                    <a:pt x="3189" y="4039"/>
                    <a:pt x="3189" y="4039"/>
                  </a:cubicBezTo>
                  <a:cubicBezTo>
                    <a:pt x="3200" y="4039"/>
                    <a:pt x="3200" y="4039"/>
                    <a:pt x="3200" y="4039"/>
                  </a:cubicBezTo>
                  <a:cubicBezTo>
                    <a:pt x="3210" y="4039"/>
                    <a:pt x="3210" y="4039"/>
                    <a:pt x="3210" y="4039"/>
                  </a:cubicBezTo>
                  <a:cubicBezTo>
                    <a:pt x="3224" y="4039"/>
                    <a:pt x="3224" y="4039"/>
                    <a:pt x="3224" y="4039"/>
                  </a:cubicBezTo>
                  <a:cubicBezTo>
                    <a:pt x="3237" y="4039"/>
                    <a:pt x="3237" y="4039"/>
                    <a:pt x="3237" y="4039"/>
                  </a:cubicBezTo>
                  <a:cubicBezTo>
                    <a:pt x="3245" y="4038"/>
                    <a:pt x="3245" y="4038"/>
                    <a:pt x="3245" y="4038"/>
                  </a:cubicBezTo>
                  <a:cubicBezTo>
                    <a:pt x="3253" y="4038"/>
                    <a:pt x="3253" y="4038"/>
                    <a:pt x="3253" y="4038"/>
                  </a:cubicBezTo>
                  <a:cubicBezTo>
                    <a:pt x="3265" y="4038"/>
                    <a:pt x="3275" y="4037"/>
                    <a:pt x="3289" y="4036"/>
                  </a:cubicBezTo>
                  <a:cubicBezTo>
                    <a:pt x="3332" y="4033"/>
                    <a:pt x="3386" y="4027"/>
                    <a:pt x="3447" y="4014"/>
                  </a:cubicBezTo>
                  <a:cubicBezTo>
                    <a:pt x="3441" y="4015"/>
                    <a:pt x="3436" y="4017"/>
                    <a:pt x="3431" y="4018"/>
                  </a:cubicBezTo>
                  <a:cubicBezTo>
                    <a:pt x="3462" y="4012"/>
                    <a:pt x="3493" y="4006"/>
                    <a:pt x="3524" y="3999"/>
                  </a:cubicBezTo>
                  <a:cubicBezTo>
                    <a:pt x="3551" y="3993"/>
                    <a:pt x="3577" y="3986"/>
                    <a:pt x="3603" y="3979"/>
                  </a:cubicBezTo>
                  <a:cubicBezTo>
                    <a:pt x="3607" y="3978"/>
                    <a:pt x="3609" y="3977"/>
                    <a:pt x="3612" y="3976"/>
                  </a:cubicBezTo>
                  <a:cubicBezTo>
                    <a:pt x="3620" y="3974"/>
                    <a:pt x="3620" y="3974"/>
                    <a:pt x="3620" y="3974"/>
                  </a:cubicBezTo>
                  <a:cubicBezTo>
                    <a:pt x="3624" y="3973"/>
                    <a:pt x="3624" y="3973"/>
                    <a:pt x="3624" y="3973"/>
                  </a:cubicBezTo>
                  <a:cubicBezTo>
                    <a:pt x="3636" y="3973"/>
                    <a:pt x="3647" y="3972"/>
                    <a:pt x="3658" y="3972"/>
                  </a:cubicBezTo>
                  <a:cubicBezTo>
                    <a:pt x="3669" y="3973"/>
                    <a:pt x="3681" y="3966"/>
                    <a:pt x="3688" y="3954"/>
                  </a:cubicBezTo>
                  <a:cubicBezTo>
                    <a:pt x="3700" y="3950"/>
                    <a:pt x="3713" y="3946"/>
                    <a:pt x="3726" y="3943"/>
                  </a:cubicBezTo>
                  <a:cubicBezTo>
                    <a:pt x="3736" y="3939"/>
                    <a:pt x="3742" y="3938"/>
                    <a:pt x="3749" y="3936"/>
                  </a:cubicBezTo>
                  <a:cubicBezTo>
                    <a:pt x="3770" y="3931"/>
                    <a:pt x="3770" y="3931"/>
                    <a:pt x="3770" y="3931"/>
                  </a:cubicBezTo>
                  <a:cubicBezTo>
                    <a:pt x="3784" y="3927"/>
                    <a:pt x="3799" y="3924"/>
                    <a:pt x="3813" y="3920"/>
                  </a:cubicBezTo>
                  <a:cubicBezTo>
                    <a:pt x="3842" y="3913"/>
                    <a:pt x="3868" y="3907"/>
                    <a:pt x="3901" y="3900"/>
                  </a:cubicBezTo>
                  <a:cubicBezTo>
                    <a:pt x="3917" y="3897"/>
                    <a:pt x="3932" y="3894"/>
                    <a:pt x="3948" y="3891"/>
                  </a:cubicBezTo>
                  <a:cubicBezTo>
                    <a:pt x="3972" y="3886"/>
                    <a:pt x="3972" y="3886"/>
                    <a:pt x="3972" y="3886"/>
                  </a:cubicBezTo>
                  <a:cubicBezTo>
                    <a:pt x="3984" y="3884"/>
                    <a:pt x="3984" y="3884"/>
                    <a:pt x="3984" y="3884"/>
                  </a:cubicBezTo>
                  <a:cubicBezTo>
                    <a:pt x="3987" y="3883"/>
                    <a:pt x="3987" y="3883"/>
                    <a:pt x="3987" y="3883"/>
                  </a:cubicBezTo>
                  <a:cubicBezTo>
                    <a:pt x="3987" y="3883"/>
                    <a:pt x="3987" y="3883"/>
                    <a:pt x="3987" y="3883"/>
                  </a:cubicBezTo>
                  <a:cubicBezTo>
                    <a:pt x="3987" y="3883"/>
                    <a:pt x="3987" y="3883"/>
                    <a:pt x="3988" y="3883"/>
                  </a:cubicBezTo>
                  <a:cubicBezTo>
                    <a:pt x="3988" y="3883"/>
                    <a:pt x="3988" y="3883"/>
                    <a:pt x="3988" y="3883"/>
                  </a:cubicBezTo>
                  <a:cubicBezTo>
                    <a:pt x="3990" y="3884"/>
                    <a:pt x="3990" y="3884"/>
                    <a:pt x="3990" y="3884"/>
                  </a:cubicBezTo>
                  <a:cubicBezTo>
                    <a:pt x="3992" y="3884"/>
                    <a:pt x="3994" y="3885"/>
                    <a:pt x="3996" y="3885"/>
                  </a:cubicBezTo>
                  <a:cubicBezTo>
                    <a:pt x="3998" y="3886"/>
                    <a:pt x="4000" y="3887"/>
                    <a:pt x="4002" y="3887"/>
                  </a:cubicBezTo>
                  <a:cubicBezTo>
                    <a:pt x="4005" y="3888"/>
                    <a:pt x="4005" y="3888"/>
                    <a:pt x="4005" y="3888"/>
                  </a:cubicBezTo>
                  <a:cubicBezTo>
                    <a:pt x="4005" y="3888"/>
                    <a:pt x="4005" y="3888"/>
                    <a:pt x="4005" y="3888"/>
                  </a:cubicBezTo>
                  <a:cubicBezTo>
                    <a:pt x="4005" y="3888"/>
                    <a:pt x="4005" y="3888"/>
                    <a:pt x="4006" y="3888"/>
                  </a:cubicBezTo>
                  <a:cubicBezTo>
                    <a:pt x="4009" y="3888"/>
                    <a:pt x="4009" y="3888"/>
                    <a:pt x="4009" y="3888"/>
                  </a:cubicBezTo>
                  <a:cubicBezTo>
                    <a:pt x="4014" y="3888"/>
                    <a:pt x="4014" y="3888"/>
                    <a:pt x="4014" y="3888"/>
                  </a:cubicBezTo>
                  <a:cubicBezTo>
                    <a:pt x="4022" y="3887"/>
                    <a:pt x="4030" y="3887"/>
                    <a:pt x="4037" y="3887"/>
                  </a:cubicBezTo>
                  <a:cubicBezTo>
                    <a:pt x="4049" y="3886"/>
                    <a:pt x="4049" y="3886"/>
                    <a:pt x="4049" y="3886"/>
                  </a:cubicBezTo>
                  <a:cubicBezTo>
                    <a:pt x="4055" y="3886"/>
                    <a:pt x="4055" y="3886"/>
                    <a:pt x="4055" y="3886"/>
                  </a:cubicBezTo>
                  <a:cubicBezTo>
                    <a:pt x="4060" y="3886"/>
                    <a:pt x="4060" y="3886"/>
                    <a:pt x="4060" y="3886"/>
                  </a:cubicBezTo>
                  <a:cubicBezTo>
                    <a:pt x="4067" y="3886"/>
                    <a:pt x="4074" y="3886"/>
                    <a:pt x="4081" y="3886"/>
                  </a:cubicBezTo>
                  <a:cubicBezTo>
                    <a:pt x="4095" y="3886"/>
                    <a:pt x="4109" y="3886"/>
                    <a:pt x="4123" y="3886"/>
                  </a:cubicBezTo>
                  <a:cubicBezTo>
                    <a:pt x="4133" y="3886"/>
                    <a:pt x="4133" y="3886"/>
                    <a:pt x="4133" y="3886"/>
                  </a:cubicBezTo>
                  <a:cubicBezTo>
                    <a:pt x="4143" y="3887"/>
                    <a:pt x="4143" y="3887"/>
                    <a:pt x="4143" y="3887"/>
                  </a:cubicBezTo>
                  <a:cubicBezTo>
                    <a:pt x="4149" y="3888"/>
                    <a:pt x="4156" y="3888"/>
                    <a:pt x="4162" y="3889"/>
                  </a:cubicBezTo>
                  <a:cubicBezTo>
                    <a:pt x="4175" y="3890"/>
                    <a:pt x="4187" y="3891"/>
                    <a:pt x="4199" y="3893"/>
                  </a:cubicBezTo>
                  <a:cubicBezTo>
                    <a:pt x="4206" y="3895"/>
                    <a:pt x="4214" y="3899"/>
                    <a:pt x="4223" y="3903"/>
                  </a:cubicBezTo>
                  <a:cubicBezTo>
                    <a:pt x="4232" y="3908"/>
                    <a:pt x="4242" y="3912"/>
                    <a:pt x="4252" y="3917"/>
                  </a:cubicBezTo>
                  <a:cubicBezTo>
                    <a:pt x="4272" y="3926"/>
                    <a:pt x="4290" y="3935"/>
                    <a:pt x="4306" y="3941"/>
                  </a:cubicBezTo>
                  <a:cubicBezTo>
                    <a:pt x="4334" y="3944"/>
                    <a:pt x="4363" y="3945"/>
                    <a:pt x="4393" y="3946"/>
                  </a:cubicBezTo>
                  <a:cubicBezTo>
                    <a:pt x="4420" y="3948"/>
                    <a:pt x="4447" y="3948"/>
                    <a:pt x="4475" y="3948"/>
                  </a:cubicBezTo>
                  <a:cubicBezTo>
                    <a:pt x="4503" y="3948"/>
                    <a:pt x="4532" y="3948"/>
                    <a:pt x="4561" y="3947"/>
                  </a:cubicBezTo>
                  <a:cubicBezTo>
                    <a:pt x="4576" y="3947"/>
                    <a:pt x="4591" y="3946"/>
                    <a:pt x="4606" y="3946"/>
                  </a:cubicBezTo>
                  <a:cubicBezTo>
                    <a:pt x="4622" y="3945"/>
                    <a:pt x="4637" y="3945"/>
                    <a:pt x="4652" y="3944"/>
                  </a:cubicBezTo>
                  <a:cubicBezTo>
                    <a:pt x="4774" y="3937"/>
                    <a:pt x="4905" y="3925"/>
                    <a:pt x="5027" y="3910"/>
                  </a:cubicBezTo>
                  <a:cubicBezTo>
                    <a:pt x="5057" y="3906"/>
                    <a:pt x="5086" y="3892"/>
                    <a:pt x="5112" y="3874"/>
                  </a:cubicBezTo>
                  <a:cubicBezTo>
                    <a:pt x="5138" y="3856"/>
                    <a:pt x="5161" y="3833"/>
                    <a:pt x="5181" y="3811"/>
                  </a:cubicBezTo>
                  <a:cubicBezTo>
                    <a:pt x="5219" y="3767"/>
                    <a:pt x="5243" y="3725"/>
                    <a:pt x="5243" y="3725"/>
                  </a:cubicBezTo>
                  <a:cubicBezTo>
                    <a:pt x="5274" y="3694"/>
                    <a:pt x="5304" y="3633"/>
                    <a:pt x="5274" y="3602"/>
                  </a:cubicBezTo>
                  <a:cubicBezTo>
                    <a:pt x="5212" y="3586"/>
                    <a:pt x="5057" y="3586"/>
                    <a:pt x="5057" y="3525"/>
                  </a:cubicBezTo>
                  <a:cubicBezTo>
                    <a:pt x="5057" y="3510"/>
                    <a:pt x="5088" y="3509"/>
                    <a:pt x="5119" y="3509"/>
                  </a:cubicBezTo>
                  <a:cubicBezTo>
                    <a:pt x="5119" y="3503"/>
                    <a:pt x="5120" y="3496"/>
                    <a:pt x="5121" y="3489"/>
                  </a:cubicBezTo>
                  <a:cubicBezTo>
                    <a:pt x="5122" y="3490"/>
                    <a:pt x="5122" y="3490"/>
                    <a:pt x="5122" y="3490"/>
                  </a:cubicBezTo>
                  <a:cubicBezTo>
                    <a:pt x="5122" y="3492"/>
                    <a:pt x="5122" y="3492"/>
                    <a:pt x="5122" y="3492"/>
                  </a:cubicBezTo>
                  <a:cubicBezTo>
                    <a:pt x="5122" y="3493"/>
                    <a:pt x="5123" y="3494"/>
                    <a:pt x="5123" y="3496"/>
                  </a:cubicBezTo>
                  <a:cubicBezTo>
                    <a:pt x="5125" y="3498"/>
                    <a:pt x="5123" y="3500"/>
                    <a:pt x="5123" y="3501"/>
                  </a:cubicBezTo>
                  <a:cubicBezTo>
                    <a:pt x="5122" y="3503"/>
                    <a:pt x="5122" y="3503"/>
                    <a:pt x="5122" y="3503"/>
                  </a:cubicBezTo>
                  <a:cubicBezTo>
                    <a:pt x="5121" y="3504"/>
                    <a:pt x="5121" y="3504"/>
                    <a:pt x="5121" y="3504"/>
                  </a:cubicBezTo>
                  <a:cubicBezTo>
                    <a:pt x="5122" y="3505"/>
                    <a:pt x="5122" y="3505"/>
                    <a:pt x="5122" y="3505"/>
                  </a:cubicBezTo>
                  <a:cubicBezTo>
                    <a:pt x="5122" y="3506"/>
                    <a:pt x="5123" y="3507"/>
                    <a:pt x="5124" y="3508"/>
                  </a:cubicBezTo>
                  <a:cubicBezTo>
                    <a:pt x="5124" y="3509"/>
                    <a:pt x="5124" y="3509"/>
                    <a:pt x="5124" y="3509"/>
                  </a:cubicBezTo>
                  <a:cubicBezTo>
                    <a:pt x="5125" y="3509"/>
                    <a:pt x="5125" y="3509"/>
                    <a:pt x="5125" y="3509"/>
                  </a:cubicBezTo>
                  <a:cubicBezTo>
                    <a:pt x="5125" y="3510"/>
                    <a:pt x="5125" y="3510"/>
                    <a:pt x="5125" y="3510"/>
                  </a:cubicBezTo>
                  <a:cubicBezTo>
                    <a:pt x="5127" y="3511"/>
                    <a:pt x="5127" y="3511"/>
                    <a:pt x="5127" y="3511"/>
                  </a:cubicBezTo>
                  <a:cubicBezTo>
                    <a:pt x="5131" y="3514"/>
                    <a:pt x="5135" y="3516"/>
                    <a:pt x="5140" y="3519"/>
                  </a:cubicBezTo>
                  <a:cubicBezTo>
                    <a:pt x="5144" y="3522"/>
                    <a:pt x="5149" y="3524"/>
                    <a:pt x="5153" y="3526"/>
                  </a:cubicBezTo>
                  <a:cubicBezTo>
                    <a:pt x="5163" y="3531"/>
                    <a:pt x="5163" y="3531"/>
                    <a:pt x="5163" y="3531"/>
                  </a:cubicBezTo>
                  <a:cubicBezTo>
                    <a:pt x="5175" y="3537"/>
                    <a:pt x="5175" y="3537"/>
                    <a:pt x="5175" y="3537"/>
                  </a:cubicBezTo>
                  <a:cubicBezTo>
                    <a:pt x="5183" y="3540"/>
                    <a:pt x="5191" y="3544"/>
                    <a:pt x="5199" y="3547"/>
                  </a:cubicBezTo>
                  <a:cubicBezTo>
                    <a:pt x="5211" y="3552"/>
                    <a:pt x="5211" y="3552"/>
                    <a:pt x="5211" y="3552"/>
                  </a:cubicBezTo>
                  <a:cubicBezTo>
                    <a:pt x="5227" y="3558"/>
                    <a:pt x="5227" y="3558"/>
                    <a:pt x="5227" y="3558"/>
                  </a:cubicBezTo>
                  <a:cubicBezTo>
                    <a:pt x="5240" y="3563"/>
                    <a:pt x="5252" y="3567"/>
                    <a:pt x="5264" y="3572"/>
                  </a:cubicBezTo>
                  <a:cubicBezTo>
                    <a:pt x="5277" y="3577"/>
                    <a:pt x="5290" y="3581"/>
                    <a:pt x="5303" y="3585"/>
                  </a:cubicBezTo>
                  <a:cubicBezTo>
                    <a:pt x="5319" y="3590"/>
                    <a:pt x="5335" y="3594"/>
                    <a:pt x="5351" y="3599"/>
                  </a:cubicBezTo>
                  <a:cubicBezTo>
                    <a:pt x="5362" y="3602"/>
                    <a:pt x="5362" y="3602"/>
                    <a:pt x="5362" y="3602"/>
                  </a:cubicBezTo>
                  <a:cubicBezTo>
                    <a:pt x="5365" y="3602"/>
                    <a:pt x="5365" y="3602"/>
                    <a:pt x="5366" y="3602"/>
                  </a:cubicBezTo>
                  <a:cubicBezTo>
                    <a:pt x="5368" y="3602"/>
                    <a:pt x="5368" y="3602"/>
                    <a:pt x="5368" y="3602"/>
                  </a:cubicBezTo>
                  <a:cubicBezTo>
                    <a:pt x="5371" y="3603"/>
                    <a:pt x="5374" y="3603"/>
                    <a:pt x="5377" y="3603"/>
                  </a:cubicBezTo>
                  <a:cubicBezTo>
                    <a:pt x="5390" y="3604"/>
                    <a:pt x="5402" y="3605"/>
                    <a:pt x="5414" y="3605"/>
                  </a:cubicBezTo>
                  <a:cubicBezTo>
                    <a:pt x="5437" y="3605"/>
                    <a:pt x="5473" y="3569"/>
                    <a:pt x="5503" y="3532"/>
                  </a:cubicBezTo>
                  <a:cubicBezTo>
                    <a:pt x="5533" y="3496"/>
                    <a:pt x="5558" y="3460"/>
                    <a:pt x="5558" y="3460"/>
                  </a:cubicBezTo>
                  <a:cubicBezTo>
                    <a:pt x="5565" y="3451"/>
                    <a:pt x="5574" y="3440"/>
                    <a:pt x="5583" y="3427"/>
                  </a:cubicBezTo>
                  <a:cubicBezTo>
                    <a:pt x="5691" y="3439"/>
                    <a:pt x="5799" y="3449"/>
                    <a:pt x="5908" y="3456"/>
                  </a:cubicBezTo>
                  <a:cubicBezTo>
                    <a:pt x="5798" y="3430"/>
                    <a:pt x="5708" y="3399"/>
                    <a:pt x="5608" y="3382"/>
                  </a:cubicBezTo>
                  <a:cubicBezTo>
                    <a:pt x="5613" y="3370"/>
                    <a:pt x="5616" y="3359"/>
                    <a:pt x="5616" y="3349"/>
                  </a:cubicBezTo>
                  <a:cubicBezTo>
                    <a:pt x="5600" y="3327"/>
                    <a:pt x="5545" y="3307"/>
                    <a:pt x="5568" y="3249"/>
                  </a:cubicBezTo>
                  <a:cubicBezTo>
                    <a:pt x="5574" y="3235"/>
                    <a:pt x="5585" y="3239"/>
                    <a:pt x="5596" y="3243"/>
                  </a:cubicBezTo>
                  <a:cubicBezTo>
                    <a:pt x="5620" y="3185"/>
                    <a:pt x="5701" y="3083"/>
                    <a:pt x="5712" y="3087"/>
                  </a:cubicBezTo>
                  <a:cubicBezTo>
                    <a:pt x="5726" y="3073"/>
                    <a:pt x="5768" y="3045"/>
                    <a:pt x="5805" y="3021"/>
                  </a:cubicBezTo>
                  <a:cubicBezTo>
                    <a:pt x="5807" y="3021"/>
                    <a:pt x="5807" y="3021"/>
                    <a:pt x="5807" y="3021"/>
                  </a:cubicBezTo>
                  <a:cubicBezTo>
                    <a:pt x="5815" y="3019"/>
                    <a:pt x="5824" y="3017"/>
                    <a:pt x="5834" y="3017"/>
                  </a:cubicBezTo>
                  <a:cubicBezTo>
                    <a:pt x="5837" y="3017"/>
                    <a:pt x="5839" y="3017"/>
                    <a:pt x="5842" y="3017"/>
                  </a:cubicBezTo>
                  <a:cubicBezTo>
                    <a:pt x="5845" y="3018"/>
                    <a:pt x="5847" y="3018"/>
                    <a:pt x="5850" y="3019"/>
                  </a:cubicBezTo>
                  <a:cubicBezTo>
                    <a:pt x="5853" y="3020"/>
                    <a:pt x="5856" y="3022"/>
                    <a:pt x="5859" y="3023"/>
                  </a:cubicBezTo>
                  <a:cubicBezTo>
                    <a:pt x="5860" y="3024"/>
                    <a:pt x="5862" y="3025"/>
                    <a:pt x="5863" y="3026"/>
                  </a:cubicBezTo>
                  <a:cubicBezTo>
                    <a:pt x="5865" y="3027"/>
                    <a:pt x="5867" y="3029"/>
                    <a:pt x="5868" y="3030"/>
                  </a:cubicBezTo>
                  <a:cubicBezTo>
                    <a:pt x="5870" y="3031"/>
                    <a:pt x="5871" y="3034"/>
                    <a:pt x="5873" y="3035"/>
                  </a:cubicBezTo>
                  <a:cubicBezTo>
                    <a:pt x="5875" y="3038"/>
                    <a:pt x="5875" y="3038"/>
                    <a:pt x="5875" y="3038"/>
                  </a:cubicBezTo>
                  <a:cubicBezTo>
                    <a:pt x="5876" y="3040"/>
                    <a:pt x="5876" y="3040"/>
                    <a:pt x="5876" y="3040"/>
                  </a:cubicBezTo>
                  <a:cubicBezTo>
                    <a:pt x="5877" y="3042"/>
                    <a:pt x="5877" y="3042"/>
                    <a:pt x="5877" y="3042"/>
                  </a:cubicBezTo>
                  <a:cubicBezTo>
                    <a:pt x="5879" y="3045"/>
                    <a:pt x="5880" y="3048"/>
                    <a:pt x="5881" y="3051"/>
                  </a:cubicBezTo>
                  <a:cubicBezTo>
                    <a:pt x="5882" y="3053"/>
                    <a:pt x="5883" y="3057"/>
                    <a:pt x="5883" y="3061"/>
                  </a:cubicBezTo>
                  <a:cubicBezTo>
                    <a:pt x="5884" y="3065"/>
                    <a:pt x="5884" y="3068"/>
                    <a:pt x="5884" y="3072"/>
                  </a:cubicBezTo>
                  <a:cubicBezTo>
                    <a:pt x="5884" y="3076"/>
                    <a:pt x="5884" y="3080"/>
                    <a:pt x="5883" y="3083"/>
                  </a:cubicBezTo>
                  <a:cubicBezTo>
                    <a:pt x="5881" y="3091"/>
                    <a:pt x="5879" y="3097"/>
                    <a:pt x="5876" y="3103"/>
                  </a:cubicBezTo>
                  <a:cubicBezTo>
                    <a:pt x="5873" y="3109"/>
                    <a:pt x="5870" y="3114"/>
                    <a:pt x="5865" y="3119"/>
                  </a:cubicBezTo>
                  <a:cubicBezTo>
                    <a:pt x="5863" y="3122"/>
                    <a:pt x="5861" y="3124"/>
                    <a:pt x="5859" y="3126"/>
                  </a:cubicBezTo>
                  <a:cubicBezTo>
                    <a:pt x="5857" y="3128"/>
                    <a:pt x="5854" y="3130"/>
                    <a:pt x="5855" y="3130"/>
                  </a:cubicBezTo>
                  <a:cubicBezTo>
                    <a:pt x="5855" y="3132"/>
                    <a:pt x="5855" y="3134"/>
                    <a:pt x="5856" y="3136"/>
                  </a:cubicBezTo>
                  <a:cubicBezTo>
                    <a:pt x="5854" y="3152"/>
                    <a:pt x="5870" y="3174"/>
                    <a:pt x="5895" y="3198"/>
                  </a:cubicBezTo>
                  <a:cubicBezTo>
                    <a:pt x="5898" y="3201"/>
                    <a:pt x="5901" y="3204"/>
                    <a:pt x="5904" y="3207"/>
                  </a:cubicBezTo>
                  <a:cubicBezTo>
                    <a:pt x="5906" y="3209"/>
                    <a:pt x="5906" y="3209"/>
                    <a:pt x="5906" y="3209"/>
                  </a:cubicBezTo>
                  <a:cubicBezTo>
                    <a:pt x="5906" y="3209"/>
                    <a:pt x="5906" y="3209"/>
                    <a:pt x="5906" y="3209"/>
                  </a:cubicBezTo>
                  <a:cubicBezTo>
                    <a:pt x="5912" y="3207"/>
                    <a:pt x="5912" y="3207"/>
                    <a:pt x="5912" y="3207"/>
                  </a:cubicBezTo>
                  <a:cubicBezTo>
                    <a:pt x="5919" y="3204"/>
                    <a:pt x="5926" y="3200"/>
                    <a:pt x="5934" y="3195"/>
                  </a:cubicBezTo>
                  <a:cubicBezTo>
                    <a:pt x="5941" y="3191"/>
                    <a:pt x="5948" y="3186"/>
                    <a:pt x="5954" y="3180"/>
                  </a:cubicBezTo>
                  <a:cubicBezTo>
                    <a:pt x="5961" y="3175"/>
                    <a:pt x="5967" y="3169"/>
                    <a:pt x="5974" y="3162"/>
                  </a:cubicBezTo>
                  <a:cubicBezTo>
                    <a:pt x="5980" y="3156"/>
                    <a:pt x="5985" y="3149"/>
                    <a:pt x="5991" y="3141"/>
                  </a:cubicBezTo>
                  <a:cubicBezTo>
                    <a:pt x="5996" y="3132"/>
                    <a:pt x="6002" y="3122"/>
                    <a:pt x="6006" y="3112"/>
                  </a:cubicBezTo>
                  <a:cubicBezTo>
                    <a:pt x="6008" y="3107"/>
                    <a:pt x="6010" y="3102"/>
                    <a:pt x="6012" y="3097"/>
                  </a:cubicBezTo>
                  <a:cubicBezTo>
                    <a:pt x="6014" y="3091"/>
                    <a:pt x="6015" y="3087"/>
                    <a:pt x="6016" y="3081"/>
                  </a:cubicBezTo>
                  <a:cubicBezTo>
                    <a:pt x="6019" y="3071"/>
                    <a:pt x="6020" y="3060"/>
                    <a:pt x="6021" y="3049"/>
                  </a:cubicBezTo>
                  <a:cubicBezTo>
                    <a:pt x="6021" y="3043"/>
                    <a:pt x="6021" y="3039"/>
                    <a:pt x="6021" y="3035"/>
                  </a:cubicBezTo>
                  <a:cubicBezTo>
                    <a:pt x="6021" y="3030"/>
                    <a:pt x="6021" y="3025"/>
                    <a:pt x="6021" y="3021"/>
                  </a:cubicBezTo>
                  <a:close/>
                  <a:moveTo>
                    <a:pt x="5043" y="1210"/>
                  </a:moveTo>
                  <a:cubicBezTo>
                    <a:pt x="5042" y="1209"/>
                    <a:pt x="5042" y="1209"/>
                    <a:pt x="5042" y="1209"/>
                  </a:cubicBezTo>
                  <a:cubicBezTo>
                    <a:pt x="5042" y="1209"/>
                    <a:pt x="5042" y="1209"/>
                    <a:pt x="5043" y="1209"/>
                  </a:cubicBezTo>
                  <a:cubicBezTo>
                    <a:pt x="5043" y="1210"/>
                    <a:pt x="5043" y="1210"/>
                    <a:pt x="5043" y="1210"/>
                  </a:cubicBezTo>
                  <a:close/>
                  <a:moveTo>
                    <a:pt x="5025" y="1203"/>
                  </a:moveTo>
                  <a:cubicBezTo>
                    <a:pt x="5030" y="1205"/>
                    <a:pt x="5034" y="1206"/>
                    <a:pt x="5038" y="1208"/>
                  </a:cubicBezTo>
                  <a:cubicBezTo>
                    <a:pt x="5033" y="1207"/>
                    <a:pt x="5025" y="1209"/>
                    <a:pt x="5016" y="1211"/>
                  </a:cubicBezTo>
                  <a:cubicBezTo>
                    <a:pt x="5016" y="1207"/>
                    <a:pt x="5019" y="1204"/>
                    <a:pt x="5025" y="1203"/>
                  </a:cubicBezTo>
                  <a:close/>
                  <a:moveTo>
                    <a:pt x="4360" y="705"/>
                  </a:moveTo>
                  <a:cubicBezTo>
                    <a:pt x="4359" y="711"/>
                    <a:pt x="4363" y="722"/>
                    <a:pt x="4367" y="733"/>
                  </a:cubicBezTo>
                  <a:cubicBezTo>
                    <a:pt x="4362" y="719"/>
                    <a:pt x="4362" y="719"/>
                    <a:pt x="4356" y="704"/>
                  </a:cubicBezTo>
                  <a:cubicBezTo>
                    <a:pt x="4357" y="708"/>
                    <a:pt x="4357" y="711"/>
                    <a:pt x="4358" y="713"/>
                  </a:cubicBezTo>
                  <a:cubicBezTo>
                    <a:pt x="4358" y="715"/>
                    <a:pt x="4358" y="717"/>
                    <a:pt x="4358" y="718"/>
                  </a:cubicBezTo>
                  <a:cubicBezTo>
                    <a:pt x="4358" y="720"/>
                    <a:pt x="4357" y="720"/>
                    <a:pt x="4355" y="719"/>
                  </a:cubicBezTo>
                  <a:cubicBezTo>
                    <a:pt x="4353" y="718"/>
                    <a:pt x="4349" y="715"/>
                    <a:pt x="4351" y="723"/>
                  </a:cubicBezTo>
                  <a:cubicBezTo>
                    <a:pt x="4346" y="711"/>
                    <a:pt x="4345" y="709"/>
                    <a:pt x="4342" y="701"/>
                  </a:cubicBezTo>
                  <a:cubicBezTo>
                    <a:pt x="4348" y="701"/>
                    <a:pt x="4353" y="702"/>
                    <a:pt x="4360" y="705"/>
                  </a:cubicBezTo>
                  <a:close/>
                  <a:moveTo>
                    <a:pt x="4341" y="710"/>
                  </a:moveTo>
                  <a:cubicBezTo>
                    <a:pt x="4339" y="706"/>
                    <a:pt x="4338" y="703"/>
                    <a:pt x="4338" y="701"/>
                  </a:cubicBezTo>
                  <a:cubicBezTo>
                    <a:pt x="4339" y="701"/>
                    <a:pt x="4340" y="701"/>
                    <a:pt x="4341" y="701"/>
                  </a:cubicBezTo>
                  <a:cubicBezTo>
                    <a:pt x="4342" y="704"/>
                    <a:pt x="4343" y="706"/>
                    <a:pt x="4343" y="707"/>
                  </a:cubicBezTo>
                  <a:cubicBezTo>
                    <a:pt x="4343" y="708"/>
                    <a:pt x="4342" y="708"/>
                    <a:pt x="4341" y="707"/>
                  </a:cubicBezTo>
                  <a:cubicBezTo>
                    <a:pt x="4340" y="706"/>
                    <a:pt x="4339" y="702"/>
                    <a:pt x="4341" y="710"/>
                  </a:cubicBezTo>
                  <a:close/>
                </a:path>
              </a:pathLst>
            </a:custGeom>
            <a:solidFill>
              <a:schemeClr val="bg1"/>
            </a:solidFill>
            <a:ln>
              <a:noFill/>
            </a:ln>
            <a:extLst/>
          </p:spPr>
          <p:txBody>
            <a:bodyPr/>
            <a:lstStyle/>
            <a:p>
              <a:pPr>
                <a:defRPr/>
              </a:pPr>
              <a:endParaRPr lang="zh-CN" altLang="en-US">
                <a:latin typeface="Arial" charset="0"/>
                <a:cs typeface="+mn-ea"/>
                <a:sym typeface="+mn-lt"/>
              </a:endParaRPr>
            </a:p>
          </p:txBody>
        </p:sp>
      </p:grpSp>
      <p:grpSp>
        <p:nvGrpSpPr>
          <p:cNvPr id="4100" name="组合 56">
            <a:extLst>
              <a:ext uri="{FF2B5EF4-FFF2-40B4-BE49-F238E27FC236}">
                <a16:creationId xmlns:a16="http://schemas.microsoft.com/office/drawing/2014/main" id="{6FAA2B17-7826-F94B-8954-5D7DAD59FF1D}"/>
              </a:ext>
            </a:extLst>
          </p:cNvPr>
          <p:cNvGrpSpPr>
            <a:grpSpLocks/>
          </p:cNvGrpSpPr>
          <p:nvPr/>
        </p:nvGrpSpPr>
        <p:grpSpPr bwMode="auto">
          <a:xfrm>
            <a:off x="1987550" y="4518025"/>
            <a:ext cx="5168900" cy="2355850"/>
            <a:chOff x="1548265" y="3628625"/>
            <a:chExt cx="8930255" cy="3597449"/>
          </a:xfrm>
        </p:grpSpPr>
        <p:pic>
          <p:nvPicPr>
            <p:cNvPr id="4105" name="图片 50">
              <a:extLst>
                <a:ext uri="{FF2B5EF4-FFF2-40B4-BE49-F238E27FC236}">
                  <a16:creationId xmlns:a16="http://schemas.microsoft.com/office/drawing/2014/main" id="{7EE3196E-71FC-3E45-AC34-DC03254160E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48265" y="3628625"/>
              <a:ext cx="1549862" cy="3597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图形 51">
              <a:extLst>
                <a:ext uri="{FF2B5EF4-FFF2-40B4-BE49-F238E27FC236}">
                  <a16:creationId xmlns:a16="http://schemas.microsoft.com/office/drawing/2014/main" id="{DA2AB21A-4131-034D-98A0-3BCD0E59A4A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15565" y="3845153"/>
              <a:ext cx="1304450" cy="3380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图片 52">
              <a:extLst>
                <a:ext uri="{FF2B5EF4-FFF2-40B4-BE49-F238E27FC236}">
                  <a16:creationId xmlns:a16="http://schemas.microsoft.com/office/drawing/2014/main" id="{7159D64C-A756-5E49-A475-F094198F38F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237453" y="3628625"/>
              <a:ext cx="1307437" cy="355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图片 53">
              <a:extLst>
                <a:ext uri="{FF2B5EF4-FFF2-40B4-BE49-F238E27FC236}">
                  <a16:creationId xmlns:a16="http://schemas.microsoft.com/office/drawing/2014/main" id="{460E0C27-489E-C544-8935-97202B4F10B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962328" y="4022292"/>
              <a:ext cx="1158635" cy="320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图片 54">
              <a:extLst>
                <a:ext uri="{FF2B5EF4-FFF2-40B4-BE49-F238E27FC236}">
                  <a16:creationId xmlns:a16="http://schemas.microsoft.com/office/drawing/2014/main" id="{5FAD1CC0-297E-0C4F-A70C-15F3403FE780}"/>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538400" y="3845153"/>
              <a:ext cx="1940120" cy="3359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 name="文本框 55">
            <a:extLst>
              <a:ext uri="{FF2B5EF4-FFF2-40B4-BE49-F238E27FC236}">
                <a16:creationId xmlns:a16="http://schemas.microsoft.com/office/drawing/2014/main" id="{5CA5B8DE-A680-F44D-8C77-34A5909E739D}"/>
              </a:ext>
            </a:extLst>
          </p:cNvPr>
          <p:cNvSpPr txBox="1"/>
          <p:nvPr/>
        </p:nvSpPr>
        <p:spPr>
          <a:xfrm>
            <a:off x="1423109" y="274321"/>
            <a:ext cx="6377722" cy="622694"/>
          </a:xfrm>
          <a:prstGeom prst="rect">
            <a:avLst/>
          </a:prstGeom>
          <a:noFill/>
          <a:effectLst>
            <a:outerShdw blurRad="50800" dist="38100" dir="5400000" algn="t" rotWithShape="0">
              <a:prstClr val="black">
                <a:alpha val="40000"/>
              </a:prstClr>
            </a:outerShdw>
          </a:effectLst>
        </p:spPr>
        <p:txBody>
          <a:bodyPr lIns="68031" tIns="34016" rIns="68031" bIns="34016">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680314">
              <a:defRPr/>
            </a:pPr>
            <a:r>
              <a:rPr lang="en-US" altLang="zh-CN"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PHÒNG</a:t>
            </a:r>
            <a:r>
              <a:rPr lang="en-US" altLang="zh-CN"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GIÁO</a:t>
            </a:r>
            <a:r>
              <a:rPr lang="en-US" altLang="zh-CN"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DỤC</a:t>
            </a:r>
            <a:r>
              <a:rPr lang="en-US" altLang="zh-CN"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VÀ</a:t>
            </a:r>
            <a:r>
              <a:rPr lang="en-US" altLang="zh-CN"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ĐÀO</a:t>
            </a:r>
            <a:r>
              <a:rPr lang="en-US" altLang="zh-CN"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TẠO</a:t>
            </a:r>
            <a:r>
              <a:rPr lang="en-US" altLang="zh-CN"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QUẬN</a:t>
            </a:r>
            <a:r>
              <a:rPr lang="en-US" altLang="zh-CN"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 LONG </a:t>
            </a:r>
            <a:r>
              <a:rPr lang="en-US" altLang="zh-CN"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BIÊN</a:t>
            </a:r>
            <a:endParaRPr lang="en-US" altLang="zh-CN"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endParaRPr>
          </a:p>
          <a:p>
            <a:pPr algn="ctr" defTabSz="680314">
              <a:defRPr/>
            </a:pPr>
            <a:r>
              <a:rPr lang="en-US" altLang="zh-CN"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Trường</a:t>
            </a:r>
            <a:r>
              <a:rPr lang="en-US" altLang="zh-CN"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Tiểu</a:t>
            </a:r>
            <a:r>
              <a:rPr lang="en-US" altLang="zh-CN"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học</a:t>
            </a:r>
            <a:r>
              <a:rPr lang="en-US" altLang="zh-CN"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Phúc</a:t>
            </a:r>
            <a:r>
              <a:rPr lang="en-US" altLang="zh-CN"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Lợi</a:t>
            </a:r>
            <a:endParaRPr lang="zh-CN" altLang="en-US"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endParaRPr>
          </a:p>
        </p:txBody>
      </p:sp>
      <p:sp>
        <p:nvSpPr>
          <p:cNvPr id="2" name="矩形 1">
            <a:extLst>
              <a:ext uri="{FF2B5EF4-FFF2-40B4-BE49-F238E27FC236}">
                <a16:creationId xmlns:a16="http://schemas.microsoft.com/office/drawing/2014/main" id="{5399B69F-0CE3-8B42-9DE2-D9A60027AB08}"/>
              </a:ext>
            </a:extLst>
          </p:cNvPr>
          <p:cNvSpPr/>
          <p:nvPr/>
        </p:nvSpPr>
        <p:spPr>
          <a:xfrm>
            <a:off x="1654501" y="2349209"/>
            <a:ext cx="5859045" cy="1953851"/>
          </a:xfrm>
          <a:prstGeom prst="rect">
            <a:avLst/>
          </a:prstGeom>
        </p:spPr>
        <p:txBody>
          <a:bodyPr spcFirstLastPara="1" wrap="none" lIns="68031" tIns="34016" rIns="68031" bIns="34016">
            <a:prstTxWarp prst="textArchUp">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altLang="zh-CN" sz="27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CHÀO</a:t>
            </a:r>
            <a:r>
              <a:rPr lang="en-US" altLang="zh-CN" sz="27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 </a:t>
            </a:r>
            <a:r>
              <a:rPr lang="en-US" altLang="zh-CN" sz="27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MỪNG</a:t>
            </a:r>
            <a:r>
              <a:rPr lang="en-US" altLang="zh-CN" sz="27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 </a:t>
            </a:r>
            <a:r>
              <a:rPr lang="en-US" altLang="zh-CN" sz="27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CÁC</a:t>
            </a:r>
            <a:r>
              <a:rPr lang="en-US" altLang="zh-CN" sz="27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 </a:t>
            </a:r>
            <a:r>
              <a:rPr lang="en-US" altLang="zh-CN" sz="27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THẦY</a:t>
            </a:r>
            <a:r>
              <a:rPr lang="en-US" altLang="zh-CN" sz="27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 </a:t>
            </a:r>
            <a:r>
              <a:rPr lang="en-US" altLang="zh-CN" sz="27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CÔ</a:t>
            </a:r>
            <a:r>
              <a:rPr lang="en-US" altLang="zh-CN" sz="27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 </a:t>
            </a:r>
          </a:p>
          <a:p>
            <a:pPr algn="ctr">
              <a:defRPr/>
            </a:pPr>
            <a:r>
              <a:rPr lang="en-US" altLang="zh-CN" sz="27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VÀ</a:t>
            </a:r>
            <a:r>
              <a:rPr lang="en-US" altLang="zh-CN" sz="27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 </a:t>
            </a:r>
            <a:r>
              <a:rPr lang="en-US" altLang="zh-CN" sz="27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CÁC</a:t>
            </a:r>
            <a:r>
              <a:rPr lang="en-US" altLang="zh-CN" sz="27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 CON </a:t>
            </a:r>
            <a:r>
              <a:rPr lang="en-US" altLang="zh-CN" sz="27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HỌC</a:t>
            </a:r>
            <a:r>
              <a:rPr lang="en-US" altLang="zh-CN" sz="27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 </a:t>
            </a:r>
            <a:r>
              <a:rPr lang="en-US" altLang="zh-CN" sz="27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SINH</a:t>
            </a:r>
            <a:r>
              <a:rPr lang="en-US" altLang="zh-CN" sz="27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a:t>
            </a:r>
            <a:endParaRPr lang="zh-CN" altLang="en-US" sz="27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endParaRPr>
          </a:p>
        </p:txBody>
      </p:sp>
      <p:sp>
        <p:nvSpPr>
          <p:cNvPr id="15" name="文本框 55">
            <a:extLst>
              <a:ext uri="{FF2B5EF4-FFF2-40B4-BE49-F238E27FC236}">
                <a16:creationId xmlns:a16="http://schemas.microsoft.com/office/drawing/2014/main" id="{AC5E21E0-63E2-D24E-91F9-EA19CD714036}"/>
              </a:ext>
            </a:extLst>
          </p:cNvPr>
          <p:cNvSpPr txBox="1"/>
          <p:nvPr/>
        </p:nvSpPr>
        <p:spPr>
          <a:xfrm>
            <a:off x="1554634" y="2900982"/>
            <a:ext cx="6141566" cy="992026"/>
          </a:xfrm>
          <a:prstGeom prst="rect">
            <a:avLst/>
          </a:prstGeom>
          <a:noFill/>
          <a:effectLst>
            <a:outerShdw blurRad="50800" dist="38100" dir="5400000" algn="t" rotWithShape="0">
              <a:prstClr val="black">
                <a:alpha val="40000"/>
              </a:prstClr>
            </a:outerShdw>
          </a:effectLst>
        </p:spPr>
        <p:txBody>
          <a:bodyPr lIns="68031" tIns="34016" rIns="68031" bIns="34016">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680314">
              <a:defRPr/>
            </a:pPr>
            <a:r>
              <a:rPr lang="en-US" altLang="zh-CN" sz="6000"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KHOA</a:t>
            </a:r>
            <a:r>
              <a:rPr lang="en-US" altLang="zh-CN" sz="6000"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sz="6000"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HỌC</a:t>
            </a:r>
            <a:r>
              <a:rPr lang="en-US" altLang="zh-CN" sz="6000"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 5</a:t>
            </a:r>
            <a:endParaRPr lang="zh-CN" altLang="en-US" sz="6000"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endParaRPr>
          </a:p>
        </p:txBody>
      </p:sp>
    </p:spTree>
  </p:cSld>
  <p:clrMapOvr>
    <a:masterClrMapping/>
  </p:clrMapOvr>
  <p:transition spd="slow" advClick="0">
    <p:fade/>
    <p:sndAc>
      <p:stSnd>
        <p:snd r:embed="rId3" name="chimes.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4ee16933ee8154ecc3025b99153a4498">
            <a:extLst>
              <a:ext uri="{FF2B5EF4-FFF2-40B4-BE49-F238E27FC236}">
                <a16:creationId xmlns:a16="http://schemas.microsoft.com/office/drawing/2014/main" id="{00B9926E-26D9-9A4A-8BE4-37C1C6546B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80" name="Rectangle 16">
            <a:extLst>
              <a:ext uri="{FF2B5EF4-FFF2-40B4-BE49-F238E27FC236}">
                <a16:creationId xmlns:a16="http://schemas.microsoft.com/office/drawing/2014/main" id="{03729154-7E8F-5040-A1B7-02EA48D3D2BC}"/>
              </a:ext>
            </a:extLst>
          </p:cNvPr>
          <p:cNvSpPr>
            <a:spLocks noChangeArrowheads="1"/>
          </p:cNvSpPr>
          <p:nvPr/>
        </p:nvSpPr>
        <p:spPr bwMode="auto">
          <a:xfrm>
            <a:off x="381000" y="2362200"/>
            <a:ext cx="8434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a:solidFill>
                  <a:srgbClr val="9900FF"/>
                </a:solidFill>
                <a:latin typeface="Times New Roman" panose="02020603050405020304" pitchFamily="18" charset="0"/>
                <a:cs typeface="Times New Roman" panose="02020603050405020304" pitchFamily="18" charset="0"/>
              </a:rPr>
              <a:t>1. Một số tình huống dẫn đến nguy cơ bị xâm hại</a:t>
            </a:r>
          </a:p>
        </p:txBody>
      </p:sp>
      <p:sp>
        <p:nvSpPr>
          <p:cNvPr id="139269" name="AutoShape 5">
            <a:extLst>
              <a:ext uri="{FF2B5EF4-FFF2-40B4-BE49-F238E27FC236}">
                <a16:creationId xmlns:a16="http://schemas.microsoft.com/office/drawing/2014/main" id="{F3380D79-4A96-2B49-AFC7-EACC85C5FCDC}"/>
              </a:ext>
            </a:extLst>
          </p:cNvPr>
          <p:cNvSpPr>
            <a:spLocks noChangeArrowheads="1"/>
          </p:cNvSpPr>
          <p:nvPr/>
        </p:nvSpPr>
        <p:spPr bwMode="auto">
          <a:xfrm>
            <a:off x="2819400" y="3124200"/>
            <a:ext cx="3124200" cy="1219200"/>
          </a:xfrm>
          <a:prstGeom prst="cloudCallout">
            <a:avLst>
              <a:gd name="adj1" fmla="val -60315"/>
              <a:gd name="adj2" fmla="val 39065"/>
            </a:avLst>
          </a:prstGeom>
          <a:solidFill>
            <a:srgbClr val="B0E7EE"/>
          </a:solidFill>
          <a:ln w="9525">
            <a:solidFill>
              <a:schemeClr val="tx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b="1" i="1">
                <a:solidFill>
                  <a:srgbClr val="922300"/>
                </a:solidFill>
                <a:latin typeface="Times New Roman" panose="02020603050405020304" pitchFamily="18" charset="0"/>
                <a:cs typeface="Times New Roman" panose="02020603050405020304" pitchFamily="18" charset="0"/>
              </a:rPr>
              <a:t>    Thảo luận </a:t>
            </a:r>
          </a:p>
          <a:p>
            <a:pPr algn="ctr"/>
            <a:r>
              <a:rPr lang="en-US" altLang="en-US" sz="2400" b="1" i="1">
                <a:solidFill>
                  <a:srgbClr val="922300"/>
                </a:solidFill>
                <a:latin typeface="Times New Roman" panose="02020603050405020304" pitchFamily="18" charset="0"/>
                <a:cs typeface="Times New Roman" panose="02020603050405020304" pitchFamily="18" charset="0"/>
              </a:rPr>
              <a:t>     nhóm 4 </a:t>
            </a:r>
            <a:endParaRPr lang="en-US" altLang="en-US" sz="2400" b="1">
              <a:solidFill>
                <a:srgbClr val="922300"/>
              </a:solidFill>
              <a:latin typeface="Times New Roman" panose="02020603050405020304" pitchFamily="18" charset="0"/>
              <a:cs typeface="Times New Roman" panose="02020603050405020304" pitchFamily="18" charset="0"/>
            </a:endParaRPr>
          </a:p>
          <a:p>
            <a:pPr algn="ctr"/>
            <a:r>
              <a:rPr lang="en-US" altLang="en-US" sz="2400">
                <a:solidFill>
                  <a:srgbClr val="922300"/>
                </a:solidFill>
                <a:latin typeface="Times New Roman" panose="02020603050405020304" pitchFamily="18" charset="0"/>
                <a:cs typeface="Times New Roman" panose="02020603050405020304" pitchFamily="18" charset="0"/>
              </a:rPr>
              <a:t>      </a:t>
            </a:r>
          </a:p>
          <a:p>
            <a:pPr algn="ctr" eaLnBrk="1" hangingPunct="1"/>
            <a:endParaRPr lang="en-US" altLang="en-US" sz="2400" b="1">
              <a:latin typeface="Times New Roman" panose="02020603050405020304" pitchFamily="18" charset="0"/>
              <a:cs typeface="Times New Roman" panose="02020603050405020304" pitchFamily="18" charset="0"/>
            </a:endParaRPr>
          </a:p>
        </p:txBody>
      </p:sp>
      <p:sp>
        <p:nvSpPr>
          <p:cNvPr id="139281" name="Text Box 17">
            <a:extLst>
              <a:ext uri="{FF2B5EF4-FFF2-40B4-BE49-F238E27FC236}">
                <a16:creationId xmlns:a16="http://schemas.microsoft.com/office/drawing/2014/main" id="{A73DE04A-E083-A340-B9E8-A4BFEE2B14DD}"/>
              </a:ext>
            </a:extLst>
          </p:cNvPr>
          <p:cNvSpPr txBox="1">
            <a:spLocks noChangeArrowheads="1"/>
          </p:cNvSpPr>
          <p:nvPr/>
        </p:nvSpPr>
        <p:spPr bwMode="auto">
          <a:xfrm>
            <a:off x="457200" y="4495800"/>
            <a:ext cx="853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 typeface="Wingdings" pitchFamily="2" charset="2"/>
              <a:buNone/>
            </a:pPr>
            <a:r>
              <a:rPr lang="en-US" altLang="en-US" sz="2400" b="1">
                <a:solidFill>
                  <a:srgbClr val="0000FF"/>
                </a:solidFill>
                <a:latin typeface="Times New Roman" panose="02020603050405020304" pitchFamily="18" charset="0"/>
                <a:cs typeface="Times New Roman" panose="02020603050405020304" pitchFamily="18" charset="0"/>
              </a:rPr>
              <a:t>  Quan sát các bạn trong các tình huống sau có thể gặp nguy hiểm gì?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9280"/>
                                        </p:tgtEl>
                                        <p:attrNameLst>
                                          <p:attrName>style.visibility</p:attrName>
                                        </p:attrNameLst>
                                      </p:cBhvr>
                                      <p:to>
                                        <p:strVal val="visible"/>
                                      </p:to>
                                    </p:set>
                                    <p:anim calcmode="lin" valueType="num">
                                      <p:cBhvr>
                                        <p:cTn id="7" dur="500" fill="hold"/>
                                        <p:tgtEl>
                                          <p:spTgt spid="139280"/>
                                        </p:tgtEl>
                                        <p:attrNameLst>
                                          <p:attrName>ppt_w</p:attrName>
                                        </p:attrNameLst>
                                      </p:cBhvr>
                                      <p:tavLst>
                                        <p:tav tm="0">
                                          <p:val>
                                            <p:fltVal val="0"/>
                                          </p:val>
                                        </p:tav>
                                        <p:tav tm="100000">
                                          <p:val>
                                            <p:strVal val="#ppt_w"/>
                                          </p:val>
                                        </p:tav>
                                      </p:tavLst>
                                    </p:anim>
                                    <p:anim calcmode="lin" valueType="num">
                                      <p:cBhvr>
                                        <p:cTn id="8" dur="500" fill="hold"/>
                                        <p:tgtEl>
                                          <p:spTgt spid="139280"/>
                                        </p:tgtEl>
                                        <p:attrNameLst>
                                          <p:attrName>ppt_h</p:attrName>
                                        </p:attrNameLst>
                                      </p:cBhvr>
                                      <p:tavLst>
                                        <p:tav tm="0">
                                          <p:val>
                                            <p:fltVal val="0"/>
                                          </p:val>
                                        </p:tav>
                                        <p:tav tm="100000">
                                          <p:val>
                                            <p:strVal val="#ppt_h"/>
                                          </p:val>
                                        </p:tav>
                                      </p:tavLst>
                                    </p:anim>
                                    <p:animEffect transition="in" filter="fade">
                                      <p:cBhvr>
                                        <p:cTn id="9" dur="500"/>
                                        <p:tgtEl>
                                          <p:spTgt spid="13928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grpId="0" nodeType="clickEffect">
                                  <p:stCondLst>
                                    <p:cond delay="0"/>
                                  </p:stCondLst>
                                  <p:iterate type="lt">
                                    <p:tmPct val="5000"/>
                                  </p:iterate>
                                  <p:childTnLst>
                                    <p:set>
                                      <p:cBhvr>
                                        <p:cTn id="13" dur="1" fill="hold">
                                          <p:stCondLst>
                                            <p:cond delay="0"/>
                                          </p:stCondLst>
                                        </p:cTn>
                                        <p:tgtEl>
                                          <p:spTgt spid="139269"/>
                                        </p:tgtEl>
                                        <p:attrNameLst>
                                          <p:attrName>style.visibility</p:attrName>
                                        </p:attrNameLst>
                                      </p:cBhvr>
                                      <p:to>
                                        <p:strVal val="visible"/>
                                      </p:to>
                                    </p:set>
                                    <p:anim calcmode="lin" valueType="num">
                                      <p:cBhvr>
                                        <p:cTn id="14" dur="1000" fill="hold"/>
                                        <p:tgtEl>
                                          <p:spTgt spid="139269"/>
                                        </p:tgtEl>
                                        <p:attrNameLst>
                                          <p:attrName>ppt_w</p:attrName>
                                        </p:attrNameLst>
                                      </p:cBhvr>
                                      <p:tavLst>
                                        <p:tav tm="0">
                                          <p:val>
                                            <p:fltVal val="0"/>
                                          </p:val>
                                        </p:tav>
                                        <p:tav tm="100000">
                                          <p:val>
                                            <p:strVal val="#ppt_w"/>
                                          </p:val>
                                        </p:tav>
                                      </p:tavLst>
                                    </p:anim>
                                    <p:anim calcmode="lin" valueType="num">
                                      <p:cBhvr>
                                        <p:cTn id="15" dur="1000" fill="hold"/>
                                        <p:tgtEl>
                                          <p:spTgt spid="139269"/>
                                        </p:tgtEl>
                                        <p:attrNameLst>
                                          <p:attrName>ppt_h</p:attrName>
                                        </p:attrNameLst>
                                      </p:cBhvr>
                                      <p:tavLst>
                                        <p:tav tm="0">
                                          <p:val>
                                            <p:fltVal val="0"/>
                                          </p:val>
                                        </p:tav>
                                        <p:tav tm="100000">
                                          <p:val>
                                            <p:strVal val="#ppt_h"/>
                                          </p:val>
                                        </p:tav>
                                      </p:tavLst>
                                    </p:anim>
                                    <p:anim calcmode="lin" valueType="num">
                                      <p:cBhvr>
                                        <p:cTn id="16" dur="1000" fill="hold"/>
                                        <p:tgtEl>
                                          <p:spTgt spid="139269"/>
                                        </p:tgtEl>
                                        <p:attrNameLst>
                                          <p:attrName>style.rotation</p:attrName>
                                        </p:attrNameLst>
                                      </p:cBhvr>
                                      <p:tavLst>
                                        <p:tav tm="0">
                                          <p:val>
                                            <p:fltVal val="90"/>
                                          </p:val>
                                        </p:tav>
                                        <p:tav tm="100000">
                                          <p:val>
                                            <p:fltVal val="0"/>
                                          </p:val>
                                        </p:tav>
                                      </p:tavLst>
                                    </p:anim>
                                    <p:animEffect transition="in" filter="fade">
                                      <p:cBhvr>
                                        <p:cTn id="17" dur="1000"/>
                                        <p:tgtEl>
                                          <p:spTgt spid="1392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39281"/>
                                        </p:tgtEl>
                                        <p:attrNameLst>
                                          <p:attrName>style.visibility</p:attrName>
                                        </p:attrNameLst>
                                      </p:cBhvr>
                                      <p:to>
                                        <p:strVal val="visible"/>
                                      </p:to>
                                    </p:set>
                                    <p:anim calcmode="lin" valueType="num">
                                      <p:cBhvr additive="base">
                                        <p:cTn id="22" dur="500" fill="hold"/>
                                        <p:tgtEl>
                                          <p:spTgt spid="139281"/>
                                        </p:tgtEl>
                                        <p:attrNameLst>
                                          <p:attrName>ppt_x</p:attrName>
                                        </p:attrNameLst>
                                      </p:cBhvr>
                                      <p:tavLst>
                                        <p:tav tm="0">
                                          <p:val>
                                            <p:strVal val="#ppt_x"/>
                                          </p:val>
                                        </p:tav>
                                        <p:tav tm="100000">
                                          <p:val>
                                            <p:strVal val="#ppt_x"/>
                                          </p:val>
                                        </p:tav>
                                      </p:tavLst>
                                    </p:anim>
                                    <p:anim calcmode="lin" valueType="num">
                                      <p:cBhvr additive="base">
                                        <p:cTn id="23" dur="500" fill="hold"/>
                                        <p:tgtEl>
                                          <p:spTgt spid="1392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80" grpId="0"/>
      <p:bldP spid="139269" grpId="0" animBg="1"/>
      <p:bldP spid="13928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8" descr="img132">
            <a:extLst>
              <a:ext uri="{FF2B5EF4-FFF2-40B4-BE49-F238E27FC236}">
                <a16:creationId xmlns:a16="http://schemas.microsoft.com/office/drawing/2014/main" id="{904EC1CD-68D2-2440-9E86-A2687F5039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138" r="8621" b="47183"/>
          <a:stretch>
            <a:fillRect/>
          </a:stretch>
        </p:blipFill>
        <p:spPr bwMode="auto">
          <a:xfrm>
            <a:off x="1752600" y="1752600"/>
            <a:ext cx="5791200" cy="394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7D19C57A-214A-5F48-8A57-230B009D943F}"/>
              </a:ext>
            </a:extLst>
          </p:cNvPr>
          <p:cNvSpPr>
            <a:spLocks noChangeArrowheads="1"/>
          </p:cNvSpPr>
          <p:nvPr/>
        </p:nvSpPr>
        <p:spPr bwMode="auto">
          <a:xfrm>
            <a:off x="304800" y="10668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sz="2400" b="1">
                <a:solidFill>
                  <a:srgbClr val="000099"/>
                </a:solidFill>
                <a:latin typeface="Times New Roman" panose="02020603050405020304" pitchFamily="18" charset="0"/>
                <a:ea typeface="宋体" panose="02010600030101010101" pitchFamily="2" charset="-122"/>
              </a:rPr>
              <a:t>Các bạn trong tranh có thể gặp nguy hiểm gì nếu đi đường vắng?</a:t>
            </a:r>
            <a:endParaRPr lang="en-US" altLang="zh-CN" sz="2400" b="1">
              <a:solidFill>
                <a:srgbClr val="000099"/>
              </a:solidFill>
              <a:ea typeface="宋体" panose="02010600030101010101" pitchFamily="2" charset="-122"/>
            </a:endParaRPr>
          </a:p>
        </p:txBody>
      </p:sp>
      <p:sp>
        <p:nvSpPr>
          <p:cNvPr id="3" name="Rectangle 2">
            <a:extLst>
              <a:ext uri="{FF2B5EF4-FFF2-40B4-BE49-F238E27FC236}">
                <a16:creationId xmlns:a16="http://schemas.microsoft.com/office/drawing/2014/main" id="{C5932FA4-0B81-5F4B-AEF1-D2DCC9E32398}"/>
              </a:ext>
            </a:extLst>
          </p:cNvPr>
          <p:cNvSpPr>
            <a:spLocks noChangeArrowheads="1"/>
          </p:cNvSpPr>
          <p:nvPr/>
        </p:nvSpPr>
        <p:spPr bwMode="auto">
          <a:xfrm>
            <a:off x="228600" y="5715000"/>
            <a:ext cx="876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zh-CN" sz="2400" b="1">
                <a:solidFill>
                  <a:srgbClr val="000000"/>
                </a:solidFill>
                <a:latin typeface="Times New Roman" panose="02020603050405020304" pitchFamily="18" charset="0"/>
                <a:ea typeface="宋体" panose="02010600030101010101" pitchFamily="2" charset="-122"/>
              </a:rPr>
              <a:t>Nếu đi đường vắng hai bạn có thể gặp kẻ xấu cướp đồ, bắt cóc,…</a:t>
            </a:r>
          </a:p>
        </p:txBody>
      </p:sp>
      <p:sp>
        <p:nvSpPr>
          <p:cNvPr id="14341" name="Rectangle 2">
            <a:extLst>
              <a:ext uri="{FF2B5EF4-FFF2-40B4-BE49-F238E27FC236}">
                <a16:creationId xmlns:a16="http://schemas.microsoft.com/office/drawing/2014/main" id="{5584F84B-E8A9-A24C-A0A2-A2989D06C022}"/>
              </a:ext>
            </a:extLst>
          </p:cNvPr>
          <p:cNvSpPr txBox="1">
            <a:spLocks noChangeArrowheads="1"/>
          </p:cNvSpPr>
          <p:nvPr/>
        </p:nvSpPr>
        <p:spPr bwMode="auto">
          <a:xfrm>
            <a:off x="381000" y="152400"/>
            <a:ext cx="876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rgbClr val="9900FF"/>
                </a:solidFill>
                <a:latin typeface="Times New Roman" panose="02020603050405020304" pitchFamily="18" charset="0"/>
                <a:cs typeface="Times New Roman" panose="02020603050405020304" pitchFamily="18" charset="0"/>
              </a:rPr>
              <a:t>1. Một số tình huống có thể dẫn đến nguy cơ bị xâm hại.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9" descr="img132">
            <a:extLst>
              <a:ext uri="{FF2B5EF4-FFF2-40B4-BE49-F238E27FC236}">
                <a16:creationId xmlns:a16="http://schemas.microsoft.com/office/drawing/2014/main" id="{B1FDA1A1-E6E4-2946-81CA-CBAA9E6E6F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0705" r="48276"/>
          <a:stretch>
            <a:fillRect/>
          </a:stretch>
        </p:blipFill>
        <p:spPr bwMode="auto">
          <a:xfrm>
            <a:off x="1524000" y="1447800"/>
            <a:ext cx="5943600"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Oval 5">
            <a:extLst>
              <a:ext uri="{FF2B5EF4-FFF2-40B4-BE49-F238E27FC236}">
                <a16:creationId xmlns:a16="http://schemas.microsoft.com/office/drawing/2014/main" id="{C7EED2F2-9CC8-9C49-801F-E7D543A18B11}"/>
              </a:ext>
            </a:extLst>
          </p:cNvPr>
          <p:cNvSpPr>
            <a:spLocks noChangeArrowheads="1"/>
          </p:cNvSpPr>
          <p:nvPr/>
        </p:nvSpPr>
        <p:spPr bwMode="auto">
          <a:xfrm>
            <a:off x="7010400" y="2063750"/>
            <a:ext cx="228600" cy="228600"/>
          </a:xfrm>
          <a:prstGeom prst="ellipse">
            <a:avLst/>
          </a:prstGeom>
          <a:solidFill>
            <a:schemeClr val="bg1"/>
          </a:solidFill>
          <a:ln w="9525">
            <a:solidFill>
              <a:schemeClr val="tx1"/>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2</a:t>
            </a:r>
          </a:p>
        </p:txBody>
      </p:sp>
      <p:sp>
        <p:nvSpPr>
          <p:cNvPr id="5" name="Text Box 16">
            <a:extLst>
              <a:ext uri="{FF2B5EF4-FFF2-40B4-BE49-F238E27FC236}">
                <a16:creationId xmlns:a16="http://schemas.microsoft.com/office/drawing/2014/main" id="{B68959B9-6328-1843-9B8C-84829F125CC6}"/>
              </a:ext>
            </a:extLst>
          </p:cNvPr>
          <p:cNvSpPr txBox="1">
            <a:spLocks noChangeArrowheads="1"/>
          </p:cNvSpPr>
          <p:nvPr/>
        </p:nvSpPr>
        <p:spPr bwMode="auto">
          <a:xfrm>
            <a:off x="304800" y="5722938"/>
            <a:ext cx="853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zh-CN" sz="2400" b="1">
                <a:solidFill>
                  <a:srgbClr val="FF0000"/>
                </a:solidFill>
                <a:latin typeface="Times New Roman" panose="02020603050405020304" pitchFamily="18" charset="0"/>
                <a:ea typeface="宋体" panose="02010600030101010101" pitchFamily="2" charset="-122"/>
              </a:rPr>
              <a:t>    Đi một mình vào buổi tối, đường vắng có thể bị kẻ xấu hãm hại, khi gặp nguy hiểm không có người giúp.</a:t>
            </a:r>
          </a:p>
        </p:txBody>
      </p:sp>
      <p:sp>
        <p:nvSpPr>
          <p:cNvPr id="6" name="Rectangle 5">
            <a:extLst>
              <a:ext uri="{FF2B5EF4-FFF2-40B4-BE49-F238E27FC236}">
                <a16:creationId xmlns:a16="http://schemas.microsoft.com/office/drawing/2014/main" id="{42EE9F76-DEFB-9142-98CB-1E35BDD768B0}"/>
              </a:ext>
            </a:extLst>
          </p:cNvPr>
          <p:cNvSpPr>
            <a:spLocks noChangeArrowheads="1"/>
          </p:cNvSpPr>
          <p:nvPr/>
        </p:nvSpPr>
        <p:spPr bwMode="auto">
          <a:xfrm>
            <a:off x="381000" y="838200"/>
            <a:ext cx="8610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sz="2400" b="1">
                <a:solidFill>
                  <a:srgbClr val="000099"/>
                </a:solidFill>
                <a:latin typeface="Times New Roman" panose="02020603050405020304" pitchFamily="18" charset="0"/>
                <a:ea typeface="宋体" panose="02010600030101010101" pitchFamily="2" charset="-122"/>
              </a:rPr>
              <a:t>Bạn trong tranh có thể gặp nguy hiểm gì nếu đi một mình vào buổi tối, đường vắng?</a:t>
            </a:r>
            <a:endParaRPr lang="en-US" altLang="en-US" sz="2400"/>
          </a:p>
        </p:txBody>
      </p:sp>
      <p:sp>
        <p:nvSpPr>
          <p:cNvPr id="15366" name="Rectangle 2">
            <a:extLst>
              <a:ext uri="{FF2B5EF4-FFF2-40B4-BE49-F238E27FC236}">
                <a16:creationId xmlns:a16="http://schemas.microsoft.com/office/drawing/2014/main" id="{07CC45C0-A8BF-C04A-8158-BE8D65B88DF0}"/>
              </a:ext>
            </a:extLst>
          </p:cNvPr>
          <p:cNvSpPr txBox="1">
            <a:spLocks noChangeArrowheads="1"/>
          </p:cNvSpPr>
          <p:nvPr/>
        </p:nvSpPr>
        <p:spPr bwMode="auto">
          <a:xfrm>
            <a:off x="228600" y="152400"/>
            <a:ext cx="876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rgbClr val="9900FF"/>
                </a:solidFill>
                <a:latin typeface="Times New Roman" panose="02020603050405020304" pitchFamily="18" charset="0"/>
                <a:cs typeface="Times New Roman" panose="02020603050405020304" pitchFamily="18" charset="0"/>
              </a:rPr>
              <a:t>1. Một số tình huống có thể dẫn đến nguy cơ bị xâm hại.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0" descr="img132">
            <a:extLst>
              <a:ext uri="{FF2B5EF4-FFF2-40B4-BE49-F238E27FC236}">
                <a16:creationId xmlns:a16="http://schemas.microsoft.com/office/drawing/2014/main" id="{361E7926-E434-B949-ADA8-06201C1CA9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1724" t="54930"/>
          <a:stretch>
            <a:fillRect/>
          </a:stretch>
        </p:blipFill>
        <p:spPr bwMode="auto">
          <a:xfrm>
            <a:off x="2057400" y="1600200"/>
            <a:ext cx="4724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Oval 6">
            <a:extLst>
              <a:ext uri="{FF2B5EF4-FFF2-40B4-BE49-F238E27FC236}">
                <a16:creationId xmlns:a16="http://schemas.microsoft.com/office/drawing/2014/main" id="{D9611D02-EBFE-FD45-8323-38A2A2CE813F}"/>
              </a:ext>
            </a:extLst>
          </p:cNvPr>
          <p:cNvSpPr>
            <a:spLocks noChangeArrowheads="1"/>
          </p:cNvSpPr>
          <p:nvPr/>
        </p:nvSpPr>
        <p:spPr bwMode="auto">
          <a:xfrm>
            <a:off x="6858000" y="5105400"/>
            <a:ext cx="304800" cy="304800"/>
          </a:xfrm>
          <a:prstGeom prst="ellipse">
            <a:avLst/>
          </a:prstGeom>
          <a:solidFill>
            <a:schemeClr val="bg1"/>
          </a:solidFill>
          <a:ln w="9525">
            <a:solidFill>
              <a:schemeClr val="tx1"/>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3</a:t>
            </a:r>
          </a:p>
        </p:txBody>
      </p:sp>
      <p:sp>
        <p:nvSpPr>
          <p:cNvPr id="6" name="Text Box 28">
            <a:extLst>
              <a:ext uri="{FF2B5EF4-FFF2-40B4-BE49-F238E27FC236}">
                <a16:creationId xmlns:a16="http://schemas.microsoft.com/office/drawing/2014/main" id="{1EA812A9-AD01-9D48-8585-3B22446257E9}"/>
              </a:ext>
            </a:extLst>
          </p:cNvPr>
          <p:cNvSpPr txBox="1">
            <a:spLocks noChangeArrowheads="1"/>
          </p:cNvSpPr>
          <p:nvPr/>
        </p:nvSpPr>
        <p:spPr bwMode="auto">
          <a:xfrm>
            <a:off x="228600" y="5791200"/>
            <a:ext cx="8686800" cy="519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zh-CN" sz="2800" b="1">
                <a:solidFill>
                  <a:schemeClr val="accent2"/>
                </a:solidFill>
                <a:latin typeface="Times New Roman" panose="02020603050405020304" pitchFamily="18" charset="0"/>
                <a:ea typeface="宋体" panose="02010600030101010101" pitchFamily="2" charset="-122"/>
              </a:rPr>
              <a:t> </a:t>
            </a:r>
            <a:r>
              <a:rPr lang="en-US" altLang="zh-CN" sz="2400" b="1">
                <a:solidFill>
                  <a:schemeClr val="accent2"/>
                </a:solidFill>
                <a:latin typeface="Times New Roman" panose="02020603050405020304" pitchFamily="18" charset="0"/>
                <a:ea typeface="宋体" panose="02010600030101010101" pitchFamily="2" charset="-122"/>
              </a:rPr>
              <a:t>Bạn gái có thể bị bắt cóc, bị hãm hại nếu lên xe đi cùng người lạ.</a:t>
            </a:r>
          </a:p>
        </p:txBody>
      </p:sp>
      <p:sp>
        <p:nvSpPr>
          <p:cNvPr id="16389" name="Rectangle 2">
            <a:extLst>
              <a:ext uri="{FF2B5EF4-FFF2-40B4-BE49-F238E27FC236}">
                <a16:creationId xmlns:a16="http://schemas.microsoft.com/office/drawing/2014/main" id="{092DBDC5-A2AD-6D4C-8F81-CF795BB484D6}"/>
              </a:ext>
            </a:extLst>
          </p:cNvPr>
          <p:cNvSpPr txBox="1">
            <a:spLocks noChangeArrowheads="1"/>
          </p:cNvSpPr>
          <p:nvPr/>
        </p:nvSpPr>
        <p:spPr bwMode="auto">
          <a:xfrm>
            <a:off x="228600" y="152400"/>
            <a:ext cx="876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600" b="1">
                <a:solidFill>
                  <a:srgbClr val="9900FF"/>
                </a:solidFill>
                <a:latin typeface="Times New Roman" panose="02020603050405020304" pitchFamily="18" charset="0"/>
                <a:cs typeface="Times New Roman" panose="02020603050405020304" pitchFamily="18" charset="0"/>
              </a:rPr>
              <a:t>1. Một số tình huống có thể dẫn đến nguy cơ bị xâm hại.</a:t>
            </a:r>
          </a:p>
        </p:txBody>
      </p:sp>
      <p:sp>
        <p:nvSpPr>
          <p:cNvPr id="10246" name="Rectangle 6">
            <a:extLst>
              <a:ext uri="{FF2B5EF4-FFF2-40B4-BE49-F238E27FC236}">
                <a16:creationId xmlns:a16="http://schemas.microsoft.com/office/drawing/2014/main" id="{C5B1FDD7-2984-7E47-BF4A-C5F5D25B3393}"/>
              </a:ext>
            </a:extLst>
          </p:cNvPr>
          <p:cNvSpPr>
            <a:spLocks noChangeArrowheads="1"/>
          </p:cNvSpPr>
          <p:nvPr/>
        </p:nvSpPr>
        <p:spPr bwMode="auto">
          <a:xfrm>
            <a:off x="228600" y="838200"/>
            <a:ext cx="876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zh-CN" sz="2000" b="1">
                <a:solidFill>
                  <a:srgbClr val="000099"/>
                </a:solidFill>
                <a:latin typeface="Times New Roman" panose="02020603050405020304" pitchFamily="18" charset="0"/>
                <a:ea typeface="宋体" panose="02010600030101010101" pitchFamily="2" charset="-122"/>
                <a:cs typeface="Times New Roman" panose="02020603050405020304" pitchFamily="18" charset="0"/>
              </a:rPr>
              <a:t>Bạn gái trong tranh có thể gặp nguy hiểm gì nếu lên xe cùng người lạ?</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box(in)">
                                      <p:cBhvr>
                                        <p:cTn id="7" dur="500"/>
                                        <p:tgtEl>
                                          <p:spTgt spid="102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2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4" descr="2">
            <a:extLst>
              <a:ext uri="{FF2B5EF4-FFF2-40B4-BE49-F238E27FC236}">
                <a16:creationId xmlns:a16="http://schemas.microsoft.com/office/drawing/2014/main" id="{E99CC694-50DA-2745-9B59-1EC70DFF19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09800"/>
            <a:ext cx="2667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6" descr="1">
            <a:extLst>
              <a:ext uri="{FF2B5EF4-FFF2-40B4-BE49-F238E27FC236}">
                <a16:creationId xmlns:a16="http://schemas.microsoft.com/office/drawing/2014/main" id="{51EBB7FD-8DA3-6545-B2FB-2B3C8C1CAF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209800"/>
            <a:ext cx="2667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17" descr="3">
            <a:extLst>
              <a:ext uri="{FF2B5EF4-FFF2-40B4-BE49-F238E27FC236}">
                <a16:creationId xmlns:a16="http://schemas.microsoft.com/office/drawing/2014/main" id="{E794D15B-6C7B-F84C-B520-2780B3372E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286000"/>
            <a:ext cx="2590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25E92B07-CE76-894E-81E8-93837F00EDD3}"/>
              </a:ext>
            </a:extLst>
          </p:cNvPr>
          <p:cNvSpPr>
            <a:spLocks noChangeArrowheads="1"/>
          </p:cNvSpPr>
          <p:nvPr/>
        </p:nvSpPr>
        <p:spPr bwMode="auto">
          <a:xfrm>
            <a:off x="457200" y="5410200"/>
            <a:ext cx="8458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400" b="1">
                <a:solidFill>
                  <a:srgbClr val="000099"/>
                </a:solidFill>
                <a:latin typeface="Times New Roman" panose="02020603050405020304" pitchFamily="18" charset="0"/>
              </a:rPr>
              <a:t>        Ngoài những tình huống trên, các em hãy nêu những tình huống khác có thể dẫn đến nguy cơ bị xâm hại mà em biết?</a:t>
            </a:r>
          </a:p>
        </p:txBody>
      </p:sp>
      <p:sp>
        <p:nvSpPr>
          <p:cNvPr id="17414" name="Rectangle 2">
            <a:extLst>
              <a:ext uri="{FF2B5EF4-FFF2-40B4-BE49-F238E27FC236}">
                <a16:creationId xmlns:a16="http://schemas.microsoft.com/office/drawing/2014/main" id="{84720233-D073-DD41-996B-8CBEF341C05E}"/>
              </a:ext>
            </a:extLst>
          </p:cNvPr>
          <p:cNvSpPr txBox="1">
            <a:spLocks noChangeArrowheads="1"/>
          </p:cNvSpPr>
          <p:nvPr/>
        </p:nvSpPr>
        <p:spPr bwMode="auto">
          <a:xfrm>
            <a:off x="228600" y="1676400"/>
            <a:ext cx="876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600" b="1">
                <a:solidFill>
                  <a:srgbClr val="9900FF"/>
                </a:solidFill>
                <a:latin typeface="Times New Roman" panose="02020603050405020304" pitchFamily="18" charset="0"/>
                <a:cs typeface="Times New Roman" panose="02020603050405020304" pitchFamily="18" charset="0"/>
              </a:rPr>
              <a:t>1. Một số tình huống có thể dẫn đến nguy cơ bị xâm hại.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a:extLst>
              <a:ext uri="{FF2B5EF4-FFF2-40B4-BE49-F238E27FC236}">
                <a16:creationId xmlns:a16="http://schemas.microsoft.com/office/drawing/2014/main" id="{53A58A3B-1ECF-8B4C-85B2-450BDF9B140C}"/>
              </a:ext>
            </a:extLst>
          </p:cNvPr>
          <p:cNvSpPr txBox="1">
            <a:spLocks noChangeArrowheads="1"/>
          </p:cNvSpPr>
          <p:nvPr/>
        </p:nvSpPr>
        <p:spPr bwMode="auto">
          <a:xfrm>
            <a:off x="762000" y="2133600"/>
            <a:ext cx="7731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 Ở trong phòng kín một mình với người lạ.</a:t>
            </a:r>
          </a:p>
        </p:txBody>
      </p:sp>
      <p:sp>
        <p:nvSpPr>
          <p:cNvPr id="18435" name="Text Box 6">
            <a:extLst>
              <a:ext uri="{FF2B5EF4-FFF2-40B4-BE49-F238E27FC236}">
                <a16:creationId xmlns:a16="http://schemas.microsoft.com/office/drawing/2014/main" id="{90722344-3557-2F42-AFA6-FC5F2378FD28}"/>
              </a:ext>
            </a:extLst>
          </p:cNvPr>
          <p:cNvSpPr txBox="1">
            <a:spLocks noChangeArrowheads="1"/>
          </p:cNvSpPr>
          <p:nvPr/>
        </p:nvSpPr>
        <p:spPr bwMode="auto">
          <a:xfrm>
            <a:off x="685800" y="2590800"/>
            <a:ext cx="78787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 - Nhận tiền, quà hoặc sự giúp đỡ đặc biệt của người khác       mà không rõ lí do.</a:t>
            </a:r>
          </a:p>
        </p:txBody>
      </p:sp>
      <p:sp>
        <p:nvSpPr>
          <p:cNvPr id="18436" name="Text Box 10">
            <a:extLst>
              <a:ext uri="{FF2B5EF4-FFF2-40B4-BE49-F238E27FC236}">
                <a16:creationId xmlns:a16="http://schemas.microsoft.com/office/drawing/2014/main" id="{9728D467-5658-EF4C-BF2C-DAFDBD7D61CE}"/>
              </a:ext>
            </a:extLst>
          </p:cNvPr>
          <p:cNvSpPr txBox="1">
            <a:spLocks noChangeArrowheads="1"/>
          </p:cNvSpPr>
          <p:nvPr/>
        </p:nvSpPr>
        <p:spPr bwMode="auto">
          <a:xfrm>
            <a:off x="762000" y="3429000"/>
            <a:ext cx="632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 Mang nhiều nữ trang khi đi ra ngoài.</a:t>
            </a:r>
          </a:p>
        </p:txBody>
      </p:sp>
      <p:sp>
        <p:nvSpPr>
          <p:cNvPr id="18437" name="Text Box 4">
            <a:extLst>
              <a:ext uri="{FF2B5EF4-FFF2-40B4-BE49-F238E27FC236}">
                <a16:creationId xmlns:a16="http://schemas.microsoft.com/office/drawing/2014/main" id="{10E14C97-557E-004B-83DD-DCEA0F9B8BCB}"/>
              </a:ext>
            </a:extLst>
          </p:cNvPr>
          <p:cNvSpPr txBox="1">
            <a:spLocks noChangeArrowheads="1"/>
          </p:cNvSpPr>
          <p:nvPr/>
        </p:nvSpPr>
        <p:spPr bwMode="auto">
          <a:xfrm>
            <a:off x="762000" y="3886200"/>
            <a:ext cx="7519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 Đi một mình nơi tối tăm, vắng vẻ.</a:t>
            </a:r>
          </a:p>
        </p:txBody>
      </p:sp>
      <p:sp>
        <p:nvSpPr>
          <p:cNvPr id="18438" name="Text Box 7">
            <a:extLst>
              <a:ext uri="{FF2B5EF4-FFF2-40B4-BE49-F238E27FC236}">
                <a16:creationId xmlns:a16="http://schemas.microsoft.com/office/drawing/2014/main" id="{78458D1A-D61F-DF40-B1BE-2FFEA10F70ED}"/>
              </a:ext>
            </a:extLst>
          </p:cNvPr>
          <p:cNvSpPr txBox="1">
            <a:spLocks noChangeArrowheads="1"/>
          </p:cNvSpPr>
          <p:nvPr/>
        </p:nvSpPr>
        <p:spPr bwMode="auto">
          <a:xfrm>
            <a:off x="762000" y="44196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 Để người lạ vào nhà khi chỉ có một mình.</a:t>
            </a:r>
          </a:p>
        </p:txBody>
      </p:sp>
      <p:sp>
        <p:nvSpPr>
          <p:cNvPr id="18439" name="Text Box 8">
            <a:extLst>
              <a:ext uri="{FF2B5EF4-FFF2-40B4-BE49-F238E27FC236}">
                <a16:creationId xmlns:a16="http://schemas.microsoft.com/office/drawing/2014/main" id="{99796B81-DBEF-F846-BE60-2938DEE9ECD4}"/>
              </a:ext>
            </a:extLst>
          </p:cNvPr>
          <p:cNvSpPr txBox="1">
            <a:spLocks noChangeArrowheads="1"/>
          </p:cNvSpPr>
          <p:nvPr/>
        </p:nvSpPr>
        <p:spPr bwMode="auto">
          <a:xfrm>
            <a:off x="762000" y="5334000"/>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 Lên mạng internet “chat” với người lạ.</a:t>
            </a:r>
          </a:p>
        </p:txBody>
      </p:sp>
      <p:sp>
        <p:nvSpPr>
          <p:cNvPr id="18440" name="Text Box 9">
            <a:extLst>
              <a:ext uri="{FF2B5EF4-FFF2-40B4-BE49-F238E27FC236}">
                <a16:creationId xmlns:a16="http://schemas.microsoft.com/office/drawing/2014/main" id="{777FAE50-D8F9-CF48-BA49-144F98D483E2}"/>
              </a:ext>
            </a:extLst>
          </p:cNvPr>
          <p:cNvSpPr txBox="1">
            <a:spLocks noChangeArrowheads="1"/>
          </p:cNvSpPr>
          <p:nvPr/>
        </p:nvSpPr>
        <p:spPr bwMode="auto">
          <a:xfrm>
            <a:off x="762000" y="487680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 Đi chơi với người lạ.</a:t>
            </a:r>
          </a:p>
        </p:txBody>
      </p:sp>
      <p:sp>
        <p:nvSpPr>
          <p:cNvPr id="16" name="Rectangle 15">
            <a:extLst>
              <a:ext uri="{FF2B5EF4-FFF2-40B4-BE49-F238E27FC236}">
                <a16:creationId xmlns:a16="http://schemas.microsoft.com/office/drawing/2014/main" id="{B862B592-CFF5-4949-B750-A143D49F9555}"/>
              </a:ext>
            </a:extLst>
          </p:cNvPr>
          <p:cNvSpPr/>
          <p:nvPr/>
        </p:nvSpPr>
        <p:spPr>
          <a:xfrm>
            <a:off x="458988" y="835025"/>
            <a:ext cx="7467600" cy="646331"/>
          </a:xfrm>
          <a:prstGeom prst="rect">
            <a:avLst/>
          </a:prstGeom>
          <a:noFill/>
        </p:spPr>
        <p:txBody>
          <a:bodyPr>
            <a:spAutoFit/>
          </a:bodyPr>
          <a:lstStyle/>
          <a:p>
            <a:pPr algn="ctr" eaLnBrk="1" hangingPunct="1">
              <a:defRPr/>
            </a:pPr>
            <a:r>
              <a:rPr lang="en-US" sz="3600" b="1" i="1" dirty="0" err="1">
                <a:ln w="10541" cmpd="sng">
                  <a:solidFill>
                    <a:schemeClr val="accent1">
                      <a:shade val="88000"/>
                      <a:satMod val="110000"/>
                    </a:schemeClr>
                  </a:solidFill>
                  <a:prstDash val="solid"/>
                </a:ln>
                <a:solidFill>
                  <a:srgbClr val="FF0000"/>
                </a:solidFill>
                <a:latin typeface="Times New Roman" pitchFamily="18" charset="0"/>
                <a:cs typeface="+mn-cs"/>
              </a:rPr>
              <a:t>Phòng</a:t>
            </a:r>
            <a:r>
              <a:rPr lang="en-US" sz="3600" b="1" i="1" dirty="0">
                <a:ln w="10541" cmpd="sng">
                  <a:solidFill>
                    <a:schemeClr val="accent1">
                      <a:shade val="88000"/>
                      <a:satMod val="110000"/>
                    </a:schemeClr>
                  </a:solidFill>
                  <a:prstDash val="solid"/>
                </a:ln>
                <a:solidFill>
                  <a:srgbClr val="FF0000"/>
                </a:solidFill>
                <a:latin typeface="Times New Roman" pitchFamily="18" charset="0"/>
                <a:cs typeface="+mn-cs"/>
              </a:rPr>
              <a:t> </a:t>
            </a:r>
            <a:r>
              <a:rPr lang="en-US" sz="3600" b="1" i="1" dirty="0" err="1">
                <a:ln w="10541" cmpd="sng">
                  <a:solidFill>
                    <a:schemeClr val="accent1">
                      <a:shade val="88000"/>
                      <a:satMod val="110000"/>
                    </a:schemeClr>
                  </a:solidFill>
                  <a:prstDash val="solid"/>
                </a:ln>
                <a:solidFill>
                  <a:srgbClr val="FF0000"/>
                </a:solidFill>
                <a:latin typeface="Times New Roman" pitchFamily="18" charset="0"/>
                <a:cs typeface="+mn-cs"/>
              </a:rPr>
              <a:t>tránh</a:t>
            </a:r>
            <a:r>
              <a:rPr lang="en-US" sz="3600" b="1" i="1" dirty="0">
                <a:ln w="10541" cmpd="sng">
                  <a:solidFill>
                    <a:schemeClr val="accent1">
                      <a:shade val="88000"/>
                      <a:satMod val="110000"/>
                    </a:schemeClr>
                  </a:solidFill>
                  <a:prstDash val="solid"/>
                </a:ln>
                <a:solidFill>
                  <a:srgbClr val="FF0000"/>
                </a:solidFill>
                <a:latin typeface="Times New Roman" pitchFamily="18" charset="0"/>
                <a:cs typeface="+mn-cs"/>
              </a:rPr>
              <a:t> </a:t>
            </a:r>
            <a:r>
              <a:rPr lang="en-US" sz="3600" b="1" i="1" dirty="0" err="1">
                <a:ln w="10541" cmpd="sng">
                  <a:solidFill>
                    <a:schemeClr val="accent1">
                      <a:shade val="88000"/>
                      <a:satMod val="110000"/>
                    </a:schemeClr>
                  </a:solidFill>
                  <a:prstDash val="solid"/>
                </a:ln>
                <a:solidFill>
                  <a:srgbClr val="FF0000"/>
                </a:solidFill>
                <a:latin typeface="Times New Roman" pitchFamily="18" charset="0"/>
                <a:cs typeface="+mn-cs"/>
              </a:rPr>
              <a:t>bị</a:t>
            </a:r>
            <a:r>
              <a:rPr lang="en-US" sz="3600" b="1" i="1" dirty="0">
                <a:ln w="10541" cmpd="sng">
                  <a:solidFill>
                    <a:schemeClr val="accent1">
                      <a:shade val="88000"/>
                      <a:satMod val="110000"/>
                    </a:schemeClr>
                  </a:solidFill>
                  <a:prstDash val="solid"/>
                </a:ln>
                <a:solidFill>
                  <a:srgbClr val="FF0000"/>
                </a:solidFill>
                <a:latin typeface="Times New Roman" pitchFamily="18" charset="0"/>
                <a:cs typeface="+mn-cs"/>
              </a:rPr>
              <a:t> </a:t>
            </a:r>
            <a:r>
              <a:rPr lang="en-US" sz="3600" b="1" i="1" dirty="0" err="1">
                <a:ln w="10541" cmpd="sng">
                  <a:solidFill>
                    <a:schemeClr val="accent1">
                      <a:shade val="88000"/>
                      <a:satMod val="110000"/>
                    </a:schemeClr>
                  </a:solidFill>
                  <a:prstDash val="solid"/>
                </a:ln>
                <a:solidFill>
                  <a:srgbClr val="FF0000"/>
                </a:solidFill>
                <a:latin typeface="Times New Roman" pitchFamily="18" charset="0"/>
                <a:cs typeface="+mn-cs"/>
              </a:rPr>
              <a:t>xâm</a:t>
            </a:r>
            <a:r>
              <a:rPr lang="en-US" sz="3600" b="1" i="1" dirty="0">
                <a:ln w="10541" cmpd="sng">
                  <a:solidFill>
                    <a:schemeClr val="accent1">
                      <a:shade val="88000"/>
                      <a:satMod val="110000"/>
                    </a:schemeClr>
                  </a:solidFill>
                  <a:prstDash val="solid"/>
                </a:ln>
                <a:solidFill>
                  <a:srgbClr val="FF0000"/>
                </a:solidFill>
                <a:latin typeface="Times New Roman" pitchFamily="18" charset="0"/>
                <a:cs typeface="+mn-cs"/>
              </a:rPr>
              <a:t> </a:t>
            </a:r>
            <a:r>
              <a:rPr lang="en-US" sz="3600" b="1" i="1" dirty="0" err="1">
                <a:ln w="10541" cmpd="sng">
                  <a:solidFill>
                    <a:schemeClr val="accent1">
                      <a:shade val="88000"/>
                      <a:satMod val="110000"/>
                    </a:schemeClr>
                  </a:solidFill>
                  <a:prstDash val="solid"/>
                </a:ln>
                <a:solidFill>
                  <a:srgbClr val="FF0000"/>
                </a:solidFill>
                <a:latin typeface="Times New Roman" pitchFamily="18" charset="0"/>
                <a:cs typeface="+mn-cs"/>
              </a:rPr>
              <a:t>hại</a:t>
            </a:r>
            <a:endParaRPr lang="en-US" sz="3600" b="1" dirty="0">
              <a:ln w="10541" cmpd="sng">
                <a:solidFill>
                  <a:schemeClr val="accent1">
                    <a:shade val="88000"/>
                    <a:satMod val="110000"/>
                  </a:schemeClr>
                </a:solidFill>
                <a:prstDash val="solid"/>
              </a:ln>
              <a:solidFill>
                <a:srgbClr val="FF0000"/>
              </a:solidFill>
              <a:latin typeface="Arial" charset="0"/>
              <a:cs typeface="+mn-cs"/>
            </a:endParaRPr>
          </a:p>
        </p:txBody>
      </p:sp>
      <p:sp>
        <p:nvSpPr>
          <p:cNvPr id="18442" name="Rectangle 2">
            <a:extLst>
              <a:ext uri="{FF2B5EF4-FFF2-40B4-BE49-F238E27FC236}">
                <a16:creationId xmlns:a16="http://schemas.microsoft.com/office/drawing/2014/main" id="{6823A09E-85A5-E048-8C33-1B5FC3273C54}"/>
              </a:ext>
            </a:extLst>
          </p:cNvPr>
          <p:cNvSpPr txBox="1">
            <a:spLocks noChangeArrowheads="1"/>
          </p:cNvSpPr>
          <p:nvPr/>
        </p:nvSpPr>
        <p:spPr bwMode="auto">
          <a:xfrm>
            <a:off x="228600" y="1447800"/>
            <a:ext cx="876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600" b="1">
                <a:solidFill>
                  <a:srgbClr val="9900FF"/>
                </a:solidFill>
                <a:latin typeface="Times New Roman" panose="02020603050405020304" pitchFamily="18" charset="0"/>
                <a:cs typeface="Times New Roman" panose="02020603050405020304" pitchFamily="18" charset="0"/>
              </a:rPr>
              <a:t>1. Một số tình huống có thể dẫn đến nguy cơ bị xâm hại.</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4ee16933ee8154ecc3025b99153a4498">
            <a:extLst>
              <a:ext uri="{FF2B5EF4-FFF2-40B4-BE49-F238E27FC236}">
                <a16:creationId xmlns:a16="http://schemas.microsoft.com/office/drawing/2014/main" id="{A90C0C8B-B157-0048-828C-5F00E4FA7E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6EE27CF-273D-9347-82BF-06A174045130}"/>
              </a:ext>
            </a:extLst>
          </p:cNvPr>
          <p:cNvSpPr/>
          <p:nvPr/>
        </p:nvSpPr>
        <p:spPr>
          <a:xfrm>
            <a:off x="428826" y="838200"/>
            <a:ext cx="7467600" cy="646331"/>
          </a:xfrm>
          <a:prstGeom prst="rect">
            <a:avLst/>
          </a:prstGeom>
          <a:noFill/>
        </p:spPr>
        <p:txBody>
          <a:bodyPr>
            <a:spAutoFit/>
          </a:bodyPr>
          <a:lstStyle/>
          <a:p>
            <a:pPr algn="ctr" eaLnBrk="1" hangingPunct="1">
              <a:defRPr/>
            </a:pPr>
            <a:r>
              <a:rPr lang="en-US" sz="3600" b="1" i="1" dirty="0" err="1">
                <a:ln w="10541" cmpd="sng">
                  <a:solidFill>
                    <a:schemeClr val="accent1">
                      <a:shade val="88000"/>
                      <a:satMod val="110000"/>
                    </a:schemeClr>
                  </a:solidFill>
                  <a:prstDash val="solid"/>
                </a:ln>
                <a:solidFill>
                  <a:srgbClr val="FF0000"/>
                </a:solidFill>
                <a:latin typeface="Times New Roman" pitchFamily="18" charset="0"/>
                <a:cs typeface="+mn-cs"/>
              </a:rPr>
              <a:t>Phòng</a:t>
            </a:r>
            <a:r>
              <a:rPr lang="en-US" sz="3600" b="1" i="1" dirty="0">
                <a:ln w="10541" cmpd="sng">
                  <a:solidFill>
                    <a:schemeClr val="accent1">
                      <a:shade val="88000"/>
                      <a:satMod val="110000"/>
                    </a:schemeClr>
                  </a:solidFill>
                  <a:prstDash val="solid"/>
                </a:ln>
                <a:solidFill>
                  <a:srgbClr val="FF0000"/>
                </a:solidFill>
                <a:latin typeface="Times New Roman" pitchFamily="18" charset="0"/>
                <a:cs typeface="+mn-cs"/>
              </a:rPr>
              <a:t> </a:t>
            </a:r>
            <a:r>
              <a:rPr lang="en-US" sz="3600" b="1" i="1" dirty="0" err="1">
                <a:ln w="10541" cmpd="sng">
                  <a:solidFill>
                    <a:schemeClr val="accent1">
                      <a:shade val="88000"/>
                      <a:satMod val="110000"/>
                    </a:schemeClr>
                  </a:solidFill>
                  <a:prstDash val="solid"/>
                </a:ln>
                <a:solidFill>
                  <a:srgbClr val="FF0000"/>
                </a:solidFill>
                <a:latin typeface="Times New Roman" pitchFamily="18" charset="0"/>
                <a:cs typeface="+mn-cs"/>
              </a:rPr>
              <a:t>tránh</a:t>
            </a:r>
            <a:r>
              <a:rPr lang="en-US" sz="3600" b="1" i="1" dirty="0">
                <a:ln w="10541" cmpd="sng">
                  <a:solidFill>
                    <a:schemeClr val="accent1">
                      <a:shade val="88000"/>
                      <a:satMod val="110000"/>
                    </a:schemeClr>
                  </a:solidFill>
                  <a:prstDash val="solid"/>
                </a:ln>
                <a:solidFill>
                  <a:srgbClr val="FF0000"/>
                </a:solidFill>
                <a:latin typeface="Times New Roman" pitchFamily="18" charset="0"/>
                <a:cs typeface="+mn-cs"/>
              </a:rPr>
              <a:t> </a:t>
            </a:r>
            <a:r>
              <a:rPr lang="en-US" sz="3600" b="1" i="1" dirty="0" err="1">
                <a:ln w="10541" cmpd="sng">
                  <a:solidFill>
                    <a:schemeClr val="accent1">
                      <a:shade val="88000"/>
                      <a:satMod val="110000"/>
                    </a:schemeClr>
                  </a:solidFill>
                  <a:prstDash val="solid"/>
                </a:ln>
                <a:solidFill>
                  <a:srgbClr val="FF0000"/>
                </a:solidFill>
                <a:latin typeface="Times New Roman" pitchFamily="18" charset="0"/>
                <a:cs typeface="+mn-cs"/>
              </a:rPr>
              <a:t>bị</a:t>
            </a:r>
            <a:r>
              <a:rPr lang="en-US" sz="3600" b="1" i="1" dirty="0">
                <a:ln w="10541" cmpd="sng">
                  <a:solidFill>
                    <a:schemeClr val="accent1">
                      <a:shade val="88000"/>
                      <a:satMod val="110000"/>
                    </a:schemeClr>
                  </a:solidFill>
                  <a:prstDash val="solid"/>
                </a:ln>
                <a:solidFill>
                  <a:srgbClr val="FF0000"/>
                </a:solidFill>
                <a:latin typeface="Times New Roman" pitchFamily="18" charset="0"/>
                <a:cs typeface="+mn-cs"/>
              </a:rPr>
              <a:t> </a:t>
            </a:r>
            <a:r>
              <a:rPr lang="en-US" sz="3600" b="1" i="1" dirty="0" err="1">
                <a:ln w="10541" cmpd="sng">
                  <a:solidFill>
                    <a:schemeClr val="accent1">
                      <a:shade val="88000"/>
                      <a:satMod val="110000"/>
                    </a:schemeClr>
                  </a:solidFill>
                  <a:prstDash val="solid"/>
                </a:ln>
                <a:solidFill>
                  <a:srgbClr val="FF0000"/>
                </a:solidFill>
                <a:latin typeface="Times New Roman" pitchFamily="18" charset="0"/>
                <a:cs typeface="+mn-cs"/>
              </a:rPr>
              <a:t>xâm</a:t>
            </a:r>
            <a:r>
              <a:rPr lang="en-US" sz="3600" b="1" i="1" dirty="0">
                <a:ln w="10541" cmpd="sng">
                  <a:solidFill>
                    <a:schemeClr val="accent1">
                      <a:shade val="88000"/>
                      <a:satMod val="110000"/>
                    </a:schemeClr>
                  </a:solidFill>
                  <a:prstDash val="solid"/>
                </a:ln>
                <a:solidFill>
                  <a:srgbClr val="FF0000"/>
                </a:solidFill>
                <a:latin typeface="Times New Roman" pitchFamily="18" charset="0"/>
                <a:cs typeface="+mn-cs"/>
              </a:rPr>
              <a:t> </a:t>
            </a:r>
            <a:r>
              <a:rPr lang="en-US" sz="3600" b="1" i="1" dirty="0" err="1">
                <a:ln w="10541" cmpd="sng">
                  <a:solidFill>
                    <a:schemeClr val="accent1">
                      <a:shade val="88000"/>
                      <a:satMod val="110000"/>
                    </a:schemeClr>
                  </a:solidFill>
                  <a:prstDash val="solid"/>
                </a:ln>
                <a:solidFill>
                  <a:srgbClr val="FF0000"/>
                </a:solidFill>
                <a:latin typeface="Times New Roman" pitchFamily="18" charset="0"/>
                <a:cs typeface="+mn-cs"/>
              </a:rPr>
              <a:t>hại</a:t>
            </a:r>
            <a:endParaRPr lang="en-US" sz="3600" b="1" dirty="0">
              <a:ln w="10541" cmpd="sng">
                <a:solidFill>
                  <a:schemeClr val="accent1">
                    <a:shade val="88000"/>
                    <a:satMod val="110000"/>
                  </a:schemeClr>
                </a:solidFill>
                <a:prstDash val="solid"/>
              </a:ln>
              <a:solidFill>
                <a:srgbClr val="FF0000"/>
              </a:solidFill>
              <a:latin typeface="Arial" charset="0"/>
              <a:cs typeface="+mn-cs"/>
            </a:endParaRPr>
          </a:p>
        </p:txBody>
      </p:sp>
      <p:sp>
        <p:nvSpPr>
          <p:cNvPr id="19460" name="Rectangle 2">
            <a:extLst>
              <a:ext uri="{FF2B5EF4-FFF2-40B4-BE49-F238E27FC236}">
                <a16:creationId xmlns:a16="http://schemas.microsoft.com/office/drawing/2014/main" id="{0E609713-D00B-5B4F-918E-4B9622A9F72B}"/>
              </a:ext>
            </a:extLst>
          </p:cNvPr>
          <p:cNvSpPr txBox="1">
            <a:spLocks noChangeArrowheads="1"/>
          </p:cNvSpPr>
          <p:nvPr/>
        </p:nvSpPr>
        <p:spPr bwMode="auto">
          <a:xfrm>
            <a:off x="381000" y="1905000"/>
            <a:ext cx="876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600" b="1">
                <a:solidFill>
                  <a:srgbClr val="9900FF"/>
                </a:solidFill>
                <a:latin typeface="Times New Roman" panose="02020603050405020304" pitchFamily="18" charset="0"/>
                <a:cs typeface="Times New Roman" panose="02020603050405020304" pitchFamily="18" charset="0"/>
              </a:rPr>
              <a:t>1. Một số tình huống có thể dẫn đến nguy cơ bị xâm hại.</a:t>
            </a:r>
          </a:p>
        </p:txBody>
      </p:sp>
      <p:sp>
        <p:nvSpPr>
          <p:cNvPr id="19461" name="Rectangle 7">
            <a:extLst>
              <a:ext uri="{FF2B5EF4-FFF2-40B4-BE49-F238E27FC236}">
                <a16:creationId xmlns:a16="http://schemas.microsoft.com/office/drawing/2014/main" id="{E85EFA85-F1A1-574D-8E2A-600BD96F6F90}"/>
              </a:ext>
            </a:extLst>
          </p:cNvPr>
          <p:cNvSpPr>
            <a:spLocks noChangeArrowheads="1"/>
          </p:cNvSpPr>
          <p:nvPr/>
        </p:nvSpPr>
        <p:spPr bwMode="auto">
          <a:xfrm>
            <a:off x="381000" y="2743200"/>
            <a:ext cx="8534400"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30000"/>
              </a:lnSpc>
              <a:spcBef>
                <a:spcPct val="50000"/>
              </a:spcBef>
            </a:pPr>
            <a:r>
              <a:rPr lang="en-US" altLang="en-US" sz="2400" b="1">
                <a:latin typeface="Times New Roman" panose="02020603050405020304" pitchFamily="18" charset="0"/>
              </a:rPr>
              <a:t>	Theo Báo cáo của Chính phủ, giai đoạn từ 2015 đến 2019, cả nước có 8.442 vụ xâm hại trẻ em được phát hiện, xử lý, với 8.709 trẻ em bị xâm hại. Trong đó, có 6.432 trẻ bị xâm hại tình dục; 857 trẻ bị bạo lực; 106 trẻ bị mua bán, bắt cóc, chiếm đoạt; 1.314 trẻ bị xâm hại bằng các hình thức khác.</a:t>
            </a:r>
            <a:endParaRPr lang="en-US" altLang="en-US" sz="2400" b="1">
              <a:solidFill>
                <a:srgbClr val="333333"/>
              </a:solidFill>
              <a:latin typeface="Times New Roman" panose="02020603050405020304" pitchFamily="18" charset="0"/>
            </a:endParaRPr>
          </a:p>
          <a:p>
            <a:pPr>
              <a:lnSpc>
                <a:spcPct val="130000"/>
              </a:lnSpc>
              <a:spcBef>
                <a:spcPct val="50000"/>
              </a:spcBef>
            </a:pPr>
            <a:endParaRPr lang="en-US" altLang="en-US" sz="2400">
              <a:latin typeface="Times New Roman" panose="02020603050405020304" pitchFamily="18"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s 3">
            <a:extLst>
              <a:ext uri="{FF2B5EF4-FFF2-40B4-BE49-F238E27FC236}">
                <a16:creationId xmlns:a16="http://schemas.microsoft.com/office/drawing/2014/main" id="{0D7A4865-FA9D-BB4B-A05A-1648031883D0}"/>
              </a:ext>
            </a:extLst>
          </p:cNvPr>
          <p:cNvSpPr/>
          <p:nvPr/>
        </p:nvSpPr>
        <p:spPr>
          <a:xfrm>
            <a:off x="1905000" y="2228671"/>
            <a:ext cx="5181600" cy="1200329"/>
          </a:xfrm>
          <a:prstGeom prst="rect">
            <a:avLst/>
          </a:prstGeom>
          <a:noFill/>
          <a:ln>
            <a:noFill/>
          </a:ln>
        </p:spPr>
        <p:txBody>
          <a:bodyPr>
            <a:spAutoFit/>
          </a:bodyPr>
          <a:lstStyle/>
          <a:p>
            <a:pPr algn="ctr" eaLnBrk="1" hangingPunct="1">
              <a:defRPr/>
            </a:pPr>
            <a:r>
              <a:rPr lang="en-US" altLang="zh-CN" sz="7200" b="1" dirty="0" err="1">
                <a:ln w="9525">
                  <a:solidFill>
                    <a:schemeClr val="bg1"/>
                  </a:solidFill>
                  <a:prstDash val="solid"/>
                </a:ln>
                <a:solidFill>
                  <a:srgbClr val="7030A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Thực</a:t>
            </a:r>
            <a:r>
              <a:rPr lang="en-US" altLang="zh-CN" sz="7200" b="1" dirty="0">
                <a:ln w="9525">
                  <a:solidFill>
                    <a:schemeClr val="bg1"/>
                  </a:solidFill>
                  <a:prstDash val="solid"/>
                </a:ln>
                <a:solidFill>
                  <a:srgbClr val="7030A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altLang="zh-CN" sz="7200" b="1" dirty="0" err="1">
                <a:ln w="9525">
                  <a:solidFill>
                    <a:schemeClr val="bg1"/>
                  </a:solidFill>
                  <a:prstDash val="solid"/>
                </a:ln>
                <a:solidFill>
                  <a:srgbClr val="7030A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hành</a:t>
            </a:r>
            <a:endParaRPr lang="en-US" altLang="zh-CN" sz="7200" b="1" dirty="0">
              <a:ln w="9525">
                <a:solidFill>
                  <a:schemeClr val="bg1"/>
                </a:solidFill>
                <a:prstDash val="solid"/>
              </a:ln>
              <a:solidFill>
                <a:srgbClr val="7030A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1FD2410-8A78-8C4A-84E9-D83A85D3F5D0}"/>
              </a:ext>
            </a:extLst>
          </p:cNvPr>
          <p:cNvSpPr/>
          <p:nvPr/>
        </p:nvSpPr>
        <p:spPr>
          <a:xfrm>
            <a:off x="837882" y="1139999"/>
            <a:ext cx="7467600" cy="646332"/>
          </a:xfrm>
          <a:prstGeom prst="rect">
            <a:avLst/>
          </a:prstGeom>
          <a:noFill/>
        </p:spPr>
        <p:txBody>
          <a:bodyPr>
            <a:spAutoFit/>
          </a:bodyPr>
          <a:lstStyle/>
          <a:p>
            <a:pPr algn="ctr" eaLnBrk="1" hangingPunct="1">
              <a:defRPr/>
            </a:pPr>
            <a:r>
              <a:rPr lang="en-US" sz="3600" b="1" i="1" dirty="0" err="1">
                <a:ln w="10541" cmpd="sng">
                  <a:solidFill>
                    <a:schemeClr val="accent1">
                      <a:shade val="88000"/>
                      <a:satMod val="110000"/>
                    </a:schemeClr>
                  </a:solidFill>
                  <a:prstDash val="solid"/>
                </a:ln>
                <a:solidFill>
                  <a:srgbClr val="FF0000"/>
                </a:solidFill>
                <a:latin typeface="Times New Roman" pitchFamily="18" charset="0"/>
                <a:cs typeface="+mn-cs"/>
              </a:rPr>
              <a:t>Phòng</a:t>
            </a:r>
            <a:r>
              <a:rPr lang="en-US" sz="3600" b="1" i="1" dirty="0">
                <a:ln w="10541" cmpd="sng">
                  <a:solidFill>
                    <a:schemeClr val="accent1">
                      <a:shade val="88000"/>
                      <a:satMod val="110000"/>
                    </a:schemeClr>
                  </a:solidFill>
                  <a:prstDash val="solid"/>
                </a:ln>
                <a:solidFill>
                  <a:srgbClr val="FF0000"/>
                </a:solidFill>
                <a:latin typeface="Times New Roman" pitchFamily="18" charset="0"/>
                <a:cs typeface="+mn-cs"/>
              </a:rPr>
              <a:t> </a:t>
            </a:r>
            <a:r>
              <a:rPr lang="en-US" sz="3600" b="1" i="1" dirty="0" err="1">
                <a:ln w="10541" cmpd="sng">
                  <a:solidFill>
                    <a:schemeClr val="accent1">
                      <a:shade val="88000"/>
                      <a:satMod val="110000"/>
                    </a:schemeClr>
                  </a:solidFill>
                  <a:prstDash val="solid"/>
                </a:ln>
                <a:solidFill>
                  <a:srgbClr val="FF0000"/>
                </a:solidFill>
                <a:latin typeface="Times New Roman" pitchFamily="18" charset="0"/>
                <a:cs typeface="+mn-cs"/>
              </a:rPr>
              <a:t>tránh</a:t>
            </a:r>
            <a:r>
              <a:rPr lang="en-US" sz="3600" b="1" i="1" dirty="0">
                <a:ln w="10541" cmpd="sng">
                  <a:solidFill>
                    <a:schemeClr val="accent1">
                      <a:shade val="88000"/>
                      <a:satMod val="110000"/>
                    </a:schemeClr>
                  </a:solidFill>
                  <a:prstDash val="solid"/>
                </a:ln>
                <a:solidFill>
                  <a:srgbClr val="FF0000"/>
                </a:solidFill>
                <a:latin typeface="Times New Roman" pitchFamily="18" charset="0"/>
                <a:cs typeface="+mn-cs"/>
              </a:rPr>
              <a:t> </a:t>
            </a:r>
            <a:r>
              <a:rPr lang="en-US" sz="3600" b="1" i="1" dirty="0" err="1">
                <a:ln w="10541" cmpd="sng">
                  <a:solidFill>
                    <a:schemeClr val="accent1">
                      <a:shade val="88000"/>
                      <a:satMod val="110000"/>
                    </a:schemeClr>
                  </a:solidFill>
                  <a:prstDash val="solid"/>
                </a:ln>
                <a:solidFill>
                  <a:srgbClr val="FF0000"/>
                </a:solidFill>
                <a:latin typeface="Times New Roman" pitchFamily="18" charset="0"/>
                <a:cs typeface="+mn-cs"/>
              </a:rPr>
              <a:t>bị</a:t>
            </a:r>
            <a:r>
              <a:rPr lang="en-US" sz="3600" b="1" i="1" dirty="0">
                <a:ln w="10541" cmpd="sng">
                  <a:solidFill>
                    <a:schemeClr val="accent1">
                      <a:shade val="88000"/>
                      <a:satMod val="110000"/>
                    </a:schemeClr>
                  </a:solidFill>
                  <a:prstDash val="solid"/>
                </a:ln>
                <a:solidFill>
                  <a:srgbClr val="FF0000"/>
                </a:solidFill>
                <a:latin typeface="Times New Roman" pitchFamily="18" charset="0"/>
                <a:cs typeface="+mn-cs"/>
              </a:rPr>
              <a:t> </a:t>
            </a:r>
            <a:r>
              <a:rPr lang="en-US" sz="3600" b="1" i="1" dirty="0" err="1">
                <a:ln w="10541" cmpd="sng">
                  <a:solidFill>
                    <a:schemeClr val="accent1">
                      <a:shade val="88000"/>
                      <a:satMod val="110000"/>
                    </a:schemeClr>
                  </a:solidFill>
                  <a:prstDash val="solid"/>
                </a:ln>
                <a:solidFill>
                  <a:srgbClr val="FF0000"/>
                </a:solidFill>
                <a:latin typeface="Times New Roman" pitchFamily="18" charset="0"/>
                <a:cs typeface="+mn-cs"/>
              </a:rPr>
              <a:t>xâm</a:t>
            </a:r>
            <a:r>
              <a:rPr lang="en-US" sz="3600" b="1" i="1" dirty="0">
                <a:ln w="10541" cmpd="sng">
                  <a:solidFill>
                    <a:schemeClr val="accent1">
                      <a:shade val="88000"/>
                      <a:satMod val="110000"/>
                    </a:schemeClr>
                  </a:solidFill>
                  <a:prstDash val="solid"/>
                </a:ln>
                <a:solidFill>
                  <a:srgbClr val="FF0000"/>
                </a:solidFill>
                <a:latin typeface="Times New Roman" pitchFamily="18" charset="0"/>
                <a:cs typeface="+mn-cs"/>
              </a:rPr>
              <a:t> </a:t>
            </a:r>
            <a:r>
              <a:rPr lang="en-US" sz="3600" b="1" i="1" dirty="0" err="1">
                <a:ln w="10541" cmpd="sng">
                  <a:solidFill>
                    <a:schemeClr val="accent1">
                      <a:shade val="88000"/>
                      <a:satMod val="110000"/>
                    </a:schemeClr>
                  </a:solidFill>
                  <a:prstDash val="solid"/>
                </a:ln>
                <a:solidFill>
                  <a:srgbClr val="FF0000"/>
                </a:solidFill>
                <a:latin typeface="Times New Roman" pitchFamily="18" charset="0"/>
                <a:cs typeface="+mn-cs"/>
              </a:rPr>
              <a:t>hại</a:t>
            </a:r>
            <a:endParaRPr lang="en-US" sz="3600" b="1" dirty="0">
              <a:ln w="10541" cmpd="sng">
                <a:solidFill>
                  <a:schemeClr val="accent1">
                    <a:shade val="88000"/>
                    <a:satMod val="110000"/>
                  </a:schemeClr>
                </a:solidFill>
                <a:prstDash val="solid"/>
              </a:ln>
              <a:solidFill>
                <a:srgbClr val="FF0000"/>
              </a:solidFill>
              <a:latin typeface="Arial" charset="0"/>
              <a:cs typeface="+mn-cs"/>
            </a:endParaRPr>
          </a:p>
        </p:txBody>
      </p:sp>
      <p:sp>
        <p:nvSpPr>
          <p:cNvPr id="2" name="Rectangle 2">
            <a:extLst>
              <a:ext uri="{FF2B5EF4-FFF2-40B4-BE49-F238E27FC236}">
                <a16:creationId xmlns:a16="http://schemas.microsoft.com/office/drawing/2014/main" id="{352AFF06-F334-CF48-B7F0-90C6BE1FAE77}"/>
              </a:ext>
            </a:extLst>
          </p:cNvPr>
          <p:cNvSpPr txBox="1">
            <a:spLocks noChangeArrowheads="1"/>
          </p:cNvSpPr>
          <p:nvPr/>
        </p:nvSpPr>
        <p:spPr bwMode="auto">
          <a:xfrm>
            <a:off x="533400" y="1905000"/>
            <a:ext cx="838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rgbClr val="9900FF"/>
                </a:solidFill>
                <a:latin typeface="Times New Roman" panose="02020603050405020304" pitchFamily="18" charset="0"/>
                <a:cs typeface="Times New Roman" panose="02020603050405020304" pitchFamily="18" charset="0"/>
              </a:rPr>
              <a:t>2. Ứng phó với nguy cơ bị xâm hại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Google Shape;229;p13">
            <a:extLst>
              <a:ext uri="{FF2B5EF4-FFF2-40B4-BE49-F238E27FC236}">
                <a16:creationId xmlns:a16="http://schemas.microsoft.com/office/drawing/2014/main" id="{69A9AA1C-1620-2F48-B6C5-96F4F80B7283}"/>
              </a:ext>
            </a:extLst>
          </p:cNvPr>
          <p:cNvSpPr>
            <a:spLocks noChangeArrowheads="1"/>
          </p:cNvSpPr>
          <p:nvPr/>
        </p:nvSpPr>
        <p:spPr bwMode="auto">
          <a:xfrm>
            <a:off x="0" y="0"/>
            <a:ext cx="9144000" cy="6858000"/>
          </a:xfrm>
          <a:prstGeom prst="rect">
            <a:avLst/>
          </a:prstGeom>
          <a:solidFill>
            <a:srgbClr val="16E9D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65138">
              <a:defRPr>
                <a:solidFill>
                  <a:schemeClr val="tx1"/>
                </a:solidFill>
                <a:latin typeface="Arial" panose="020B0604020202020204" pitchFamily="34" charset="0"/>
                <a:cs typeface="Arial" panose="020B0604020202020204" pitchFamily="34" charset="0"/>
              </a:defRPr>
            </a:lvl1pPr>
            <a:lvl2pPr marL="742950" indent="-285750" defTabSz="465138">
              <a:defRPr>
                <a:solidFill>
                  <a:schemeClr val="tx1"/>
                </a:solidFill>
                <a:latin typeface="Arial" panose="020B0604020202020204" pitchFamily="34" charset="0"/>
                <a:cs typeface="Arial" panose="020B0604020202020204" pitchFamily="34" charset="0"/>
              </a:defRPr>
            </a:lvl2pPr>
            <a:lvl3pPr marL="1143000" indent="-228600" defTabSz="465138">
              <a:defRPr>
                <a:solidFill>
                  <a:schemeClr val="tx1"/>
                </a:solidFill>
                <a:latin typeface="Arial" panose="020B0604020202020204" pitchFamily="34" charset="0"/>
                <a:cs typeface="Arial" panose="020B0604020202020204" pitchFamily="34" charset="0"/>
              </a:defRPr>
            </a:lvl3pPr>
            <a:lvl4pPr marL="1600200" indent="-228600" defTabSz="465138">
              <a:defRPr>
                <a:solidFill>
                  <a:schemeClr val="tx1"/>
                </a:solidFill>
                <a:latin typeface="Arial" panose="020B0604020202020204" pitchFamily="34" charset="0"/>
                <a:cs typeface="Arial" panose="020B0604020202020204" pitchFamily="34" charset="0"/>
              </a:defRPr>
            </a:lvl4pPr>
            <a:lvl5pPr marL="2057400" indent="-228600" defTabSz="465138">
              <a:defRPr>
                <a:solidFill>
                  <a:schemeClr val="tx1"/>
                </a:solidFill>
                <a:latin typeface="Arial" panose="020B0604020202020204" pitchFamily="34" charset="0"/>
                <a:cs typeface="Arial" panose="020B0604020202020204" pitchFamily="34" charset="0"/>
              </a:defRPr>
            </a:lvl5pPr>
            <a:lvl6pPr marL="2514600" indent="-228600" defTabSz="465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65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65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65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000000"/>
              </a:buClr>
            </a:pPr>
            <a:endParaRPr lang="en-US" altLang="en-US" sz="900">
              <a:solidFill>
                <a:srgbClr val="000000"/>
              </a:solidFill>
              <a:latin typeface="Calibri" panose="020F0502020204030204" pitchFamily="34" charset="0"/>
              <a:sym typeface="Calibri" panose="020F0502020204030204" pitchFamily="34" charset="0"/>
            </a:endParaRPr>
          </a:p>
        </p:txBody>
      </p:sp>
      <p:sp>
        <p:nvSpPr>
          <p:cNvPr id="22531" name="Google Shape;230;p13">
            <a:extLst>
              <a:ext uri="{FF2B5EF4-FFF2-40B4-BE49-F238E27FC236}">
                <a16:creationId xmlns:a16="http://schemas.microsoft.com/office/drawing/2014/main" id="{296A31EC-05A2-0B47-9CE9-87D33EB4AF95}"/>
              </a:ext>
            </a:extLst>
          </p:cNvPr>
          <p:cNvSpPr>
            <a:spLocks/>
          </p:cNvSpPr>
          <p:nvPr/>
        </p:nvSpPr>
        <p:spPr bwMode="auto">
          <a:xfrm>
            <a:off x="0" y="0"/>
            <a:ext cx="4572000" cy="6856413"/>
          </a:xfrm>
          <a:custGeom>
            <a:avLst/>
            <a:gdLst>
              <a:gd name="T0" fmla="*/ 0 w 10052050"/>
              <a:gd name="T1" fmla="*/ 205914 h 11313160"/>
              <a:gd name="T2" fmla="*/ 18410 w 10052050"/>
              <a:gd name="T3" fmla="*/ 205914 h 11313160"/>
              <a:gd name="T4" fmla="*/ 18410 w 10052050"/>
              <a:gd name="T5" fmla="*/ 0 h 11313160"/>
              <a:gd name="T6" fmla="*/ 0 w 10052050"/>
              <a:gd name="T7" fmla="*/ 0 h 11313160"/>
              <a:gd name="T8" fmla="*/ 0 w 10052050"/>
              <a:gd name="T9" fmla="*/ 205914 h 11313160"/>
              <a:gd name="T10" fmla="*/ 0 60000 65536"/>
              <a:gd name="T11" fmla="*/ 0 60000 65536"/>
              <a:gd name="T12" fmla="*/ 0 60000 65536"/>
              <a:gd name="T13" fmla="*/ 0 60000 65536"/>
              <a:gd name="T14" fmla="*/ 0 60000 65536"/>
              <a:gd name="T15" fmla="*/ 0 w 10052050"/>
              <a:gd name="T16" fmla="*/ 0 h 11313160"/>
              <a:gd name="T17" fmla="*/ 10052050 w 10052050"/>
              <a:gd name="T18" fmla="*/ 11313160 h 11313160"/>
            </a:gdLst>
            <a:ahLst/>
            <a:cxnLst>
              <a:cxn ang="T10">
                <a:pos x="T0" y="T1"/>
              </a:cxn>
              <a:cxn ang="T11">
                <a:pos x="T2" y="T3"/>
              </a:cxn>
              <a:cxn ang="T12">
                <a:pos x="T4" y="T5"/>
              </a:cxn>
              <a:cxn ang="T13">
                <a:pos x="T6" y="T7"/>
              </a:cxn>
              <a:cxn ang="T14">
                <a:pos x="T8" y="T9"/>
              </a:cxn>
            </a:cxnLst>
            <a:rect l="T15" t="T16" r="T17" b="T18"/>
            <a:pathLst>
              <a:path w="10052050" h="11313160" extrusionOk="0">
                <a:moveTo>
                  <a:pt x="0" y="11313134"/>
                </a:moveTo>
                <a:lnTo>
                  <a:pt x="10051798" y="11313134"/>
                </a:lnTo>
                <a:lnTo>
                  <a:pt x="10051798" y="0"/>
                </a:lnTo>
                <a:lnTo>
                  <a:pt x="0" y="0"/>
                </a:lnTo>
                <a:lnTo>
                  <a:pt x="0" y="11313134"/>
                </a:lnTo>
                <a:close/>
              </a:path>
            </a:pathLst>
          </a:custGeom>
          <a:solidFill>
            <a:srgbClr val="FFDD1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p>
        </p:txBody>
      </p:sp>
      <p:sp>
        <p:nvSpPr>
          <p:cNvPr id="22532" name="Google Shape;231;p13">
            <a:extLst>
              <a:ext uri="{FF2B5EF4-FFF2-40B4-BE49-F238E27FC236}">
                <a16:creationId xmlns:a16="http://schemas.microsoft.com/office/drawing/2014/main" id="{94ACBF8C-AFC0-AF45-BD28-DBEC32FD4A7A}"/>
              </a:ext>
            </a:extLst>
          </p:cNvPr>
          <p:cNvSpPr>
            <a:spLocks/>
          </p:cNvSpPr>
          <p:nvPr/>
        </p:nvSpPr>
        <p:spPr bwMode="auto">
          <a:xfrm>
            <a:off x="4443413" y="6113463"/>
            <a:ext cx="825500" cy="742950"/>
          </a:xfrm>
          <a:custGeom>
            <a:avLst/>
            <a:gdLst>
              <a:gd name="T0" fmla="*/ 1567 w 1816100"/>
              <a:gd name="T1" fmla="*/ 23 h 1226184"/>
              <a:gd name="T2" fmla="*/ 1395 w 1816100"/>
              <a:gd name="T3" fmla="*/ 202 h 1226184"/>
              <a:gd name="T4" fmla="*/ 1228 w 1816100"/>
              <a:gd name="T5" fmla="*/ 553 h 1226184"/>
              <a:gd name="T6" fmla="*/ 1069 w 1816100"/>
              <a:gd name="T7" fmla="*/ 1065 h 1226184"/>
              <a:gd name="T8" fmla="*/ 916 w 1816100"/>
              <a:gd name="T9" fmla="*/ 1729 h 1226184"/>
              <a:gd name="T10" fmla="*/ 773 w 1816100"/>
              <a:gd name="T11" fmla="*/ 2536 h 1226184"/>
              <a:gd name="T12" fmla="*/ 638 w 1816100"/>
              <a:gd name="T13" fmla="*/ 3478 h 1226184"/>
              <a:gd name="T14" fmla="*/ 514 w 1816100"/>
              <a:gd name="T15" fmla="*/ 4545 h 1226184"/>
              <a:gd name="T16" fmla="*/ 401 w 1816100"/>
              <a:gd name="T17" fmla="*/ 5728 h 1226184"/>
              <a:gd name="T18" fmla="*/ 300 w 1816100"/>
              <a:gd name="T19" fmla="*/ 7018 h 1226184"/>
              <a:gd name="T20" fmla="*/ 212 w 1816100"/>
              <a:gd name="T21" fmla="*/ 8406 h 1226184"/>
              <a:gd name="T22" fmla="*/ 138 w 1816100"/>
              <a:gd name="T23" fmla="*/ 9882 h 1226184"/>
              <a:gd name="T24" fmla="*/ 79 w 1816100"/>
              <a:gd name="T25" fmla="*/ 11438 h 1226184"/>
              <a:gd name="T26" fmla="*/ 36 w 1816100"/>
              <a:gd name="T27" fmla="*/ 13065 h 1226184"/>
              <a:gd name="T28" fmla="*/ 9 w 1816100"/>
              <a:gd name="T29" fmla="*/ 14753 h 1226184"/>
              <a:gd name="T30" fmla="*/ 0 w 1816100"/>
              <a:gd name="T31" fmla="*/ 16493 h 1226184"/>
              <a:gd name="T32" fmla="*/ 12 w 1816100"/>
              <a:gd name="T33" fmla="*/ 18492 h 1226184"/>
              <a:gd name="T34" fmla="*/ 47 w 1816100"/>
              <a:gd name="T35" fmla="*/ 20420 h 1226184"/>
              <a:gd name="T36" fmla="*/ 105 w 1816100"/>
              <a:gd name="T37" fmla="*/ 22263 h 1226184"/>
              <a:gd name="T38" fmla="*/ 3236 w 1816100"/>
              <a:gd name="T39" fmla="*/ 21353 h 1226184"/>
              <a:gd name="T40" fmla="*/ 3282 w 1816100"/>
              <a:gd name="T41" fmla="*/ 19466 h 1226184"/>
              <a:gd name="T42" fmla="*/ 3306 w 1816100"/>
              <a:gd name="T43" fmla="*/ 17500 h 1226184"/>
              <a:gd name="T44" fmla="*/ 3307 w 1816100"/>
              <a:gd name="T45" fmla="*/ 15617 h 1226184"/>
              <a:gd name="T46" fmla="*/ 3289 w 1816100"/>
              <a:gd name="T47" fmla="*/ 13902 h 1226184"/>
              <a:gd name="T48" fmla="*/ 3254 w 1816100"/>
              <a:gd name="T49" fmla="*/ 12244 h 1226184"/>
              <a:gd name="T50" fmla="*/ 3202 w 1816100"/>
              <a:gd name="T51" fmla="*/ 10651 h 1226184"/>
              <a:gd name="T52" fmla="*/ 3136 w 1816100"/>
              <a:gd name="T53" fmla="*/ 9134 h 1226184"/>
              <a:gd name="T54" fmla="*/ 3055 w 1816100"/>
              <a:gd name="T55" fmla="*/ 7700 h 1226184"/>
              <a:gd name="T56" fmla="*/ 2960 w 1816100"/>
              <a:gd name="T57" fmla="*/ 6360 h 1226184"/>
              <a:gd name="T58" fmla="*/ 2853 w 1816100"/>
              <a:gd name="T59" fmla="*/ 5123 h 1226184"/>
              <a:gd name="T60" fmla="*/ 2735 w 1816100"/>
              <a:gd name="T61" fmla="*/ 3997 h 1226184"/>
              <a:gd name="T62" fmla="*/ 2605 w 1816100"/>
              <a:gd name="T63" fmla="*/ 2991 h 1226184"/>
              <a:gd name="T64" fmla="*/ 2466 w 1816100"/>
              <a:gd name="T65" fmla="*/ 2115 h 1226184"/>
              <a:gd name="T66" fmla="*/ 2318 w 1816100"/>
              <a:gd name="T67" fmla="*/ 1378 h 1226184"/>
              <a:gd name="T68" fmla="*/ 2161 w 1816100"/>
              <a:gd name="T69" fmla="*/ 789 h 1226184"/>
              <a:gd name="T70" fmla="*/ 1998 w 1816100"/>
              <a:gd name="T71" fmla="*/ 356 h 1226184"/>
              <a:gd name="T72" fmla="*/ 1829 w 1816100"/>
              <a:gd name="T73" fmla="*/ 91 h 1226184"/>
              <a:gd name="T74" fmla="*/ 1655 w 1816100"/>
              <a:gd name="T75" fmla="*/ 0 h 12261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16100"/>
              <a:gd name="T115" fmla="*/ 0 h 1226184"/>
              <a:gd name="T116" fmla="*/ 1816100 w 1816100"/>
              <a:gd name="T117" fmla="*/ 1226184 h 12261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16100" h="1226184" extrusionOk="0">
                <a:moveTo>
                  <a:pt x="907949" y="0"/>
                </a:moveTo>
                <a:lnTo>
                  <a:pt x="859729" y="1258"/>
                </a:lnTo>
                <a:lnTo>
                  <a:pt x="812165" y="4992"/>
                </a:lnTo>
                <a:lnTo>
                  <a:pt x="765319" y="11138"/>
                </a:lnTo>
                <a:lnTo>
                  <a:pt x="719254" y="19633"/>
                </a:lnTo>
                <a:lnTo>
                  <a:pt x="674033" y="30416"/>
                </a:lnTo>
                <a:lnTo>
                  <a:pt x="629718" y="43423"/>
                </a:lnTo>
                <a:lnTo>
                  <a:pt x="586372" y="58591"/>
                </a:lnTo>
                <a:lnTo>
                  <a:pt x="544058" y="75859"/>
                </a:lnTo>
                <a:lnTo>
                  <a:pt x="502839" y="95162"/>
                </a:lnTo>
                <a:lnTo>
                  <a:pt x="462778" y="116438"/>
                </a:lnTo>
                <a:lnTo>
                  <a:pt x="423937" y="139625"/>
                </a:lnTo>
                <a:lnTo>
                  <a:pt x="386378" y="164659"/>
                </a:lnTo>
                <a:lnTo>
                  <a:pt x="350166" y="191479"/>
                </a:lnTo>
                <a:lnTo>
                  <a:pt x="315362" y="220020"/>
                </a:lnTo>
                <a:lnTo>
                  <a:pt x="282029" y="250222"/>
                </a:lnTo>
                <a:lnTo>
                  <a:pt x="250230" y="282020"/>
                </a:lnTo>
                <a:lnTo>
                  <a:pt x="220028" y="315352"/>
                </a:lnTo>
                <a:lnTo>
                  <a:pt x="191486" y="350155"/>
                </a:lnTo>
                <a:lnTo>
                  <a:pt x="164665" y="386367"/>
                </a:lnTo>
                <a:lnTo>
                  <a:pt x="139630" y="423925"/>
                </a:lnTo>
                <a:lnTo>
                  <a:pt x="116443" y="462765"/>
                </a:lnTo>
                <a:lnTo>
                  <a:pt x="95166" y="502827"/>
                </a:lnTo>
                <a:lnTo>
                  <a:pt x="75862" y="544045"/>
                </a:lnTo>
                <a:lnTo>
                  <a:pt x="58594" y="586359"/>
                </a:lnTo>
                <a:lnTo>
                  <a:pt x="43425" y="629704"/>
                </a:lnTo>
                <a:lnTo>
                  <a:pt x="30418" y="674019"/>
                </a:lnTo>
                <a:lnTo>
                  <a:pt x="19634" y="719241"/>
                </a:lnTo>
                <a:lnTo>
                  <a:pt x="11138" y="765306"/>
                </a:lnTo>
                <a:lnTo>
                  <a:pt x="4992" y="812153"/>
                </a:lnTo>
                <a:lnTo>
                  <a:pt x="1258" y="859718"/>
                </a:lnTo>
                <a:lnTo>
                  <a:pt x="0" y="907939"/>
                </a:lnTo>
                <a:lnTo>
                  <a:pt x="1671" y="963409"/>
                </a:lnTo>
                <a:lnTo>
                  <a:pt x="6618" y="1017996"/>
                </a:lnTo>
                <a:lnTo>
                  <a:pt x="14741" y="1071604"/>
                </a:lnTo>
                <a:lnTo>
                  <a:pt x="25943" y="1124138"/>
                </a:lnTo>
                <a:lnTo>
                  <a:pt x="40123" y="1175504"/>
                </a:lnTo>
                <a:lnTo>
                  <a:pt x="57183" y="1225606"/>
                </a:lnTo>
                <a:lnTo>
                  <a:pt x="1758716" y="1225606"/>
                </a:lnTo>
                <a:lnTo>
                  <a:pt x="1775774" y="1175504"/>
                </a:lnTo>
                <a:lnTo>
                  <a:pt x="1789953" y="1124138"/>
                </a:lnTo>
                <a:lnTo>
                  <a:pt x="1801152" y="1071604"/>
                </a:lnTo>
                <a:lnTo>
                  <a:pt x="1809273" y="1017996"/>
                </a:lnTo>
                <a:lnTo>
                  <a:pt x="1814218" y="963409"/>
                </a:lnTo>
                <a:lnTo>
                  <a:pt x="1815888" y="907939"/>
                </a:lnTo>
                <a:lnTo>
                  <a:pt x="1814630" y="859718"/>
                </a:lnTo>
                <a:lnTo>
                  <a:pt x="1810896" y="812153"/>
                </a:lnTo>
                <a:lnTo>
                  <a:pt x="1804750" y="765306"/>
                </a:lnTo>
                <a:lnTo>
                  <a:pt x="1796254" y="719241"/>
                </a:lnTo>
                <a:lnTo>
                  <a:pt x="1785471" y="674019"/>
                </a:lnTo>
                <a:lnTo>
                  <a:pt x="1772464" y="629704"/>
                </a:lnTo>
                <a:lnTo>
                  <a:pt x="1757295" y="586359"/>
                </a:lnTo>
                <a:lnTo>
                  <a:pt x="1740028" y="544045"/>
                </a:lnTo>
                <a:lnTo>
                  <a:pt x="1720724" y="502827"/>
                </a:lnTo>
                <a:lnTo>
                  <a:pt x="1699448" y="462765"/>
                </a:lnTo>
                <a:lnTo>
                  <a:pt x="1676261" y="423925"/>
                </a:lnTo>
                <a:lnTo>
                  <a:pt x="1651226" y="386367"/>
                </a:lnTo>
                <a:lnTo>
                  <a:pt x="1624406" y="350155"/>
                </a:lnTo>
                <a:lnTo>
                  <a:pt x="1595864" y="315352"/>
                </a:lnTo>
                <a:lnTo>
                  <a:pt x="1565663" y="282020"/>
                </a:lnTo>
                <a:lnTo>
                  <a:pt x="1533864" y="250222"/>
                </a:lnTo>
                <a:lnTo>
                  <a:pt x="1500532" y="220020"/>
                </a:lnTo>
                <a:lnTo>
                  <a:pt x="1465728" y="191479"/>
                </a:lnTo>
                <a:lnTo>
                  <a:pt x="1429516" y="164659"/>
                </a:lnTo>
                <a:lnTo>
                  <a:pt x="1391959" y="139625"/>
                </a:lnTo>
                <a:lnTo>
                  <a:pt x="1353118" y="116438"/>
                </a:lnTo>
                <a:lnTo>
                  <a:pt x="1313057" y="95162"/>
                </a:lnTo>
                <a:lnTo>
                  <a:pt x="1271838" y="75859"/>
                </a:lnTo>
                <a:lnTo>
                  <a:pt x="1229525" y="58591"/>
                </a:lnTo>
                <a:lnTo>
                  <a:pt x="1186179" y="43423"/>
                </a:lnTo>
                <a:lnTo>
                  <a:pt x="1141865" y="30416"/>
                </a:lnTo>
                <a:lnTo>
                  <a:pt x="1096644" y="19633"/>
                </a:lnTo>
                <a:lnTo>
                  <a:pt x="1050579" y="11138"/>
                </a:lnTo>
                <a:lnTo>
                  <a:pt x="1003733" y="4992"/>
                </a:lnTo>
                <a:lnTo>
                  <a:pt x="956169" y="1258"/>
                </a:lnTo>
                <a:lnTo>
                  <a:pt x="907949" y="0"/>
                </a:lnTo>
                <a:close/>
              </a:path>
            </a:pathLst>
          </a:custGeom>
          <a:solidFill>
            <a:srgbClr val="FFDD1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p>
        </p:txBody>
      </p:sp>
      <p:sp>
        <p:nvSpPr>
          <p:cNvPr id="22533" name="Google Shape;232;p13">
            <a:extLst>
              <a:ext uri="{FF2B5EF4-FFF2-40B4-BE49-F238E27FC236}">
                <a16:creationId xmlns:a16="http://schemas.microsoft.com/office/drawing/2014/main" id="{74F03141-19BE-9942-A94E-1C1C12CE49F1}"/>
              </a:ext>
            </a:extLst>
          </p:cNvPr>
          <p:cNvSpPr>
            <a:spLocks/>
          </p:cNvSpPr>
          <p:nvPr/>
        </p:nvSpPr>
        <p:spPr bwMode="auto">
          <a:xfrm>
            <a:off x="5438775" y="6172200"/>
            <a:ext cx="131763" cy="174625"/>
          </a:xfrm>
          <a:custGeom>
            <a:avLst/>
            <a:gdLst>
              <a:gd name="T0" fmla="*/ 266 w 289559"/>
              <a:gd name="T1" fmla="*/ 0 h 289559"/>
              <a:gd name="T2" fmla="*/ 182 w 289559"/>
              <a:gd name="T3" fmla="*/ 129 h 289559"/>
              <a:gd name="T4" fmla="*/ 109 w 289559"/>
              <a:gd name="T5" fmla="*/ 489 h 289559"/>
              <a:gd name="T6" fmla="*/ 51 w 289559"/>
              <a:gd name="T7" fmla="*/ 1037 h 289559"/>
              <a:gd name="T8" fmla="*/ 14 w 289559"/>
              <a:gd name="T9" fmla="*/ 1732 h 289559"/>
              <a:gd name="T10" fmla="*/ 0 w 289559"/>
              <a:gd name="T11" fmla="*/ 2533 h 289559"/>
              <a:gd name="T12" fmla="*/ 14 w 289559"/>
              <a:gd name="T13" fmla="*/ 3334 h 289559"/>
              <a:gd name="T14" fmla="*/ 51 w 289559"/>
              <a:gd name="T15" fmla="*/ 4029 h 289559"/>
              <a:gd name="T16" fmla="*/ 109 w 289559"/>
              <a:gd name="T17" fmla="*/ 4577 h 289559"/>
              <a:gd name="T18" fmla="*/ 182 w 289559"/>
              <a:gd name="T19" fmla="*/ 4937 h 289559"/>
              <a:gd name="T20" fmla="*/ 266 w 289559"/>
              <a:gd name="T21" fmla="*/ 5066 h 289559"/>
              <a:gd name="T22" fmla="*/ 350 w 289559"/>
              <a:gd name="T23" fmla="*/ 4937 h 289559"/>
              <a:gd name="T24" fmla="*/ 424 w 289559"/>
              <a:gd name="T25" fmla="*/ 4577 h 289559"/>
              <a:gd name="T26" fmla="*/ 481 w 289559"/>
              <a:gd name="T27" fmla="*/ 4029 h 289559"/>
              <a:gd name="T28" fmla="*/ 519 w 289559"/>
              <a:gd name="T29" fmla="*/ 3334 h 289559"/>
              <a:gd name="T30" fmla="*/ 532 w 289559"/>
              <a:gd name="T31" fmla="*/ 2533 h 289559"/>
              <a:gd name="T32" fmla="*/ 519 w 289559"/>
              <a:gd name="T33" fmla="*/ 1732 h 289559"/>
              <a:gd name="T34" fmla="*/ 481 w 289559"/>
              <a:gd name="T35" fmla="*/ 1037 h 289559"/>
              <a:gd name="T36" fmla="*/ 424 w 289559"/>
              <a:gd name="T37" fmla="*/ 489 h 289559"/>
              <a:gd name="T38" fmla="*/ 350 w 289559"/>
              <a:gd name="T39" fmla="*/ 129 h 289559"/>
              <a:gd name="T40" fmla="*/ 266 w 289559"/>
              <a:gd name="T41" fmla="*/ 0 h 2895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9559"/>
              <a:gd name="T64" fmla="*/ 0 h 289559"/>
              <a:gd name="T65" fmla="*/ 289559 w 289559"/>
              <a:gd name="T66" fmla="*/ 289559 h 2895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9559" h="289559" extrusionOk="0">
                <a:moveTo>
                  <a:pt x="144768" y="0"/>
                </a:moveTo>
                <a:lnTo>
                  <a:pt x="99009" y="7380"/>
                </a:lnTo>
                <a:lnTo>
                  <a:pt x="59268" y="27931"/>
                </a:lnTo>
                <a:lnTo>
                  <a:pt x="27931" y="59268"/>
                </a:lnTo>
                <a:lnTo>
                  <a:pt x="7380" y="99009"/>
                </a:lnTo>
                <a:lnTo>
                  <a:pt x="0" y="144768"/>
                </a:lnTo>
                <a:lnTo>
                  <a:pt x="7380" y="190532"/>
                </a:lnTo>
                <a:lnTo>
                  <a:pt x="27931" y="230275"/>
                </a:lnTo>
                <a:lnTo>
                  <a:pt x="59268" y="261615"/>
                </a:lnTo>
                <a:lnTo>
                  <a:pt x="99009" y="282166"/>
                </a:lnTo>
                <a:lnTo>
                  <a:pt x="144768" y="289547"/>
                </a:lnTo>
                <a:lnTo>
                  <a:pt x="190527" y="282166"/>
                </a:lnTo>
                <a:lnTo>
                  <a:pt x="230267" y="261615"/>
                </a:lnTo>
                <a:lnTo>
                  <a:pt x="261605" y="230275"/>
                </a:lnTo>
                <a:lnTo>
                  <a:pt x="282156" y="190532"/>
                </a:lnTo>
                <a:lnTo>
                  <a:pt x="289536" y="144768"/>
                </a:lnTo>
                <a:lnTo>
                  <a:pt x="282156" y="99009"/>
                </a:lnTo>
                <a:lnTo>
                  <a:pt x="261605" y="59268"/>
                </a:lnTo>
                <a:lnTo>
                  <a:pt x="230267" y="27931"/>
                </a:lnTo>
                <a:lnTo>
                  <a:pt x="190527" y="7380"/>
                </a:lnTo>
                <a:lnTo>
                  <a:pt x="144768" y="0"/>
                </a:lnTo>
                <a:close/>
              </a:path>
            </a:pathLst>
          </a:custGeom>
          <a:solidFill>
            <a:srgbClr val="FFDD1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p>
        </p:txBody>
      </p:sp>
      <p:sp>
        <p:nvSpPr>
          <p:cNvPr id="22534" name="Google Shape;233;p13">
            <a:extLst>
              <a:ext uri="{FF2B5EF4-FFF2-40B4-BE49-F238E27FC236}">
                <a16:creationId xmlns:a16="http://schemas.microsoft.com/office/drawing/2014/main" id="{4E5B8A23-F874-AF44-AF91-884DC7F363B1}"/>
              </a:ext>
            </a:extLst>
          </p:cNvPr>
          <p:cNvSpPr>
            <a:spLocks/>
          </p:cNvSpPr>
          <p:nvPr/>
        </p:nvSpPr>
        <p:spPr bwMode="auto">
          <a:xfrm>
            <a:off x="4343400" y="5949950"/>
            <a:ext cx="393700" cy="523875"/>
          </a:xfrm>
          <a:custGeom>
            <a:avLst/>
            <a:gdLst>
              <a:gd name="T0" fmla="*/ 793 w 865504"/>
              <a:gd name="T1" fmla="*/ 0 h 865504"/>
              <a:gd name="T2" fmla="*/ 706 w 865504"/>
              <a:gd name="T3" fmla="*/ 46 h 865504"/>
              <a:gd name="T4" fmla="*/ 623 w 865504"/>
              <a:gd name="T5" fmla="*/ 180 h 865504"/>
              <a:gd name="T6" fmla="*/ 542 w 865504"/>
              <a:gd name="T7" fmla="*/ 398 h 865504"/>
              <a:gd name="T8" fmla="*/ 465 w 865504"/>
              <a:gd name="T9" fmla="*/ 694 h 865504"/>
              <a:gd name="T10" fmla="*/ 393 w 865504"/>
              <a:gd name="T11" fmla="*/ 1064 h 865504"/>
              <a:gd name="T12" fmla="*/ 325 w 865504"/>
              <a:gd name="T13" fmla="*/ 1504 h 865504"/>
              <a:gd name="T14" fmla="*/ 262 w 865504"/>
              <a:gd name="T15" fmla="*/ 2008 h 865504"/>
              <a:gd name="T16" fmla="*/ 204 w 865504"/>
              <a:gd name="T17" fmla="*/ 2571 h 865504"/>
              <a:gd name="T18" fmla="*/ 153 w 865504"/>
              <a:gd name="T19" fmla="*/ 3190 h 865504"/>
              <a:gd name="T20" fmla="*/ 108 w 865504"/>
              <a:gd name="T21" fmla="*/ 3860 h 865504"/>
              <a:gd name="T22" fmla="*/ 71 w 865504"/>
              <a:gd name="T23" fmla="*/ 4575 h 865504"/>
              <a:gd name="T24" fmla="*/ 40 w 865504"/>
              <a:gd name="T25" fmla="*/ 5330 h 865504"/>
              <a:gd name="T26" fmla="*/ 18 w 865504"/>
              <a:gd name="T27" fmla="*/ 6122 h 865504"/>
              <a:gd name="T28" fmla="*/ 5 w 865504"/>
              <a:gd name="T29" fmla="*/ 6944 h 865504"/>
              <a:gd name="T30" fmla="*/ 0 w 865504"/>
              <a:gd name="T31" fmla="*/ 7794 h 865504"/>
              <a:gd name="T32" fmla="*/ 5 w 865504"/>
              <a:gd name="T33" fmla="*/ 8643 h 865504"/>
              <a:gd name="T34" fmla="*/ 18 w 865504"/>
              <a:gd name="T35" fmla="*/ 9465 h 865504"/>
              <a:gd name="T36" fmla="*/ 40 w 865504"/>
              <a:gd name="T37" fmla="*/ 10257 h 865504"/>
              <a:gd name="T38" fmla="*/ 71 w 865504"/>
              <a:gd name="T39" fmla="*/ 11013 h 865504"/>
              <a:gd name="T40" fmla="*/ 108 w 865504"/>
              <a:gd name="T41" fmla="*/ 11727 h 865504"/>
              <a:gd name="T42" fmla="*/ 153 w 865504"/>
              <a:gd name="T43" fmla="*/ 12396 h 865504"/>
              <a:gd name="T44" fmla="*/ 204 w 865504"/>
              <a:gd name="T45" fmla="*/ 13015 h 865504"/>
              <a:gd name="T46" fmla="*/ 262 w 865504"/>
              <a:gd name="T47" fmla="*/ 13579 h 865504"/>
              <a:gd name="T48" fmla="*/ 325 w 865504"/>
              <a:gd name="T49" fmla="*/ 14083 h 865504"/>
              <a:gd name="T50" fmla="*/ 393 w 865504"/>
              <a:gd name="T51" fmla="*/ 14523 h 865504"/>
              <a:gd name="T52" fmla="*/ 465 w 865504"/>
              <a:gd name="T53" fmla="*/ 14893 h 865504"/>
              <a:gd name="T54" fmla="*/ 542 w 865504"/>
              <a:gd name="T55" fmla="*/ 15189 h 865504"/>
              <a:gd name="T56" fmla="*/ 623 w 865504"/>
              <a:gd name="T57" fmla="*/ 15407 h 865504"/>
              <a:gd name="T58" fmla="*/ 706 w 865504"/>
              <a:gd name="T59" fmla="*/ 15541 h 865504"/>
              <a:gd name="T60" fmla="*/ 793 w 865504"/>
              <a:gd name="T61" fmla="*/ 15587 h 865504"/>
              <a:gd name="T62" fmla="*/ 879 w 865504"/>
              <a:gd name="T63" fmla="*/ 15541 h 865504"/>
              <a:gd name="T64" fmla="*/ 963 w 865504"/>
              <a:gd name="T65" fmla="*/ 15407 h 865504"/>
              <a:gd name="T66" fmla="*/ 1043 w 865504"/>
              <a:gd name="T67" fmla="*/ 15189 h 865504"/>
              <a:gd name="T68" fmla="*/ 1120 w 865504"/>
              <a:gd name="T69" fmla="*/ 14893 h 865504"/>
              <a:gd name="T70" fmla="*/ 1193 w 865504"/>
              <a:gd name="T71" fmla="*/ 14523 h 865504"/>
              <a:gd name="T72" fmla="*/ 1261 w 865504"/>
              <a:gd name="T73" fmla="*/ 14083 h 865504"/>
              <a:gd name="T74" fmla="*/ 1324 w 865504"/>
              <a:gd name="T75" fmla="*/ 13579 h 865504"/>
              <a:gd name="T76" fmla="*/ 1381 w 865504"/>
              <a:gd name="T77" fmla="*/ 13015 h 865504"/>
              <a:gd name="T78" fmla="*/ 1433 w 865504"/>
              <a:gd name="T79" fmla="*/ 12396 h 865504"/>
              <a:gd name="T80" fmla="*/ 1477 w 865504"/>
              <a:gd name="T81" fmla="*/ 11727 h 865504"/>
              <a:gd name="T82" fmla="*/ 1515 w 865504"/>
              <a:gd name="T83" fmla="*/ 11013 h 865504"/>
              <a:gd name="T84" fmla="*/ 1545 w 865504"/>
              <a:gd name="T85" fmla="*/ 10257 h 865504"/>
              <a:gd name="T86" fmla="*/ 1568 w 865504"/>
              <a:gd name="T87" fmla="*/ 9465 h 865504"/>
              <a:gd name="T88" fmla="*/ 1581 w 865504"/>
              <a:gd name="T89" fmla="*/ 8643 h 865504"/>
              <a:gd name="T90" fmla="*/ 1586 w 865504"/>
              <a:gd name="T91" fmla="*/ 7794 h 865504"/>
              <a:gd name="T92" fmla="*/ 1581 w 865504"/>
              <a:gd name="T93" fmla="*/ 6944 h 865504"/>
              <a:gd name="T94" fmla="*/ 1568 w 865504"/>
              <a:gd name="T95" fmla="*/ 6122 h 865504"/>
              <a:gd name="T96" fmla="*/ 1545 w 865504"/>
              <a:gd name="T97" fmla="*/ 5330 h 865504"/>
              <a:gd name="T98" fmla="*/ 1515 w 865504"/>
              <a:gd name="T99" fmla="*/ 4575 h 865504"/>
              <a:gd name="T100" fmla="*/ 1477 w 865504"/>
              <a:gd name="T101" fmla="*/ 3860 h 865504"/>
              <a:gd name="T102" fmla="*/ 1433 w 865504"/>
              <a:gd name="T103" fmla="*/ 3190 h 865504"/>
              <a:gd name="T104" fmla="*/ 1381 w 865504"/>
              <a:gd name="T105" fmla="*/ 2571 h 865504"/>
              <a:gd name="T106" fmla="*/ 1324 w 865504"/>
              <a:gd name="T107" fmla="*/ 2008 h 865504"/>
              <a:gd name="T108" fmla="*/ 1261 w 865504"/>
              <a:gd name="T109" fmla="*/ 1504 h 865504"/>
              <a:gd name="T110" fmla="*/ 1193 w 865504"/>
              <a:gd name="T111" fmla="*/ 1064 h 865504"/>
              <a:gd name="T112" fmla="*/ 1120 w 865504"/>
              <a:gd name="T113" fmla="*/ 694 h 865504"/>
              <a:gd name="T114" fmla="*/ 1043 w 865504"/>
              <a:gd name="T115" fmla="*/ 398 h 865504"/>
              <a:gd name="T116" fmla="*/ 963 w 865504"/>
              <a:gd name="T117" fmla="*/ 180 h 865504"/>
              <a:gd name="T118" fmla="*/ 879 w 865504"/>
              <a:gd name="T119" fmla="*/ 46 h 865504"/>
              <a:gd name="T120" fmla="*/ 793 w 865504"/>
              <a:gd name="T121" fmla="*/ 0 h 8655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65504"/>
              <a:gd name="T184" fmla="*/ 0 h 865504"/>
              <a:gd name="T185" fmla="*/ 865504 w 865504"/>
              <a:gd name="T186" fmla="*/ 865504 h 86550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65504" h="865504" extrusionOk="0">
                <a:moveTo>
                  <a:pt x="432567" y="0"/>
                </a:moveTo>
                <a:lnTo>
                  <a:pt x="385433" y="2538"/>
                </a:lnTo>
                <a:lnTo>
                  <a:pt x="339770" y="9977"/>
                </a:lnTo>
                <a:lnTo>
                  <a:pt x="295841" y="22053"/>
                </a:lnTo>
                <a:lnTo>
                  <a:pt x="253909" y="38501"/>
                </a:lnTo>
                <a:lnTo>
                  <a:pt x="214240" y="59059"/>
                </a:lnTo>
                <a:lnTo>
                  <a:pt x="177096" y="83462"/>
                </a:lnTo>
                <a:lnTo>
                  <a:pt x="142742" y="111446"/>
                </a:lnTo>
                <a:lnTo>
                  <a:pt x="111442" y="142747"/>
                </a:lnTo>
                <a:lnTo>
                  <a:pt x="83459" y="177101"/>
                </a:lnTo>
                <a:lnTo>
                  <a:pt x="59057" y="214245"/>
                </a:lnTo>
                <a:lnTo>
                  <a:pt x="38500" y="253914"/>
                </a:lnTo>
                <a:lnTo>
                  <a:pt x="22052" y="295845"/>
                </a:lnTo>
                <a:lnTo>
                  <a:pt x="9976" y="339773"/>
                </a:lnTo>
                <a:lnTo>
                  <a:pt x="2538" y="385435"/>
                </a:lnTo>
                <a:lnTo>
                  <a:pt x="0" y="432567"/>
                </a:lnTo>
                <a:lnTo>
                  <a:pt x="2538" y="479701"/>
                </a:lnTo>
                <a:lnTo>
                  <a:pt x="9976" y="525365"/>
                </a:lnTo>
                <a:lnTo>
                  <a:pt x="22052" y="569295"/>
                </a:lnTo>
                <a:lnTo>
                  <a:pt x="38500" y="611227"/>
                </a:lnTo>
                <a:lnTo>
                  <a:pt x="59057" y="650897"/>
                </a:lnTo>
                <a:lnTo>
                  <a:pt x="83459" y="688042"/>
                </a:lnTo>
                <a:lnTo>
                  <a:pt x="111442" y="722397"/>
                </a:lnTo>
                <a:lnTo>
                  <a:pt x="142742" y="753698"/>
                </a:lnTo>
                <a:lnTo>
                  <a:pt x="177096" y="781683"/>
                </a:lnTo>
                <a:lnTo>
                  <a:pt x="214240" y="806086"/>
                </a:lnTo>
                <a:lnTo>
                  <a:pt x="253909" y="826643"/>
                </a:lnTo>
                <a:lnTo>
                  <a:pt x="295841" y="843092"/>
                </a:lnTo>
                <a:lnTo>
                  <a:pt x="339770" y="855168"/>
                </a:lnTo>
                <a:lnTo>
                  <a:pt x="385433" y="862607"/>
                </a:lnTo>
                <a:lnTo>
                  <a:pt x="432567" y="865146"/>
                </a:lnTo>
                <a:lnTo>
                  <a:pt x="479701" y="862607"/>
                </a:lnTo>
                <a:lnTo>
                  <a:pt x="525365" y="855168"/>
                </a:lnTo>
                <a:lnTo>
                  <a:pt x="569294" y="843092"/>
                </a:lnTo>
                <a:lnTo>
                  <a:pt x="611225" y="826643"/>
                </a:lnTo>
                <a:lnTo>
                  <a:pt x="650894" y="806086"/>
                </a:lnTo>
                <a:lnTo>
                  <a:pt x="688038" y="781683"/>
                </a:lnTo>
                <a:lnTo>
                  <a:pt x="722392" y="753698"/>
                </a:lnTo>
                <a:lnTo>
                  <a:pt x="753693" y="722397"/>
                </a:lnTo>
                <a:lnTo>
                  <a:pt x="781676" y="688042"/>
                </a:lnTo>
                <a:lnTo>
                  <a:pt x="806078" y="650897"/>
                </a:lnTo>
                <a:lnTo>
                  <a:pt x="826635" y="611227"/>
                </a:lnTo>
                <a:lnTo>
                  <a:pt x="843083" y="569295"/>
                </a:lnTo>
                <a:lnTo>
                  <a:pt x="855158" y="525365"/>
                </a:lnTo>
                <a:lnTo>
                  <a:pt x="862597" y="479701"/>
                </a:lnTo>
                <a:lnTo>
                  <a:pt x="865135" y="432567"/>
                </a:lnTo>
                <a:lnTo>
                  <a:pt x="862597" y="385435"/>
                </a:lnTo>
                <a:lnTo>
                  <a:pt x="855158" y="339773"/>
                </a:lnTo>
                <a:lnTo>
                  <a:pt x="843083" y="295845"/>
                </a:lnTo>
                <a:lnTo>
                  <a:pt x="826635" y="253914"/>
                </a:lnTo>
                <a:lnTo>
                  <a:pt x="806078" y="214245"/>
                </a:lnTo>
                <a:lnTo>
                  <a:pt x="781676" y="177101"/>
                </a:lnTo>
                <a:lnTo>
                  <a:pt x="753693" y="142747"/>
                </a:lnTo>
                <a:lnTo>
                  <a:pt x="722392" y="111446"/>
                </a:lnTo>
                <a:lnTo>
                  <a:pt x="688038" y="83462"/>
                </a:lnTo>
                <a:lnTo>
                  <a:pt x="650894" y="59059"/>
                </a:lnTo>
                <a:lnTo>
                  <a:pt x="611225" y="38501"/>
                </a:lnTo>
                <a:lnTo>
                  <a:pt x="569294" y="22053"/>
                </a:lnTo>
                <a:lnTo>
                  <a:pt x="525365" y="9977"/>
                </a:lnTo>
                <a:lnTo>
                  <a:pt x="479701" y="2538"/>
                </a:lnTo>
                <a:lnTo>
                  <a:pt x="432567" y="0"/>
                </a:lnTo>
                <a:close/>
              </a:path>
            </a:pathLst>
          </a:custGeom>
          <a:solidFill>
            <a:srgbClr val="FFDD1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p>
        </p:txBody>
      </p:sp>
      <p:sp>
        <p:nvSpPr>
          <p:cNvPr id="22535" name="Google Shape;234;p13">
            <a:extLst>
              <a:ext uri="{FF2B5EF4-FFF2-40B4-BE49-F238E27FC236}">
                <a16:creationId xmlns:a16="http://schemas.microsoft.com/office/drawing/2014/main" id="{494949E3-7F89-FE4D-8415-A59DC761A2B9}"/>
              </a:ext>
            </a:extLst>
          </p:cNvPr>
          <p:cNvSpPr>
            <a:spLocks noChangeArrowheads="1"/>
          </p:cNvSpPr>
          <p:nvPr/>
        </p:nvSpPr>
        <p:spPr bwMode="auto">
          <a:xfrm>
            <a:off x="533400" y="914400"/>
            <a:ext cx="8159750" cy="526891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65138">
              <a:defRPr>
                <a:solidFill>
                  <a:schemeClr val="tx1"/>
                </a:solidFill>
                <a:latin typeface="Arial" panose="020B0604020202020204" pitchFamily="34" charset="0"/>
                <a:cs typeface="Arial" panose="020B0604020202020204" pitchFamily="34" charset="0"/>
              </a:defRPr>
            </a:lvl1pPr>
            <a:lvl2pPr marL="742950" indent="-285750" defTabSz="465138">
              <a:defRPr>
                <a:solidFill>
                  <a:schemeClr val="tx1"/>
                </a:solidFill>
                <a:latin typeface="Arial" panose="020B0604020202020204" pitchFamily="34" charset="0"/>
                <a:cs typeface="Arial" panose="020B0604020202020204" pitchFamily="34" charset="0"/>
              </a:defRPr>
            </a:lvl2pPr>
            <a:lvl3pPr marL="1143000" indent="-228600" defTabSz="465138">
              <a:defRPr>
                <a:solidFill>
                  <a:schemeClr val="tx1"/>
                </a:solidFill>
                <a:latin typeface="Arial" panose="020B0604020202020204" pitchFamily="34" charset="0"/>
                <a:cs typeface="Arial" panose="020B0604020202020204" pitchFamily="34" charset="0"/>
              </a:defRPr>
            </a:lvl3pPr>
            <a:lvl4pPr marL="1600200" indent="-228600" defTabSz="465138">
              <a:defRPr>
                <a:solidFill>
                  <a:schemeClr val="tx1"/>
                </a:solidFill>
                <a:latin typeface="Arial" panose="020B0604020202020204" pitchFamily="34" charset="0"/>
                <a:cs typeface="Arial" panose="020B0604020202020204" pitchFamily="34" charset="0"/>
              </a:defRPr>
            </a:lvl4pPr>
            <a:lvl5pPr marL="2057400" indent="-228600" defTabSz="465138">
              <a:defRPr>
                <a:solidFill>
                  <a:schemeClr val="tx1"/>
                </a:solidFill>
                <a:latin typeface="Arial" panose="020B0604020202020204" pitchFamily="34" charset="0"/>
                <a:cs typeface="Arial" panose="020B0604020202020204" pitchFamily="34" charset="0"/>
              </a:defRPr>
            </a:lvl5pPr>
            <a:lvl6pPr marL="2514600" indent="-228600" defTabSz="465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65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65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65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000000"/>
              </a:buClr>
            </a:pPr>
            <a:endParaRPr lang="en-US" altLang="en-US" sz="900">
              <a:solidFill>
                <a:srgbClr val="000000"/>
              </a:solidFill>
              <a:latin typeface="Calibri" panose="020F0502020204030204" pitchFamily="34" charset="0"/>
              <a:sym typeface="Calibri" panose="020F0502020204030204" pitchFamily="34" charset="0"/>
            </a:endParaRPr>
          </a:p>
        </p:txBody>
      </p:sp>
      <p:sp>
        <p:nvSpPr>
          <p:cNvPr id="22536" name="Google Shape;235;p13">
            <a:extLst>
              <a:ext uri="{FF2B5EF4-FFF2-40B4-BE49-F238E27FC236}">
                <a16:creationId xmlns:a16="http://schemas.microsoft.com/office/drawing/2014/main" id="{2B4580FA-F83C-E640-BA10-C013971E2C06}"/>
              </a:ext>
            </a:extLst>
          </p:cNvPr>
          <p:cNvSpPr>
            <a:spLocks/>
          </p:cNvSpPr>
          <p:nvPr/>
        </p:nvSpPr>
        <p:spPr bwMode="auto">
          <a:xfrm>
            <a:off x="685800" y="1066800"/>
            <a:ext cx="7816850" cy="4813300"/>
          </a:xfrm>
          <a:custGeom>
            <a:avLst/>
            <a:gdLst>
              <a:gd name="T0" fmla="*/ 31500 w 17184370"/>
              <a:gd name="T1" fmla="*/ 0 h 7941309"/>
              <a:gd name="T2" fmla="*/ 2115 w 17184370"/>
              <a:gd name="T3" fmla="*/ 0 h 7941309"/>
              <a:gd name="T4" fmla="*/ 0 w 17184370"/>
              <a:gd name="T5" fmla="*/ 21015 h 7941309"/>
              <a:gd name="T6" fmla="*/ 0 w 17184370"/>
              <a:gd name="T7" fmla="*/ 144641 h 7941309"/>
              <a:gd name="T8" fmla="*/ 31500 w 17184370"/>
              <a:gd name="T9" fmla="*/ 144641 h 7941309"/>
              <a:gd name="T10" fmla="*/ 31500 w 17184370"/>
              <a:gd name="T11" fmla="*/ 0 h 7941309"/>
              <a:gd name="T12" fmla="*/ 0 60000 65536"/>
              <a:gd name="T13" fmla="*/ 0 60000 65536"/>
              <a:gd name="T14" fmla="*/ 0 60000 65536"/>
              <a:gd name="T15" fmla="*/ 0 60000 65536"/>
              <a:gd name="T16" fmla="*/ 0 60000 65536"/>
              <a:gd name="T17" fmla="*/ 0 60000 65536"/>
              <a:gd name="T18" fmla="*/ 0 w 17184370"/>
              <a:gd name="T19" fmla="*/ 0 h 7941309"/>
              <a:gd name="T20" fmla="*/ 17184370 w 17184370"/>
              <a:gd name="T21" fmla="*/ 7941309 h 7941309"/>
            </a:gdLst>
            <a:ahLst/>
            <a:cxnLst>
              <a:cxn ang="T12">
                <a:pos x="T0" y="T1"/>
              </a:cxn>
              <a:cxn ang="T13">
                <a:pos x="T2" y="T3"/>
              </a:cxn>
              <a:cxn ang="T14">
                <a:pos x="T4" y="T5"/>
              </a:cxn>
              <a:cxn ang="T15">
                <a:pos x="T6" y="T7"/>
              </a:cxn>
              <a:cxn ang="T16">
                <a:pos x="T8" y="T9"/>
              </a:cxn>
              <a:cxn ang="T17">
                <a:pos x="T10" y="T11"/>
              </a:cxn>
            </a:cxnLst>
            <a:rect l="T18" t="T19" r="T20" b="T21"/>
            <a:pathLst>
              <a:path w="17184370" h="7941309" extrusionOk="0">
                <a:moveTo>
                  <a:pt x="17183907" y="0"/>
                </a:moveTo>
                <a:lnTo>
                  <a:pt x="1153793" y="0"/>
                </a:lnTo>
                <a:lnTo>
                  <a:pt x="0" y="1153793"/>
                </a:lnTo>
                <a:lnTo>
                  <a:pt x="0" y="7941139"/>
                </a:lnTo>
                <a:lnTo>
                  <a:pt x="17183907" y="7941139"/>
                </a:lnTo>
                <a:lnTo>
                  <a:pt x="1718390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p>
        </p:txBody>
      </p:sp>
      <p:sp>
        <p:nvSpPr>
          <p:cNvPr id="22537" name="Google Shape;236;p13">
            <a:extLst>
              <a:ext uri="{FF2B5EF4-FFF2-40B4-BE49-F238E27FC236}">
                <a16:creationId xmlns:a16="http://schemas.microsoft.com/office/drawing/2014/main" id="{107662B1-6BA2-9B4E-BAA4-BB80C46DDE19}"/>
              </a:ext>
            </a:extLst>
          </p:cNvPr>
          <p:cNvSpPr>
            <a:spLocks/>
          </p:cNvSpPr>
          <p:nvPr/>
        </p:nvSpPr>
        <p:spPr bwMode="auto">
          <a:xfrm>
            <a:off x="5338763" y="885825"/>
            <a:ext cx="242887" cy="323850"/>
          </a:xfrm>
          <a:custGeom>
            <a:avLst/>
            <a:gdLst>
              <a:gd name="T0" fmla="*/ 212 w 535940"/>
              <a:gd name="T1" fmla="*/ 0 h 535939"/>
              <a:gd name="T2" fmla="*/ 0 w 535940"/>
              <a:gd name="T3" fmla="*/ 2113 h 535939"/>
              <a:gd name="T4" fmla="*/ 265 w 535940"/>
              <a:gd name="T5" fmla="*/ 4759 h 535939"/>
              <a:gd name="T6" fmla="*/ 0 w 535940"/>
              <a:gd name="T7" fmla="*/ 7406 h 535939"/>
              <a:gd name="T8" fmla="*/ 212 w 535940"/>
              <a:gd name="T9" fmla="*/ 9518 h 535939"/>
              <a:gd name="T10" fmla="*/ 476 w 535940"/>
              <a:gd name="T11" fmla="*/ 6872 h 535939"/>
              <a:gd name="T12" fmla="*/ 900 w 535940"/>
              <a:gd name="T13" fmla="*/ 6872 h 535939"/>
              <a:gd name="T14" fmla="*/ 688 w 535940"/>
              <a:gd name="T15" fmla="*/ 4759 h 535939"/>
              <a:gd name="T16" fmla="*/ 900 w 535940"/>
              <a:gd name="T17" fmla="*/ 2647 h 535939"/>
              <a:gd name="T18" fmla="*/ 476 w 535940"/>
              <a:gd name="T19" fmla="*/ 2647 h 535939"/>
              <a:gd name="T20" fmla="*/ 212 w 535940"/>
              <a:gd name="T21" fmla="*/ 0 h 535939"/>
              <a:gd name="T22" fmla="*/ 900 w 535940"/>
              <a:gd name="T23" fmla="*/ 6872 h 535939"/>
              <a:gd name="T24" fmla="*/ 476 w 535940"/>
              <a:gd name="T25" fmla="*/ 6872 h 535939"/>
              <a:gd name="T26" fmla="*/ 741 w 535940"/>
              <a:gd name="T27" fmla="*/ 9518 h 535939"/>
              <a:gd name="T28" fmla="*/ 953 w 535940"/>
              <a:gd name="T29" fmla="*/ 7406 h 535939"/>
              <a:gd name="T30" fmla="*/ 900 w 535940"/>
              <a:gd name="T31" fmla="*/ 6872 h 535939"/>
              <a:gd name="T32" fmla="*/ 741 w 535940"/>
              <a:gd name="T33" fmla="*/ 0 h 535939"/>
              <a:gd name="T34" fmla="*/ 476 w 535940"/>
              <a:gd name="T35" fmla="*/ 2647 h 535939"/>
              <a:gd name="T36" fmla="*/ 900 w 535940"/>
              <a:gd name="T37" fmla="*/ 2647 h 535939"/>
              <a:gd name="T38" fmla="*/ 953 w 535940"/>
              <a:gd name="T39" fmla="*/ 2113 h 535939"/>
              <a:gd name="T40" fmla="*/ 741 w 535940"/>
              <a:gd name="T41" fmla="*/ 0 h 5359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5940"/>
              <a:gd name="T64" fmla="*/ 0 h 535939"/>
              <a:gd name="T65" fmla="*/ 535940 w 535940"/>
              <a:gd name="T66" fmla="*/ 535939 h 5359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5940" h="535939" extrusionOk="0">
                <a:moveTo>
                  <a:pt x="118855" y="0"/>
                </a:moveTo>
                <a:lnTo>
                  <a:pt x="0" y="118855"/>
                </a:lnTo>
                <a:lnTo>
                  <a:pt x="148870" y="267737"/>
                </a:lnTo>
                <a:lnTo>
                  <a:pt x="0" y="416618"/>
                </a:lnTo>
                <a:lnTo>
                  <a:pt x="118855" y="535474"/>
                </a:lnTo>
                <a:lnTo>
                  <a:pt x="267737" y="386593"/>
                </a:lnTo>
                <a:lnTo>
                  <a:pt x="505449" y="386593"/>
                </a:lnTo>
                <a:lnTo>
                  <a:pt x="386593" y="267737"/>
                </a:lnTo>
                <a:lnTo>
                  <a:pt x="505449" y="148881"/>
                </a:lnTo>
                <a:lnTo>
                  <a:pt x="267737" y="148881"/>
                </a:lnTo>
                <a:lnTo>
                  <a:pt x="118855" y="0"/>
                </a:lnTo>
                <a:close/>
              </a:path>
              <a:path w="535940" h="535939" extrusionOk="0">
                <a:moveTo>
                  <a:pt x="505449" y="386593"/>
                </a:moveTo>
                <a:lnTo>
                  <a:pt x="267737" y="386593"/>
                </a:lnTo>
                <a:lnTo>
                  <a:pt x="416607" y="535474"/>
                </a:lnTo>
                <a:lnTo>
                  <a:pt x="535474" y="416618"/>
                </a:lnTo>
                <a:lnTo>
                  <a:pt x="505449" y="386593"/>
                </a:lnTo>
                <a:close/>
              </a:path>
              <a:path w="535940" h="535939" extrusionOk="0">
                <a:moveTo>
                  <a:pt x="416607" y="0"/>
                </a:moveTo>
                <a:lnTo>
                  <a:pt x="267737" y="148881"/>
                </a:lnTo>
                <a:lnTo>
                  <a:pt x="505449" y="148881"/>
                </a:lnTo>
                <a:lnTo>
                  <a:pt x="535474" y="118855"/>
                </a:lnTo>
                <a:lnTo>
                  <a:pt x="416607" y="0"/>
                </a:lnTo>
                <a:close/>
              </a:path>
            </a:pathLst>
          </a:custGeom>
          <a:solidFill>
            <a:srgbClr val="EB008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p>
        </p:txBody>
      </p:sp>
      <p:sp>
        <p:nvSpPr>
          <p:cNvPr id="22538" name="Google Shape;239;p13">
            <a:extLst>
              <a:ext uri="{FF2B5EF4-FFF2-40B4-BE49-F238E27FC236}">
                <a16:creationId xmlns:a16="http://schemas.microsoft.com/office/drawing/2014/main" id="{B90F6278-5CEC-DE4C-9C82-9341BC565B2C}"/>
              </a:ext>
            </a:extLst>
          </p:cNvPr>
          <p:cNvSpPr>
            <a:spLocks/>
          </p:cNvSpPr>
          <p:nvPr/>
        </p:nvSpPr>
        <p:spPr bwMode="auto">
          <a:xfrm>
            <a:off x="6883400" y="1800225"/>
            <a:ext cx="155575" cy="206375"/>
          </a:xfrm>
          <a:custGeom>
            <a:avLst/>
            <a:gdLst>
              <a:gd name="T0" fmla="*/ 311 w 342265"/>
              <a:gd name="T1" fmla="*/ 0 h 342264"/>
              <a:gd name="T2" fmla="*/ 229 w 342265"/>
              <a:gd name="T3" fmla="*/ 107 h 342264"/>
              <a:gd name="T4" fmla="*/ 155 w 342265"/>
              <a:gd name="T5" fmla="*/ 408 h 342264"/>
              <a:gd name="T6" fmla="*/ 91 w 342265"/>
              <a:gd name="T7" fmla="*/ 875 h 342264"/>
              <a:gd name="T8" fmla="*/ 43 w 342265"/>
              <a:gd name="T9" fmla="*/ 1479 h 342264"/>
              <a:gd name="T10" fmla="*/ 11 w 342265"/>
              <a:gd name="T11" fmla="*/ 2193 h 342264"/>
              <a:gd name="T12" fmla="*/ 0 w 342265"/>
              <a:gd name="T13" fmla="*/ 2987 h 342264"/>
              <a:gd name="T14" fmla="*/ 11 w 342265"/>
              <a:gd name="T15" fmla="*/ 3781 h 342264"/>
              <a:gd name="T16" fmla="*/ 43 w 342265"/>
              <a:gd name="T17" fmla="*/ 4494 h 342264"/>
              <a:gd name="T18" fmla="*/ 91 w 342265"/>
              <a:gd name="T19" fmla="*/ 5099 h 342264"/>
              <a:gd name="T20" fmla="*/ 155 w 342265"/>
              <a:gd name="T21" fmla="*/ 5565 h 342264"/>
              <a:gd name="T22" fmla="*/ 229 w 342265"/>
              <a:gd name="T23" fmla="*/ 5867 h 342264"/>
              <a:gd name="T24" fmla="*/ 311 w 342265"/>
              <a:gd name="T25" fmla="*/ 5974 h 342264"/>
              <a:gd name="T26" fmla="*/ 395 w 342265"/>
              <a:gd name="T27" fmla="*/ 5867 h 342264"/>
              <a:gd name="T28" fmla="*/ 469 w 342265"/>
              <a:gd name="T29" fmla="*/ 5565 h 342264"/>
              <a:gd name="T30" fmla="*/ 532 w 342265"/>
              <a:gd name="T31" fmla="*/ 5099 h 342264"/>
              <a:gd name="T32" fmla="*/ 580 w 342265"/>
              <a:gd name="T33" fmla="*/ 4494 h 342264"/>
              <a:gd name="T34" fmla="*/ 612 w 342265"/>
              <a:gd name="T35" fmla="*/ 3781 h 342264"/>
              <a:gd name="T36" fmla="*/ 623 w 342265"/>
              <a:gd name="T37" fmla="*/ 2987 h 342264"/>
              <a:gd name="T38" fmla="*/ 612 w 342265"/>
              <a:gd name="T39" fmla="*/ 2193 h 342264"/>
              <a:gd name="T40" fmla="*/ 580 w 342265"/>
              <a:gd name="T41" fmla="*/ 1479 h 342264"/>
              <a:gd name="T42" fmla="*/ 532 w 342265"/>
              <a:gd name="T43" fmla="*/ 875 h 342264"/>
              <a:gd name="T44" fmla="*/ 469 w 342265"/>
              <a:gd name="T45" fmla="*/ 408 h 342264"/>
              <a:gd name="T46" fmla="*/ 395 w 342265"/>
              <a:gd name="T47" fmla="*/ 107 h 342264"/>
              <a:gd name="T48" fmla="*/ 311 w 342265"/>
              <a:gd name="T49" fmla="*/ 0 h 3422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2265"/>
              <a:gd name="T76" fmla="*/ 0 h 342264"/>
              <a:gd name="T77" fmla="*/ 342265 w 342265"/>
              <a:gd name="T78" fmla="*/ 342264 h 3422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2265" h="342264" extrusionOk="0">
                <a:moveTo>
                  <a:pt x="170942" y="0"/>
                </a:moveTo>
                <a:lnTo>
                  <a:pt x="125499" y="6105"/>
                </a:lnTo>
                <a:lnTo>
                  <a:pt x="84664" y="23335"/>
                </a:lnTo>
                <a:lnTo>
                  <a:pt x="50067" y="50062"/>
                </a:lnTo>
                <a:lnTo>
                  <a:pt x="23338" y="84656"/>
                </a:lnTo>
                <a:lnTo>
                  <a:pt x="6106" y="125489"/>
                </a:lnTo>
                <a:lnTo>
                  <a:pt x="0" y="170931"/>
                </a:lnTo>
                <a:lnTo>
                  <a:pt x="6106" y="216374"/>
                </a:lnTo>
                <a:lnTo>
                  <a:pt x="23338" y="257207"/>
                </a:lnTo>
                <a:lnTo>
                  <a:pt x="50067" y="291801"/>
                </a:lnTo>
                <a:lnTo>
                  <a:pt x="84664" y="318527"/>
                </a:lnTo>
                <a:lnTo>
                  <a:pt x="125499" y="335758"/>
                </a:lnTo>
                <a:lnTo>
                  <a:pt x="170942" y="341863"/>
                </a:lnTo>
                <a:lnTo>
                  <a:pt x="216384" y="335758"/>
                </a:lnTo>
                <a:lnTo>
                  <a:pt x="257217" y="318527"/>
                </a:lnTo>
                <a:lnTo>
                  <a:pt x="291811" y="291801"/>
                </a:lnTo>
                <a:lnTo>
                  <a:pt x="318538" y="257207"/>
                </a:lnTo>
                <a:lnTo>
                  <a:pt x="335768" y="216374"/>
                </a:lnTo>
                <a:lnTo>
                  <a:pt x="341874" y="170931"/>
                </a:lnTo>
                <a:lnTo>
                  <a:pt x="335768" y="125489"/>
                </a:lnTo>
                <a:lnTo>
                  <a:pt x="318538" y="84656"/>
                </a:lnTo>
                <a:lnTo>
                  <a:pt x="291811" y="50062"/>
                </a:lnTo>
                <a:lnTo>
                  <a:pt x="257217" y="23335"/>
                </a:lnTo>
                <a:lnTo>
                  <a:pt x="216384" y="6105"/>
                </a:lnTo>
                <a:lnTo>
                  <a:pt x="170942" y="0"/>
                </a:lnTo>
                <a:close/>
              </a:path>
            </a:pathLst>
          </a:custGeom>
          <a:solidFill>
            <a:srgbClr val="EB008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p>
        </p:txBody>
      </p:sp>
      <p:sp>
        <p:nvSpPr>
          <p:cNvPr id="22539" name="Google Shape;240;p13">
            <a:extLst>
              <a:ext uri="{FF2B5EF4-FFF2-40B4-BE49-F238E27FC236}">
                <a16:creationId xmlns:a16="http://schemas.microsoft.com/office/drawing/2014/main" id="{795CFBF6-1848-7649-9AC8-D797C76EE94C}"/>
              </a:ext>
            </a:extLst>
          </p:cNvPr>
          <p:cNvSpPr>
            <a:spLocks/>
          </p:cNvSpPr>
          <p:nvPr/>
        </p:nvSpPr>
        <p:spPr bwMode="auto">
          <a:xfrm>
            <a:off x="5386388" y="4900613"/>
            <a:ext cx="328612" cy="438150"/>
          </a:xfrm>
          <a:custGeom>
            <a:avLst/>
            <a:gdLst>
              <a:gd name="T0" fmla="*/ 660 w 722629"/>
              <a:gd name="T1" fmla="*/ 0 h 722629"/>
              <a:gd name="T2" fmla="*/ 571 w 722629"/>
              <a:gd name="T3" fmla="*/ 60 h 722629"/>
              <a:gd name="T4" fmla="*/ 485 w 722629"/>
              <a:gd name="T5" fmla="*/ 236 h 722629"/>
              <a:gd name="T6" fmla="*/ 403 w 722629"/>
              <a:gd name="T7" fmla="*/ 518 h 722629"/>
              <a:gd name="T8" fmla="*/ 327 w 722629"/>
              <a:gd name="T9" fmla="*/ 900 h 722629"/>
              <a:gd name="T10" fmla="*/ 256 w 722629"/>
              <a:gd name="T11" fmla="*/ 1374 h 722629"/>
              <a:gd name="T12" fmla="*/ 193 w 722629"/>
              <a:gd name="T13" fmla="*/ 1932 h 722629"/>
              <a:gd name="T14" fmla="*/ 137 w 722629"/>
              <a:gd name="T15" fmla="*/ 2565 h 722629"/>
              <a:gd name="T16" fmla="*/ 90 w 722629"/>
              <a:gd name="T17" fmla="*/ 3266 h 722629"/>
              <a:gd name="T18" fmla="*/ 52 w 722629"/>
              <a:gd name="T19" fmla="*/ 4028 h 722629"/>
              <a:gd name="T20" fmla="*/ 24 w 722629"/>
              <a:gd name="T21" fmla="*/ 4842 h 722629"/>
              <a:gd name="T22" fmla="*/ 6 w 722629"/>
              <a:gd name="T23" fmla="*/ 5700 h 722629"/>
              <a:gd name="T24" fmla="*/ 0 w 722629"/>
              <a:gd name="T25" fmla="*/ 6595 h 722629"/>
              <a:gd name="T26" fmla="*/ 6 w 722629"/>
              <a:gd name="T27" fmla="*/ 7490 h 722629"/>
              <a:gd name="T28" fmla="*/ 24 w 722629"/>
              <a:gd name="T29" fmla="*/ 8348 h 722629"/>
              <a:gd name="T30" fmla="*/ 52 w 722629"/>
              <a:gd name="T31" fmla="*/ 9162 h 722629"/>
              <a:gd name="T32" fmla="*/ 90 w 722629"/>
              <a:gd name="T33" fmla="*/ 9924 h 722629"/>
              <a:gd name="T34" fmla="*/ 137 w 722629"/>
              <a:gd name="T35" fmla="*/ 10625 h 722629"/>
              <a:gd name="T36" fmla="*/ 193 w 722629"/>
              <a:gd name="T37" fmla="*/ 11258 h 722629"/>
              <a:gd name="T38" fmla="*/ 256 w 722629"/>
              <a:gd name="T39" fmla="*/ 11816 h 722629"/>
              <a:gd name="T40" fmla="*/ 327 w 722629"/>
              <a:gd name="T41" fmla="*/ 12290 h 722629"/>
              <a:gd name="T42" fmla="*/ 403 w 722629"/>
              <a:gd name="T43" fmla="*/ 12672 h 722629"/>
              <a:gd name="T44" fmla="*/ 485 w 722629"/>
              <a:gd name="T45" fmla="*/ 12954 h 722629"/>
              <a:gd name="T46" fmla="*/ 571 w 722629"/>
              <a:gd name="T47" fmla="*/ 13129 h 722629"/>
              <a:gd name="T48" fmla="*/ 660 w 722629"/>
              <a:gd name="T49" fmla="*/ 13190 h 722629"/>
              <a:gd name="T50" fmla="*/ 750 w 722629"/>
              <a:gd name="T51" fmla="*/ 13129 h 722629"/>
              <a:gd name="T52" fmla="*/ 836 w 722629"/>
              <a:gd name="T53" fmla="*/ 12954 h 722629"/>
              <a:gd name="T54" fmla="*/ 917 w 722629"/>
              <a:gd name="T55" fmla="*/ 12672 h 722629"/>
              <a:gd name="T56" fmla="*/ 994 w 722629"/>
              <a:gd name="T57" fmla="*/ 12290 h 722629"/>
              <a:gd name="T58" fmla="*/ 1064 w 722629"/>
              <a:gd name="T59" fmla="*/ 11816 h 722629"/>
              <a:gd name="T60" fmla="*/ 1127 w 722629"/>
              <a:gd name="T61" fmla="*/ 11258 h 722629"/>
              <a:gd name="T62" fmla="*/ 1183 w 722629"/>
              <a:gd name="T63" fmla="*/ 10625 h 722629"/>
              <a:gd name="T64" fmla="*/ 1230 w 722629"/>
              <a:gd name="T65" fmla="*/ 9924 h 722629"/>
              <a:gd name="T66" fmla="*/ 1269 w 722629"/>
              <a:gd name="T67" fmla="*/ 9162 h 722629"/>
              <a:gd name="T68" fmla="*/ 1297 w 722629"/>
              <a:gd name="T69" fmla="*/ 8348 h 722629"/>
              <a:gd name="T70" fmla="*/ 1314 w 722629"/>
              <a:gd name="T71" fmla="*/ 7490 h 722629"/>
              <a:gd name="T72" fmla="*/ 1321 w 722629"/>
              <a:gd name="T73" fmla="*/ 6595 h 722629"/>
              <a:gd name="T74" fmla="*/ 1314 w 722629"/>
              <a:gd name="T75" fmla="*/ 5700 h 722629"/>
              <a:gd name="T76" fmla="*/ 1297 w 722629"/>
              <a:gd name="T77" fmla="*/ 4842 h 722629"/>
              <a:gd name="T78" fmla="*/ 1269 w 722629"/>
              <a:gd name="T79" fmla="*/ 4028 h 722629"/>
              <a:gd name="T80" fmla="*/ 1230 w 722629"/>
              <a:gd name="T81" fmla="*/ 3266 h 722629"/>
              <a:gd name="T82" fmla="*/ 1183 w 722629"/>
              <a:gd name="T83" fmla="*/ 2565 h 722629"/>
              <a:gd name="T84" fmla="*/ 1127 w 722629"/>
              <a:gd name="T85" fmla="*/ 1932 h 722629"/>
              <a:gd name="T86" fmla="*/ 1064 w 722629"/>
              <a:gd name="T87" fmla="*/ 1374 h 722629"/>
              <a:gd name="T88" fmla="*/ 994 w 722629"/>
              <a:gd name="T89" fmla="*/ 900 h 722629"/>
              <a:gd name="T90" fmla="*/ 917 w 722629"/>
              <a:gd name="T91" fmla="*/ 518 h 722629"/>
              <a:gd name="T92" fmla="*/ 836 w 722629"/>
              <a:gd name="T93" fmla="*/ 236 h 722629"/>
              <a:gd name="T94" fmla="*/ 750 w 722629"/>
              <a:gd name="T95" fmla="*/ 60 h 722629"/>
              <a:gd name="T96" fmla="*/ 660 w 722629"/>
              <a:gd name="T97" fmla="*/ 0 h 7226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22629"/>
              <a:gd name="T148" fmla="*/ 0 h 722629"/>
              <a:gd name="T149" fmla="*/ 722629 w 722629"/>
              <a:gd name="T150" fmla="*/ 722629 h 72262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22629" h="722629" extrusionOk="0">
                <a:moveTo>
                  <a:pt x="361036" y="0"/>
                </a:moveTo>
                <a:lnTo>
                  <a:pt x="312045" y="3295"/>
                </a:lnTo>
                <a:lnTo>
                  <a:pt x="265057" y="12896"/>
                </a:lnTo>
                <a:lnTo>
                  <a:pt x="220503" y="28371"/>
                </a:lnTo>
                <a:lnTo>
                  <a:pt x="178813" y="49291"/>
                </a:lnTo>
                <a:lnTo>
                  <a:pt x="140416" y="75225"/>
                </a:lnTo>
                <a:lnTo>
                  <a:pt x="105744" y="105744"/>
                </a:lnTo>
                <a:lnTo>
                  <a:pt x="75225" y="140416"/>
                </a:lnTo>
                <a:lnTo>
                  <a:pt x="49291" y="178813"/>
                </a:lnTo>
                <a:lnTo>
                  <a:pt x="28371" y="220503"/>
                </a:lnTo>
                <a:lnTo>
                  <a:pt x="12896" y="265057"/>
                </a:lnTo>
                <a:lnTo>
                  <a:pt x="3295" y="312045"/>
                </a:lnTo>
                <a:lnTo>
                  <a:pt x="0" y="361036"/>
                </a:lnTo>
                <a:lnTo>
                  <a:pt x="3295" y="410027"/>
                </a:lnTo>
                <a:lnTo>
                  <a:pt x="12896" y="457015"/>
                </a:lnTo>
                <a:lnTo>
                  <a:pt x="28371" y="501569"/>
                </a:lnTo>
                <a:lnTo>
                  <a:pt x="49291" y="543259"/>
                </a:lnTo>
                <a:lnTo>
                  <a:pt x="75225" y="581656"/>
                </a:lnTo>
                <a:lnTo>
                  <a:pt x="105744" y="616329"/>
                </a:lnTo>
                <a:lnTo>
                  <a:pt x="140416" y="646847"/>
                </a:lnTo>
                <a:lnTo>
                  <a:pt x="178813" y="672781"/>
                </a:lnTo>
                <a:lnTo>
                  <a:pt x="220503" y="693701"/>
                </a:lnTo>
                <a:lnTo>
                  <a:pt x="265057" y="709176"/>
                </a:lnTo>
                <a:lnTo>
                  <a:pt x="312045" y="718777"/>
                </a:lnTo>
                <a:lnTo>
                  <a:pt x="361036" y="722073"/>
                </a:lnTo>
                <a:lnTo>
                  <a:pt x="410027" y="718777"/>
                </a:lnTo>
                <a:lnTo>
                  <a:pt x="457015" y="709176"/>
                </a:lnTo>
                <a:lnTo>
                  <a:pt x="501569" y="693701"/>
                </a:lnTo>
                <a:lnTo>
                  <a:pt x="543259" y="672781"/>
                </a:lnTo>
                <a:lnTo>
                  <a:pt x="581656" y="646847"/>
                </a:lnTo>
                <a:lnTo>
                  <a:pt x="616329" y="616329"/>
                </a:lnTo>
                <a:lnTo>
                  <a:pt x="646847" y="581656"/>
                </a:lnTo>
                <a:lnTo>
                  <a:pt x="672781" y="543259"/>
                </a:lnTo>
                <a:lnTo>
                  <a:pt x="693701" y="501569"/>
                </a:lnTo>
                <a:lnTo>
                  <a:pt x="709176" y="457015"/>
                </a:lnTo>
                <a:lnTo>
                  <a:pt x="718777" y="410027"/>
                </a:lnTo>
                <a:lnTo>
                  <a:pt x="722073" y="361036"/>
                </a:lnTo>
                <a:lnTo>
                  <a:pt x="718777" y="312045"/>
                </a:lnTo>
                <a:lnTo>
                  <a:pt x="709176" y="265057"/>
                </a:lnTo>
                <a:lnTo>
                  <a:pt x="693701" y="220503"/>
                </a:lnTo>
                <a:lnTo>
                  <a:pt x="672781" y="178813"/>
                </a:lnTo>
                <a:lnTo>
                  <a:pt x="646847" y="140416"/>
                </a:lnTo>
                <a:lnTo>
                  <a:pt x="616329" y="105744"/>
                </a:lnTo>
                <a:lnTo>
                  <a:pt x="581656" y="75225"/>
                </a:lnTo>
                <a:lnTo>
                  <a:pt x="543259" y="49291"/>
                </a:lnTo>
                <a:lnTo>
                  <a:pt x="501569" y="28371"/>
                </a:lnTo>
                <a:lnTo>
                  <a:pt x="457015" y="12896"/>
                </a:lnTo>
                <a:lnTo>
                  <a:pt x="410027" y="3295"/>
                </a:lnTo>
                <a:lnTo>
                  <a:pt x="361036" y="0"/>
                </a:lnTo>
                <a:close/>
              </a:path>
            </a:pathLst>
          </a:custGeom>
          <a:solidFill>
            <a:srgbClr val="EB008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p>
        </p:txBody>
      </p:sp>
      <p:sp>
        <p:nvSpPr>
          <p:cNvPr id="22540" name="Google Shape;252;p13">
            <a:extLst>
              <a:ext uri="{FF2B5EF4-FFF2-40B4-BE49-F238E27FC236}">
                <a16:creationId xmlns:a16="http://schemas.microsoft.com/office/drawing/2014/main" id="{374A6F12-B0D0-4647-B06F-33C41615177C}"/>
              </a:ext>
            </a:extLst>
          </p:cNvPr>
          <p:cNvSpPr>
            <a:spLocks noChangeArrowheads="1"/>
          </p:cNvSpPr>
          <p:nvPr/>
        </p:nvSpPr>
        <p:spPr bwMode="auto">
          <a:xfrm>
            <a:off x="7513638" y="1362075"/>
            <a:ext cx="63500" cy="85725"/>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65138">
              <a:defRPr>
                <a:solidFill>
                  <a:schemeClr val="tx1"/>
                </a:solidFill>
                <a:latin typeface="Arial" panose="020B0604020202020204" pitchFamily="34" charset="0"/>
                <a:cs typeface="Arial" panose="020B0604020202020204" pitchFamily="34" charset="0"/>
              </a:defRPr>
            </a:lvl1pPr>
            <a:lvl2pPr marL="742950" indent="-285750" defTabSz="465138">
              <a:defRPr>
                <a:solidFill>
                  <a:schemeClr val="tx1"/>
                </a:solidFill>
                <a:latin typeface="Arial" panose="020B0604020202020204" pitchFamily="34" charset="0"/>
                <a:cs typeface="Arial" panose="020B0604020202020204" pitchFamily="34" charset="0"/>
              </a:defRPr>
            </a:lvl2pPr>
            <a:lvl3pPr marL="1143000" indent="-228600" defTabSz="465138">
              <a:defRPr>
                <a:solidFill>
                  <a:schemeClr val="tx1"/>
                </a:solidFill>
                <a:latin typeface="Arial" panose="020B0604020202020204" pitchFamily="34" charset="0"/>
                <a:cs typeface="Arial" panose="020B0604020202020204" pitchFamily="34" charset="0"/>
              </a:defRPr>
            </a:lvl3pPr>
            <a:lvl4pPr marL="1600200" indent="-228600" defTabSz="465138">
              <a:defRPr>
                <a:solidFill>
                  <a:schemeClr val="tx1"/>
                </a:solidFill>
                <a:latin typeface="Arial" panose="020B0604020202020204" pitchFamily="34" charset="0"/>
                <a:cs typeface="Arial" panose="020B0604020202020204" pitchFamily="34" charset="0"/>
              </a:defRPr>
            </a:lvl4pPr>
            <a:lvl5pPr marL="2057400" indent="-228600" defTabSz="465138">
              <a:defRPr>
                <a:solidFill>
                  <a:schemeClr val="tx1"/>
                </a:solidFill>
                <a:latin typeface="Arial" panose="020B0604020202020204" pitchFamily="34" charset="0"/>
                <a:cs typeface="Arial" panose="020B0604020202020204" pitchFamily="34" charset="0"/>
              </a:defRPr>
            </a:lvl5pPr>
            <a:lvl6pPr marL="2514600" indent="-228600" defTabSz="465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65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65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65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000000"/>
              </a:buClr>
            </a:pPr>
            <a:endParaRPr lang="en-US" altLang="en-US" sz="900">
              <a:solidFill>
                <a:srgbClr val="000000"/>
              </a:solidFill>
              <a:latin typeface="Calibri" panose="020F0502020204030204" pitchFamily="34" charset="0"/>
              <a:sym typeface="Calibri" panose="020F0502020204030204" pitchFamily="34" charset="0"/>
            </a:endParaRPr>
          </a:p>
        </p:txBody>
      </p:sp>
      <p:grpSp>
        <p:nvGrpSpPr>
          <p:cNvPr id="2" name="Group 26">
            <a:extLst>
              <a:ext uri="{FF2B5EF4-FFF2-40B4-BE49-F238E27FC236}">
                <a16:creationId xmlns:a16="http://schemas.microsoft.com/office/drawing/2014/main" id="{52FB3178-80CA-E547-864F-D03AF1288B20}"/>
              </a:ext>
            </a:extLst>
          </p:cNvPr>
          <p:cNvGrpSpPr>
            <a:grpSpLocks/>
          </p:cNvGrpSpPr>
          <p:nvPr/>
        </p:nvGrpSpPr>
        <p:grpSpPr bwMode="auto">
          <a:xfrm>
            <a:off x="5556250" y="1022350"/>
            <a:ext cx="2933700" cy="2362200"/>
            <a:chOff x="12217525" y="1685475"/>
            <a:chExt cx="6447692" cy="3900028"/>
          </a:xfrm>
        </p:grpSpPr>
        <p:sp>
          <p:nvSpPr>
            <p:cNvPr id="22600" name="Google Shape;91;p10">
              <a:extLst>
                <a:ext uri="{FF2B5EF4-FFF2-40B4-BE49-F238E27FC236}">
                  <a16:creationId xmlns:a16="http://schemas.microsoft.com/office/drawing/2014/main" id="{2F223B29-9CD0-8E49-9090-AEFF8FC4F27D}"/>
                </a:ext>
              </a:extLst>
            </p:cNvPr>
            <p:cNvSpPr txBox="1">
              <a:spLocks noChangeArrowheads="1"/>
            </p:cNvSpPr>
            <p:nvPr/>
          </p:nvSpPr>
          <p:spPr bwMode="auto">
            <a:xfrm>
              <a:off x="14961456" y="2169827"/>
              <a:ext cx="3422719" cy="3166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3506" rIns="0" bIns="0"/>
            <a:lstStyle>
              <a:lvl1pPr defTabSz="465138">
                <a:defRPr>
                  <a:solidFill>
                    <a:schemeClr val="tx1"/>
                  </a:solidFill>
                  <a:latin typeface="Arial" panose="020B0604020202020204" pitchFamily="34" charset="0"/>
                  <a:cs typeface="Arial" panose="020B0604020202020204" pitchFamily="34" charset="0"/>
                </a:defRPr>
              </a:lvl1pPr>
              <a:lvl2pPr marL="742950" indent="-285750" defTabSz="465138">
                <a:defRPr>
                  <a:solidFill>
                    <a:schemeClr val="tx1"/>
                  </a:solidFill>
                  <a:latin typeface="Arial" panose="020B0604020202020204" pitchFamily="34" charset="0"/>
                  <a:cs typeface="Arial" panose="020B0604020202020204" pitchFamily="34" charset="0"/>
                </a:defRPr>
              </a:lvl2pPr>
              <a:lvl3pPr marL="1143000" indent="-228600" defTabSz="465138">
                <a:defRPr>
                  <a:solidFill>
                    <a:schemeClr val="tx1"/>
                  </a:solidFill>
                  <a:latin typeface="Arial" panose="020B0604020202020204" pitchFamily="34" charset="0"/>
                  <a:cs typeface="Arial" panose="020B0604020202020204" pitchFamily="34" charset="0"/>
                </a:defRPr>
              </a:lvl3pPr>
              <a:lvl4pPr marL="1600200" indent="-228600" defTabSz="465138">
                <a:defRPr>
                  <a:solidFill>
                    <a:schemeClr val="tx1"/>
                  </a:solidFill>
                  <a:latin typeface="Arial" panose="020B0604020202020204" pitchFamily="34" charset="0"/>
                  <a:cs typeface="Arial" panose="020B0604020202020204" pitchFamily="34" charset="0"/>
                </a:defRPr>
              </a:lvl4pPr>
              <a:lvl5pPr marL="2057400" indent="-228600" defTabSz="465138">
                <a:defRPr>
                  <a:solidFill>
                    <a:schemeClr val="tx1"/>
                  </a:solidFill>
                  <a:latin typeface="Arial" panose="020B0604020202020204" pitchFamily="34" charset="0"/>
                  <a:cs typeface="Arial" panose="020B0604020202020204" pitchFamily="34" charset="0"/>
                </a:defRPr>
              </a:lvl5pPr>
              <a:lvl6pPr marL="2514600" indent="-228600" defTabSz="465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65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65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65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Clr>
                  <a:srgbClr val="000000"/>
                </a:buClr>
              </a:pPr>
              <a:r>
                <a:rPr lang="en-US" altLang="en-US" b="1" i="1">
                  <a:solidFill>
                    <a:srgbClr val="000000"/>
                  </a:solidFill>
                  <a:latin typeface="Segoe UI" pitchFamily="34" charset="0"/>
                  <a:sym typeface="Arial" panose="020B0604020202020204" pitchFamily="34" charset="0"/>
                </a:rPr>
                <a:t>Không ở trong phòng kín cùng với người lạ;</a:t>
              </a:r>
            </a:p>
          </p:txBody>
        </p:sp>
        <p:grpSp>
          <p:nvGrpSpPr>
            <p:cNvPr id="22601" name="Group 28">
              <a:extLst>
                <a:ext uri="{FF2B5EF4-FFF2-40B4-BE49-F238E27FC236}">
                  <a16:creationId xmlns:a16="http://schemas.microsoft.com/office/drawing/2014/main" id="{C27CEE31-83F7-5D46-9F3B-E9276964FF78}"/>
                </a:ext>
              </a:extLst>
            </p:cNvPr>
            <p:cNvGrpSpPr>
              <a:grpSpLocks/>
            </p:cNvGrpSpPr>
            <p:nvPr/>
          </p:nvGrpSpPr>
          <p:grpSpPr bwMode="auto">
            <a:xfrm>
              <a:off x="14716928" y="1685475"/>
              <a:ext cx="3948289" cy="3900028"/>
              <a:chOff x="14716928" y="1685475"/>
              <a:chExt cx="3948289" cy="3900028"/>
            </a:xfrm>
          </p:grpSpPr>
          <p:sp>
            <p:nvSpPr>
              <p:cNvPr id="22603" name="Google Shape;95;p10">
                <a:extLst>
                  <a:ext uri="{FF2B5EF4-FFF2-40B4-BE49-F238E27FC236}">
                    <a16:creationId xmlns:a16="http://schemas.microsoft.com/office/drawing/2014/main" id="{C8B8B033-1CF5-0748-A684-A0158DAFFEF8}"/>
                  </a:ext>
                </a:extLst>
              </p:cNvPr>
              <p:cNvSpPr>
                <a:spLocks/>
              </p:cNvSpPr>
              <p:nvPr/>
            </p:nvSpPr>
            <p:spPr bwMode="auto">
              <a:xfrm>
                <a:off x="14716928" y="2121700"/>
                <a:ext cx="0" cy="968375"/>
              </a:xfrm>
              <a:custGeom>
                <a:avLst/>
                <a:gdLst>
                  <a:gd name="T0" fmla="*/ 0 w 120000"/>
                  <a:gd name="T1" fmla="*/ 0 h 968375"/>
                  <a:gd name="T2" fmla="*/ 0 w 120000"/>
                  <a:gd name="T3" fmla="*/ 967894 h 968375"/>
                  <a:gd name="T4" fmla="*/ 0 60000 65536"/>
                  <a:gd name="T5" fmla="*/ 0 60000 65536"/>
                  <a:gd name="T6" fmla="*/ 0 w 120000"/>
                  <a:gd name="T7" fmla="*/ 0 h 968375"/>
                  <a:gd name="T8" fmla="*/ 0 w 120000"/>
                  <a:gd name="T9" fmla="*/ 968375 h 968375"/>
                </a:gdLst>
                <a:ahLst/>
                <a:cxnLst>
                  <a:cxn ang="T4">
                    <a:pos x="T0" y="T1"/>
                  </a:cxn>
                  <a:cxn ang="T5">
                    <a:pos x="T2" y="T3"/>
                  </a:cxn>
                </a:cxnLst>
                <a:rect l="T6" t="T7" r="T8" b="T9"/>
                <a:pathLst>
                  <a:path w="120000" h="968375" extrusionOk="0">
                    <a:moveTo>
                      <a:pt x="0" y="0"/>
                    </a:moveTo>
                    <a:lnTo>
                      <a:pt x="0" y="967894"/>
                    </a:lnTo>
                  </a:path>
                </a:pathLst>
              </a:custGeom>
              <a:noFill/>
              <a:ln w="48950">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p>
            </p:txBody>
          </p:sp>
          <p:sp>
            <p:nvSpPr>
              <p:cNvPr id="22604" name="Google Shape;96;p10">
                <a:extLst>
                  <a:ext uri="{FF2B5EF4-FFF2-40B4-BE49-F238E27FC236}">
                    <a16:creationId xmlns:a16="http://schemas.microsoft.com/office/drawing/2014/main" id="{0B5D9C46-7FA5-CD45-9951-74B0338E63A4}"/>
                  </a:ext>
                </a:extLst>
              </p:cNvPr>
              <p:cNvSpPr>
                <a:spLocks/>
              </p:cNvSpPr>
              <p:nvPr/>
            </p:nvSpPr>
            <p:spPr bwMode="auto">
              <a:xfrm>
                <a:off x="14761613" y="1970310"/>
                <a:ext cx="3531870" cy="151130"/>
              </a:xfrm>
              <a:custGeom>
                <a:avLst/>
                <a:gdLst>
                  <a:gd name="T0" fmla="*/ 2997842 w 3531869"/>
                  <a:gd name="T1" fmla="*/ 0 h 151130"/>
                  <a:gd name="T2" fmla="*/ 2790990 w 3531869"/>
                  <a:gd name="T3" fmla="*/ 1767 h 151130"/>
                  <a:gd name="T4" fmla="*/ 1299171 w 3531869"/>
                  <a:gd name="T5" fmla="*/ 40722 h 151130"/>
                  <a:gd name="T6" fmla="*/ 998419 w 3531869"/>
                  <a:gd name="T7" fmla="*/ 53462 h 151130"/>
                  <a:gd name="T8" fmla="*/ 347101 w 3531869"/>
                  <a:gd name="T9" fmla="*/ 90254 h 151130"/>
                  <a:gd name="T10" fmla="*/ 249726 w 3531869"/>
                  <a:gd name="T11" fmla="*/ 98121 h 151130"/>
                  <a:gd name="T12" fmla="*/ 201129 w 3531869"/>
                  <a:gd name="T13" fmla="*/ 102804 h 151130"/>
                  <a:gd name="T14" fmla="*/ 152624 w 3531869"/>
                  <a:gd name="T15" fmla="*/ 108107 h 151130"/>
                  <a:gd name="T16" fmla="*/ 104235 w 3531869"/>
                  <a:gd name="T17" fmla="*/ 114120 h 151130"/>
                  <a:gd name="T18" fmla="*/ 55985 w 3531869"/>
                  <a:gd name="T19" fmla="*/ 120933 h 151130"/>
                  <a:gd name="T20" fmla="*/ 7898 w 3531869"/>
                  <a:gd name="T21" fmla="*/ 128636 h 151130"/>
                  <a:gd name="T22" fmla="*/ 0 w 3531869"/>
                  <a:gd name="T23" fmla="*/ 141069 h 151130"/>
                  <a:gd name="T24" fmla="*/ 3339 w 3531869"/>
                  <a:gd name="T25" fmla="*/ 148263 h 151130"/>
                  <a:gd name="T26" fmla="*/ 10891 w 3531869"/>
                  <a:gd name="T27" fmla="*/ 150802 h 151130"/>
                  <a:gd name="T28" fmla="*/ 110957 w 3531869"/>
                  <a:gd name="T29" fmla="*/ 139786 h 151130"/>
                  <a:gd name="T30" fmla="*/ 261436 w 3531869"/>
                  <a:gd name="T31" fmla="*/ 125652 h 151130"/>
                  <a:gd name="T32" fmla="*/ 462620 w 3531869"/>
                  <a:gd name="T33" fmla="*/ 110597 h 151130"/>
                  <a:gd name="T34" fmla="*/ 815472 w 3531869"/>
                  <a:gd name="T35" fmla="*/ 91799 h 151130"/>
                  <a:gd name="T36" fmla="*/ 1988556 w 3531869"/>
                  <a:gd name="T37" fmla="*/ 50440 h 151130"/>
                  <a:gd name="T38" fmla="*/ 2503058 w 3531869"/>
                  <a:gd name="T39" fmla="*/ 40721 h 151130"/>
                  <a:gd name="T40" fmla="*/ 3530746 w 3531869"/>
                  <a:gd name="T41" fmla="*/ 38674 h 151130"/>
                  <a:gd name="T42" fmla="*/ 3531666 w 3531869"/>
                  <a:gd name="T43" fmla="*/ 36105 h 151130"/>
                  <a:gd name="T44" fmla="*/ 3410616 w 3531869"/>
                  <a:gd name="T45" fmla="*/ 9559 h 151130"/>
                  <a:gd name="T46" fmla="*/ 3307630 w 3531869"/>
                  <a:gd name="T47" fmla="*/ 5069 h 151130"/>
                  <a:gd name="T48" fmla="*/ 3152858 w 3531869"/>
                  <a:gd name="T49" fmla="*/ 1133 h 151130"/>
                  <a:gd name="T50" fmla="*/ 2997842 w 3531869"/>
                  <a:gd name="T51" fmla="*/ 0 h 151130"/>
                  <a:gd name="T52" fmla="*/ 3530746 w 3531869"/>
                  <a:gd name="T53" fmla="*/ 38674 h 151130"/>
                  <a:gd name="T54" fmla="*/ 2863078 w 3531869"/>
                  <a:gd name="T55" fmla="*/ 38674 h 151130"/>
                  <a:gd name="T56" fmla="*/ 3214166 w 3531869"/>
                  <a:gd name="T57" fmla="*/ 40722 h 151130"/>
                  <a:gd name="T58" fmla="*/ 3314026 w 3531869"/>
                  <a:gd name="T59" fmla="*/ 43208 h 151130"/>
                  <a:gd name="T60" fmla="*/ 3413810 w 3531869"/>
                  <a:gd name="T61" fmla="*/ 47402 h 151130"/>
                  <a:gd name="T62" fmla="*/ 3463634 w 3531869"/>
                  <a:gd name="T63" fmla="*/ 50287 h 151130"/>
                  <a:gd name="T64" fmla="*/ 3513402 w 3531869"/>
                  <a:gd name="T65" fmla="*/ 53777 h 151130"/>
                  <a:gd name="T66" fmla="*/ 3527102 w 3531869"/>
                  <a:gd name="T67" fmla="*/ 48856 h 151130"/>
                  <a:gd name="T68" fmla="*/ 3530746 w 3531869"/>
                  <a:gd name="T69" fmla="*/ 38674 h 1511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31869"/>
                  <a:gd name="T106" fmla="*/ 0 h 151130"/>
                  <a:gd name="T107" fmla="*/ 3531869 w 3531869"/>
                  <a:gd name="T108" fmla="*/ 151130 h 1511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31869" h="151130" extrusionOk="0">
                    <a:moveTo>
                      <a:pt x="2997831" y="0"/>
                    </a:moveTo>
                    <a:lnTo>
                      <a:pt x="2790978" y="1767"/>
                    </a:lnTo>
                    <a:lnTo>
                      <a:pt x="1299166" y="40722"/>
                    </a:lnTo>
                    <a:lnTo>
                      <a:pt x="998414" y="53462"/>
                    </a:lnTo>
                    <a:lnTo>
                      <a:pt x="347101" y="90254"/>
                    </a:lnTo>
                    <a:lnTo>
                      <a:pt x="249726" y="98121"/>
                    </a:lnTo>
                    <a:lnTo>
                      <a:pt x="201129" y="102804"/>
                    </a:lnTo>
                    <a:lnTo>
                      <a:pt x="152624" y="108107"/>
                    </a:lnTo>
                    <a:lnTo>
                      <a:pt x="104235" y="114120"/>
                    </a:lnTo>
                    <a:lnTo>
                      <a:pt x="55985" y="120933"/>
                    </a:lnTo>
                    <a:lnTo>
                      <a:pt x="7898" y="128636"/>
                    </a:lnTo>
                    <a:lnTo>
                      <a:pt x="0" y="141069"/>
                    </a:lnTo>
                    <a:lnTo>
                      <a:pt x="3339" y="148263"/>
                    </a:lnTo>
                    <a:lnTo>
                      <a:pt x="10891" y="150802"/>
                    </a:lnTo>
                    <a:lnTo>
                      <a:pt x="110957" y="139786"/>
                    </a:lnTo>
                    <a:lnTo>
                      <a:pt x="261436" y="125652"/>
                    </a:lnTo>
                    <a:lnTo>
                      <a:pt x="462620" y="110597"/>
                    </a:lnTo>
                    <a:lnTo>
                      <a:pt x="815472" y="91799"/>
                    </a:lnTo>
                    <a:lnTo>
                      <a:pt x="1988548" y="50440"/>
                    </a:lnTo>
                    <a:lnTo>
                      <a:pt x="2503047" y="40721"/>
                    </a:lnTo>
                    <a:lnTo>
                      <a:pt x="3530735" y="38674"/>
                    </a:lnTo>
                    <a:lnTo>
                      <a:pt x="3531654" y="36105"/>
                    </a:lnTo>
                    <a:lnTo>
                      <a:pt x="3410604" y="9559"/>
                    </a:lnTo>
                    <a:lnTo>
                      <a:pt x="3307619" y="5069"/>
                    </a:lnTo>
                    <a:lnTo>
                      <a:pt x="3152847" y="1133"/>
                    </a:lnTo>
                    <a:lnTo>
                      <a:pt x="2997831" y="0"/>
                    </a:lnTo>
                    <a:close/>
                  </a:path>
                  <a:path w="3531869" h="151130" extrusionOk="0">
                    <a:moveTo>
                      <a:pt x="3530735" y="38674"/>
                    </a:moveTo>
                    <a:lnTo>
                      <a:pt x="2863067" y="38674"/>
                    </a:lnTo>
                    <a:lnTo>
                      <a:pt x="3214155" y="40722"/>
                    </a:lnTo>
                    <a:lnTo>
                      <a:pt x="3314015" y="43208"/>
                    </a:lnTo>
                    <a:lnTo>
                      <a:pt x="3413799" y="47402"/>
                    </a:lnTo>
                    <a:lnTo>
                      <a:pt x="3463623" y="50287"/>
                    </a:lnTo>
                    <a:lnTo>
                      <a:pt x="3513390" y="53777"/>
                    </a:lnTo>
                    <a:lnTo>
                      <a:pt x="3527091" y="48856"/>
                    </a:lnTo>
                    <a:lnTo>
                      <a:pt x="3530735" y="3867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p>
            </p:txBody>
          </p:sp>
          <p:sp>
            <p:nvSpPr>
              <p:cNvPr id="22605" name="Google Shape;97;p10">
                <a:extLst>
                  <a:ext uri="{FF2B5EF4-FFF2-40B4-BE49-F238E27FC236}">
                    <a16:creationId xmlns:a16="http://schemas.microsoft.com/office/drawing/2014/main" id="{06AF28EA-016B-274F-ACF5-160A5B427348}"/>
                  </a:ext>
                </a:extLst>
              </p:cNvPr>
              <p:cNvSpPr>
                <a:spLocks/>
              </p:cNvSpPr>
              <p:nvPr/>
            </p:nvSpPr>
            <p:spPr bwMode="auto">
              <a:xfrm>
                <a:off x="18427727" y="1685475"/>
                <a:ext cx="237490" cy="3789045"/>
              </a:xfrm>
              <a:custGeom>
                <a:avLst/>
                <a:gdLst>
                  <a:gd name="T0" fmla="*/ 0 w 237490"/>
                  <a:gd name="T1" fmla="*/ 11505 h 3789045"/>
                  <a:gd name="T2" fmla="*/ 16924 w 237490"/>
                  <a:gd name="T3" fmla="*/ 163019 h 3789045"/>
                  <a:gd name="T4" fmla="*/ 32383 w 237490"/>
                  <a:gd name="T5" fmla="*/ 313917 h 3789045"/>
                  <a:gd name="T6" fmla="*/ 46636 w 237490"/>
                  <a:gd name="T7" fmla="*/ 465370 h 3789045"/>
                  <a:gd name="T8" fmla="*/ 59775 w 237490"/>
                  <a:gd name="T9" fmla="*/ 616947 h 3789045"/>
                  <a:gd name="T10" fmla="*/ 71932 w 237490"/>
                  <a:gd name="T11" fmla="*/ 768620 h 3789045"/>
                  <a:gd name="T12" fmla="*/ 83240 w 237490"/>
                  <a:gd name="T13" fmla="*/ 920358 h 3789045"/>
                  <a:gd name="T14" fmla="*/ 93832 w 237490"/>
                  <a:gd name="T15" fmla="*/ 1072137 h 3789045"/>
                  <a:gd name="T16" fmla="*/ 103842 w 237490"/>
                  <a:gd name="T17" fmla="*/ 1223917 h 3789045"/>
                  <a:gd name="T18" fmla="*/ 113402 w 237490"/>
                  <a:gd name="T19" fmla="*/ 1375673 h 3789045"/>
                  <a:gd name="T20" fmla="*/ 122640 w 237490"/>
                  <a:gd name="T21" fmla="*/ 1527545 h 3789045"/>
                  <a:gd name="T22" fmla="*/ 131567 w 237490"/>
                  <a:gd name="T23" fmla="*/ 1679513 h 3789045"/>
                  <a:gd name="T24" fmla="*/ 140155 w 237490"/>
                  <a:gd name="T25" fmla="*/ 1831506 h 3789045"/>
                  <a:gd name="T26" fmla="*/ 148382 w 237490"/>
                  <a:gd name="T27" fmla="*/ 1983524 h 3789045"/>
                  <a:gd name="T28" fmla="*/ 156225 w 237490"/>
                  <a:gd name="T29" fmla="*/ 2135561 h 3789045"/>
                  <a:gd name="T30" fmla="*/ 163663 w 237490"/>
                  <a:gd name="T31" fmla="*/ 2287623 h 3789045"/>
                  <a:gd name="T32" fmla="*/ 170672 w 237490"/>
                  <a:gd name="T33" fmla="*/ 2439703 h 3789045"/>
                  <a:gd name="T34" fmla="*/ 177232 w 237490"/>
                  <a:gd name="T35" fmla="*/ 2591801 h 3789045"/>
                  <a:gd name="T36" fmla="*/ 183319 w 237490"/>
                  <a:gd name="T37" fmla="*/ 2743917 h 3789045"/>
                  <a:gd name="T38" fmla="*/ 188911 w 237490"/>
                  <a:gd name="T39" fmla="*/ 2896045 h 3789045"/>
                  <a:gd name="T40" fmla="*/ 193987 w 237490"/>
                  <a:gd name="T41" fmla="*/ 3048187 h 3789045"/>
                  <a:gd name="T42" fmla="*/ 197769 w 237490"/>
                  <a:gd name="T43" fmla="*/ 3204755 h 3789045"/>
                  <a:gd name="T44" fmla="*/ 200948 w 237490"/>
                  <a:gd name="T45" fmla="*/ 3413719 h 3789045"/>
                  <a:gd name="T46" fmla="*/ 203811 w 237490"/>
                  <a:gd name="T47" fmla="*/ 3570419 h 3789045"/>
                  <a:gd name="T48" fmla="*/ 208697 w 237490"/>
                  <a:gd name="T49" fmla="*/ 3726947 h 3789045"/>
                  <a:gd name="T50" fmla="*/ 227993 w 237490"/>
                  <a:gd name="T51" fmla="*/ 3786429 h 3789045"/>
                  <a:gd name="T52" fmla="*/ 236437 w 237490"/>
                  <a:gd name="T53" fmla="*/ 3631067 h 3789045"/>
                  <a:gd name="T54" fmla="*/ 235784 w 237490"/>
                  <a:gd name="T55" fmla="*/ 3432839 h 3789045"/>
                  <a:gd name="T56" fmla="*/ 232174 w 237490"/>
                  <a:gd name="T57" fmla="*/ 3284179 h 3789045"/>
                  <a:gd name="T58" fmla="*/ 226552 w 237490"/>
                  <a:gd name="T59" fmla="*/ 3083797 h 3789045"/>
                  <a:gd name="T60" fmla="*/ 222064 w 237490"/>
                  <a:gd name="T61" fmla="*/ 2926851 h 3789045"/>
                  <a:gd name="T62" fmla="*/ 217131 w 237490"/>
                  <a:gd name="T63" fmla="*/ 2769923 h 3789045"/>
                  <a:gd name="T64" fmla="*/ 211708 w 237490"/>
                  <a:gd name="T65" fmla="*/ 2613011 h 3789045"/>
                  <a:gd name="T66" fmla="*/ 205750 w 237490"/>
                  <a:gd name="T67" fmla="*/ 2456115 h 3789045"/>
                  <a:gd name="T68" fmla="*/ 199286 w 237490"/>
                  <a:gd name="T69" fmla="*/ 2300857 h 3789045"/>
                  <a:gd name="T70" fmla="*/ 192409 w 237490"/>
                  <a:gd name="T71" fmla="*/ 2148867 h 3789045"/>
                  <a:gd name="T72" fmla="*/ 184985 w 237490"/>
                  <a:gd name="T73" fmla="*/ 1996899 h 3789045"/>
                  <a:gd name="T74" fmla="*/ 177003 w 237490"/>
                  <a:gd name="T75" fmla="*/ 1844950 h 3789045"/>
                  <a:gd name="T76" fmla="*/ 168449 w 237490"/>
                  <a:gd name="T77" fmla="*/ 1693030 h 3789045"/>
                  <a:gd name="T78" fmla="*/ 159311 w 237490"/>
                  <a:gd name="T79" fmla="*/ 1541142 h 3789045"/>
                  <a:gd name="T80" fmla="*/ 149576 w 237490"/>
                  <a:gd name="T81" fmla="*/ 1389291 h 3789045"/>
                  <a:gd name="T82" fmla="*/ 139232 w 237490"/>
                  <a:gd name="T83" fmla="*/ 1237482 h 3789045"/>
                  <a:gd name="T84" fmla="*/ 128265 w 237490"/>
                  <a:gd name="T85" fmla="*/ 1085720 h 3789045"/>
                  <a:gd name="T86" fmla="*/ 116663 w 237490"/>
                  <a:gd name="T87" fmla="*/ 934004 h 3789045"/>
                  <a:gd name="T88" fmla="*/ 104414 w 237490"/>
                  <a:gd name="T89" fmla="*/ 782348 h 3789045"/>
                  <a:gd name="T90" fmla="*/ 91224 w 237490"/>
                  <a:gd name="T91" fmla="*/ 628225 h 3789045"/>
                  <a:gd name="T92" fmla="*/ 76817 w 237490"/>
                  <a:gd name="T93" fmla="*/ 472978 h 3789045"/>
                  <a:gd name="T94" fmla="*/ 60938 w 237490"/>
                  <a:gd name="T95" fmla="*/ 317903 h 3789045"/>
                  <a:gd name="T96" fmla="*/ 43189 w 237490"/>
                  <a:gd name="T97" fmla="*/ 162619 h 3789045"/>
                  <a:gd name="T98" fmla="*/ 23369 w 237490"/>
                  <a:gd name="T99" fmla="*/ 8344 h 37890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7490"/>
                  <a:gd name="T151" fmla="*/ 0 h 3789045"/>
                  <a:gd name="T152" fmla="*/ 237490 w 237490"/>
                  <a:gd name="T153" fmla="*/ 3789045 h 37890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7490" h="3789045" extrusionOk="0">
                    <a:moveTo>
                      <a:pt x="10432" y="0"/>
                    </a:moveTo>
                    <a:lnTo>
                      <a:pt x="2746" y="3539"/>
                    </a:lnTo>
                    <a:lnTo>
                      <a:pt x="0" y="11505"/>
                    </a:lnTo>
                    <a:lnTo>
                      <a:pt x="5788" y="61854"/>
                    </a:lnTo>
                    <a:lnTo>
                      <a:pt x="11414" y="112226"/>
                    </a:lnTo>
                    <a:lnTo>
                      <a:pt x="16924" y="163019"/>
                    </a:lnTo>
                    <a:lnTo>
                      <a:pt x="22195" y="213032"/>
                    </a:lnTo>
                    <a:lnTo>
                      <a:pt x="27361" y="263466"/>
                    </a:lnTo>
                    <a:lnTo>
                      <a:pt x="32383" y="313917"/>
                    </a:lnTo>
                    <a:lnTo>
                      <a:pt x="37266" y="364385"/>
                    </a:lnTo>
                    <a:lnTo>
                      <a:pt x="42015" y="414870"/>
                    </a:lnTo>
                    <a:lnTo>
                      <a:pt x="46636" y="465370"/>
                    </a:lnTo>
                    <a:lnTo>
                      <a:pt x="51133" y="515883"/>
                    </a:lnTo>
                    <a:lnTo>
                      <a:pt x="55511" y="566409"/>
                    </a:lnTo>
                    <a:lnTo>
                      <a:pt x="59775" y="616947"/>
                    </a:lnTo>
                    <a:lnTo>
                      <a:pt x="63930" y="667496"/>
                    </a:lnTo>
                    <a:lnTo>
                      <a:pt x="67980" y="718054"/>
                    </a:lnTo>
                    <a:lnTo>
                      <a:pt x="71932" y="768620"/>
                    </a:lnTo>
                    <a:lnTo>
                      <a:pt x="75789" y="819194"/>
                    </a:lnTo>
                    <a:lnTo>
                      <a:pt x="79557" y="869774"/>
                    </a:lnTo>
                    <a:lnTo>
                      <a:pt x="83240" y="920358"/>
                    </a:lnTo>
                    <a:lnTo>
                      <a:pt x="86844" y="970947"/>
                    </a:lnTo>
                    <a:lnTo>
                      <a:pt x="90373" y="1021539"/>
                    </a:lnTo>
                    <a:lnTo>
                      <a:pt x="93832" y="1072132"/>
                    </a:lnTo>
                    <a:lnTo>
                      <a:pt x="97227" y="1122726"/>
                    </a:lnTo>
                    <a:lnTo>
                      <a:pt x="100562" y="1173320"/>
                    </a:lnTo>
                    <a:lnTo>
                      <a:pt x="103842" y="1223912"/>
                    </a:lnTo>
                    <a:lnTo>
                      <a:pt x="107072" y="1274502"/>
                    </a:lnTo>
                    <a:lnTo>
                      <a:pt x="110257" y="1325087"/>
                    </a:lnTo>
                    <a:lnTo>
                      <a:pt x="113402" y="1375668"/>
                    </a:lnTo>
                    <a:lnTo>
                      <a:pt x="116511" y="1426243"/>
                    </a:lnTo>
                    <a:lnTo>
                      <a:pt x="119593" y="1476890"/>
                    </a:lnTo>
                    <a:lnTo>
                      <a:pt x="122640" y="1527540"/>
                    </a:lnTo>
                    <a:lnTo>
                      <a:pt x="125652" y="1578193"/>
                    </a:lnTo>
                    <a:lnTo>
                      <a:pt x="128628" y="1628849"/>
                    </a:lnTo>
                    <a:lnTo>
                      <a:pt x="131567" y="1679508"/>
                    </a:lnTo>
                    <a:lnTo>
                      <a:pt x="134468" y="1730169"/>
                    </a:lnTo>
                    <a:lnTo>
                      <a:pt x="137331" y="1780834"/>
                    </a:lnTo>
                    <a:lnTo>
                      <a:pt x="140155" y="1831501"/>
                    </a:lnTo>
                    <a:lnTo>
                      <a:pt x="142938" y="1882172"/>
                    </a:lnTo>
                    <a:lnTo>
                      <a:pt x="145681" y="1932844"/>
                    </a:lnTo>
                    <a:lnTo>
                      <a:pt x="148382" y="1983519"/>
                    </a:lnTo>
                    <a:lnTo>
                      <a:pt x="151040" y="2034197"/>
                    </a:lnTo>
                    <a:lnTo>
                      <a:pt x="153655" y="2084878"/>
                    </a:lnTo>
                    <a:lnTo>
                      <a:pt x="156225" y="2135560"/>
                    </a:lnTo>
                    <a:lnTo>
                      <a:pt x="158750" y="2186245"/>
                    </a:lnTo>
                    <a:lnTo>
                      <a:pt x="161230" y="2236932"/>
                    </a:lnTo>
                    <a:lnTo>
                      <a:pt x="163663" y="2287622"/>
                    </a:lnTo>
                    <a:lnTo>
                      <a:pt x="166048" y="2338313"/>
                    </a:lnTo>
                    <a:lnTo>
                      <a:pt x="168385" y="2389007"/>
                    </a:lnTo>
                    <a:lnTo>
                      <a:pt x="170672" y="2439703"/>
                    </a:lnTo>
                    <a:lnTo>
                      <a:pt x="172910" y="2490400"/>
                    </a:lnTo>
                    <a:lnTo>
                      <a:pt x="175097" y="2541100"/>
                    </a:lnTo>
                    <a:lnTo>
                      <a:pt x="177232" y="2591801"/>
                    </a:lnTo>
                    <a:lnTo>
                      <a:pt x="179315" y="2642505"/>
                    </a:lnTo>
                    <a:lnTo>
                      <a:pt x="181344" y="2693209"/>
                    </a:lnTo>
                    <a:lnTo>
                      <a:pt x="183319" y="2743916"/>
                    </a:lnTo>
                    <a:lnTo>
                      <a:pt x="185239" y="2794624"/>
                    </a:lnTo>
                    <a:lnTo>
                      <a:pt x="187104" y="2845334"/>
                    </a:lnTo>
                    <a:lnTo>
                      <a:pt x="188911" y="2896045"/>
                    </a:lnTo>
                    <a:lnTo>
                      <a:pt x="190662" y="2946758"/>
                    </a:lnTo>
                    <a:lnTo>
                      <a:pt x="192354" y="2997471"/>
                    </a:lnTo>
                    <a:lnTo>
                      <a:pt x="193987" y="3048187"/>
                    </a:lnTo>
                    <a:lnTo>
                      <a:pt x="195488" y="3100351"/>
                    </a:lnTo>
                    <a:lnTo>
                      <a:pt x="196731" y="3152542"/>
                    </a:lnTo>
                    <a:lnTo>
                      <a:pt x="197769" y="3204754"/>
                    </a:lnTo>
                    <a:lnTo>
                      <a:pt x="198656" y="3256983"/>
                    </a:lnTo>
                    <a:lnTo>
                      <a:pt x="199446" y="3309224"/>
                    </a:lnTo>
                    <a:lnTo>
                      <a:pt x="200948" y="3413718"/>
                    </a:lnTo>
                    <a:lnTo>
                      <a:pt x="201767" y="3465962"/>
                    </a:lnTo>
                    <a:lnTo>
                      <a:pt x="202704" y="3518197"/>
                    </a:lnTo>
                    <a:lnTo>
                      <a:pt x="203811" y="3570418"/>
                    </a:lnTo>
                    <a:lnTo>
                      <a:pt x="205144" y="3622620"/>
                    </a:lnTo>
                    <a:lnTo>
                      <a:pt x="206754" y="3674798"/>
                    </a:lnTo>
                    <a:lnTo>
                      <a:pt x="208697" y="3726947"/>
                    </a:lnTo>
                    <a:lnTo>
                      <a:pt x="211025" y="3779061"/>
                    </a:lnTo>
                    <a:lnTo>
                      <a:pt x="221176" y="3788888"/>
                    </a:lnTo>
                    <a:lnTo>
                      <a:pt x="227993" y="3786428"/>
                    </a:lnTo>
                    <a:lnTo>
                      <a:pt x="233738" y="3729833"/>
                    </a:lnTo>
                    <a:lnTo>
                      <a:pt x="235397" y="3680495"/>
                    </a:lnTo>
                    <a:lnTo>
                      <a:pt x="236437" y="3631066"/>
                    </a:lnTo>
                    <a:lnTo>
                      <a:pt x="236927" y="3581566"/>
                    </a:lnTo>
                    <a:lnTo>
                      <a:pt x="236823" y="3518197"/>
                    </a:lnTo>
                    <a:lnTo>
                      <a:pt x="235784" y="3432839"/>
                    </a:lnTo>
                    <a:lnTo>
                      <a:pt x="234763" y="3383252"/>
                    </a:lnTo>
                    <a:lnTo>
                      <a:pt x="233537" y="3333692"/>
                    </a:lnTo>
                    <a:lnTo>
                      <a:pt x="232174" y="3284179"/>
                    </a:lnTo>
                    <a:lnTo>
                      <a:pt x="229315" y="3185372"/>
                    </a:lnTo>
                    <a:lnTo>
                      <a:pt x="227958" y="3136117"/>
                    </a:lnTo>
                    <a:lnTo>
                      <a:pt x="226552" y="3083797"/>
                    </a:lnTo>
                    <a:lnTo>
                      <a:pt x="225103" y="3031480"/>
                    </a:lnTo>
                    <a:lnTo>
                      <a:pt x="223607" y="2979164"/>
                    </a:lnTo>
                    <a:lnTo>
                      <a:pt x="222064" y="2926851"/>
                    </a:lnTo>
                    <a:lnTo>
                      <a:pt x="220471" y="2874540"/>
                    </a:lnTo>
                    <a:lnTo>
                      <a:pt x="218828" y="2822230"/>
                    </a:lnTo>
                    <a:lnTo>
                      <a:pt x="217131" y="2769922"/>
                    </a:lnTo>
                    <a:lnTo>
                      <a:pt x="215380" y="2717617"/>
                    </a:lnTo>
                    <a:lnTo>
                      <a:pt x="213573" y="2665313"/>
                    </a:lnTo>
                    <a:lnTo>
                      <a:pt x="211708" y="2613011"/>
                    </a:lnTo>
                    <a:lnTo>
                      <a:pt x="209784" y="2560710"/>
                    </a:lnTo>
                    <a:lnTo>
                      <a:pt x="207799" y="2508411"/>
                    </a:lnTo>
                    <a:lnTo>
                      <a:pt x="205750" y="2456114"/>
                    </a:lnTo>
                    <a:lnTo>
                      <a:pt x="203638" y="2403818"/>
                    </a:lnTo>
                    <a:lnTo>
                      <a:pt x="201459" y="2351524"/>
                    </a:lnTo>
                    <a:lnTo>
                      <a:pt x="199286" y="2300857"/>
                    </a:lnTo>
                    <a:lnTo>
                      <a:pt x="197053" y="2250191"/>
                    </a:lnTo>
                    <a:lnTo>
                      <a:pt x="194761" y="2199528"/>
                    </a:lnTo>
                    <a:lnTo>
                      <a:pt x="192409" y="2148866"/>
                    </a:lnTo>
                    <a:lnTo>
                      <a:pt x="189995" y="2098206"/>
                    </a:lnTo>
                    <a:lnTo>
                      <a:pt x="187521" y="2047549"/>
                    </a:lnTo>
                    <a:lnTo>
                      <a:pt x="184985" y="1996894"/>
                    </a:lnTo>
                    <a:lnTo>
                      <a:pt x="182387" y="1946241"/>
                    </a:lnTo>
                    <a:lnTo>
                      <a:pt x="179726" y="1895592"/>
                    </a:lnTo>
                    <a:lnTo>
                      <a:pt x="177003" y="1844945"/>
                    </a:lnTo>
                    <a:lnTo>
                      <a:pt x="174216" y="1794302"/>
                    </a:lnTo>
                    <a:lnTo>
                      <a:pt x="171364" y="1743661"/>
                    </a:lnTo>
                    <a:lnTo>
                      <a:pt x="168449" y="1693025"/>
                    </a:lnTo>
                    <a:lnTo>
                      <a:pt x="165468" y="1642391"/>
                    </a:lnTo>
                    <a:lnTo>
                      <a:pt x="162423" y="1591762"/>
                    </a:lnTo>
                    <a:lnTo>
                      <a:pt x="159311" y="1541137"/>
                    </a:lnTo>
                    <a:lnTo>
                      <a:pt x="156133" y="1490515"/>
                    </a:lnTo>
                    <a:lnTo>
                      <a:pt x="152888" y="1439898"/>
                    </a:lnTo>
                    <a:lnTo>
                      <a:pt x="149576" y="1389286"/>
                    </a:lnTo>
                    <a:lnTo>
                      <a:pt x="146196" y="1338678"/>
                    </a:lnTo>
                    <a:lnTo>
                      <a:pt x="142748" y="1288075"/>
                    </a:lnTo>
                    <a:lnTo>
                      <a:pt x="139232" y="1237477"/>
                    </a:lnTo>
                    <a:lnTo>
                      <a:pt x="135646" y="1186884"/>
                    </a:lnTo>
                    <a:lnTo>
                      <a:pt x="131990" y="1136297"/>
                    </a:lnTo>
                    <a:lnTo>
                      <a:pt x="128265" y="1085715"/>
                    </a:lnTo>
                    <a:lnTo>
                      <a:pt x="124469" y="1035139"/>
                    </a:lnTo>
                    <a:lnTo>
                      <a:pt x="120602" y="984568"/>
                    </a:lnTo>
                    <a:lnTo>
                      <a:pt x="116663" y="934004"/>
                    </a:lnTo>
                    <a:lnTo>
                      <a:pt x="112653" y="883445"/>
                    </a:lnTo>
                    <a:lnTo>
                      <a:pt x="108570" y="832893"/>
                    </a:lnTo>
                    <a:lnTo>
                      <a:pt x="104414" y="782348"/>
                    </a:lnTo>
                    <a:lnTo>
                      <a:pt x="100185" y="731809"/>
                    </a:lnTo>
                    <a:lnTo>
                      <a:pt x="95761" y="680009"/>
                    </a:lnTo>
                    <a:lnTo>
                      <a:pt x="91224" y="628225"/>
                    </a:lnTo>
                    <a:lnTo>
                      <a:pt x="86564" y="576458"/>
                    </a:lnTo>
                    <a:lnTo>
                      <a:pt x="81765" y="524709"/>
                    </a:lnTo>
                    <a:lnTo>
                      <a:pt x="76817" y="472978"/>
                    </a:lnTo>
                    <a:lnTo>
                      <a:pt x="71704" y="421266"/>
                    </a:lnTo>
                    <a:lnTo>
                      <a:pt x="66416" y="369575"/>
                    </a:lnTo>
                    <a:lnTo>
                      <a:pt x="60938" y="317903"/>
                    </a:lnTo>
                    <a:lnTo>
                      <a:pt x="55258" y="266253"/>
                    </a:lnTo>
                    <a:lnTo>
                      <a:pt x="49362" y="214625"/>
                    </a:lnTo>
                    <a:lnTo>
                      <a:pt x="43189" y="162619"/>
                    </a:lnTo>
                    <a:lnTo>
                      <a:pt x="36874" y="111437"/>
                    </a:lnTo>
                    <a:lnTo>
                      <a:pt x="30255" y="59878"/>
                    </a:lnTo>
                    <a:lnTo>
                      <a:pt x="23369" y="8344"/>
                    </a:lnTo>
                    <a:lnTo>
                      <a:pt x="18745" y="1422"/>
                    </a:lnTo>
                    <a:lnTo>
                      <a:pt x="10432"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p>
            </p:txBody>
          </p:sp>
          <p:sp>
            <p:nvSpPr>
              <p:cNvPr id="22606" name="Google Shape;98;p10">
                <a:extLst>
                  <a:ext uri="{FF2B5EF4-FFF2-40B4-BE49-F238E27FC236}">
                    <a16:creationId xmlns:a16="http://schemas.microsoft.com/office/drawing/2014/main" id="{F48249CF-97AE-0D41-B791-D7C47C6DD5D5}"/>
                  </a:ext>
                </a:extLst>
              </p:cNvPr>
              <p:cNvSpPr>
                <a:spLocks/>
              </p:cNvSpPr>
              <p:nvPr/>
            </p:nvSpPr>
            <p:spPr bwMode="auto">
              <a:xfrm>
                <a:off x="14876294" y="5520098"/>
                <a:ext cx="3606165" cy="65405"/>
              </a:xfrm>
              <a:custGeom>
                <a:avLst/>
                <a:gdLst>
                  <a:gd name="T0" fmla="*/ 2806907 w 3606165"/>
                  <a:gd name="T1" fmla="*/ 0 h 65404"/>
                  <a:gd name="T2" fmla="*/ 2558703 w 3606165"/>
                  <a:gd name="T3" fmla="*/ 593 h 65404"/>
                  <a:gd name="T4" fmla="*/ 154781 w 3606165"/>
                  <a:gd name="T5" fmla="*/ 36524 h 65404"/>
                  <a:gd name="T6" fmla="*/ 105052 w 3606165"/>
                  <a:gd name="T7" fmla="*/ 38905 h 65404"/>
                  <a:gd name="T8" fmla="*/ 55558 w 3606165"/>
                  <a:gd name="T9" fmla="*/ 42889 h 65404"/>
                  <a:gd name="T10" fmla="*/ 6457 w 3606165"/>
                  <a:gd name="T11" fmla="*/ 49053 h 65404"/>
                  <a:gd name="T12" fmla="*/ 0 w 3606165"/>
                  <a:gd name="T13" fmla="*/ 50037 h 65404"/>
                  <a:gd name="T14" fmla="*/ 2344 w 3606165"/>
                  <a:gd name="T15" fmla="*/ 59090 h 65404"/>
                  <a:gd name="T16" fmla="*/ 7890 w 3606165"/>
                  <a:gd name="T17" fmla="*/ 59655 h 65404"/>
                  <a:gd name="T18" fmla="*/ 61042 w 3606165"/>
                  <a:gd name="T19" fmla="*/ 63508 h 65404"/>
                  <a:gd name="T20" fmla="*/ 114507 w 3606165"/>
                  <a:gd name="T21" fmla="*/ 64894 h 65404"/>
                  <a:gd name="T22" fmla="*/ 168106 w 3606165"/>
                  <a:gd name="T23" fmla="*/ 64641 h 65404"/>
                  <a:gd name="T24" fmla="*/ 3598837 w 3606165"/>
                  <a:gd name="T25" fmla="*/ 36787 h 65404"/>
                  <a:gd name="T26" fmla="*/ 3603061 w 3606165"/>
                  <a:gd name="T27" fmla="*/ 35069 h 65404"/>
                  <a:gd name="T28" fmla="*/ 3605993 w 3606165"/>
                  <a:gd name="T29" fmla="*/ 26816 h 65404"/>
                  <a:gd name="T30" fmla="*/ 3602953 w 3606165"/>
                  <a:gd name="T31" fmla="*/ 18333 h 65404"/>
                  <a:gd name="T32" fmla="*/ 3545249 w 3606165"/>
                  <a:gd name="T33" fmla="*/ 10705 h 65404"/>
                  <a:gd name="T34" fmla="*/ 3496381 w 3606165"/>
                  <a:gd name="T35" fmla="*/ 8147 h 65404"/>
                  <a:gd name="T36" fmla="*/ 3447463 w 3606165"/>
                  <a:gd name="T37" fmla="*/ 6187 h 65404"/>
                  <a:gd name="T38" fmla="*/ 3349527 w 3606165"/>
                  <a:gd name="T39" fmla="*/ 3687 h 65404"/>
                  <a:gd name="T40" fmla="*/ 2806907 w 3606165"/>
                  <a:gd name="T41" fmla="*/ 0 h 65404"/>
                  <a:gd name="T42" fmla="*/ 3598837 w 3606165"/>
                  <a:gd name="T43" fmla="*/ 36787 h 65404"/>
                  <a:gd name="T44" fmla="*/ 3074567 w 3606165"/>
                  <a:gd name="T45" fmla="*/ 36787 h 65404"/>
                  <a:gd name="T46" fmla="*/ 3594049 w 3606165"/>
                  <a:gd name="T47" fmla="*/ 38735 h 65404"/>
                  <a:gd name="T48" fmla="*/ 3598837 w 3606165"/>
                  <a:gd name="T49" fmla="*/ 36787 h 654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06165"/>
                  <a:gd name="T76" fmla="*/ 0 h 65404"/>
                  <a:gd name="T77" fmla="*/ 3606165 w 3606165"/>
                  <a:gd name="T78" fmla="*/ 65404 h 654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06165" h="65404" extrusionOk="0">
                    <a:moveTo>
                      <a:pt x="2806906" y="0"/>
                    </a:moveTo>
                    <a:lnTo>
                      <a:pt x="2558702" y="593"/>
                    </a:lnTo>
                    <a:lnTo>
                      <a:pt x="154781" y="36516"/>
                    </a:lnTo>
                    <a:lnTo>
                      <a:pt x="105052" y="38897"/>
                    </a:lnTo>
                    <a:lnTo>
                      <a:pt x="55558" y="42881"/>
                    </a:lnTo>
                    <a:lnTo>
                      <a:pt x="6457" y="49045"/>
                    </a:lnTo>
                    <a:lnTo>
                      <a:pt x="0" y="50029"/>
                    </a:lnTo>
                    <a:lnTo>
                      <a:pt x="2344" y="59082"/>
                    </a:lnTo>
                    <a:lnTo>
                      <a:pt x="7890" y="59647"/>
                    </a:lnTo>
                    <a:lnTo>
                      <a:pt x="61042" y="63500"/>
                    </a:lnTo>
                    <a:lnTo>
                      <a:pt x="114507" y="64886"/>
                    </a:lnTo>
                    <a:lnTo>
                      <a:pt x="168106" y="64633"/>
                    </a:lnTo>
                    <a:lnTo>
                      <a:pt x="3598837" y="36779"/>
                    </a:lnTo>
                    <a:lnTo>
                      <a:pt x="3603061" y="35061"/>
                    </a:lnTo>
                    <a:lnTo>
                      <a:pt x="3605992" y="26816"/>
                    </a:lnTo>
                    <a:lnTo>
                      <a:pt x="3602952" y="18333"/>
                    </a:lnTo>
                    <a:lnTo>
                      <a:pt x="3545248" y="10705"/>
                    </a:lnTo>
                    <a:lnTo>
                      <a:pt x="3496381" y="8147"/>
                    </a:lnTo>
                    <a:lnTo>
                      <a:pt x="3447463" y="6187"/>
                    </a:lnTo>
                    <a:lnTo>
                      <a:pt x="3349526" y="3687"/>
                    </a:lnTo>
                    <a:lnTo>
                      <a:pt x="2806906" y="0"/>
                    </a:lnTo>
                    <a:close/>
                  </a:path>
                  <a:path w="3606165" h="65404" extrusionOk="0">
                    <a:moveTo>
                      <a:pt x="3598837" y="36779"/>
                    </a:moveTo>
                    <a:lnTo>
                      <a:pt x="3074567" y="36779"/>
                    </a:lnTo>
                    <a:lnTo>
                      <a:pt x="3594049" y="38727"/>
                    </a:lnTo>
                    <a:lnTo>
                      <a:pt x="3598837" y="36779"/>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p>
            </p:txBody>
          </p:sp>
        </p:grpSp>
        <p:pic>
          <p:nvPicPr>
            <p:cNvPr id="22602" name="Google Shape;103;p10">
              <a:extLst>
                <a:ext uri="{FF2B5EF4-FFF2-40B4-BE49-F238E27FC236}">
                  <a16:creationId xmlns:a16="http://schemas.microsoft.com/office/drawing/2014/main" id="{1044B418-FBB6-024B-9424-AE35DBFCEF8D}"/>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17525" y="3376934"/>
              <a:ext cx="2668988" cy="886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542" name="Google Shape;241;p13">
            <a:extLst>
              <a:ext uri="{FF2B5EF4-FFF2-40B4-BE49-F238E27FC236}">
                <a16:creationId xmlns:a16="http://schemas.microsoft.com/office/drawing/2014/main" id="{585FE239-AEEC-C64D-8811-75B77294E1F9}"/>
              </a:ext>
            </a:extLst>
          </p:cNvPr>
          <p:cNvGrpSpPr>
            <a:grpSpLocks/>
          </p:cNvGrpSpPr>
          <p:nvPr/>
        </p:nvGrpSpPr>
        <p:grpSpPr bwMode="auto">
          <a:xfrm>
            <a:off x="5043488" y="1617663"/>
            <a:ext cx="1208087" cy="1362075"/>
            <a:chOff x="12207301" y="3215243"/>
            <a:chExt cx="5892457" cy="5164063"/>
          </a:xfrm>
        </p:grpSpPr>
        <p:sp>
          <p:nvSpPr>
            <p:cNvPr id="22590" name="Google Shape;242;p13">
              <a:extLst>
                <a:ext uri="{FF2B5EF4-FFF2-40B4-BE49-F238E27FC236}">
                  <a16:creationId xmlns:a16="http://schemas.microsoft.com/office/drawing/2014/main" id="{33B373FD-27FD-FE4A-9E3B-231BF8E1CBFB}"/>
                </a:ext>
              </a:extLst>
            </p:cNvPr>
            <p:cNvSpPr>
              <a:spLocks noChangeArrowheads="1"/>
            </p:cNvSpPr>
            <p:nvPr/>
          </p:nvSpPr>
          <p:spPr bwMode="auto">
            <a:xfrm>
              <a:off x="12207301" y="3215243"/>
              <a:ext cx="5892457" cy="5164063"/>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65138">
                <a:defRPr>
                  <a:solidFill>
                    <a:schemeClr val="tx1"/>
                  </a:solidFill>
                  <a:latin typeface="Arial" panose="020B0604020202020204" pitchFamily="34" charset="0"/>
                  <a:cs typeface="Arial" panose="020B0604020202020204" pitchFamily="34" charset="0"/>
                </a:defRPr>
              </a:lvl1pPr>
              <a:lvl2pPr marL="742950" indent="-285750" defTabSz="465138">
                <a:defRPr>
                  <a:solidFill>
                    <a:schemeClr val="tx1"/>
                  </a:solidFill>
                  <a:latin typeface="Arial" panose="020B0604020202020204" pitchFamily="34" charset="0"/>
                  <a:cs typeface="Arial" panose="020B0604020202020204" pitchFamily="34" charset="0"/>
                </a:defRPr>
              </a:lvl2pPr>
              <a:lvl3pPr marL="1143000" indent="-228600" defTabSz="465138">
                <a:defRPr>
                  <a:solidFill>
                    <a:schemeClr val="tx1"/>
                  </a:solidFill>
                  <a:latin typeface="Arial" panose="020B0604020202020204" pitchFamily="34" charset="0"/>
                  <a:cs typeface="Arial" panose="020B0604020202020204" pitchFamily="34" charset="0"/>
                </a:defRPr>
              </a:lvl3pPr>
              <a:lvl4pPr marL="1600200" indent="-228600" defTabSz="465138">
                <a:defRPr>
                  <a:solidFill>
                    <a:schemeClr val="tx1"/>
                  </a:solidFill>
                  <a:latin typeface="Arial" panose="020B0604020202020204" pitchFamily="34" charset="0"/>
                  <a:cs typeface="Arial" panose="020B0604020202020204" pitchFamily="34" charset="0"/>
                </a:defRPr>
              </a:lvl4pPr>
              <a:lvl5pPr marL="2057400" indent="-228600" defTabSz="465138">
                <a:defRPr>
                  <a:solidFill>
                    <a:schemeClr val="tx1"/>
                  </a:solidFill>
                  <a:latin typeface="Arial" panose="020B0604020202020204" pitchFamily="34" charset="0"/>
                  <a:cs typeface="Arial" panose="020B0604020202020204" pitchFamily="34" charset="0"/>
                </a:defRPr>
              </a:lvl5pPr>
              <a:lvl6pPr marL="2514600" indent="-228600" defTabSz="465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65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65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65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000000"/>
                </a:buClr>
              </a:pPr>
              <a:endParaRPr lang="en-US" altLang="en-US" sz="900">
                <a:solidFill>
                  <a:srgbClr val="000000"/>
                </a:solidFill>
                <a:latin typeface="Calibri" panose="020F0502020204030204" pitchFamily="34" charset="0"/>
                <a:sym typeface="Calibri" panose="020F0502020204030204" pitchFamily="34" charset="0"/>
              </a:endParaRPr>
            </a:p>
          </p:txBody>
        </p:sp>
        <p:sp>
          <p:nvSpPr>
            <p:cNvPr id="22591" name="Google Shape;243;p13">
              <a:extLst>
                <a:ext uri="{FF2B5EF4-FFF2-40B4-BE49-F238E27FC236}">
                  <a16:creationId xmlns:a16="http://schemas.microsoft.com/office/drawing/2014/main" id="{F885E804-C946-3846-9631-41E3FB166734}"/>
                </a:ext>
              </a:extLst>
            </p:cNvPr>
            <p:cNvSpPr>
              <a:spLocks/>
            </p:cNvSpPr>
            <p:nvPr/>
          </p:nvSpPr>
          <p:spPr bwMode="auto">
            <a:xfrm>
              <a:off x="13250716" y="4714725"/>
              <a:ext cx="2423160" cy="2413000"/>
            </a:xfrm>
            <a:custGeom>
              <a:avLst/>
              <a:gdLst>
                <a:gd name="T0" fmla="*/ 1403165 w 2423159"/>
                <a:gd name="T1" fmla="*/ 2400298 h 2413000"/>
                <a:gd name="T2" fmla="*/ 708856 w 2423159"/>
                <a:gd name="T3" fmla="*/ 101599 h 2413000"/>
                <a:gd name="T4" fmla="*/ 511254 w 2423159"/>
                <a:gd name="T5" fmla="*/ 215899 h 2413000"/>
                <a:gd name="T6" fmla="*/ 339360 w 2423159"/>
                <a:gd name="T7" fmla="*/ 368299 h 2413000"/>
                <a:gd name="T8" fmla="*/ 197729 w 2423159"/>
                <a:gd name="T9" fmla="*/ 546099 h 2413000"/>
                <a:gd name="T10" fmla="*/ 90919 w 2423159"/>
                <a:gd name="T11" fmla="*/ 749299 h 2413000"/>
                <a:gd name="T12" fmla="*/ 23489 w 2423159"/>
                <a:gd name="T13" fmla="*/ 965199 h 2413000"/>
                <a:gd name="T14" fmla="*/ 0 w 2423159"/>
                <a:gd name="T15" fmla="*/ 1206499 h 2413000"/>
                <a:gd name="T16" fmla="*/ 23489 w 2423159"/>
                <a:gd name="T17" fmla="*/ 1447799 h 2413000"/>
                <a:gd name="T18" fmla="*/ 90919 w 2423159"/>
                <a:gd name="T19" fmla="*/ 1663699 h 2413000"/>
                <a:gd name="T20" fmla="*/ 197729 w 2423159"/>
                <a:gd name="T21" fmla="*/ 1866899 h 2413000"/>
                <a:gd name="T22" fmla="*/ 339360 w 2423159"/>
                <a:gd name="T23" fmla="*/ 2044699 h 2413000"/>
                <a:gd name="T24" fmla="*/ 511254 w 2423159"/>
                <a:gd name="T25" fmla="*/ 2197098 h 2413000"/>
                <a:gd name="T26" fmla="*/ 708856 w 2423159"/>
                <a:gd name="T27" fmla="*/ 2311398 h 2413000"/>
                <a:gd name="T28" fmla="*/ 1629087 w 2423159"/>
                <a:gd name="T29" fmla="*/ 2349498 h 2413000"/>
                <a:gd name="T30" fmla="*/ 1835689 w 2423159"/>
                <a:gd name="T31" fmla="*/ 2247898 h 2413000"/>
                <a:gd name="T32" fmla="*/ 1115364 w 2423159"/>
                <a:gd name="T33" fmla="*/ 2146298 h 2413000"/>
                <a:gd name="T34" fmla="*/ 803394 w 2423159"/>
                <a:gd name="T35" fmla="*/ 2057399 h 2413000"/>
                <a:gd name="T36" fmla="*/ 612507 w 2423159"/>
                <a:gd name="T37" fmla="*/ 1930399 h 2413000"/>
                <a:gd name="T38" fmla="*/ 456690 w 2423159"/>
                <a:gd name="T39" fmla="*/ 1765299 h 2413000"/>
                <a:gd name="T40" fmla="*/ 343411 w 2423159"/>
                <a:gd name="T41" fmla="*/ 1574799 h 2413000"/>
                <a:gd name="T42" fmla="*/ 280121 w 2423159"/>
                <a:gd name="T43" fmla="*/ 1346199 h 2413000"/>
                <a:gd name="T44" fmla="*/ 274118 w 2423159"/>
                <a:gd name="T45" fmla="*/ 1117599 h 2413000"/>
                <a:gd name="T46" fmla="*/ 326515 w 2423159"/>
                <a:gd name="T47" fmla="*/ 888999 h 2413000"/>
                <a:gd name="T48" fmla="*/ 430393 w 2423159"/>
                <a:gd name="T49" fmla="*/ 685799 h 2413000"/>
                <a:gd name="T50" fmla="*/ 578295 w 2423159"/>
                <a:gd name="T51" fmla="*/ 507999 h 2413000"/>
                <a:gd name="T52" fmla="*/ 762768 w 2423159"/>
                <a:gd name="T53" fmla="*/ 380999 h 2413000"/>
                <a:gd name="T54" fmla="*/ 1068258 w 2423159"/>
                <a:gd name="T55" fmla="*/ 279399 h 2413000"/>
                <a:gd name="T56" fmla="*/ 1874289 w 2423159"/>
                <a:gd name="T57" fmla="*/ 190499 h 2413000"/>
                <a:gd name="T58" fmla="*/ 1629087 w 2423159"/>
                <a:gd name="T59" fmla="*/ 76199 h 2413000"/>
                <a:gd name="T60" fmla="*/ 1354897 w 2423159"/>
                <a:gd name="T61" fmla="*/ 279399 h 2413000"/>
                <a:gd name="T62" fmla="*/ 1660385 w 2423159"/>
                <a:gd name="T63" fmla="*/ 380999 h 2413000"/>
                <a:gd name="T64" fmla="*/ 1844853 w 2423159"/>
                <a:gd name="T65" fmla="*/ 507999 h 2413000"/>
                <a:gd name="T66" fmla="*/ 1992756 w 2423159"/>
                <a:gd name="T67" fmla="*/ 685799 h 2413000"/>
                <a:gd name="T68" fmla="*/ 2096636 w 2423159"/>
                <a:gd name="T69" fmla="*/ 888999 h 2413000"/>
                <a:gd name="T70" fmla="*/ 2149038 w 2423159"/>
                <a:gd name="T71" fmla="*/ 1117599 h 2413000"/>
                <a:gd name="T72" fmla="*/ 2143034 w 2423159"/>
                <a:gd name="T73" fmla="*/ 1346199 h 2413000"/>
                <a:gd name="T74" fmla="*/ 2079740 w 2423159"/>
                <a:gd name="T75" fmla="*/ 1574799 h 2413000"/>
                <a:gd name="T76" fmla="*/ 1966459 w 2423159"/>
                <a:gd name="T77" fmla="*/ 1765299 h 2413000"/>
                <a:gd name="T78" fmla="*/ 1810646 w 2423159"/>
                <a:gd name="T79" fmla="*/ 1930399 h 2413000"/>
                <a:gd name="T80" fmla="*/ 1619759 w 2423159"/>
                <a:gd name="T81" fmla="*/ 2057399 h 2413000"/>
                <a:gd name="T82" fmla="*/ 1307792 w 2423159"/>
                <a:gd name="T83" fmla="*/ 2146298 h 2413000"/>
                <a:gd name="T84" fmla="*/ 2114690 w 2423159"/>
                <a:gd name="T85" fmla="*/ 2019299 h 2413000"/>
                <a:gd name="T86" fmla="*/ 2249722 w 2423159"/>
                <a:gd name="T87" fmla="*/ 1828799 h 2413000"/>
                <a:gd name="T88" fmla="*/ 2349020 w 2423159"/>
                <a:gd name="T89" fmla="*/ 1625599 h 2413000"/>
                <a:gd name="T90" fmla="*/ 2408026 w 2423159"/>
                <a:gd name="T91" fmla="*/ 1396999 h 2413000"/>
                <a:gd name="T92" fmla="*/ 2422192 w 2423159"/>
                <a:gd name="T93" fmla="*/ 1155699 h 2413000"/>
                <a:gd name="T94" fmla="*/ 2389550 w 2423159"/>
                <a:gd name="T95" fmla="*/ 927099 h 2413000"/>
                <a:gd name="T96" fmla="*/ 2313880 w 2423159"/>
                <a:gd name="T97" fmla="*/ 711199 h 2413000"/>
                <a:gd name="T98" fmla="*/ 2199740 w 2423159"/>
                <a:gd name="T99" fmla="*/ 507999 h 2413000"/>
                <a:gd name="T100" fmla="*/ 2051689 w 2423159"/>
                <a:gd name="T101" fmla="*/ 330199 h 2413000"/>
                <a:gd name="T102" fmla="*/ 1067094 w 2423159"/>
                <a:gd name="T103" fmla="*/ 0 h 24130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423159"/>
                <a:gd name="T157" fmla="*/ 0 h 2413000"/>
                <a:gd name="T158" fmla="*/ 2423159 w 2423159"/>
                <a:gd name="T159" fmla="*/ 2413000 h 24130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423159" h="2413000" extrusionOk="0">
                  <a:moveTo>
                    <a:pt x="1403157" y="2400299"/>
                  </a:moveTo>
                  <a:lnTo>
                    <a:pt x="1019988" y="2400299"/>
                  </a:lnTo>
                  <a:lnTo>
                    <a:pt x="1067089" y="2412999"/>
                  </a:lnTo>
                  <a:lnTo>
                    <a:pt x="1356055" y="2412999"/>
                  </a:lnTo>
                  <a:lnTo>
                    <a:pt x="1403157" y="2400299"/>
                  </a:lnTo>
                  <a:close/>
                </a:path>
                <a:path w="2423159" h="2413000" extrusionOk="0">
                  <a:moveTo>
                    <a:pt x="1495552" y="25399"/>
                  </a:moveTo>
                  <a:lnTo>
                    <a:pt x="927592" y="25399"/>
                  </a:lnTo>
                  <a:lnTo>
                    <a:pt x="837850" y="50799"/>
                  </a:lnTo>
                  <a:lnTo>
                    <a:pt x="794066" y="76199"/>
                  </a:lnTo>
                  <a:lnTo>
                    <a:pt x="708851" y="101599"/>
                  </a:lnTo>
                  <a:lnTo>
                    <a:pt x="667494" y="126999"/>
                  </a:lnTo>
                  <a:lnTo>
                    <a:pt x="627020" y="152399"/>
                  </a:lnTo>
                  <a:lnTo>
                    <a:pt x="587464" y="165099"/>
                  </a:lnTo>
                  <a:lnTo>
                    <a:pt x="548863" y="190499"/>
                  </a:lnTo>
                  <a:lnTo>
                    <a:pt x="511254" y="215899"/>
                  </a:lnTo>
                  <a:lnTo>
                    <a:pt x="474673" y="241299"/>
                  </a:lnTo>
                  <a:lnTo>
                    <a:pt x="439157" y="279399"/>
                  </a:lnTo>
                  <a:lnTo>
                    <a:pt x="404742" y="304799"/>
                  </a:lnTo>
                  <a:lnTo>
                    <a:pt x="371464" y="330199"/>
                  </a:lnTo>
                  <a:lnTo>
                    <a:pt x="339360" y="368299"/>
                  </a:lnTo>
                  <a:lnTo>
                    <a:pt x="308467" y="406399"/>
                  </a:lnTo>
                  <a:lnTo>
                    <a:pt x="278821" y="431799"/>
                  </a:lnTo>
                  <a:lnTo>
                    <a:pt x="250458" y="469899"/>
                  </a:lnTo>
                  <a:lnTo>
                    <a:pt x="223415" y="507999"/>
                  </a:lnTo>
                  <a:lnTo>
                    <a:pt x="197729" y="546099"/>
                  </a:lnTo>
                  <a:lnTo>
                    <a:pt x="173435" y="584199"/>
                  </a:lnTo>
                  <a:lnTo>
                    <a:pt x="150571" y="622299"/>
                  </a:lnTo>
                  <a:lnTo>
                    <a:pt x="129172" y="660399"/>
                  </a:lnTo>
                  <a:lnTo>
                    <a:pt x="109276" y="711199"/>
                  </a:lnTo>
                  <a:lnTo>
                    <a:pt x="90919" y="749299"/>
                  </a:lnTo>
                  <a:lnTo>
                    <a:pt x="74136" y="787399"/>
                  </a:lnTo>
                  <a:lnTo>
                    <a:pt x="58966" y="838199"/>
                  </a:lnTo>
                  <a:lnTo>
                    <a:pt x="45443" y="876299"/>
                  </a:lnTo>
                  <a:lnTo>
                    <a:pt x="33606" y="927099"/>
                  </a:lnTo>
                  <a:lnTo>
                    <a:pt x="23489" y="965199"/>
                  </a:lnTo>
                  <a:lnTo>
                    <a:pt x="15130" y="1015999"/>
                  </a:lnTo>
                  <a:lnTo>
                    <a:pt x="8565" y="1066799"/>
                  </a:lnTo>
                  <a:lnTo>
                    <a:pt x="3831" y="1104899"/>
                  </a:lnTo>
                  <a:lnTo>
                    <a:pt x="963" y="1155699"/>
                  </a:lnTo>
                  <a:lnTo>
                    <a:pt x="0" y="1206499"/>
                  </a:lnTo>
                  <a:lnTo>
                    <a:pt x="963" y="1257299"/>
                  </a:lnTo>
                  <a:lnTo>
                    <a:pt x="3831" y="1308099"/>
                  </a:lnTo>
                  <a:lnTo>
                    <a:pt x="8565" y="1346199"/>
                  </a:lnTo>
                  <a:lnTo>
                    <a:pt x="15130" y="1396999"/>
                  </a:lnTo>
                  <a:lnTo>
                    <a:pt x="23489" y="1447799"/>
                  </a:lnTo>
                  <a:lnTo>
                    <a:pt x="33606" y="1485899"/>
                  </a:lnTo>
                  <a:lnTo>
                    <a:pt x="45443" y="1536699"/>
                  </a:lnTo>
                  <a:lnTo>
                    <a:pt x="58966" y="1587499"/>
                  </a:lnTo>
                  <a:lnTo>
                    <a:pt x="74136" y="1625599"/>
                  </a:lnTo>
                  <a:lnTo>
                    <a:pt x="90919" y="1663699"/>
                  </a:lnTo>
                  <a:lnTo>
                    <a:pt x="109276" y="1714499"/>
                  </a:lnTo>
                  <a:lnTo>
                    <a:pt x="129172" y="1752599"/>
                  </a:lnTo>
                  <a:lnTo>
                    <a:pt x="150571" y="1790699"/>
                  </a:lnTo>
                  <a:lnTo>
                    <a:pt x="173435" y="1828799"/>
                  </a:lnTo>
                  <a:lnTo>
                    <a:pt x="197729" y="1866899"/>
                  </a:lnTo>
                  <a:lnTo>
                    <a:pt x="223415" y="1904999"/>
                  </a:lnTo>
                  <a:lnTo>
                    <a:pt x="250458" y="1943099"/>
                  </a:lnTo>
                  <a:lnTo>
                    <a:pt x="278821" y="1981199"/>
                  </a:lnTo>
                  <a:lnTo>
                    <a:pt x="308467" y="2019299"/>
                  </a:lnTo>
                  <a:lnTo>
                    <a:pt x="339360" y="2044699"/>
                  </a:lnTo>
                  <a:lnTo>
                    <a:pt x="371464" y="2082799"/>
                  </a:lnTo>
                  <a:lnTo>
                    <a:pt x="404742" y="2108199"/>
                  </a:lnTo>
                  <a:lnTo>
                    <a:pt x="439157" y="2146299"/>
                  </a:lnTo>
                  <a:lnTo>
                    <a:pt x="474673" y="2171699"/>
                  </a:lnTo>
                  <a:lnTo>
                    <a:pt x="511254" y="2197099"/>
                  </a:lnTo>
                  <a:lnTo>
                    <a:pt x="548863" y="2222499"/>
                  </a:lnTo>
                  <a:lnTo>
                    <a:pt x="587464" y="2247899"/>
                  </a:lnTo>
                  <a:lnTo>
                    <a:pt x="627020" y="2273299"/>
                  </a:lnTo>
                  <a:lnTo>
                    <a:pt x="667494" y="2285999"/>
                  </a:lnTo>
                  <a:lnTo>
                    <a:pt x="708851" y="2311399"/>
                  </a:lnTo>
                  <a:lnTo>
                    <a:pt x="751054" y="2324099"/>
                  </a:lnTo>
                  <a:lnTo>
                    <a:pt x="794066" y="2349499"/>
                  </a:lnTo>
                  <a:lnTo>
                    <a:pt x="973477" y="2400299"/>
                  </a:lnTo>
                  <a:lnTo>
                    <a:pt x="1449668" y="2400299"/>
                  </a:lnTo>
                  <a:lnTo>
                    <a:pt x="1629079" y="2349499"/>
                  </a:lnTo>
                  <a:lnTo>
                    <a:pt x="1672091" y="2324099"/>
                  </a:lnTo>
                  <a:lnTo>
                    <a:pt x="1714293" y="2311399"/>
                  </a:lnTo>
                  <a:lnTo>
                    <a:pt x="1755650" y="2285999"/>
                  </a:lnTo>
                  <a:lnTo>
                    <a:pt x="1796125" y="2273299"/>
                  </a:lnTo>
                  <a:lnTo>
                    <a:pt x="1835681" y="2247899"/>
                  </a:lnTo>
                  <a:lnTo>
                    <a:pt x="1874281" y="2222499"/>
                  </a:lnTo>
                  <a:lnTo>
                    <a:pt x="1911891" y="2197099"/>
                  </a:lnTo>
                  <a:lnTo>
                    <a:pt x="1948471" y="2171699"/>
                  </a:lnTo>
                  <a:lnTo>
                    <a:pt x="1983988" y="2146299"/>
                  </a:lnTo>
                  <a:lnTo>
                    <a:pt x="1115359" y="2146299"/>
                  </a:lnTo>
                  <a:lnTo>
                    <a:pt x="1068253" y="2133599"/>
                  </a:lnTo>
                  <a:lnTo>
                    <a:pt x="1021894" y="2133599"/>
                  </a:lnTo>
                  <a:lnTo>
                    <a:pt x="887894" y="2095499"/>
                  </a:lnTo>
                  <a:lnTo>
                    <a:pt x="845119" y="2070099"/>
                  </a:lnTo>
                  <a:lnTo>
                    <a:pt x="803389" y="2057399"/>
                  </a:lnTo>
                  <a:lnTo>
                    <a:pt x="762763" y="2031999"/>
                  </a:lnTo>
                  <a:lnTo>
                    <a:pt x="723302" y="2019299"/>
                  </a:lnTo>
                  <a:lnTo>
                    <a:pt x="685065" y="1993899"/>
                  </a:lnTo>
                  <a:lnTo>
                    <a:pt x="648112" y="1968499"/>
                  </a:lnTo>
                  <a:lnTo>
                    <a:pt x="612502" y="1930399"/>
                  </a:lnTo>
                  <a:lnTo>
                    <a:pt x="578295" y="1904999"/>
                  </a:lnTo>
                  <a:lnTo>
                    <a:pt x="545551" y="1879599"/>
                  </a:lnTo>
                  <a:lnTo>
                    <a:pt x="514329" y="1841499"/>
                  </a:lnTo>
                  <a:lnTo>
                    <a:pt x="484689" y="1803399"/>
                  </a:lnTo>
                  <a:lnTo>
                    <a:pt x="456690" y="1765299"/>
                  </a:lnTo>
                  <a:lnTo>
                    <a:pt x="430393" y="1739899"/>
                  </a:lnTo>
                  <a:lnTo>
                    <a:pt x="405857" y="1701799"/>
                  </a:lnTo>
                  <a:lnTo>
                    <a:pt x="383142" y="1650999"/>
                  </a:lnTo>
                  <a:lnTo>
                    <a:pt x="362306" y="1612899"/>
                  </a:lnTo>
                  <a:lnTo>
                    <a:pt x="343411" y="1574799"/>
                  </a:lnTo>
                  <a:lnTo>
                    <a:pt x="326515" y="1536699"/>
                  </a:lnTo>
                  <a:lnTo>
                    <a:pt x="311679" y="1485899"/>
                  </a:lnTo>
                  <a:lnTo>
                    <a:pt x="298961" y="1447799"/>
                  </a:lnTo>
                  <a:lnTo>
                    <a:pt x="288422" y="1396999"/>
                  </a:lnTo>
                  <a:lnTo>
                    <a:pt x="280121" y="1346199"/>
                  </a:lnTo>
                  <a:lnTo>
                    <a:pt x="274118" y="1308099"/>
                  </a:lnTo>
                  <a:lnTo>
                    <a:pt x="270472" y="1257299"/>
                  </a:lnTo>
                  <a:lnTo>
                    <a:pt x="269244" y="1206499"/>
                  </a:lnTo>
                  <a:lnTo>
                    <a:pt x="270472" y="1155699"/>
                  </a:lnTo>
                  <a:lnTo>
                    <a:pt x="274118" y="1117599"/>
                  </a:lnTo>
                  <a:lnTo>
                    <a:pt x="280121" y="1066799"/>
                  </a:lnTo>
                  <a:lnTo>
                    <a:pt x="288422" y="1015999"/>
                  </a:lnTo>
                  <a:lnTo>
                    <a:pt x="298961" y="977899"/>
                  </a:lnTo>
                  <a:lnTo>
                    <a:pt x="311679" y="927099"/>
                  </a:lnTo>
                  <a:lnTo>
                    <a:pt x="326515" y="888999"/>
                  </a:lnTo>
                  <a:lnTo>
                    <a:pt x="343411" y="838199"/>
                  </a:lnTo>
                  <a:lnTo>
                    <a:pt x="362306" y="800099"/>
                  </a:lnTo>
                  <a:lnTo>
                    <a:pt x="383142" y="761999"/>
                  </a:lnTo>
                  <a:lnTo>
                    <a:pt x="405857" y="723899"/>
                  </a:lnTo>
                  <a:lnTo>
                    <a:pt x="430393" y="685799"/>
                  </a:lnTo>
                  <a:lnTo>
                    <a:pt x="456690" y="647699"/>
                  </a:lnTo>
                  <a:lnTo>
                    <a:pt x="484689" y="609599"/>
                  </a:lnTo>
                  <a:lnTo>
                    <a:pt x="514329" y="571499"/>
                  </a:lnTo>
                  <a:lnTo>
                    <a:pt x="545551" y="546099"/>
                  </a:lnTo>
                  <a:lnTo>
                    <a:pt x="578295" y="507999"/>
                  </a:lnTo>
                  <a:lnTo>
                    <a:pt x="612502" y="482599"/>
                  </a:lnTo>
                  <a:lnTo>
                    <a:pt x="648112" y="457199"/>
                  </a:lnTo>
                  <a:lnTo>
                    <a:pt x="685065" y="431799"/>
                  </a:lnTo>
                  <a:lnTo>
                    <a:pt x="723302" y="406399"/>
                  </a:lnTo>
                  <a:lnTo>
                    <a:pt x="762763" y="380999"/>
                  </a:lnTo>
                  <a:lnTo>
                    <a:pt x="803389" y="355599"/>
                  </a:lnTo>
                  <a:lnTo>
                    <a:pt x="845119" y="342899"/>
                  </a:lnTo>
                  <a:lnTo>
                    <a:pt x="887894" y="317499"/>
                  </a:lnTo>
                  <a:lnTo>
                    <a:pt x="1021894" y="279399"/>
                  </a:lnTo>
                  <a:lnTo>
                    <a:pt x="1068253" y="279399"/>
                  </a:lnTo>
                  <a:lnTo>
                    <a:pt x="1115359" y="266699"/>
                  </a:lnTo>
                  <a:lnTo>
                    <a:pt x="1972149" y="266699"/>
                  </a:lnTo>
                  <a:lnTo>
                    <a:pt x="1948471" y="241299"/>
                  </a:lnTo>
                  <a:lnTo>
                    <a:pt x="1911891" y="215899"/>
                  </a:lnTo>
                  <a:lnTo>
                    <a:pt x="1874281" y="190499"/>
                  </a:lnTo>
                  <a:lnTo>
                    <a:pt x="1835681" y="165099"/>
                  </a:lnTo>
                  <a:lnTo>
                    <a:pt x="1796125" y="152399"/>
                  </a:lnTo>
                  <a:lnTo>
                    <a:pt x="1755650" y="126999"/>
                  </a:lnTo>
                  <a:lnTo>
                    <a:pt x="1714293" y="101599"/>
                  </a:lnTo>
                  <a:lnTo>
                    <a:pt x="1629079" y="76199"/>
                  </a:lnTo>
                  <a:lnTo>
                    <a:pt x="1585294" y="50799"/>
                  </a:lnTo>
                  <a:lnTo>
                    <a:pt x="1495552" y="25399"/>
                  </a:lnTo>
                  <a:close/>
                </a:path>
                <a:path w="2423159" h="2413000" extrusionOk="0">
                  <a:moveTo>
                    <a:pt x="1972149" y="266699"/>
                  </a:moveTo>
                  <a:lnTo>
                    <a:pt x="1307784" y="266699"/>
                  </a:lnTo>
                  <a:lnTo>
                    <a:pt x="1354889" y="279399"/>
                  </a:lnTo>
                  <a:lnTo>
                    <a:pt x="1401248" y="279399"/>
                  </a:lnTo>
                  <a:lnTo>
                    <a:pt x="1535246" y="317499"/>
                  </a:lnTo>
                  <a:lnTo>
                    <a:pt x="1578021" y="342899"/>
                  </a:lnTo>
                  <a:lnTo>
                    <a:pt x="1619751" y="355599"/>
                  </a:lnTo>
                  <a:lnTo>
                    <a:pt x="1660377" y="380999"/>
                  </a:lnTo>
                  <a:lnTo>
                    <a:pt x="1699838" y="406399"/>
                  </a:lnTo>
                  <a:lnTo>
                    <a:pt x="1738075" y="431799"/>
                  </a:lnTo>
                  <a:lnTo>
                    <a:pt x="1775028" y="457199"/>
                  </a:lnTo>
                  <a:lnTo>
                    <a:pt x="1810638" y="482599"/>
                  </a:lnTo>
                  <a:lnTo>
                    <a:pt x="1844845" y="507999"/>
                  </a:lnTo>
                  <a:lnTo>
                    <a:pt x="1877590" y="546099"/>
                  </a:lnTo>
                  <a:lnTo>
                    <a:pt x="1908812" y="571499"/>
                  </a:lnTo>
                  <a:lnTo>
                    <a:pt x="1938452" y="609599"/>
                  </a:lnTo>
                  <a:lnTo>
                    <a:pt x="1966451" y="647699"/>
                  </a:lnTo>
                  <a:lnTo>
                    <a:pt x="1992748" y="685799"/>
                  </a:lnTo>
                  <a:lnTo>
                    <a:pt x="2017285" y="723899"/>
                  </a:lnTo>
                  <a:lnTo>
                    <a:pt x="2040001" y="761999"/>
                  </a:lnTo>
                  <a:lnTo>
                    <a:pt x="2060836" y="800099"/>
                  </a:lnTo>
                  <a:lnTo>
                    <a:pt x="2079732" y="838199"/>
                  </a:lnTo>
                  <a:lnTo>
                    <a:pt x="2096628" y="888999"/>
                  </a:lnTo>
                  <a:lnTo>
                    <a:pt x="2111465" y="927099"/>
                  </a:lnTo>
                  <a:lnTo>
                    <a:pt x="2124183" y="977899"/>
                  </a:lnTo>
                  <a:lnTo>
                    <a:pt x="2134722" y="1015999"/>
                  </a:lnTo>
                  <a:lnTo>
                    <a:pt x="2143023" y="1066799"/>
                  </a:lnTo>
                  <a:lnTo>
                    <a:pt x="2149027" y="1117599"/>
                  </a:lnTo>
                  <a:lnTo>
                    <a:pt x="2152672" y="1155699"/>
                  </a:lnTo>
                  <a:lnTo>
                    <a:pt x="2153901" y="1206499"/>
                  </a:lnTo>
                  <a:lnTo>
                    <a:pt x="2152672" y="1257299"/>
                  </a:lnTo>
                  <a:lnTo>
                    <a:pt x="2149027" y="1308099"/>
                  </a:lnTo>
                  <a:lnTo>
                    <a:pt x="2143023" y="1346199"/>
                  </a:lnTo>
                  <a:lnTo>
                    <a:pt x="2134722" y="1396999"/>
                  </a:lnTo>
                  <a:lnTo>
                    <a:pt x="2124183" y="1447799"/>
                  </a:lnTo>
                  <a:lnTo>
                    <a:pt x="2111465" y="1485899"/>
                  </a:lnTo>
                  <a:lnTo>
                    <a:pt x="2096628" y="1536699"/>
                  </a:lnTo>
                  <a:lnTo>
                    <a:pt x="2079732" y="1574799"/>
                  </a:lnTo>
                  <a:lnTo>
                    <a:pt x="2060836" y="1612899"/>
                  </a:lnTo>
                  <a:lnTo>
                    <a:pt x="2040001" y="1650999"/>
                  </a:lnTo>
                  <a:lnTo>
                    <a:pt x="2017285" y="1701799"/>
                  </a:lnTo>
                  <a:lnTo>
                    <a:pt x="1992748" y="1739899"/>
                  </a:lnTo>
                  <a:lnTo>
                    <a:pt x="1966451" y="1765299"/>
                  </a:lnTo>
                  <a:lnTo>
                    <a:pt x="1938452" y="1803399"/>
                  </a:lnTo>
                  <a:lnTo>
                    <a:pt x="1908812" y="1841499"/>
                  </a:lnTo>
                  <a:lnTo>
                    <a:pt x="1877590" y="1879599"/>
                  </a:lnTo>
                  <a:lnTo>
                    <a:pt x="1844845" y="1904999"/>
                  </a:lnTo>
                  <a:lnTo>
                    <a:pt x="1810638" y="1930399"/>
                  </a:lnTo>
                  <a:lnTo>
                    <a:pt x="1775028" y="1968499"/>
                  </a:lnTo>
                  <a:lnTo>
                    <a:pt x="1738075" y="1993899"/>
                  </a:lnTo>
                  <a:lnTo>
                    <a:pt x="1699838" y="2019299"/>
                  </a:lnTo>
                  <a:lnTo>
                    <a:pt x="1660377" y="2031999"/>
                  </a:lnTo>
                  <a:lnTo>
                    <a:pt x="1619751" y="2057399"/>
                  </a:lnTo>
                  <a:lnTo>
                    <a:pt x="1578021" y="2070099"/>
                  </a:lnTo>
                  <a:lnTo>
                    <a:pt x="1535246" y="2095499"/>
                  </a:lnTo>
                  <a:lnTo>
                    <a:pt x="1401248" y="2133599"/>
                  </a:lnTo>
                  <a:lnTo>
                    <a:pt x="1354889" y="2133599"/>
                  </a:lnTo>
                  <a:lnTo>
                    <a:pt x="1307784" y="2146299"/>
                  </a:lnTo>
                  <a:lnTo>
                    <a:pt x="1983988" y="2146299"/>
                  </a:lnTo>
                  <a:lnTo>
                    <a:pt x="2018403" y="2108199"/>
                  </a:lnTo>
                  <a:lnTo>
                    <a:pt x="2051681" y="2082799"/>
                  </a:lnTo>
                  <a:lnTo>
                    <a:pt x="2083784" y="2044699"/>
                  </a:lnTo>
                  <a:lnTo>
                    <a:pt x="2114678" y="2019299"/>
                  </a:lnTo>
                  <a:lnTo>
                    <a:pt x="2144324" y="1981199"/>
                  </a:lnTo>
                  <a:lnTo>
                    <a:pt x="2172687" y="1943099"/>
                  </a:lnTo>
                  <a:lnTo>
                    <a:pt x="2199729" y="1904999"/>
                  </a:lnTo>
                  <a:lnTo>
                    <a:pt x="2225416" y="1866899"/>
                  </a:lnTo>
                  <a:lnTo>
                    <a:pt x="2249710" y="1828799"/>
                  </a:lnTo>
                  <a:lnTo>
                    <a:pt x="2272574" y="1790699"/>
                  </a:lnTo>
                  <a:lnTo>
                    <a:pt x="2293972" y="1752599"/>
                  </a:lnTo>
                  <a:lnTo>
                    <a:pt x="2313869" y="1714499"/>
                  </a:lnTo>
                  <a:lnTo>
                    <a:pt x="2332226" y="1663699"/>
                  </a:lnTo>
                  <a:lnTo>
                    <a:pt x="2349008" y="1625599"/>
                  </a:lnTo>
                  <a:lnTo>
                    <a:pt x="2364179" y="1587499"/>
                  </a:lnTo>
                  <a:lnTo>
                    <a:pt x="2377701" y="1536699"/>
                  </a:lnTo>
                  <a:lnTo>
                    <a:pt x="2389539" y="1485899"/>
                  </a:lnTo>
                  <a:lnTo>
                    <a:pt x="2399656" y="1447799"/>
                  </a:lnTo>
                  <a:lnTo>
                    <a:pt x="2408015" y="1396999"/>
                  </a:lnTo>
                  <a:lnTo>
                    <a:pt x="2414579" y="1346199"/>
                  </a:lnTo>
                  <a:lnTo>
                    <a:pt x="2419314" y="1308099"/>
                  </a:lnTo>
                  <a:lnTo>
                    <a:pt x="2422181" y="1257299"/>
                  </a:lnTo>
                  <a:lnTo>
                    <a:pt x="2423145" y="1206499"/>
                  </a:lnTo>
                  <a:lnTo>
                    <a:pt x="2422181" y="1155699"/>
                  </a:lnTo>
                  <a:lnTo>
                    <a:pt x="2419314" y="1104899"/>
                  </a:lnTo>
                  <a:lnTo>
                    <a:pt x="2414579" y="1066799"/>
                  </a:lnTo>
                  <a:lnTo>
                    <a:pt x="2408015" y="1015999"/>
                  </a:lnTo>
                  <a:lnTo>
                    <a:pt x="2399656" y="965199"/>
                  </a:lnTo>
                  <a:lnTo>
                    <a:pt x="2389539" y="927099"/>
                  </a:lnTo>
                  <a:lnTo>
                    <a:pt x="2377701" y="876299"/>
                  </a:lnTo>
                  <a:lnTo>
                    <a:pt x="2364179" y="838199"/>
                  </a:lnTo>
                  <a:lnTo>
                    <a:pt x="2349008" y="787399"/>
                  </a:lnTo>
                  <a:lnTo>
                    <a:pt x="2332226" y="749299"/>
                  </a:lnTo>
                  <a:lnTo>
                    <a:pt x="2313869" y="711199"/>
                  </a:lnTo>
                  <a:lnTo>
                    <a:pt x="2293972" y="660399"/>
                  </a:lnTo>
                  <a:lnTo>
                    <a:pt x="2272574" y="622299"/>
                  </a:lnTo>
                  <a:lnTo>
                    <a:pt x="2249710" y="584199"/>
                  </a:lnTo>
                  <a:lnTo>
                    <a:pt x="2225416" y="546099"/>
                  </a:lnTo>
                  <a:lnTo>
                    <a:pt x="2199729" y="507999"/>
                  </a:lnTo>
                  <a:lnTo>
                    <a:pt x="2172687" y="469899"/>
                  </a:lnTo>
                  <a:lnTo>
                    <a:pt x="2144324" y="431799"/>
                  </a:lnTo>
                  <a:lnTo>
                    <a:pt x="2114678" y="406399"/>
                  </a:lnTo>
                  <a:lnTo>
                    <a:pt x="2083784" y="368299"/>
                  </a:lnTo>
                  <a:lnTo>
                    <a:pt x="2051681" y="330199"/>
                  </a:lnTo>
                  <a:lnTo>
                    <a:pt x="2018403" y="304799"/>
                  </a:lnTo>
                  <a:lnTo>
                    <a:pt x="1983988" y="279399"/>
                  </a:lnTo>
                  <a:lnTo>
                    <a:pt x="1972149" y="266699"/>
                  </a:lnTo>
                  <a:close/>
                </a:path>
                <a:path w="2423159" h="2413000" extrusionOk="0">
                  <a:moveTo>
                    <a:pt x="1356055" y="0"/>
                  </a:moveTo>
                  <a:lnTo>
                    <a:pt x="1067089" y="0"/>
                  </a:lnTo>
                  <a:lnTo>
                    <a:pt x="973477" y="25399"/>
                  </a:lnTo>
                  <a:lnTo>
                    <a:pt x="1449668" y="25399"/>
                  </a:lnTo>
                  <a:lnTo>
                    <a:pt x="1356055" y="0"/>
                  </a:lnTo>
                  <a:close/>
                </a:path>
              </a:pathLst>
            </a:custGeom>
            <a:solidFill>
              <a:srgbClr val="A649C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p>
          </p:txBody>
        </p:sp>
        <p:sp>
          <p:nvSpPr>
            <p:cNvPr id="22592" name="Google Shape;244;p13">
              <a:extLst>
                <a:ext uri="{FF2B5EF4-FFF2-40B4-BE49-F238E27FC236}">
                  <a16:creationId xmlns:a16="http://schemas.microsoft.com/office/drawing/2014/main" id="{8144FBF2-6F80-E942-A78D-ABE66BAE533F}"/>
                </a:ext>
              </a:extLst>
            </p:cNvPr>
            <p:cNvSpPr>
              <a:spLocks/>
            </p:cNvSpPr>
            <p:nvPr/>
          </p:nvSpPr>
          <p:spPr bwMode="auto">
            <a:xfrm>
              <a:off x="13962302" y="5416144"/>
              <a:ext cx="1000125" cy="1000125"/>
            </a:xfrm>
            <a:custGeom>
              <a:avLst/>
              <a:gdLst>
                <a:gd name="T0" fmla="*/ 451862 w 1000125"/>
                <a:gd name="T1" fmla="*/ 2288 h 1000125"/>
                <a:gd name="T2" fmla="*/ 359647 w 1000125"/>
                <a:gd name="T3" fmla="*/ 19971 h 1000125"/>
                <a:gd name="T4" fmla="*/ 274288 w 1000125"/>
                <a:gd name="T5" fmla="*/ 53729 h 1000125"/>
                <a:gd name="T6" fmla="*/ 197463 w 1000125"/>
                <a:gd name="T7" fmla="*/ 101886 h 1000125"/>
                <a:gd name="T8" fmla="*/ 130846 w 1000125"/>
                <a:gd name="T9" fmla="*/ 162768 h 1000125"/>
                <a:gd name="T10" fmla="*/ 76115 w 1000125"/>
                <a:gd name="T11" fmla="*/ 234697 h 1000125"/>
                <a:gd name="T12" fmla="*/ 34946 w 1000125"/>
                <a:gd name="T13" fmla="*/ 315997 h 1000125"/>
                <a:gd name="T14" fmla="*/ 9016 w 1000125"/>
                <a:gd name="T15" fmla="*/ 404992 h 1000125"/>
                <a:gd name="T16" fmla="*/ 0 w 1000125"/>
                <a:gd name="T17" fmla="*/ 500007 h 1000125"/>
                <a:gd name="T18" fmla="*/ 9016 w 1000125"/>
                <a:gd name="T19" fmla="*/ 595021 h 1000125"/>
                <a:gd name="T20" fmla="*/ 34946 w 1000125"/>
                <a:gd name="T21" fmla="*/ 684016 h 1000125"/>
                <a:gd name="T22" fmla="*/ 76115 w 1000125"/>
                <a:gd name="T23" fmla="*/ 765316 h 1000125"/>
                <a:gd name="T24" fmla="*/ 130846 w 1000125"/>
                <a:gd name="T25" fmla="*/ 837245 h 1000125"/>
                <a:gd name="T26" fmla="*/ 197463 w 1000125"/>
                <a:gd name="T27" fmla="*/ 898127 h 1000125"/>
                <a:gd name="T28" fmla="*/ 274288 w 1000125"/>
                <a:gd name="T29" fmla="*/ 946284 h 1000125"/>
                <a:gd name="T30" fmla="*/ 359647 w 1000125"/>
                <a:gd name="T31" fmla="*/ 980043 h 1000125"/>
                <a:gd name="T32" fmla="*/ 451862 w 1000125"/>
                <a:gd name="T33" fmla="*/ 997725 h 1000125"/>
                <a:gd name="T34" fmla="*/ 548170 w 1000125"/>
                <a:gd name="T35" fmla="*/ 997725 h 1000125"/>
                <a:gd name="T36" fmla="*/ 640382 w 1000125"/>
                <a:gd name="T37" fmla="*/ 980043 h 1000125"/>
                <a:gd name="T38" fmla="*/ 725739 w 1000125"/>
                <a:gd name="T39" fmla="*/ 946284 h 1000125"/>
                <a:gd name="T40" fmla="*/ 802563 w 1000125"/>
                <a:gd name="T41" fmla="*/ 898127 h 1000125"/>
                <a:gd name="T42" fmla="*/ 869178 w 1000125"/>
                <a:gd name="T43" fmla="*/ 837245 h 1000125"/>
                <a:gd name="T44" fmla="*/ 923909 w 1000125"/>
                <a:gd name="T45" fmla="*/ 765316 h 1000125"/>
                <a:gd name="T46" fmla="*/ 965077 w 1000125"/>
                <a:gd name="T47" fmla="*/ 684016 h 1000125"/>
                <a:gd name="T48" fmla="*/ 991008 w 1000125"/>
                <a:gd name="T49" fmla="*/ 595021 h 1000125"/>
                <a:gd name="T50" fmla="*/ 1000024 w 1000125"/>
                <a:gd name="T51" fmla="*/ 500007 h 1000125"/>
                <a:gd name="T52" fmla="*/ 991008 w 1000125"/>
                <a:gd name="T53" fmla="*/ 404992 h 1000125"/>
                <a:gd name="T54" fmla="*/ 965077 w 1000125"/>
                <a:gd name="T55" fmla="*/ 315997 h 1000125"/>
                <a:gd name="T56" fmla="*/ 923909 w 1000125"/>
                <a:gd name="T57" fmla="*/ 234697 h 1000125"/>
                <a:gd name="T58" fmla="*/ 869178 w 1000125"/>
                <a:gd name="T59" fmla="*/ 162768 h 1000125"/>
                <a:gd name="T60" fmla="*/ 802563 w 1000125"/>
                <a:gd name="T61" fmla="*/ 101886 h 1000125"/>
                <a:gd name="T62" fmla="*/ 725739 w 1000125"/>
                <a:gd name="T63" fmla="*/ 53729 h 1000125"/>
                <a:gd name="T64" fmla="*/ 640382 w 1000125"/>
                <a:gd name="T65" fmla="*/ 19971 h 1000125"/>
                <a:gd name="T66" fmla="*/ 548170 w 1000125"/>
                <a:gd name="T67" fmla="*/ 2288 h 1000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00125"/>
                <a:gd name="T103" fmla="*/ 0 h 1000125"/>
                <a:gd name="T104" fmla="*/ 1000125 w 1000125"/>
                <a:gd name="T105" fmla="*/ 1000125 h 1000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00125" h="1000125" extrusionOk="0">
                  <a:moveTo>
                    <a:pt x="500017" y="0"/>
                  </a:moveTo>
                  <a:lnTo>
                    <a:pt x="451862" y="2288"/>
                  </a:lnTo>
                  <a:lnTo>
                    <a:pt x="405002" y="9015"/>
                  </a:lnTo>
                  <a:lnTo>
                    <a:pt x="359647" y="19971"/>
                  </a:lnTo>
                  <a:lnTo>
                    <a:pt x="316006" y="34945"/>
                  </a:lnTo>
                  <a:lnTo>
                    <a:pt x="274288" y="53729"/>
                  </a:lnTo>
                  <a:lnTo>
                    <a:pt x="234704" y="76112"/>
                  </a:lnTo>
                  <a:lnTo>
                    <a:pt x="197463" y="101886"/>
                  </a:lnTo>
                  <a:lnTo>
                    <a:pt x="162773" y="130841"/>
                  </a:lnTo>
                  <a:lnTo>
                    <a:pt x="130846" y="162768"/>
                  </a:lnTo>
                  <a:lnTo>
                    <a:pt x="101890" y="197456"/>
                  </a:lnTo>
                  <a:lnTo>
                    <a:pt x="76115" y="234697"/>
                  </a:lnTo>
                  <a:lnTo>
                    <a:pt x="53731" y="274280"/>
                  </a:lnTo>
                  <a:lnTo>
                    <a:pt x="34946" y="315997"/>
                  </a:lnTo>
                  <a:lnTo>
                    <a:pt x="19971" y="359637"/>
                  </a:lnTo>
                  <a:lnTo>
                    <a:pt x="9016" y="404992"/>
                  </a:lnTo>
                  <a:lnTo>
                    <a:pt x="2288" y="451852"/>
                  </a:lnTo>
                  <a:lnTo>
                    <a:pt x="0" y="500007"/>
                  </a:lnTo>
                  <a:lnTo>
                    <a:pt x="2288" y="548161"/>
                  </a:lnTo>
                  <a:lnTo>
                    <a:pt x="9016" y="595021"/>
                  </a:lnTo>
                  <a:lnTo>
                    <a:pt x="19971" y="640376"/>
                  </a:lnTo>
                  <a:lnTo>
                    <a:pt x="34946" y="684016"/>
                  </a:lnTo>
                  <a:lnTo>
                    <a:pt x="53731" y="725733"/>
                  </a:lnTo>
                  <a:lnTo>
                    <a:pt x="76115" y="765316"/>
                  </a:lnTo>
                  <a:lnTo>
                    <a:pt x="101890" y="802557"/>
                  </a:lnTo>
                  <a:lnTo>
                    <a:pt x="130846" y="837245"/>
                  </a:lnTo>
                  <a:lnTo>
                    <a:pt x="162773" y="869172"/>
                  </a:lnTo>
                  <a:lnTo>
                    <a:pt x="197463" y="898127"/>
                  </a:lnTo>
                  <a:lnTo>
                    <a:pt x="234704" y="923901"/>
                  </a:lnTo>
                  <a:lnTo>
                    <a:pt x="274288" y="946284"/>
                  </a:lnTo>
                  <a:lnTo>
                    <a:pt x="316006" y="965068"/>
                  </a:lnTo>
                  <a:lnTo>
                    <a:pt x="359647" y="980043"/>
                  </a:lnTo>
                  <a:lnTo>
                    <a:pt x="405002" y="990998"/>
                  </a:lnTo>
                  <a:lnTo>
                    <a:pt x="451862" y="997725"/>
                  </a:lnTo>
                  <a:lnTo>
                    <a:pt x="500017" y="1000014"/>
                  </a:lnTo>
                  <a:lnTo>
                    <a:pt x="548170" y="997725"/>
                  </a:lnTo>
                  <a:lnTo>
                    <a:pt x="595029" y="990998"/>
                  </a:lnTo>
                  <a:lnTo>
                    <a:pt x="640382" y="980043"/>
                  </a:lnTo>
                  <a:lnTo>
                    <a:pt x="684022" y="965068"/>
                  </a:lnTo>
                  <a:lnTo>
                    <a:pt x="725739" y="946284"/>
                  </a:lnTo>
                  <a:lnTo>
                    <a:pt x="765322" y="923901"/>
                  </a:lnTo>
                  <a:lnTo>
                    <a:pt x="802563" y="898127"/>
                  </a:lnTo>
                  <a:lnTo>
                    <a:pt x="837252" y="869172"/>
                  </a:lnTo>
                  <a:lnTo>
                    <a:pt x="869178" y="837245"/>
                  </a:lnTo>
                  <a:lnTo>
                    <a:pt x="898134" y="802557"/>
                  </a:lnTo>
                  <a:lnTo>
                    <a:pt x="923909" y="765316"/>
                  </a:lnTo>
                  <a:lnTo>
                    <a:pt x="946293" y="725733"/>
                  </a:lnTo>
                  <a:lnTo>
                    <a:pt x="965077" y="684016"/>
                  </a:lnTo>
                  <a:lnTo>
                    <a:pt x="980052" y="640376"/>
                  </a:lnTo>
                  <a:lnTo>
                    <a:pt x="991008" y="595021"/>
                  </a:lnTo>
                  <a:lnTo>
                    <a:pt x="997735" y="548161"/>
                  </a:lnTo>
                  <a:lnTo>
                    <a:pt x="1000024" y="500007"/>
                  </a:lnTo>
                  <a:lnTo>
                    <a:pt x="997735" y="451852"/>
                  </a:lnTo>
                  <a:lnTo>
                    <a:pt x="991008" y="404992"/>
                  </a:lnTo>
                  <a:lnTo>
                    <a:pt x="980052" y="359637"/>
                  </a:lnTo>
                  <a:lnTo>
                    <a:pt x="965077" y="315997"/>
                  </a:lnTo>
                  <a:lnTo>
                    <a:pt x="946293" y="274280"/>
                  </a:lnTo>
                  <a:lnTo>
                    <a:pt x="923909" y="234697"/>
                  </a:lnTo>
                  <a:lnTo>
                    <a:pt x="898134" y="197456"/>
                  </a:lnTo>
                  <a:lnTo>
                    <a:pt x="869178" y="162768"/>
                  </a:lnTo>
                  <a:lnTo>
                    <a:pt x="837252" y="130841"/>
                  </a:lnTo>
                  <a:lnTo>
                    <a:pt x="802563" y="101886"/>
                  </a:lnTo>
                  <a:lnTo>
                    <a:pt x="765322" y="76112"/>
                  </a:lnTo>
                  <a:lnTo>
                    <a:pt x="725739" y="53729"/>
                  </a:lnTo>
                  <a:lnTo>
                    <a:pt x="684022" y="34945"/>
                  </a:lnTo>
                  <a:lnTo>
                    <a:pt x="640382" y="19971"/>
                  </a:lnTo>
                  <a:lnTo>
                    <a:pt x="595029" y="9015"/>
                  </a:lnTo>
                  <a:lnTo>
                    <a:pt x="548170" y="2288"/>
                  </a:lnTo>
                  <a:lnTo>
                    <a:pt x="500017" y="0"/>
                  </a:lnTo>
                  <a:close/>
                </a:path>
              </a:pathLst>
            </a:custGeom>
            <a:solidFill>
              <a:srgbClr val="16E9D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p>
          </p:txBody>
        </p:sp>
        <p:sp>
          <p:nvSpPr>
            <p:cNvPr id="22593" name="Google Shape;245;p13">
              <a:extLst>
                <a:ext uri="{FF2B5EF4-FFF2-40B4-BE49-F238E27FC236}">
                  <a16:creationId xmlns:a16="http://schemas.microsoft.com/office/drawing/2014/main" id="{318E02F4-D05F-D24D-86B2-0DD2F09A08E2}"/>
                </a:ext>
              </a:extLst>
            </p:cNvPr>
            <p:cNvSpPr>
              <a:spLocks noChangeArrowheads="1"/>
            </p:cNvSpPr>
            <p:nvPr/>
          </p:nvSpPr>
          <p:spPr bwMode="auto">
            <a:xfrm>
              <a:off x="12481495" y="3947267"/>
              <a:ext cx="3961586" cy="3949699"/>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65138">
                <a:defRPr>
                  <a:solidFill>
                    <a:schemeClr val="tx1"/>
                  </a:solidFill>
                  <a:latin typeface="Arial" panose="020B0604020202020204" pitchFamily="34" charset="0"/>
                  <a:cs typeface="Arial" panose="020B0604020202020204" pitchFamily="34" charset="0"/>
                </a:defRPr>
              </a:lvl1pPr>
              <a:lvl2pPr marL="742950" indent="-285750" defTabSz="465138">
                <a:defRPr>
                  <a:solidFill>
                    <a:schemeClr val="tx1"/>
                  </a:solidFill>
                  <a:latin typeface="Arial" panose="020B0604020202020204" pitchFamily="34" charset="0"/>
                  <a:cs typeface="Arial" panose="020B0604020202020204" pitchFamily="34" charset="0"/>
                </a:defRPr>
              </a:lvl2pPr>
              <a:lvl3pPr marL="1143000" indent="-228600" defTabSz="465138">
                <a:defRPr>
                  <a:solidFill>
                    <a:schemeClr val="tx1"/>
                  </a:solidFill>
                  <a:latin typeface="Arial" panose="020B0604020202020204" pitchFamily="34" charset="0"/>
                  <a:cs typeface="Arial" panose="020B0604020202020204" pitchFamily="34" charset="0"/>
                </a:defRPr>
              </a:lvl3pPr>
              <a:lvl4pPr marL="1600200" indent="-228600" defTabSz="465138">
                <a:defRPr>
                  <a:solidFill>
                    <a:schemeClr val="tx1"/>
                  </a:solidFill>
                  <a:latin typeface="Arial" panose="020B0604020202020204" pitchFamily="34" charset="0"/>
                  <a:cs typeface="Arial" panose="020B0604020202020204" pitchFamily="34" charset="0"/>
                </a:defRPr>
              </a:lvl4pPr>
              <a:lvl5pPr marL="2057400" indent="-228600" defTabSz="465138">
                <a:defRPr>
                  <a:solidFill>
                    <a:schemeClr val="tx1"/>
                  </a:solidFill>
                  <a:latin typeface="Arial" panose="020B0604020202020204" pitchFamily="34" charset="0"/>
                  <a:cs typeface="Arial" panose="020B0604020202020204" pitchFamily="34" charset="0"/>
                </a:defRPr>
              </a:lvl5pPr>
              <a:lvl6pPr marL="2514600" indent="-228600" defTabSz="465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65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65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65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000000"/>
                </a:buClr>
              </a:pPr>
              <a:endParaRPr lang="en-US" altLang="en-US" sz="900">
                <a:solidFill>
                  <a:srgbClr val="000000"/>
                </a:solidFill>
                <a:latin typeface="Calibri" panose="020F0502020204030204" pitchFamily="34" charset="0"/>
                <a:sym typeface="Calibri" panose="020F0502020204030204" pitchFamily="34" charset="0"/>
              </a:endParaRPr>
            </a:p>
          </p:txBody>
        </p:sp>
        <p:sp>
          <p:nvSpPr>
            <p:cNvPr id="22594" name="Google Shape;246;p13">
              <a:extLst>
                <a:ext uri="{FF2B5EF4-FFF2-40B4-BE49-F238E27FC236}">
                  <a16:creationId xmlns:a16="http://schemas.microsoft.com/office/drawing/2014/main" id="{D51F82B7-7AE8-1F44-819A-B4B6FD469BB7}"/>
                </a:ext>
              </a:extLst>
            </p:cNvPr>
            <p:cNvSpPr>
              <a:spLocks/>
            </p:cNvSpPr>
            <p:nvPr/>
          </p:nvSpPr>
          <p:spPr bwMode="auto">
            <a:xfrm>
              <a:off x="14383966" y="4127169"/>
              <a:ext cx="2503170" cy="1898650"/>
            </a:xfrm>
            <a:custGeom>
              <a:avLst/>
              <a:gdLst>
                <a:gd name="T0" fmla="*/ 2346226 w 2503169"/>
                <a:gd name="T1" fmla="*/ 0 h 1898650"/>
                <a:gd name="T2" fmla="*/ 0 w 2503169"/>
                <a:gd name="T3" fmla="*/ 1679534 h 1898650"/>
                <a:gd name="T4" fmla="*/ 156709 w 2503169"/>
                <a:gd name="T5" fmla="*/ 1898440 h 1898650"/>
                <a:gd name="T6" fmla="*/ 2502934 w 2503169"/>
                <a:gd name="T7" fmla="*/ 218905 h 1898650"/>
                <a:gd name="T8" fmla="*/ 2346226 w 2503169"/>
                <a:gd name="T9" fmla="*/ 0 h 1898650"/>
                <a:gd name="T10" fmla="*/ 0 60000 65536"/>
                <a:gd name="T11" fmla="*/ 0 60000 65536"/>
                <a:gd name="T12" fmla="*/ 0 60000 65536"/>
                <a:gd name="T13" fmla="*/ 0 60000 65536"/>
                <a:gd name="T14" fmla="*/ 0 60000 65536"/>
                <a:gd name="T15" fmla="*/ 0 w 2503169"/>
                <a:gd name="T16" fmla="*/ 0 h 1898650"/>
                <a:gd name="T17" fmla="*/ 2503169 w 2503169"/>
                <a:gd name="T18" fmla="*/ 1898650 h 1898650"/>
              </a:gdLst>
              <a:ahLst/>
              <a:cxnLst>
                <a:cxn ang="T10">
                  <a:pos x="T0" y="T1"/>
                </a:cxn>
                <a:cxn ang="T11">
                  <a:pos x="T2" y="T3"/>
                </a:cxn>
                <a:cxn ang="T12">
                  <a:pos x="T4" y="T5"/>
                </a:cxn>
                <a:cxn ang="T13">
                  <a:pos x="T6" y="T7"/>
                </a:cxn>
                <a:cxn ang="T14">
                  <a:pos x="T8" y="T9"/>
                </a:cxn>
              </a:cxnLst>
              <a:rect l="T15" t="T16" r="T17" b="T18"/>
              <a:pathLst>
                <a:path w="2503169" h="1898650" extrusionOk="0">
                  <a:moveTo>
                    <a:pt x="2346214" y="0"/>
                  </a:moveTo>
                  <a:lnTo>
                    <a:pt x="0" y="1679534"/>
                  </a:lnTo>
                  <a:lnTo>
                    <a:pt x="156709" y="1898440"/>
                  </a:lnTo>
                  <a:lnTo>
                    <a:pt x="2502923" y="218905"/>
                  </a:lnTo>
                  <a:lnTo>
                    <a:pt x="2346214" y="0"/>
                  </a:lnTo>
                  <a:close/>
                </a:path>
              </a:pathLst>
            </a:custGeom>
            <a:solidFill>
              <a:srgbClr val="16E9D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p>
          </p:txBody>
        </p:sp>
        <p:sp>
          <p:nvSpPr>
            <p:cNvPr id="22595" name="Google Shape;247;p13">
              <a:extLst>
                <a:ext uri="{FF2B5EF4-FFF2-40B4-BE49-F238E27FC236}">
                  <a16:creationId xmlns:a16="http://schemas.microsoft.com/office/drawing/2014/main" id="{32A53B2C-24CB-7640-8363-159273EF5D97}"/>
                </a:ext>
              </a:extLst>
            </p:cNvPr>
            <p:cNvSpPr>
              <a:spLocks/>
            </p:cNvSpPr>
            <p:nvPr/>
          </p:nvSpPr>
          <p:spPr bwMode="auto">
            <a:xfrm>
              <a:off x="16328505" y="3488213"/>
              <a:ext cx="797560" cy="1089660"/>
            </a:xfrm>
            <a:custGeom>
              <a:avLst/>
              <a:gdLst>
                <a:gd name="T0" fmla="*/ 794857 w 797559"/>
                <a:gd name="T1" fmla="*/ 0 h 1089660"/>
                <a:gd name="T2" fmla="*/ 0 w 797559"/>
                <a:gd name="T3" fmla="*/ 570606 h 1089660"/>
                <a:gd name="T4" fmla="*/ 2605 w 797559"/>
                <a:gd name="T5" fmla="*/ 1089367 h 1089660"/>
                <a:gd name="T6" fmla="*/ 797453 w 797559"/>
                <a:gd name="T7" fmla="*/ 518771 h 1089660"/>
                <a:gd name="T8" fmla="*/ 794857 w 797559"/>
                <a:gd name="T9" fmla="*/ 0 h 1089660"/>
                <a:gd name="T10" fmla="*/ 0 60000 65536"/>
                <a:gd name="T11" fmla="*/ 0 60000 65536"/>
                <a:gd name="T12" fmla="*/ 0 60000 65536"/>
                <a:gd name="T13" fmla="*/ 0 60000 65536"/>
                <a:gd name="T14" fmla="*/ 0 60000 65536"/>
                <a:gd name="T15" fmla="*/ 0 w 797559"/>
                <a:gd name="T16" fmla="*/ 0 h 1089660"/>
                <a:gd name="T17" fmla="*/ 797559 w 797559"/>
                <a:gd name="T18" fmla="*/ 1089660 h 1089660"/>
              </a:gdLst>
              <a:ahLst/>
              <a:cxnLst>
                <a:cxn ang="T10">
                  <a:pos x="T0" y="T1"/>
                </a:cxn>
                <a:cxn ang="T11">
                  <a:pos x="T2" y="T3"/>
                </a:cxn>
                <a:cxn ang="T12">
                  <a:pos x="T4" y="T5"/>
                </a:cxn>
                <a:cxn ang="T13">
                  <a:pos x="T6" y="T7"/>
                </a:cxn>
                <a:cxn ang="T14">
                  <a:pos x="T8" y="T9"/>
                </a:cxn>
              </a:cxnLst>
              <a:rect l="T15" t="T16" r="T17" b="T18"/>
              <a:pathLst>
                <a:path w="797559" h="1089660" extrusionOk="0">
                  <a:moveTo>
                    <a:pt x="794849" y="0"/>
                  </a:moveTo>
                  <a:lnTo>
                    <a:pt x="0" y="570606"/>
                  </a:lnTo>
                  <a:lnTo>
                    <a:pt x="2605" y="1089367"/>
                  </a:lnTo>
                  <a:lnTo>
                    <a:pt x="797445" y="518771"/>
                  </a:lnTo>
                  <a:lnTo>
                    <a:pt x="794849" y="0"/>
                  </a:lnTo>
                  <a:close/>
                </a:path>
              </a:pathLst>
            </a:custGeom>
            <a:solidFill>
              <a:srgbClr val="16E9D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p>
          </p:txBody>
        </p:sp>
        <p:sp>
          <p:nvSpPr>
            <p:cNvPr id="22596" name="Google Shape;248;p13">
              <a:extLst>
                <a:ext uri="{FF2B5EF4-FFF2-40B4-BE49-F238E27FC236}">
                  <a16:creationId xmlns:a16="http://schemas.microsoft.com/office/drawing/2014/main" id="{84BA2965-AF92-2C4F-A285-073CB907F15F}"/>
                </a:ext>
              </a:extLst>
            </p:cNvPr>
            <p:cNvSpPr>
              <a:spLocks/>
            </p:cNvSpPr>
            <p:nvPr/>
          </p:nvSpPr>
          <p:spPr bwMode="auto">
            <a:xfrm>
              <a:off x="16330369" y="4005958"/>
              <a:ext cx="1285875" cy="739140"/>
            </a:xfrm>
            <a:custGeom>
              <a:avLst/>
              <a:gdLst>
                <a:gd name="T0" fmla="*/ 794849 w 1285875"/>
                <a:gd name="T1" fmla="*/ 0 h 739139"/>
                <a:gd name="T2" fmla="*/ 0 w 1285875"/>
                <a:gd name="T3" fmla="*/ 570604 h 739139"/>
                <a:gd name="T4" fmla="*/ 490692 w 1285875"/>
                <a:gd name="T5" fmla="*/ 738982 h 739139"/>
                <a:gd name="T6" fmla="*/ 1285542 w 1285875"/>
                <a:gd name="T7" fmla="*/ 168367 h 739139"/>
                <a:gd name="T8" fmla="*/ 794849 w 1285875"/>
                <a:gd name="T9" fmla="*/ 0 h 739139"/>
                <a:gd name="T10" fmla="*/ 0 60000 65536"/>
                <a:gd name="T11" fmla="*/ 0 60000 65536"/>
                <a:gd name="T12" fmla="*/ 0 60000 65536"/>
                <a:gd name="T13" fmla="*/ 0 60000 65536"/>
                <a:gd name="T14" fmla="*/ 0 60000 65536"/>
                <a:gd name="T15" fmla="*/ 0 w 1285875"/>
                <a:gd name="T16" fmla="*/ 0 h 739139"/>
                <a:gd name="T17" fmla="*/ 1285875 w 1285875"/>
                <a:gd name="T18" fmla="*/ 739139 h 739139"/>
              </a:gdLst>
              <a:ahLst/>
              <a:cxnLst>
                <a:cxn ang="T10">
                  <a:pos x="T0" y="T1"/>
                </a:cxn>
                <a:cxn ang="T11">
                  <a:pos x="T2" y="T3"/>
                </a:cxn>
                <a:cxn ang="T12">
                  <a:pos x="T4" y="T5"/>
                </a:cxn>
                <a:cxn ang="T13">
                  <a:pos x="T6" y="T7"/>
                </a:cxn>
                <a:cxn ang="T14">
                  <a:pos x="T8" y="T9"/>
                </a:cxn>
              </a:cxnLst>
              <a:rect l="T15" t="T16" r="T17" b="T18"/>
              <a:pathLst>
                <a:path w="1285875" h="739139" extrusionOk="0">
                  <a:moveTo>
                    <a:pt x="794849" y="0"/>
                  </a:moveTo>
                  <a:lnTo>
                    <a:pt x="0" y="570596"/>
                  </a:lnTo>
                  <a:lnTo>
                    <a:pt x="490692" y="738974"/>
                  </a:lnTo>
                  <a:lnTo>
                    <a:pt x="1285542" y="168367"/>
                  </a:lnTo>
                  <a:lnTo>
                    <a:pt x="794849" y="0"/>
                  </a:lnTo>
                  <a:close/>
                </a:path>
              </a:pathLst>
            </a:custGeom>
            <a:solidFill>
              <a:srgbClr val="16E9D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p>
          </p:txBody>
        </p:sp>
        <p:sp>
          <p:nvSpPr>
            <p:cNvPr id="22597" name="Google Shape;249;p13">
              <a:extLst>
                <a:ext uri="{FF2B5EF4-FFF2-40B4-BE49-F238E27FC236}">
                  <a16:creationId xmlns:a16="http://schemas.microsoft.com/office/drawing/2014/main" id="{DC24D4AF-07B1-7B41-8D00-E230AA2FAA7F}"/>
                </a:ext>
              </a:extLst>
            </p:cNvPr>
            <p:cNvSpPr>
              <a:spLocks/>
            </p:cNvSpPr>
            <p:nvPr/>
          </p:nvSpPr>
          <p:spPr bwMode="auto">
            <a:xfrm>
              <a:off x="13019681" y="6839056"/>
              <a:ext cx="403225" cy="403225"/>
            </a:xfrm>
            <a:custGeom>
              <a:avLst/>
              <a:gdLst>
                <a:gd name="T0" fmla="*/ 89427 w 403225"/>
                <a:gd name="T1" fmla="*/ 0 h 403225"/>
                <a:gd name="T2" fmla="*/ 0 w 403225"/>
                <a:gd name="T3" fmla="*/ 89437 h 403225"/>
                <a:gd name="T4" fmla="*/ 112022 w 403225"/>
                <a:gd name="T5" fmla="*/ 201459 h 403225"/>
                <a:gd name="T6" fmla="*/ 0 w 403225"/>
                <a:gd name="T7" fmla="*/ 313481 h 403225"/>
                <a:gd name="T8" fmla="*/ 89427 w 403225"/>
                <a:gd name="T9" fmla="*/ 402908 h 403225"/>
                <a:gd name="T10" fmla="*/ 201449 w 403225"/>
                <a:gd name="T11" fmla="*/ 290897 h 403225"/>
                <a:gd name="T12" fmla="*/ 380324 w 403225"/>
                <a:gd name="T13" fmla="*/ 290897 h 403225"/>
                <a:gd name="T14" fmla="*/ 290886 w 403225"/>
                <a:gd name="T15" fmla="*/ 201459 h 403225"/>
                <a:gd name="T16" fmla="*/ 380324 w 403225"/>
                <a:gd name="T17" fmla="*/ 112022 h 403225"/>
                <a:gd name="T18" fmla="*/ 201449 w 403225"/>
                <a:gd name="T19" fmla="*/ 112022 h 403225"/>
                <a:gd name="T20" fmla="*/ 89427 w 403225"/>
                <a:gd name="T21" fmla="*/ 0 h 403225"/>
                <a:gd name="T22" fmla="*/ 380324 w 403225"/>
                <a:gd name="T23" fmla="*/ 290897 h 403225"/>
                <a:gd name="T24" fmla="*/ 201449 w 403225"/>
                <a:gd name="T25" fmla="*/ 290897 h 403225"/>
                <a:gd name="T26" fmla="*/ 313471 w 403225"/>
                <a:gd name="T27" fmla="*/ 402908 h 403225"/>
                <a:gd name="T28" fmla="*/ 402908 w 403225"/>
                <a:gd name="T29" fmla="*/ 313481 h 403225"/>
                <a:gd name="T30" fmla="*/ 380324 w 403225"/>
                <a:gd name="T31" fmla="*/ 290897 h 403225"/>
                <a:gd name="T32" fmla="*/ 313471 w 403225"/>
                <a:gd name="T33" fmla="*/ 0 h 403225"/>
                <a:gd name="T34" fmla="*/ 201449 w 403225"/>
                <a:gd name="T35" fmla="*/ 112022 h 403225"/>
                <a:gd name="T36" fmla="*/ 380324 w 403225"/>
                <a:gd name="T37" fmla="*/ 112022 h 403225"/>
                <a:gd name="T38" fmla="*/ 402908 w 403225"/>
                <a:gd name="T39" fmla="*/ 89437 h 403225"/>
                <a:gd name="T40" fmla="*/ 313471 w 403225"/>
                <a:gd name="T41" fmla="*/ 0 h 4032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3225"/>
                <a:gd name="T64" fmla="*/ 0 h 403225"/>
                <a:gd name="T65" fmla="*/ 403225 w 403225"/>
                <a:gd name="T66" fmla="*/ 403225 h 4032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3225" h="403225" extrusionOk="0">
                  <a:moveTo>
                    <a:pt x="89427" y="0"/>
                  </a:moveTo>
                  <a:lnTo>
                    <a:pt x="0" y="89437"/>
                  </a:lnTo>
                  <a:lnTo>
                    <a:pt x="112022" y="201459"/>
                  </a:lnTo>
                  <a:lnTo>
                    <a:pt x="0" y="313481"/>
                  </a:lnTo>
                  <a:lnTo>
                    <a:pt x="89427" y="402908"/>
                  </a:lnTo>
                  <a:lnTo>
                    <a:pt x="201449" y="290897"/>
                  </a:lnTo>
                  <a:lnTo>
                    <a:pt x="380324" y="290897"/>
                  </a:lnTo>
                  <a:lnTo>
                    <a:pt x="290886" y="201459"/>
                  </a:lnTo>
                  <a:lnTo>
                    <a:pt x="380324" y="112022"/>
                  </a:lnTo>
                  <a:lnTo>
                    <a:pt x="201449" y="112022"/>
                  </a:lnTo>
                  <a:lnTo>
                    <a:pt x="89427" y="0"/>
                  </a:lnTo>
                  <a:close/>
                </a:path>
                <a:path w="403225" h="403225" extrusionOk="0">
                  <a:moveTo>
                    <a:pt x="380324" y="290897"/>
                  </a:moveTo>
                  <a:lnTo>
                    <a:pt x="201449" y="290897"/>
                  </a:lnTo>
                  <a:lnTo>
                    <a:pt x="313471" y="402908"/>
                  </a:lnTo>
                  <a:lnTo>
                    <a:pt x="402908" y="313481"/>
                  </a:lnTo>
                  <a:lnTo>
                    <a:pt x="380324" y="290897"/>
                  </a:lnTo>
                  <a:close/>
                </a:path>
                <a:path w="403225" h="403225" extrusionOk="0">
                  <a:moveTo>
                    <a:pt x="313471" y="0"/>
                  </a:moveTo>
                  <a:lnTo>
                    <a:pt x="201449" y="112022"/>
                  </a:lnTo>
                  <a:lnTo>
                    <a:pt x="380324" y="112022"/>
                  </a:lnTo>
                  <a:lnTo>
                    <a:pt x="402908" y="89437"/>
                  </a:lnTo>
                  <a:lnTo>
                    <a:pt x="313471" y="0"/>
                  </a:lnTo>
                  <a:close/>
                </a:path>
              </a:pathLst>
            </a:custGeom>
            <a:solidFill>
              <a:srgbClr val="EB008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p>
          </p:txBody>
        </p:sp>
        <p:sp>
          <p:nvSpPr>
            <p:cNvPr id="22598" name="Google Shape;250;p13">
              <a:extLst>
                <a:ext uri="{FF2B5EF4-FFF2-40B4-BE49-F238E27FC236}">
                  <a16:creationId xmlns:a16="http://schemas.microsoft.com/office/drawing/2014/main" id="{24E19494-02CB-894E-83C9-61F4A6BCE72D}"/>
                </a:ext>
              </a:extLst>
            </p:cNvPr>
            <p:cNvSpPr>
              <a:spLocks noChangeArrowheads="1"/>
            </p:cNvSpPr>
            <p:nvPr/>
          </p:nvSpPr>
          <p:spPr bwMode="auto">
            <a:xfrm>
              <a:off x="13034426" y="4113857"/>
              <a:ext cx="111624" cy="111634"/>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65138">
                <a:defRPr>
                  <a:solidFill>
                    <a:schemeClr val="tx1"/>
                  </a:solidFill>
                  <a:latin typeface="Arial" panose="020B0604020202020204" pitchFamily="34" charset="0"/>
                  <a:cs typeface="Arial" panose="020B0604020202020204" pitchFamily="34" charset="0"/>
                </a:defRPr>
              </a:lvl1pPr>
              <a:lvl2pPr marL="742950" indent="-285750" defTabSz="465138">
                <a:defRPr>
                  <a:solidFill>
                    <a:schemeClr val="tx1"/>
                  </a:solidFill>
                  <a:latin typeface="Arial" panose="020B0604020202020204" pitchFamily="34" charset="0"/>
                  <a:cs typeface="Arial" panose="020B0604020202020204" pitchFamily="34" charset="0"/>
                </a:defRPr>
              </a:lvl2pPr>
              <a:lvl3pPr marL="1143000" indent="-228600" defTabSz="465138">
                <a:defRPr>
                  <a:solidFill>
                    <a:schemeClr val="tx1"/>
                  </a:solidFill>
                  <a:latin typeface="Arial" panose="020B0604020202020204" pitchFamily="34" charset="0"/>
                  <a:cs typeface="Arial" panose="020B0604020202020204" pitchFamily="34" charset="0"/>
                </a:defRPr>
              </a:lvl3pPr>
              <a:lvl4pPr marL="1600200" indent="-228600" defTabSz="465138">
                <a:defRPr>
                  <a:solidFill>
                    <a:schemeClr val="tx1"/>
                  </a:solidFill>
                  <a:latin typeface="Arial" panose="020B0604020202020204" pitchFamily="34" charset="0"/>
                  <a:cs typeface="Arial" panose="020B0604020202020204" pitchFamily="34" charset="0"/>
                </a:defRPr>
              </a:lvl4pPr>
              <a:lvl5pPr marL="2057400" indent="-228600" defTabSz="465138">
                <a:defRPr>
                  <a:solidFill>
                    <a:schemeClr val="tx1"/>
                  </a:solidFill>
                  <a:latin typeface="Arial" panose="020B0604020202020204" pitchFamily="34" charset="0"/>
                  <a:cs typeface="Arial" panose="020B0604020202020204" pitchFamily="34" charset="0"/>
                </a:defRPr>
              </a:lvl5pPr>
              <a:lvl6pPr marL="2514600" indent="-228600" defTabSz="465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65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65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65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000000"/>
                </a:buClr>
              </a:pPr>
              <a:endParaRPr lang="en-US" altLang="en-US" sz="900">
                <a:solidFill>
                  <a:srgbClr val="000000"/>
                </a:solidFill>
                <a:latin typeface="Calibri" panose="020F0502020204030204" pitchFamily="34" charset="0"/>
                <a:sym typeface="Calibri" panose="020F0502020204030204" pitchFamily="34" charset="0"/>
              </a:endParaRPr>
            </a:p>
          </p:txBody>
        </p:sp>
        <p:sp>
          <p:nvSpPr>
            <p:cNvPr id="22599" name="Google Shape;251;p13">
              <a:extLst>
                <a:ext uri="{FF2B5EF4-FFF2-40B4-BE49-F238E27FC236}">
                  <a16:creationId xmlns:a16="http://schemas.microsoft.com/office/drawing/2014/main" id="{4B672200-814E-A940-A58B-24808392A366}"/>
                </a:ext>
              </a:extLst>
            </p:cNvPr>
            <p:cNvSpPr>
              <a:spLocks/>
            </p:cNvSpPr>
            <p:nvPr/>
          </p:nvSpPr>
          <p:spPr bwMode="auto">
            <a:xfrm>
              <a:off x="17618348" y="5245108"/>
              <a:ext cx="314325" cy="314325"/>
            </a:xfrm>
            <a:custGeom>
              <a:avLst/>
              <a:gdLst>
                <a:gd name="T0" fmla="*/ 156971 w 314325"/>
                <a:gd name="T1" fmla="*/ 0 h 314325"/>
                <a:gd name="T2" fmla="*/ 107354 w 314325"/>
                <a:gd name="T3" fmla="*/ 8003 h 314325"/>
                <a:gd name="T4" fmla="*/ 64264 w 314325"/>
                <a:gd name="T5" fmla="*/ 30289 h 314325"/>
                <a:gd name="T6" fmla="*/ 30285 w 314325"/>
                <a:gd name="T7" fmla="*/ 64271 h 314325"/>
                <a:gd name="T8" fmla="*/ 8002 w 314325"/>
                <a:gd name="T9" fmla="*/ 107364 h 314325"/>
                <a:gd name="T10" fmla="*/ 0 w 314325"/>
                <a:gd name="T11" fmla="*/ 156981 h 314325"/>
                <a:gd name="T12" fmla="*/ 8002 w 314325"/>
                <a:gd name="T13" fmla="*/ 206593 h 314325"/>
                <a:gd name="T14" fmla="*/ 30285 w 314325"/>
                <a:gd name="T15" fmla="*/ 249683 h 314325"/>
                <a:gd name="T16" fmla="*/ 64264 w 314325"/>
                <a:gd name="T17" fmla="*/ 283664 h 314325"/>
                <a:gd name="T18" fmla="*/ 107354 w 314325"/>
                <a:gd name="T19" fmla="*/ 305949 h 314325"/>
                <a:gd name="T20" fmla="*/ 156971 w 314325"/>
                <a:gd name="T21" fmla="*/ 313952 h 314325"/>
                <a:gd name="T22" fmla="*/ 206587 w 314325"/>
                <a:gd name="T23" fmla="*/ 305949 h 314325"/>
                <a:gd name="T24" fmla="*/ 249677 w 314325"/>
                <a:gd name="T25" fmla="*/ 283664 h 314325"/>
                <a:gd name="T26" fmla="*/ 283656 w 314325"/>
                <a:gd name="T27" fmla="*/ 249683 h 314325"/>
                <a:gd name="T28" fmla="*/ 305939 w 314325"/>
                <a:gd name="T29" fmla="*/ 206593 h 314325"/>
                <a:gd name="T30" fmla="*/ 313942 w 314325"/>
                <a:gd name="T31" fmla="*/ 156981 h 314325"/>
                <a:gd name="T32" fmla="*/ 305939 w 314325"/>
                <a:gd name="T33" fmla="*/ 107364 h 314325"/>
                <a:gd name="T34" fmla="*/ 283656 w 314325"/>
                <a:gd name="T35" fmla="*/ 64271 h 314325"/>
                <a:gd name="T36" fmla="*/ 249677 w 314325"/>
                <a:gd name="T37" fmla="*/ 30289 h 314325"/>
                <a:gd name="T38" fmla="*/ 206587 w 314325"/>
                <a:gd name="T39" fmla="*/ 8003 h 314325"/>
                <a:gd name="T40" fmla="*/ 156971 w 314325"/>
                <a:gd name="T41" fmla="*/ 0 h 3143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4325"/>
                <a:gd name="T64" fmla="*/ 0 h 314325"/>
                <a:gd name="T65" fmla="*/ 314325 w 314325"/>
                <a:gd name="T66" fmla="*/ 314325 h 3143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4325" h="314325" extrusionOk="0">
                  <a:moveTo>
                    <a:pt x="156971" y="0"/>
                  </a:moveTo>
                  <a:lnTo>
                    <a:pt x="107354" y="8003"/>
                  </a:lnTo>
                  <a:lnTo>
                    <a:pt x="64264" y="30289"/>
                  </a:lnTo>
                  <a:lnTo>
                    <a:pt x="30285" y="64271"/>
                  </a:lnTo>
                  <a:lnTo>
                    <a:pt x="8002" y="107364"/>
                  </a:lnTo>
                  <a:lnTo>
                    <a:pt x="0" y="156981"/>
                  </a:lnTo>
                  <a:lnTo>
                    <a:pt x="8002" y="206593"/>
                  </a:lnTo>
                  <a:lnTo>
                    <a:pt x="30285" y="249683"/>
                  </a:lnTo>
                  <a:lnTo>
                    <a:pt x="64264" y="283664"/>
                  </a:lnTo>
                  <a:lnTo>
                    <a:pt x="107354" y="305949"/>
                  </a:lnTo>
                  <a:lnTo>
                    <a:pt x="156971" y="313952"/>
                  </a:lnTo>
                  <a:lnTo>
                    <a:pt x="206587" y="305949"/>
                  </a:lnTo>
                  <a:lnTo>
                    <a:pt x="249677" y="283664"/>
                  </a:lnTo>
                  <a:lnTo>
                    <a:pt x="283656" y="249683"/>
                  </a:lnTo>
                  <a:lnTo>
                    <a:pt x="305939" y="206593"/>
                  </a:lnTo>
                  <a:lnTo>
                    <a:pt x="313942" y="156981"/>
                  </a:lnTo>
                  <a:lnTo>
                    <a:pt x="305939" y="107364"/>
                  </a:lnTo>
                  <a:lnTo>
                    <a:pt x="283656" y="64271"/>
                  </a:lnTo>
                  <a:lnTo>
                    <a:pt x="249677" y="30289"/>
                  </a:lnTo>
                  <a:lnTo>
                    <a:pt x="206587" y="8003"/>
                  </a:lnTo>
                  <a:lnTo>
                    <a:pt x="156971" y="0"/>
                  </a:lnTo>
                  <a:close/>
                </a:path>
              </a:pathLst>
            </a:custGeom>
            <a:solidFill>
              <a:srgbClr val="EB008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p>
          </p:txBody>
        </p:sp>
      </p:grpSp>
      <p:grpSp>
        <p:nvGrpSpPr>
          <p:cNvPr id="22543" name="Group 46">
            <a:extLst>
              <a:ext uri="{FF2B5EF4-FFF2-40B4-BE49-F238E27FC236}">
                <a16:creationId xmlns:a16="http://schemas.microsoft.com/office/drawing/2014/main" id="{3DDC8D47-DB21-144C-8871-71F8F9F31C5F}"/>
              </a:ext>
            </a:extLst>
          </p:cNvPr>
          <p:cNvGrpSpPr>
            <a:grpSpLocks/>
          </p:cNvGrpSpPr>
          <p:nvPr/>
        </p:nvGrpSpPr>
        <p:grpSpPr bwMode="auto">
          <a:xfrm>
            <a:off x="3505200" y="2133600"/>
            <a:ext cx="2395538" cy="2312988"/>
            <a:chOff x="7633000" y="3351360"/>
            <a:chExt cx="4779201" cy="4705350"/>
          </a:xfrm>
        </p:grpSpPr>
        <p:pic>
          <p:nvPicPr>
            <p:cNvPr id="22588" name="Google Shape;100;p10">
              <a:extLst>
                <a:ext uri="{FF2B5EF4-FFF2-40B4-BE49-F238E27FC236}">
                  <a16:creationId xmlns:a16="http://schemas.microsoft.com/office/drawing/2014/main" id="{34489DD8-97A6-DB44-BE20-8711C76D7A1E}"/>
                </a:ext>
              </a:extLst>
            </p:cNvPr>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33000" y="3351360"/>
              <a:ext cx="4779201"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89" name="Rectangle 48">
              <a:extLst>
                <a:ext uri="{FF2B5EF4-FFF2-40B4-BE49-F238E27FC236}">
                  <a16:creationId xmlns:a16="http://schemas.microsoft.com/office/drawing/2014/main" id="{1A16B82A-E05A-1345-B101-60F3D5F91791}"/>
                </a:ext>
              </a:extLst>
            </p:cNvPr>
            <p:cNvSpPr>
              <a:spLocks noChangeArrowheads="1"/>
            </p:cNvSpPr>
            <p:nvPr/>
          </p:nvSpPr>
          <p:spPr bwMode="auto">
            <a:xfrm>
              <a:off x="8244255" y="4559185"/>
              <a:ext cx="3499680" cy="282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561" tIns="23281" rIns="46561" bIns="23281">
              <a:spAutoFit/>
            </a:bodyPr>
            <a:lstStyle>
              <a:lvl1pPr defTabSz="465138">
                <a:defRPr>
                  <a:solidFill>
                    <a:schemeClr val="tx1"/>
                  </a:solidFill>
                  <a:latin typeface="Arial" panose="020B0604020202020204" pitchFamily="34" charset="0"/>
                  <a:cs typeface="Arial" panose="020B0604020202020204" pitchFamily="34" charset="0"/>
                </a:defRPr>
              </a:lvl1pPr>
              <a:lvl2pPr marL="742950" indent="-285750" defTabSz="465138">
                <a:defRPr>
                  <a:solidFill>
                    <a:schemeClr val="tx1"/>
                  </a:solidFill>
                  <a:latin typeface="Arial" panose="020B0604020202020204" pitchFamily="34" charset="0"/>
                  <a:cs typeface="Arial" panose="020B0604020202020204" pitchFamily="34" charset="0"/>
                </a:defRPr>
              </a:lvl2pPr>
              <a:lvl3pPr marL="1143000" indent="-228600" defTabSz="465138">
                <a:defRPr>
                  <a:solidFill>
                    <a:schemeClr val="tx1"/>
                  </a:solidFill>
                  <a:latin typeface="Arial" panose="020B0604020202020204" pitchFamily="34" charset="0"/>
                  <a:cs typeface="Arial" panose="020B0604020202020204" pitchFamily="34" charset="0"/>
                </a:defRPr>
              </a:lvl3pPr>
              <a:lvl4pPr marL="1600200" indent="-228600" defTabSz="465138">
                <a:defRPr>
                  <a:solidFill>
                    <a:schemeClr val="tx1"/>
                  </a:solidFill>
                  <a:latin typeface="Arial" panose="020B0604020202020204" pitchFamily="34" charset="0"/>
                  <a:cs typeface="Arial" panose="020B0604020202020204" pitchFamily="34" charset="0"/>
                </a:defRPr>
              </a:lvl4pPr>
              <a:lvl5pPr marL="2057400" indent="-228600" defTabSz="465138">
                <a:defRPr>
                  <a:solidFill>
                    <a:schemeClr val="tx1"/>
                  </a:solidFill>
                  <a:latin typeface="Arial" panose="020B0604020202020204" pitchFamily="34" charset="0"/>
                  <a:cs typeface="Arial" panose="020B0604020202020204" pitchFamily="34" charset="0"/>
                </a:defRPr>
              </a:lvl5pPr>
              <a:lvl6pPr marL="2514600" indent="-228600" defTabSz="465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65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65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65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Clr>
                  <a:srgbClr val="000000"/>
                </a:buClr>
              </a:pPr>
              <a:r>
                <a:rPr lang="en-US" altLang="en-US" sz="2200" b="1">
                  <a:solidFill>
                    <a:srgbClr val="FF0000"/>
                  </a:solidFill>
                  <a:latin typeface="Segoe UI" pitchFamily="34" charset="0"/>
                  <a:sym typeface="Arial" panose="020B0604020202020204" pitchFamily="34" charset="0"/>
                </a:rPr>
                <a:t>Một số điểm cần lưu ý để phòng tránh bị xâm hại</a:t>
              </a:r>
              <a:endParaRPr lang="vi-VN" altLang="en-US" sz="2200" b="1">
                <a:solidFill>
                  <a:srgbClr val="FF0000"/>
                </a:solidFill>
                <a:latin typeface="Segoe UI" pitchFamily="34" charset="0"/>
                <a:sym typeface="Arial" panose="020B0604020202020204" pitchFamily="34" charset="0"/>
              </a:endParaRPr>
            </a:p>
          </p:txBody>
        </p:sp>
      </p:grpSp>
      <p:grpSp>
        <p:nvGrpSpPr>
          <p:cNvPr id="7" name="Group 49">
            <a:extLst>
              <a:ext uri="{FF2B5EF4-FFF2-40B4-BE49-F238E27FC236}">
                <a16:creationId xmlns:a16="http://schemas.microsoft.com/office/drawing/2014/main" id="{6C88C07B-7803-1246-8607-B47E47319B42}"/>
              </a:ext>
            </a:extLst>
          </p:cNvPr>
          <p:cNvGrpSpPr>
            <a:grpSpLocks/>
          </p:cNvGrpSpPr>
          <p:nvPr/>
        </p:nvGrpSpPr>
        <p:grpSpPr bwMode="auto">
          <a:xfrm>
            <a:off x="1108075" y="3151188"/>
            <a:ext cx="2773363" cy="2943225"/>
            <a:chOff x="1136683" y="5234823"/>
            <a:chExt cx="6096699" cy="3854890"/>
          </a:xfrm>
        </p:grpSpPr>
        <p:pic>
          <p:nvPicPr>
            <p:cNvPr id="22582" name="Google Shape;102;p10">
              <a:extLst>
                <a:ext uri="{FF2B5EF4-FFF2-40B4-BE49-F238E27FC236}">
                  <a16:creationId xmlns:a16="http://schemas.microsoft.com/office/drawing/2014/main" id="{C80A8A89-0AAF-5D49-BB0C-FB0B6529552B}"/>
                </a:ext>
              </a:extLst>
            </p:cNvPr>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441406">
              <a:off x="4827644" y="6732628"/>
              <a:ext cx="2405738" cy="255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83" name="Google Shape;91;p10">
              <a:extLst>
                <a:ext uri="{FF2B5EF4-FFF2-40B4-BE49-F238E27FC236}">
                  <a16:creationId xmlns:a16="http://schemas.microsoft.com/office/drawing/2014/main" id="{68DC4A36-7B6B-B64D-9075-D246949E8FA9}"/>
                </a:ext>
              </a:extLst>
            </p:cNvPr>
            <p:cNvSpPr txBox="1">
              <a:spLocks noChangeArrowheads="1"/>
            </p:cNvSpPr>
            <p:nvPr/>
          </p:nvSpPr>
          <p:spPr bwMode="auto">
            <a:xfrm>
              <a:off x="1424763" y="5718440"/>
              <a:ext cx="3422719" cy="3166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3506" rIns="0" bIns="0"/>
            <a:lstStyle>
              <a:lvl1pPr defTabSz="465138">
                <a:defRPr>
                  <a:solidFill>
                    <a:schemeClr val="tx1"/>
                  </a:solidFill>
                  <a:latin typeface="Arial" panose="020B0604020202020204" pitchFamily="34" charset="0"/>
                  <a:cs typeface="Arial" panose="020B0604020202020204" pitchFamily="34" charset="0"/>
                </a:defRPr>
              </a:lvl1pPr>
              <a:lvl2pPr marL="742950" indent="-285750" defTabSz="465138">
                <a:defRPr>
                  <a:solidFill>
                    <a:schemeClr val="tx1"/>
                  </a:solidFill>
                  <a:latin typeface="Arial" panose="020B0604020202020204" pitchFamily="34" charset="0"/>
                  <a:cs typeface="Arial" panose="020B0604020202020204" pitchFamily="34" charset="0"/>
                </a:defRPr>
              </a:lvl2pPr>
              <a:lvl3pPr marL="1143000" indent="-228600" defTabSz="465138">
                <a:defRPr>
                  <a:solidFill>
                    <a:schemeClr val="tx1"/>
                  </a:solidFill>
                  <a:latin typeface="Arial" panose="020B0604020202020204" pitchFamily="34" charset="0"/>
                  <a:cs typeface="Arial" panose="020B0604020202020204" pitchFamily="34" charset="0"/>
                </a:defRPr>
              </a:lvl3pPr>
              <a:lvl4pPr marL="1600200" indent="-228600" defTabSz="465138">
                <a:defRPr>
                  <a:solidFill>
                    <a:schemeClr val="tx1"/>
                  </a:solidFill>
                  <a:latin typeface="Arial" panose="020B0604020202020204" pitchFamily="34" charset="0"/>
                  <a:cs typeface="Arial" panose="020B0604020202020204" pitchFamily="34" charset="0"/>
                </a:defRPr>
              </a:lvl4pPr>
              <a:lvl5pPr marL="2057400" indent="-228600" defTabSz="465138">
                <a:defRPr>
                  <a:solidFill>
                    <a:schemeClr val="tx1"/>
                  </a:solidFill>
                  <a:latin typeface="Arial" panose="020B0604020202020204" pitchFamily="34" charset="0"/>
                  <a:cs typeface="Arial" panose="020B0604020202020204" pitchFamily="34" charset="0"/>
                </a:defRPr>
              </a:lvl5pPr>
              <a:lvl6pPr marL="2514600" indent="-228600" defTabSz="465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65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65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65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Clr>
                  <a:srgbClr val="000000"/>
                </a:buClr>
              </a:pPr>
              <a:r>
                <a:rPr lang="en-US" altLang="en-US" b="1" i="1">
                  <a:solidFill>
                    <a:srgbClr val="000000"/>
                  </a:solidFill>
                  <a:latin typeface="Segoe UI" pitchFamily="34" charset="0"/>
                  <a:sym typeface="Arial" panose="020B0604020202020204" pitchFamily="34" charset="0"/>
                </a:rPr>
                <a:t>Không nhận tiền, quà hoặc sự giúp đỡ đặc biệt của người khác mà không rõ lí do;</a:t>
              </a:r>
            </a:p>
          </p:txBody>
        </p:sp>
        <p:sp>
          <p:nvSpPr>
            <p:cNvPr id="22584" name="Google Shape;95;p10">
              <a:extLst>
                <a:ext uri="{FF2B5EF4-FFF2-40B4-BE49-F238E27FC236}">
                  <a16:creationId xmlns:a16="http://schemas.microsoft.com/office/drawing/2014/main" id="{EC7297E8-F757-E543-B366-D7FF4754EF10}"/>
                </a:ext>
              </a:extLst>
            </p:cNvPr>
            <p:cNvSpPr>
              <a:spLocks/>
            </p:cNvSpPr>
            <p:nvPr/>
          </p:nvSpPr>
          <p:spPr bwMode="auto">
            <a:xfrm>
              <a:off x="1136683" y="5625910"/>
              <a:ext cx="0" cy="968375"/>
            </a:xfrm>
            <a:custGeom>
              <a:avLst/>
              <a:gdLst>
                <a:gd name="T0" fmla="*/ 0 w 120000"/>
                <a:gd name="T1" fmla="*/ 0 h 968375"/>
                <a:gd name="T2" fmla="*/ 0 w 120000"/>
                <a:gd name="T3" fmla="*/ 967894 h 968375"/>
                <a:gd name="T4" fmla="*/ 0 60000 65536"/>
                <a:gd name="T5" fmla="*/ 0 60000 65536"/>
                <a:gd name="T6" fmla="*/ 0 w 120000"/>
                <a:gd name="T7" fmla="*/ 0 h 968375"/>
                <a:gd name="T8" fmla="*/ 0 w 120000"/>
                <a:gd name="T9" fmla="*/ 968375 h 968375"/>
              </a:gdLst>
              <a:ahLst/>
              <a:cxnLst>
                <a:cxn ang="T4">
                  <a:pos x="T0" y="T1"/>
                </a:cxn>
                <a:cxn ang="T5">
                  <a:pos x="T2" y="T3"/>
                </a:cxn>
              </a:cxnLst>
              <a:rect l="T6" t="T7" r="T8" b="T9"/>
              <a:pathLst>
                <a:path w="120000" h="968375" extrusionOk="0">
                  <a:moveTo>
                    <a:pt x="0" y="0"/>
                  </a:moveTo>
                  <a:lnTo>
                    <a:pt x="0" y="967894"/>
                  </a:lnTo>
                </a:path>
              </a:pathLst>
            </a:custGeom>
            <a:noFill/>
            <a:ln w="48950">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p>
          </p:txBody>
        </p:sp>
        <p:sp>
          <p:nvSpPr>
            <p:cNvPr id="22585" name="Google Shape;96;p10">
              <a:extLst>
                <a:ext uri="{FF2B5EF4-FFF2-40B4-BE49-F238E27FC236}">
                  <a16:creationId xmlns:a16="http://schemas.microsoft.com/office/drawing/2014/main" id="{9366CD23-4DE9-194A-B54A-8FF1C90C94BA}"/>
                </a:ext>
              </a:extLst>
            </p:cNvPr>
            <p:cNvSpPr>
              <a:spLocks/>
            </p:cNvSpPr>
            <p:nvPr/>
          </p:nvSpPr>
          <p:spPr bwMode="auto">
            <a:xfrm>
              <a:off x="1181368" y="5474520"/>
              <a:ext cx="3531870" cy="151130"/>
            </a:xfrm>
            <a:custGeom>
              <a:avLst/>
              <a:gdLst>
                <a:gd name="T0" fmla="*/ 2997842 w 3531869"/>
                <a:gd name="T1" fmla="*/ 0 h 151130"/>
                <a:gd name="T2" fmla="*/ 2790990 w 3531869"/>
                <a:gd name="T3" fmla="*/ 1767 h 151130"/>
                <a:gd name="T4" fmla="*/ 1299171 w 3531869"/>
                <a:gd name="T5" fmla="*/ 40722 h 151130"/>
                <a:gd name="T6" fmla="*/ 998419 w 3531869"/>
                <a:gd name="T7" fmla="*/ 53462 h 151130"/>
                <a:gd name="T8" fmla="*/ 347101 w 3531869"/>
                <a:gd name="T9" fmla="*/ 90254 h 151130"/>
                <a:gd name="T10" fmla="*/ 249726 w 3531869"/>
                <a:gd name="T11" fmla="*/ 98121 h 151130"/>
                <a:gd name="T12" fmla="*/ 201129 w 3531869"/>
                <a:gd name="T13" fmla="*/ 102804 h 151130"/>
                <a:gd name="T14" fmla="*/ 152624 w 3531869"/>
                <a:gd name="T15" fmla="*/ 108107 h 151130"/>
                <a:gd name="T16" fmla="*/ 104235 w 3531869"/>
                <a:gd name="T17" fmla="*/ 114120 h 151130"/>
                <a:gd name="T18" fmla="*/ 55985 w 3531869"/>
                <a:gd name="T19" fmla="*/ 120933 h 151130"/>
                <a:gd name="T20" fmla="*/ 7898 w 3531869"/>
                <a:gd name="T21" fmla="*/ 128636 h 151130"/>
                <a:gd name="T22" fmla="*/ 0 w 3531869"/>
                <a:gd name="T23" fmla="*/ 141069 h 151130"/>
                <a:gd name="T24" fmla="*/ 3339 w 3531869"/>
                <a:gd name="T25" fmla="*/ 148263 h 151130"/>
                <a:gd name="T26" fmla="*/ 10891 w 3531869"/>
                <a:gd name="T27" fmla="*/ 150802 h 151130"/>
                <a:gd name="T28" fmla="*/ 110957 w 3531869"/>
                <a:gd name="T29" fmla="*/ 139786 h 151130"/>
                <a:gd name="T30" fmla="*/ 261436 w 3531869"/>
                <a:gd name="T31" fmla="*/ 125652 h 151130"/>
                <a:gd name="T32" fmla="*/ 462620 w 3531869"/>
                <a:gd name="T33" fmla="*/ 110597 h 151130"/>
                <a:gd name="T34" fmla="*/ 815472 w 3531869"/>
                <a:gd name="T35" fmla="*/ 91799 h 151130"/>
                <a:gd name="T36" fmla="*/ 1988556 w 3531869"/>
                <a:gd name="T37" fmla="*/ 50440 h 151130"/>
                <a:gd name="T38" fmla="*/ 2503058 w 3531869"/>
                <a:gd name="T39" fmla="*/ 40721 h 151130"/>
                <a:gd name="T40" fmla="*/ 3530746 w 3531869"/>
                <a:gd name="T41" fmla="*/ 38674 h 151130"/>
                <a:gd name="T42" fmla="*/ 3531666 w 3531869"/>
                <a:gd name="T43" fmla="*/ 36105 h 151130"/>
                <a:gd name="T44" fmla="*/ 3410616 w 3531869"/>
                <a:gd name="T45" fmla="*/ 9559 h 151130"/>
                <a:gd name="T46" fmla="*/ 3307630 w 3531869"/>
                <a:gd name="T47" fmla="*/ 5069 h 151130"/>
                <a:gd name="T48" fmla="*/ 3152858 w 3531869"/>
                <a:gd name="T49" fmla="*/ 1133 h 151130"/>
                <a:gd name="T50" fmla="*/ 2997842 w 3531869"/>
                <a:gd name="T51" fmla="*/ 0 h 151130"/>
                <a:gd name="T52" fmla="*/ 3530746 w 3531869"/>
                <a:gd name="T53" fmla="*/ 38674 h 151130"/>
                <a:gd name="T54" fmla="*/ 2863078 w 3531869"/>
                <a:gd name="T55" fmla="*/ 38674 h 151130"/>
                <a:gd name="T56" fmla="*/ 3214166 w 3531869"/>
                <a:gd name="T57" fmla="*/ 40722 h 151130"/>
                <a:gd name="T58" fmla="*/ 3314026 w 3531869"/>
                <a:gd name="T59" fmla="*/ 43208 h 151130"/>
                <a:gd name="T60" fmla="*/ 3413810 w 3531869"/>
                <a:gd name="T61" fmla="*/ 47402 h 151130"/>
                <a:gd name="T62" fmla="*/ 3463634 w 3531869"/>
                <a:gd name="T63" fmla="*/ 50287 h 151130"/>
                <a:gd name="T64" fmla="*/ 3513402 w 3531869"/>
                <a:gd name="T65" fmla="*/ 53777 h 151130"/>
                <a:gd name="T66" fmla="*/ 3527102 w 3531869"/>
                <a:gd name="T67" fmla="*/ 48856 h 151130"/>
                <a:gd name="T68" fmla="*/ 3530746 w 3531869"/>
                <a:gd name="T69" fmla="*/ 38674 h 1511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31869"/>
                <a:gd name="T106" fmla="*/ 0 h 151130"/>
                <a:gd name="T107" fmla="*/ 3531869 w 3531869"/>
                <a:gd name="T108" fmla="*/ 151130 h 1511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31869" h="151130" extrusionOk="0">
                  <a:moveTo>
                    <a:pt x="2997831" y="0"/>
                  </a:moveTo>
                  <a:lnTo>
                    <a:pt x="2790978" y="1767"/>
                  </a:lnTo>
                  <a:lnTo>
                    <a:pt x="1299166" y="40722"/>
                  </a:lnTo>
                  <a:lnTo>
                    <a:pt x="998414" y="53462"/>
                  </a:lnTo>
                  <a:lnTo>
                    <a:pt x="347101" y="90254"/>
                  </a:lnTo>
                  <a:lnTo>
                    <a:pt x="249726" y="98121"/>
                  </a:lnTo>
                  <a:lnTo>
                    <a:pt x="201129" y="102804"/>
                  </a:lnTo>
                  <a:lnTo>
                    <a:pt x="152624" y="108107"/>
                  </a:lnTo>
                  <a:lnTo>
                    <a:pt x="104235" y="114120"/>
                  </a:lnTo>
                  <a:lnTo>
                    <a:pt x="55985" y="120933"/>
                  </a:lnTo>
                  <a:lnTo>
                    <a:pt x="7898" y="128636"/>
                  </a:lnTo>
                  <a:lnTo>
                    <a:pt x="0" y="141069"/>
                  </a:lnTo>
                  <a:lnTo>
                    <a:pt x="3339" y="148263"/>
                  </a:lnTo>
                  <a:lnTo>
                    <a:pt x="10891" y="150802"/>
                  </a:lnTo>
                  <a:lnTo>
                    <a:pt x="110957" y="139786"/>
                  </a:lnTo>
                  <a:lnTo>
                    <a:pt x="261436" y="125652"/>
                  </a:lnTo>
                  <a:lnTo>
                    <a:pt x="462620" y="110597"/>
                  </a:lnTo>
                  <a:lnTo>
                    <a:pt x="815472" y="91799"/>
                  </a:lnTo>
                  <a:lnTo>
                    <a:pt x="1988548" y="50440"/>
                  </a:lnTo>
                  <a:lnTo>
                    <a:pt x="2503047" y="40721"/>
                  </a:lnTo>
                  <a:lnTo>
                    <a:pt x="3530735" y="38674"/>
                  </a:lnTo>
                  <a:lnTo>
                    <a:pt x="3531654" y="36105"/>
                  </a:lnTo>
                  <a:lnTo>
                    <a:pt x="3410604" y="9559"/>
                  </a:lnTo>
                  <a:lnTo>
                    <a:pt x="3307619" y="5069"/>
                  </a:lnTo>
                  <a:lnTo>
                    <a:pt x="3152847" y="1133"/>
                  </a:lnTo>
                  <a:lnTo>
                    <a:pt x="2997831" y="0"/>
                  </a:lnTo>
                  <a:close/>
                </a:path>
                <a:path w="3531869" h="151130" extrusionOk="0">
                  <a:moveTo>
                    <a:pt x="3530735" y="38674"/>
                  </a:moveTo>
                  <a:lnTo>
                    <a:pt x="2863067" y="38674"/>
                  </a:lnTo>
                  <a:lnTo>
                    <a:pt x="3214155" y="40722"/>
                  </a:lnTo>
                  <a:lnTo>
                    <a:pt x="3314015" y="43208"/>
                  </a:lnTo>
                  <a:lnTo>
                    <a:pt x="3413799" y="47402"/>
                  </a:lnTo>
                  <a:lnTo>
                    <a:pt x="3463623" y="50287"/>
                  </a:lnTo>
                  <a:lnTo>
                    <a:pt x="3513390" y="53777"/>
                  </a:lnTo>
                  <a:lnTo>
                    <a:pt x="3527091" y="48856"/>
                  </a:lnTo>
                  <a:lnTo>
                    <a:pt x="3530735" y="3867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p>
          </p:txBody>
        </p:sp>
        <p:sp>
          <p:nvSpPr>
            <p:cNvPr id="22586" name="Google Shape;97;p10">
              <a:extLst>
                <a:ext uri="{FF2B5EF4-FFF2-40B4-BE49-F238E27FC236}">
                  <a16:creationId xmlns:a16="http://schemas.microsoft.com/office/drawing/2014/main" id="{AC2FA9F3-D350-C24F-AE68-C4C58735A735}"/>
                </a:ext>
              </a:extLst>
            </p:cNvPr>
            <p:cNvSpPr>
              <a:spLocks/>
            </p:cNvSpPr>
            <p:nvPr/>
          </p:nvSpPr>
          <p:spPr bwMode="auto">
            <a:xfrm>
              <a:off x="4872532" y="5234823"/>
              <a:ext cx="237490" cy="3789045"/>
            </a:xfrm>
            <a:custGeom>
              <a:avLst/>
              <a:gdLst>
                <a:gd name="T0" fmla="*/ 0 w 237490"/>
                <a:gd name="T1" fmla="*/ 11505 h 3789045"/>
                <a:gd name="T2" fmla="*/ 16924 w 237490"/>
                <a:gd name="T3" fmla="*/ 163019 h 3789045"/>
                <a:gd name="T4" fmla="*/ 32383 w 237490"/>
                <a:gd name="T5" fmla="*/ 313917 h 3789045"/>
                <a:gd name="T6" fmla="*/ 46636 w 237490"/>
                <a:gd name="T7" fmla="*/ 465370 h 3789045"/>
                <a:gd name="T8" fmla="*/ 59775 w 237490"/>
                <a:gd name="T9" fmla="*/ 616947 h 3789045"/>
                <a:gd name="T10" fmla="*/ 71932 w 237490"/>
                <a:gd name="T11" fmla="*/ 768620 h 3789045"/>
                <a:gd name="T12" fmla="*/ 83240 w 237490"/>
                <a:gd name="T13" fmla="*/ 920358 h 3789045"/>
                <a:gd name="T14" fmla="*/ 93832 w 237490"/>
                <a:gd name="T15" fmla="*/ 1072137 h 3789045"/>
                <a:gd name="T16" fmla="*/ 103842 w 237490"/>
                <a:gd name="T17" fmla="*/ 1223917 h 3789045"/>
                <a:gd name="T18" fmla="*/ 113402 w 237490"/>
                <a:gd name="T19" fmla="*/ 1375673 h 3789045"/>
                <a:gd name="T20" fmla="*/ 122640 w 237490"/>
                <a:gd name="T21" fmla="*/ 1527545 h 3789045"/>
                <a:gd name="T22" fmla="*/ 131567 w 237490"/>
                <a:gd name="T23" fmla="*/ 1679513 h 3789045"/>
                <a:gd name="T24" fmla="*/ 140155 w 237490"/>
                <a:gd name="T25" fmla="*/ 1831506 h 3789045"/>
                <a:gd name="T26" fmla="*/ 148382 w 237490"/>
                <a:gd name="T27" fmla="*/ 1983524 h 3789045"/>
                <a:gd name="T28" fmla="*/ 156225 w 237490"/>
                <a:gd name="T29" fmla="*/ 2135561 h 3789045"/>
                <a:gd name="T30" fmla="*/ 163663 w 237490"/>
                <a:gd name="T31" fmla="*/ 2287623 h 3789045"/>
                <a:gd name="T32" fmla="*/ 170672 w 237490"/>
                <a:gd name="T33" fmla="*/ 2439703 h 3789045"/>
                <a:gd name="T34" fmla="*/ 177232 w 237490"/>
                <a:gd name="T35" fmla="*/ 2591801 h 3789045"/>
                <a:gd name="T36" fmla="*/ 183319 w 237490"/>
                <a:gd name="T37" fmla="*/ 2743917 h 3789045"/>
                <a:gd name="T38" fmla="*/ 188911 w 237490"/>
                <a:gd name="T39" fmla="*/ 2896045 h 3789045"/>
                <a:gd name="T40" fmla="*/ 193987 w 237490"/>
                <a:gd name="T41" fmla="*/ 3048187 h 3789045"/>
                <a:gd name="T42" fmla="*/ 197769 w 237490"/>
                <a:gd name="T43" fmla="*/ 3204755 h 3789045"/>
                <a:gd name="T44" fmla="*/ 200948 w 237490"/>
                <a:gd name="T45" fmla="*/ 3413719 h 3789045"/>
                <a:gd name="T46" fmla="*/ 203811 w 237490"/>
                <a:gd name="T47" fmla="*/ 3570419 h 3789045"/>
                <a:gd name="T48" fmla="*/ 208697 w 237490"/>
                <a:gd name="T49" fmla="*/ 3726947 h 3789045"/>
                <a:gd name="T50" fmla="*/ 227993 w 237490"/>
                <a:gd name="T51" fmla="*/ 3786429 h 3789045"/>
                <a:gd name="T52" fmla="*/ 236437 w 237490"/>
                <a:gd name="T53" fmla="*/ 3631067 h 3789045"/>
                <a:gd name="T54" fmla="*/ 235784 w 237490"/>
                <a:gd name="T55" fmla="*/ 3432839 h 3789045"/>
                <a:gd name="T56" fmla="*/ 232174 w 237490"/>
                <a:gd name="T57" fmla="*/ 3284179 h 3789045"/>
                <a:gd name="T58" fmla="*/ 226552 w 237490"/>
                <a:gd name="T59" fmla="*/ 3083797 h 3789045"/>
                <a:gd name="T60" fmla="*/ 222064 w 237490"/>
                <a:gd name="T61" fmla="*/ 2926851 h 3789045"/>
                <a:gd name="T62" fmla="*/ 217131 w 237490"/>
                <a:gd name="T63" fmla="*/ 2769923 h 3789045"/>
                <a:gd name="T64" fmla="*/ 211708 w 237490"/>
                <a:gd name="T65" fmla="*/ 2613011 h 3789045"/>
                <a:gd name="T66" fmla="*/ 205750 w 237490"/>
                <a:gd name="T67" fmla="*/ 2456115 h 3789045"/>
                <a:gd name="T68" fmla="*/ 199286 w 237490"/>
                <a:gd name="T69" fmla="*/ 2300857 h 3789045"/>
                <a:gd name="T70" fmla="*/ 192409 w 237490"/>
                <a:gd name="T71" fmla="*/ 2148867 h 3789045"/>
                <a:gd name="T72" fmla="*/ 184985 w 237490"/>
                <a:gd name="T73" fmla="*/ 1996899 h 3789045"/>
                <a:gd name="T74" fmla="*/ 177003 w 237490"/>
                <a:gd name="T75" fmla="*/ 1844950 h 3789045"/>
                <a:gd name="T76" fmla="*/ 168449 w 237490"/>
                <a:gd name="T77" fmla="*/ 1693030 h 3789045"/>
                <a:gd name="T78" fmla="*/ 159311 w 237490"/>
                <a:gd name="T79" fmla="*/ 1541142 h 3789045"/>
                <a:gd name="T80" fmla="*/ 149576 w 237490"/>
                <a:gd name="T81" fmla="*/ 1389291 h 3789045"/>
                <a:gd name="T82" fmla="*/ 139232 w 237490"/>
                <a:gd name="T83" fmla="*/ 1237482 h 3789045"/>
                <a:gd name="T84" fmla="*/ 128265 w 237490"/>
                <a:gd name="T85" fmla="*/ 1085720 h 3789045"/>
                <a:gd name="T86" fmla="*/ 116663 w 237490"/>
                <a:gd name="T87" fmla="*/ 934004 h 3789045"/>
                <a:gd name="T88" fmla="*/ 104414 w 237490"/>
                <a:gd name="T89" fmla="*/ 782348 h 3789045"/>
                <a:gd name="T90" fmla="*/ 91224 w 237490"/>
                <a:gd name="T91" fmla="*/ 628225 h 3789045"/>
                <a:gd name="T92" fmla="*/ 76817 w 237490"/>
                <a:gd name="T93" fmla="*/ 472978 h 3789045"/>
                <a:gd name="T94" fmla="*/ 60938 w 237490"/>
                <a:gd name="T95" fmla="*/ 317903 h 3789045"/>
                <a:gd name="T96" fmla="*/ 43189 w 237490"/>
                <a:gd name="T97" fmla="*/ 162619 h 3789045"/>
                <a:gd name="T98" fmla="*/ 23369 w 237490"/>
                <a:gd name="T99" fmla="*/ 8344 h 37890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7490"/>
                <a:gd name="T151" fmla="*/ 0 h 3789045"/>
                <a:gd name="T152" fmla="*/ 237490 w 237490"/>
                <a:gd name="T153" fmla="*/ 3789045 h 37890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7490" h="3789045" extrusionOk="0">
                  <a:moveTo>
                    <a:pt x="10432" y="0"/>
                  </a:moveTo>
                  <a:lnTo>
                    <a:pt x="2746" y="3539"/>
                  </a:lnTo>
                  <a:lnTo>
                    <a:pt x="0" y="11505"/>
                  </a:lnTo>
                  <a:lnTo>
                    <a:pt x="5788" y="61854"/>
                  </a:lnTo>
                  <a:lnTo>
                    <a:pt x="11414" y="112226"/>
                  </a:lnTo>
                  <a:lnTo>
                    <a:pt x="16924" y="163019"/>
                  </a:lnTo>
                  <a:lnTo>
                    <a:pt x="22195" y="213032"/>
                  </a:lnTo>
                  <a:lnTo>
                    <a:pt x="27361" y="263466"/>
                  </a:lnTo>
                  <a:lnTo>
                    <a:pt x="32383" y="313917"/>
                  </a:lnTo>
                  <a:lnTo>
                    <a:pt x="37266" y="364385"/>
                  </a:lnTo>
                  <a:lnTo>
                    <a:pt x="42015" y="414870"/>
                  </a:lnTo>
                  <a:lnTo>
                    <a:pt x="46636" y="465370"/>
                  </a:lnTo>
                  <a:lnTo>
                    <a:pt x="51133" y="515883"/>
                  </a:lnTo>
                  <a:lnTo>
                    <a:pt x="55511" y="566409"/>
                  </a:lnTo>
                  <a:lnTo>
                    <a:pt x="59775" y="616947"/>
                  </a:lnTo>
                  <a:lnTo>
                    <a:pt x="63930" y="667496"/>
                  </a:lnTo>
                  <a:lnTo>
                    <a:pt x="67980" y="718054"/>
                  </a:lnTo>
                  <a:lnTo>
                    <a:pt x="71932" y="768620"/>
                  </a:lnTo>
                  <a:lnTo>
                    <a:pt x="75789" y="819194"/>
                  </a:lnTo>
                  <a:lnTo>
                    <a:pt x="79557" y="869774"/>
                  </a:lnTo>
                  <a:lnTo>
                    <a:pt x="83240" y="920358"/>
                  </a:lnTo>
                  <a:lnTo>
                    <a:pt x="86844" y="970947"/>
                  </a:lnTo>
                  <a:lnTo>
                    <a:pt x="90373" y="1021539"/>
                  </a:lnTo>
                  <a:lnTo>
                    <a:pt x="93832" y="1072132"/>
                  </a:lnTo>
                  <a:lnTo>
                    <a:pt x="97227" y="1122726"/>
                  </a:lnTo>
                  <a:lnTo>
                    <a:pt x="100562" y="1173320"/>
                  </a:lnTo>
                  <a:lnTo>
                    <a:pt x="103842" y="1223912"/>
                  </a:lnTo>
                  <a:lnTo>
                    <a:pt x="107072" y="1274502"/>
                  </a:lnTo>
                  <a:lnTo>
                    <a:pt x="110257" y="1325087"/>
                  </a:lnTo>
                  <a:lnTo>
                    <a:pt x="113402" y="1375668"/>
                  </a:lnTo>
                  <a:lnTo>
                    <a:pt x="116511" y="1426243"/>
                  </a:lnTo>
                  <a:lnTo>
                    <a:pt x="119593" y="1476890"/>
                  </a:lnTo>
                  <a:lnTo>
                    <a:pt x="122640" y="1527540"/>
                  </a:lnTo>
                  <a:lnTo>
                    <a:pt x="125652" y="1578193"/>
                  </a:lnTo>
                  <a:lnTo>
                    <a:pt x="128628" y="1628849"/>
                  </a:lnTo>
                  <a:lnTo>
                    <a:pt x="131567" y="1679508"/>
                  </a:lnTo>
                  <a:lnTo>
                    <a:pt x="134468" y="1730169"/>
                  </a:lnTo>
                  <a:lnTo>
                    <a:pt x="137331" y="1780834"/>
                  </a:lnTo>
                  <a:lnTo>
                    <a:pt x="140155" y="1831501"/>
                  </a:lnTo>
                  <a:lnTo>
                    <a:pt x="142938" y="1882172"/>
                  </a:lnTo>
                  <a:lnTo>
                    <a:pt x="145681" y="1932844"/>
                  </a:lnTo>
                  <a:lnTo>
                    <a:pt x="148382" y="1983519"/>
                  </a:lnTo>
                  <a:lnTo>
                    <a:pt x="151040" y="2034197"/>
                  </a:lnTo>
                  <a:lnTo>
                    <a:pt x="153655" y="2084878"/>
                  </a:lnTo>
                  <a:lnTo>
                    <a:pt x="156225" y="2135560"/>
                  </a:lnTo>
                  <a:lnTo>
                    <a:pt x="158750" y="2186245"/>
                  </a:lnTo>
                  <a:lnTo>
                    <a:pt x="161230" y="2236932"/>
                  </a:lnTo>
                  <a:lnTo>
                    <a:pt x="163663" y="2287622"/>
                  </a:lnTo>
                  <a:lnTo>
                    <a:pt x="166048" y="2338313"/>
                  </a:lnTo>
                  <a:lnTo>
                    <a:pt x="168385" y="2389007"/>
                  </a:lnTo>
                  <a:lnTo>
                    <a:pt x="170672" y="2439703"/>
                  </a:lnTo>
                  <a:lnTo>
                    <a:pt x="172910" y="2490400"/>
                  </a:lnTo>
                  <a:lnTo>
                    <a:pt x="175097" y="2541100"/>
                  </a:lnTo>
                  <a:lnTo>
                    <a:pt x="177232" y="2591801"/>
                  </a:lnTo>
                  <a:lnTo>
                    <a:pt x="179315" y="2642505"/>
                  </a:lnTo>
                  <a:lnTo>
                    <a:pt x="181344" y="2693209"/>
                  </a:lnTo>
                  <a:lnTo>
                    <a:pt x="183319" y="2743916"/>
                  </a:lnTo>
                  <a:lnTo>
                    <a:pt x="185239" y="2794624"/>
                  </a:lnTo>
                  <a:lnTo>
                    <a:pt x="187104" y="2845334"/>
                  </a:lnTo>
                  <a:lnTo>
                    <a:pt x="188911" y="2896045"/>
                  </a:lnTo>
                  <a:lnTo>
                    <a:pt x="190662" y="2946758"/>
                  </a:lnTo>
                  <a:lnTo>
                    <a:pt x="192354" y="2997471"/>
                  </a:lnTo>
                  <a:lnTo>
                    <a:pt x="193987" y="3048187"/>
                  </a:lnTo>
                  <a:lnTo>
                    <a:pt x="195488" y="3100351"/>
                  </a:lnTo>
                  <a:lnTo>
                    <a:pt x="196731" y="3152542"/>
                  </a:lnTo>
                  <a:lnTo>
                    <a:pt x="197769" y="3204754"/>
                  </a:lnTo>
                  <a:lnTo>
                    <a:pt x="198656" y="3256983"/>
                  </a:lnTo>
                  <a:lnTo>
                    <a:pt x="199446" y="3309224"/>
                  </a:lnTo>
                  <a:lnTo>
                    <a:pt x="200948" y="3413718"/>
                  </a:lnTo>
                  <a:lnTo>
                    <a:pt x="201767" y="3465962"/>
                  </a:lnTo>
                  <a:lnTo>
                    <a:pt x="202704" y="3518197"/>
                  </a:lnTo>
                  <a:lnTo>
                    <a:pt x="203811" y="3570418"/>
                  </a:lnTo>
                  <a:lnTo>
                    <a:pt x="205144" y="3622620"/>
                  </a:lnTo>
                  <a:lnTo>
                    <a:pt x="206754" y="3674798"/>
                  </a:lnTo>
                  <a:lnTo>
                    <a:pt x="208697" y="3726947"/>
                  </a:lnTo>
                  <a:lnTo>
                    <a:pt x="211025" y="3779061"/>
                  </a:lnTo>
                  <a:lnTo>
                    <a:pt x="221176" y="3788888"/>
                  </a:lnTo>
                  <a:lnTo>
                    <a:pt x="227993" y="3786428"/>
                  </a:lnTo>
                  <a:lnTo>
                    <a:pt x="233738" y="3729833"/>
                  </a:lnTo>
                  <a:lnTo>
                    <a:pt x="235397" y="3680495"/>
                  </a:lnTo>
                  <a:lnTo>
                    <a:pt x="236437" y="3631066"/>
                  </a:lnTo>
                  <a:lnTo>
                    <a:pt x="236927" y="3581566"/>
                  </a:lnTo>
                  <a:lnTo>
                    <a:pt x="236823" y="3518197"/>
                  </a:lnTo>
                  <a:lnTo>
                    <a:pt x="235784" y="3432839"/>
                  </a:lnTo>
                  <a:lnTo>
                    <a:pt x="234763" y="3383252"/>
                  </a:lnTo>
                  <a:lnTo>
                    <a:pt x="233537" y="3333692"/>
                  </a:lnTo>
                  <a:lnTo>
                    <a:pt x="232174" y="3284179"/>
                  </a:lnTo>
                  <a:lnTo>
                    <a:pt x="229315" y="3185372"/>
                  </a:lnTo>
                  <a:lnTo>
                    <a:pt x="227958" y="3136117"/>
                  </a:lnTo>
                  <a:lnTo>
                    <a:pt x="226552" y="3083797"/>
                  </a:lnTo>
                  <a:lnTo>
                    <a:pt x="225103" y="3031480"/>
                  </a:lnTo>
                  <a:lnTo>
                    <a:pt x="223607" y="2979164"/>
                  </a:lnTo>
                  <a:lnTo>
                    <a:pt x="222064" y="2926851"/>
                  </a:lnTo>
                  <a:lnTo>
                    <a:pt x="220471" y="2874540"/>
                  </a:lnTo>
                  <a:lnTo>
                    <a:pt x="218828" y="2822230"/>
                  </a:lnTo>
                  <a:lnTo>
                    <a:pt x="217131" y="2769922"/>
                  </a:lnTo>
                  <a:lnTo>
                    <a:pt x="215380" y="2717617"/>
                  </a:lnTo>
                  <a:lnTo>
                    <a:pt x="213573" y="2665313"/>
                  </a:lnTo>
                  <a:lnTo>
                    <a:pt x="211708" y="2613011"/>
                  </a:lnTo>
                  <a:lnTo>
                    <a:pt x="209784" y="2560710"/>
                  </a:lnTo>
                  <a:lnTo>
                    <a:pt x="207799" y="2508411"/>
                  </a:lnTo>
                  <a:lnTo>
                    <a:pt x="205750" y="2456114"/>
                  </a:lnTo>
                  <a:lnTo>
                    <a:pt x="203638" y="2403818"/>
                  </a:lnTo>
                  <a:lnTo>
                    <a:pt x="201459" y="2351524"/>
                  </a:lnTo>
                  <a:lnTo>
                    <a:pt x="199286" y="2300857"/>
                  </a:lnTo>
                  <a:lnTo>
                    <a:pt x="197053" y="2250191"/>
                  </a:lnTo>
                  <a:lnTo>
                    <a:pt x="194761" y="2199528"/>
                  </a:lnTo>
                  <a:lnTo>
                    <a:pt x="192409" y="2148866"/>
                  </a:lnTo>
                  <a:lnTo>
                    <a:pt x="189995" y="2098206"/>
                  </a:lnTo>
                  <a:lnTo>
                    <a:pt x="187521" y="2047549"/>
                  </a:lnTo>
                  <a:lnTo>
                    <a:pt x="184985" y="1996894"/>
                  </a:lnTo>
                  <a:lnTo>
                    <a:pt x="182387" y="1946241"/>
                  </a:lnTo>
                  <a:lnTo>
                    <a:pt x="179726" y="1895592"/>
                  </a:lnTo>
                  <a:lnTo>
                    <a:pt x="177003" y="1844945"/>
                  </a:lnTo>
                  <a:lnTo>
                    <a:pt x="174216" y="1794302"/>
                  </a:lnTo>
                  <a:lnTo>
                    <a:pt x="171364" y="1743661"/>
                  </a:lnTo>
                  <a:lnTo>
                    <a:pt x="168449" y="1693025"/>
                  </a:lnTo>
                  <a:lnTo>
                    <a:pt x="165468" y="1642391"/>
                  </a:lnTo>
                  <a:lnTo>
                    <a:pt x="162423" y="1591762"/>
                  </a:lnTo>
                  <a:lnTo>
                    <a:pt x="159311" y="1541137"/>
                  </a:lnTo>
                  <a:lnTo>
                    <a:pt x="156133" y="1490515"/>
                  </a:lnTo>
                  <a:lnTo>
                    <a:pt x="152888" y="1439898"/>
                  </a:lnTo>
                  <a:lnTo>
                    <a:pt x="149576" y="1389286"/>
                  </a:lnTo>
                  <a:lnTo>
                    <a:pt x="146196" y="1338678"/>
                  </a:lnTo>
                  <a:lnTo>
                    <a:pt x="142748" y="1288075"/>
                  </a:lnTo>
                  <a:lnTo>
                    <a:pt x="139232" y="1237477"/>
                  </a:lnTo>
                  <a:lnTo>
                    <a:pt x="135646" y="1186884"/>
                  </a:lnTo>
                  <a:lnTo>
                    <a:pt x="131990" y="1136297"/>
                  </a:lnTo>
                  <a:lnTo>
                    <a:pt x="128265" y="1085715"/>
                  </a:lnTo>
                  <a:lnTo>
                    <a:pt x="124469" y="1035139"/>
                  </a:lnTo>
                  <a:lnTo>
                    <a:pt x="120602" y="984568"/>
                  </a:lnTo>
                  <a:lnTo>
                    <a:pt x="116663" y="934004"/>
                  </a:lnTo>
                  <a:lnTo>
                    <a:pt x="112653" y="883445"/>
                  </a:lnTo>
                  <a:lnTo>
                    <a:pt x="108570" y="832893"/>
                  </a:lnTo>
                  <a:lnTo>
                    <a:pt x="104414" y="782348"/>
                  </a:lnTo>
                  <a:lnTo>
                    <a:pt x="100185" y="731809"/>
                  </a:lnTo>
                  <a:lnTo>
                    <a:pt x="95761" y="680009"/>
                  </a:lnTo>
                  <a:lnTo>
                    <a:pt x="91224" y="628225"/>
                  </a:lnTo>
                  <a:lnTo>
                    <a:pt x="86564" y="576458"/>
                  </a:lnTo>
                  <a:lnTo>
                    <a:pt x="81765" y="524709"/>
                  </a:lnTo>
                  <a:lnTo>
                    <a:pt x="76817" y="472978"/>
                  </a:lnTo>
                  <a:lnTo>
                    <a:pt x="71704" y="421266"/>
                  </a:lnTo>
                  <a:lnTo>
                    <a:pt x="66416" y="369575"/>
                  </a:lnTo>
                  <a:lnTo>
                    <a:pt x="60938" y="317903"/>
                  </a:lnTo>
                  <a:lnTo>
                    <a:pt x="55258" y="266253"/>
                  </a:lnTo>
                  <a:lnTo>
                    <a:pt x="49362" y="214625"/>
                  </a:lnTo>
                  <a:lnTo>
                    <a:pt x="43189" y="162619"/>
                  </a:lnTo>
                  <a:lnTo>
                    <a:pt x="36874" y="111437"/>
                  </a:lnTo>
                  <a:lnTo>
                    <a:pt x="30255" y="59878"/>
                  </a:lnTo>
                  <a:lnTo>
                    <a:pt x="23369" y="8344"/>
                  </a:lnTo>
                  <a:lnTo>
                    <a:pt x="18745" y="1422"/>
                  </a:lnTo>
                  <a:lnTo>
                    <a:pt x="10432"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p>
          </p:txBody>
        </p:sp>
        <p:sp>
          <p:nvSpPr>
            <p:cNvPr id="22587" name="Google Shape;98;p10">
              <a:extLst>
                <a:ext uri="{FF2B5EF4-FFF2-40B4-BE49-F238E27FC236}">
                  <a16:creationId xmlns:a16="http://schemas.microsoft.com/office/drawing/2014/main" id="{72450BCA-24DB-8948-8DC1-A6E81E64B366}"/>
                </a:ext>
              </a:extLst>
            </p:cNvPr>
            <p:cNvSpPr>
              <a:spLocks/>
            </p:cNvSpPr>
            <p:nvPr/>
          </p:nvSpPr>
          <p:spPr bwMode="auto">
            <a:xfrm>
              <a:off x="1296049" y="9024308"/>
              <a:ext cx="3606165" cy="65405"/>
            </a:xfrm>
            <a:custGeom>
              <a:avLst/>
              <a:gdLst>
                <a:gd name="T0" fmla="*/ 2806907 w 3606165"/>
                <a:gd name="T1" fmla="*/ 0 h 65404"/>
                <a:gd name="T2" fmla="*/ 2558703 w 3606165"/>
                <a:gd name="T3" fmla="*/ 593 h 65404"/>
                <a:gd name="T4" fmla="*/ 154781 w 3606165"/>
                <a:gd name="T5" fmla="*/ 36524 h 65404"/>
                <a:gd name="T6" fmla="*/ 105052 w 3606165"/>
                <a:gd name="T7" fmla="*/ 38905 h 65404"/>
                <a:gd name="T8" fmla="*/ 55558 w 3606165"/>
                <a:gd name="T9" fmla="*/ 42889 h 65404"/>
                <a:gd name="T10" fmla="*/ 6457 w 3606165"/>
                <a:gd name="T11" fmla="*/ 49053 h 65404"/>
                <a:gd name="T12" fmla="*/ 0 w 3606165"/>
                <a:gd name="T13" fmla="*/ 50037 h 65404"/>
                <a:gd name="T14" fmla="*/ 2344 w 3606165"/>
                <a:gd name="T15" fmla="*/ 59090 h 65404"/>
                <a:gd name="T16" fmla="*/ 7890 w 3606165"/>
                <a:gd name="T17" fmla="*/ 59655 h 65404"/>
                <a:gd name="T18" fmla="*/ 61042 w 3606165"/>
                <a:gd name="T19" fmla="*/ 63508 h 65404"/>
                <a:gd name="T20" fmla="*/ 114507 w 3606165"/>
                <a:gd name="T21" fmla="*/ 64894 h 65404"/>
                <a:gd name="T22" fmla="*/ 168106 w 3606165"/>
                <a:gd name="T23" fmla="*/ 64641 h 65404"/>
                <a:gd name="T24" fmla="*/ 3598837 w 3606165"/>
                <a:gd name="T25" fmla="*/ 36787 h 65404"/>
                <a:gd name="T26" fmla="*/ 3603061 w 3606165"/>
                <a:gd name="T27" fmla="*/ 35069 h 65404"/>
                <a:gd name="T28" fmla="*/ 3605993 w 3606165"/>
                <a:gd name="T29" fmla="*/ 26816 h 65404"/>
                <a:gd name="T30" fmla="*/ 3602953 w 3606165"/>
                <a:gd name="T31" fmla="*/ 18333 h 65404"/>
                <a:gd name="T32" fmla="*/ 3545249 w 3606165"/>
                <a:gd name="T33" fmla="*/ 10705 h 65404"/>
                <a:gd name="T34" fmla="*/ 3496381 w 3606165"/>
                <a:gd name="T35" fmla="*/ 8147 h 65404"/>
                <a:gd name="T36" fmla="*/ 3447463 w 3606165"/>
                <a:gd name="T37" fmla="*/ 6187 h 65404"/>
                <a:gd name="T38" fmla="*/ 3349527 w 3606165"/>
                <a:gd name="T39" fmla="*/ 3687 h 65404"/>
                <a:gd name="T40" fmla="*/ 2806907 w 3606165"/>
                <a:gd name="T41" fmla="*/ 0 h 65404"/>
                <a:gd name="T42" fmla="*/ 3598837 w 3606165"/>
                <a:gd name="T43" fmla="*/ 36787 h 65404"/>
                <a:gd name="T44" fmla="*/ 3074567 w 3606165"/>
                <a:gd name="T45" fmla="*/ 36787 h 65404"/>
                <a:gd name="T46" fmla="*/ 3594049 w 3606165"/>
                <a:gd name="T47" fmla="*/ 38735 h 65404"/>
                <a:gd name="T48" fmla="*/ 3598837 w 3606165"/>
                <a:gd name="T49" fmla="*/ 36787 h 654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06165"/>
                <a:gd name="T76" fmla="*/ 0 h 65404"/>
                <a:gd name="T77" fmla="*/ 3606165 w 3606165"/>
                <a:gd name="T78" fmla="*/ 65404 h 654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06165" h="65404" extrusionOk="0">
                  <a:moveTo>
                    <a:pt x="2806906" y="0"/>
                  </a:moveTo>
                  <a:lnTo>
                    <a:pt x="2558702" y="593"/>
                  </a:lnTo>
                  <a:lnTo>
                    <a:pt x="154781" y="36516"/>
                  </a:lnTo>
                  <a:lnTo>
                    <a:pt x="105052" y="38897"/>
                  </a:lnTo>
                  <a:lnTo>
                    <a:pt x="55558" y="42881"/>
                  </a:lnTo>
                  <a:lnTo>
                    <a:pt x="6457" y="49045"/>
                  </a:lnTo>
                  <a:lnTo>
                    <a:pt x="0" y="50029"/>
                  </a:lnTo>
                  <a:lnTo>
                    <a:pt x="2344" y="59082"/>
                  </a:lnTo>
                  <a:lnTo>
                    <a:pt x="7890" y="59647"/>
                  </a:lnTo>
                  <a:lnTo>
                    <a:pt x="61042" y="63500"/>
                  </a:lnTo>
                  <a:lnTo>
                    <a:pt x="114507" y="64886"/>
                  </a:lnTo>
                  <a:lnTo>
                    <a:pt x="168106" y="64633"/>
                  </a:lnTo>
                  <a:lnTo>
                    <a:pt x="3598837" y="36779"/>
                  </a:lnTo>
                  <a:lnTo>
                    <a:pt x="3603061" y="35061"/>
                  </a:lnTo>
                  <a:lnTo>
                    <a:pt x="3605992" y="26816"/>
                  </a:lnTo>
                  <a:lnTo>
                    <a:pt x="3602952" y="18333"/>
                  </a:lnTo>
                  <a:lnTo>
                    <a:pt x="3545248" y="10705"/>
                  </a:lnTo>
                  <a:lnTo>
                    <a:pt x="3496381" y="8147"/>
                  </a:lnTo>
                  <a:lnTo>
                    <a:pt x="3447463" y="6187"/>
                  </a:lnTo>
                  <a:lnTo>
                    <a:pt x="3349526" y="3687"/>
                  </a:lnTo>
                  <a:lnTo>
                    <a:pt x="2806906" y="0"/>
                  </a:lnTo>
                  <a:close/>
                </a:path>
                <a:path w="3606165" h="65404" extrusionOk="0">
                  <a:moveTo>
                    <a:pt x="3598837" y="36779"/>
                  </a:moveTo>
                  <a:lnTo>
                    <a:pt x="3074567" y="36779"/>
                  </a:lnTo>
                  <a:lnTo>
                    <a:pt x="3594049" y="38727"/>
                  </a:lnTo>
                  <a:lnTo>
                    <a:pt x="3598837" y="36779"/>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p>
          </p:txBody>
        </p:sp>
      </p:grpSp>
      <p:grpSp>
        <p:nvGrpSpPr>
          <p:cNvPr id="8" name="Group 56">
            <a:extLst>
              <a:ext uri="{FF2B5EF4-FFF2-40B4-BE49-F238E27FC236}">
                <a16:creationId xmlns:a16="http://schemas.microsoft.com/office/drawing/2014/main" id="{C1B932AF-DB37-2949-AD90-7E41B8AA520B}"/>
              </a:ext>
            </a:extLst>
          </p:cNvPr>
          <p:cNvGrpSpPr>
            <a:grpSpLocks/>
          </p:cNvGrpSpPr>
          <p:nvPr/>
        </p:nvGrpSpPr>
        <p:grpSpPr bwMode="auto">
          <a:xfrm>
            <a:off x="1276350" y="1158875"/>
            <a:ext cx="2519363" cy="2028825"/>
            <a:chOff x="1205859" y="1740675"/>
            <a:chExt cx="5539560" cy="3347501"/>
          </a:xfrm>
        </p:grpSpPr>
        <p:sp>
          <p:nvSpPr>
            <p:cNvPr id="22575" name="Google Shape;93;p10">
              <a:extLst>
                <a:ext uri="{FF2B5EF4-FFF2-40B4-BE49-F238E27FC236}">
                  <a16:creationId xmlns:a16="http://schemas.microsoft.com/office/drawing/2014/main" id="{5489A5D3-5488-634E-80C0-80D32AEB7890}"/>
                </a:ext>
              </a:extLst>
            </p:cNvPr>
            <p:cNvSpPr txBox="1">
              <a:spLocks noChangeArrowheads="1"/>
            </p:cNvSpPr>
            <p:nvPr/>
          </p:nvSpPr>
          <p:spPr bwMode="auto">
            <a:xfrm>
              <a:off x="1546824" y="2074466"/>
              <a:ext cx="2817495" cy="301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818" rIns="0" bIns="0"/>
            <a:lstStyle>
              <a:lvl1pPr defTabSz="465138">
                <a:defRPr>
                  <a:solidFill>
                    <a:schemeClr val="tx1"/>
                  </a:solidFill>
                  <a:latin typeface="Arial" panose="020B0604020202020204" pitchFamily="34" charset="0"/>
                  <a:cs typeface="Arial" panose="020B0604020202020204" pitchFamily="34" charset="0"/>
                </a:defRPr>
              </a:lvl1pPr>
              <a:lvl2pPr marL="742950" indent="-285750" defTabSz="465138">
                <a:defRPr>
                  <a:solidFill>
                    <a:schemeClr val="tx1"/>
                  </a:solidFill>
                  <a:latin typeface="Arial" panose="020B0604020202020204" pitchFamily="34" charset="0"/>
                  <a:cs typeface="Arial" panose="020B0604020202020204" pitchFamily="34" charset="0"/>
                </a:defRPr>
              </a:lvl2pPr>
              <a:lvl3pPr marL="1143000" indent="-228600" defTabSz="465138">
                <a:defRPr>
                  <a:solidFill>
                    <a:schemeClr val="tx1"/>
                  </a:solidFill>
                  <a:latin typeface="Arial" panose="020B0604020202020204" pitchFamily="34" charset="0"/>
                  <a:cs typeface="Arial" panose="020B0604020202020204" pitchFamily="34" charset="0"/>
                </a:defRPr>
              </a:lvl3pPr>
              <a:lvl4pPr marL="1600200" indent="-228600" defTabSz="465138">
                <a:defRPr>
                  <a:solidFill>
                    <a:schemeClr val="tx1"/>
                  </a:solidFill>
                  <a:latin typeface="Arial" panose="020B0604020202020204" pitchFamily="34" charset="0"/>
                  <a:cs typeface="Arial" panose="020B0604020202020204" pitchFamily="34" charset="0"/>
                </a:defRPr>
              </a:lvl4pPr>
              <a:lvl5pPr marL="2057400" indent="-228600" defTabSz="465138">
                <a:defRPr>
                  <a:solidFill>
                    <a:schemeClr val="tx1"/>
                  </a:solidFill>
                  <a:latin typeface="Arial" panose="020B0604020202020204" pitchFamily="34" charset="0"/>
                  <a:cs typeface="Arial" panose="020B0604020202020204" pitchFamily="34" charset="0"/>
                </a:defRPr>
              </a:lvl5pPr>
              <a:lvl6pPr marL="2514600" indent="-228600" defTabSz="465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65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65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65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Clr>
                  <a:srgbClr val="000000"/>
                </a:buClr>
              </a:pPr>
              <a:r>
                <a:rPr lang="en-US" altLang="en-US" b="1" i="1">
                  <a:solidFill>
                    <a:srgbClr val="000000"/>
                  </a:solidFill>
                  <a:latin typeface="Segoe UI" pitchFamily="34" charset="0"/>
                  <a:sym typeface="Arial" panose="020B0604020202020204" pitchFamily="34" charset="0"/>
                </a:rPr>
                <a:t>Không đi một mình nơi tăm tối, vắng vẻ;</a:t>
              </a:r>
            </a:p>
          </p:txBody>
        </p:sp>
        <p:pic>
          <p:nvPicPr>
            <p:cNvPr id="22576" name="Google Shape;101;p10">
              <a:extLst>
                <a:ext uri="{FF2B5EF4-FFF2-40B4-BE49-F238E27FC236}">
                  <a16:creationId xmlns:a16="http://schemas.microsoft.com/office/drawing/2014/main" id="{C50DA361-4BF2-6947-8CE5-7724655FC3E8}"/>
                </a:ext>
              </a:extLst>
            </p:cNvPr>
            <p:cNvPicPr preferRelativeResize="0">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16132" y="3376489"/>
              <a:ext cx="1929287" cy="8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77" name="Group 59">
              <a:extLst>
                <a:ext uri="{FF2B5EF4-FFF2-40B4-BE49-F238E27FC236}">
                  <a16:creationId xmlns:a16="http://schemas.microsoft.com/office/drawing/2014/main" id="{32A262ED-980F-0245-9811-7648D07A243D}"/>
                </a:ext>
              </a:extLst>
            </p:cNvPr>
            <p:cNvGrpSpPr>
              <a:grpSpLocks/>
            </p:cNvGrpSpPr>
            <p:nvPr/>
          </p:nvGrpSpPr>
          <p:grpSpPr bwMode="auto">
            <a:xfrm>
              <a:off x="1205859" y="1740675"/>
              <a:ext cx="3325502" cy="3284853"/>
              <a:chOff x="14716928" y="1685475"/>
              <a:chExt cx="3948289" cy="3900028"/>
            </a:xfrm>
          </p:grpSpPr>
          <p:sp>
            <p:nvSpPr>
              <p:cNvPr id="22578" name="Google Shape;95;p10">
                <a:extLst>
                  <a:ext uri="{FF2B5EF4-FFF2-40B4-BE49-F238E27FC236}">
                    <a16:creationId xmlns:a16="http://schemas.microsoft.com/office/drawing/2014/main" id="{CABD1BEF-4D19-DF4A-AB43-6AE33589B2E3}"/>
                  </a:ext>
                </a:extLst>
              </p:cNvPr>
              <p:cNvSpPr>
                <a:spLocks/>
              </p:cNvSpPr>
              <p:nvPr/>
            </p:nvSpPr>
            <p:spPr bwMode="auto">
              <a:xfrm>
                <a:off x="14716928" y="2121700"/>
                <a:ext cx="0" cy="968375"/>
              </a:xfrm>
              <a:custGeom>
                <a:avLst/>
                <a:gdLst>
                  <a:gd name="T0" fmla="*/ 0 w 120000"/>
                  <a:gd name="T1" fmla="*/ 0 h 968375"/>
                  <a:gd name="T2" fmla="*/ 0 w 120000"/>
                  <a:gd name="T3" fmla="*/ 967894 h 968375"/>
                  <a:gd name="T4" fmla="*/ 0 60000 65536"/>
                  <a:gd name="T5" fmla="*/ 0 60000 65536"/>
                  <a:gd name="T6" fmla="*/ 0 w 120000"/>
                  <a:gd name="T7" fmla="*/ 0 h 968375"/>
                  <a:gd name="T8" fmla="*/ 0 w 120000"/>
                  <a:gd name="T9" fmla="*/ 968375 h 968375"/>
                </a:gdLst>
                <a:ahLst/>
                <a:cxnLst>
                  <a:cxn ang="T4">
                    <a:pos x="T0" y="T1"/>
                  </a:cxn>
                  <a:cxn ang="T5">
                    <a:pos x="T2" y="T3"/>
                  </a:cxn>
                </a:cxnLst>
                <a:rect l="T6" t="T7" r="T8" b="T9"/>
                <a:pathLst>
                  <a:path w="120000" h="968375" extrusionOk="0">
                    <a:moveTo>
                      <a:pt x="0" y="0"/>
                    </a:moveTo>
                    <a:lnTo>
                      <a:pt x="0" y="967894"/>
                    </a:lnTo>
                  </a:path>
                </a:pathLst>
              </a:custGeom>
              <a:noFill/>
              <a:ln w="48950">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p>
            </p:txBody>
          </p:sp>
          <p:sp>
            <p:nvSpPr>
              <p:cNvPr id="22579" name="Google Shape;96;p10">
                <a:extLst>
                  <a:ext uri="{FF2B5EF4-FFF2-40B4-BE49-F238E27FC236}">
                    <a16:creationId xmlns:a16="http://schemas.microsoft.com/office/drawing/2014/main" id="{F3D8DB68-86ED-7449-97B7-F054EC3AC4FA}"/>
                  </a:ext>
                </a:extLst>
              </p:cNvPr>
              <p:cNvSpPr>
                <a:spLocks/>
              </p:cNvSpPr>
              <p:nvPr/>
            </p:nvSpPr>
            <p:spPr bwMode="auto">
              <a:xfrm>
                <a:off x="14761613" y="1970310"/>
                <a:ext cx="3531870" cy="151130"/>
              </a:xfrm>
              <a:custGeom>
                <a:avLst/>
                <a:gdLst>
                  <a:gd name="T0" fmla="*/ 2997842 w 3531869"/>
                  <a:gd name="T1" fmla="*/ 0 h 151130"/>
                  <a:gd name="T2" fmla="*/ 2790990 w 3531869"/>
                  <a:gd name="T3" fmla="*/ 1767 h 151130"/>
                  <a:gd name="T4" fmla="*/ 1299171 w 3531869"/>
                  <a:gd name="T5" fmla="*/ 40722 h 151130"/>
                  <a:gd name="T6" fmla="*/ 998419 w 3531869"/>
                  <a:gd name="T7" fmla="*/ 53462 h 151130"/>
                  <a:gd name="T8" fmla="*/ 347101 w 3531869"/>
                  <a:gd name="T9" fmla="*/ 90254 h 151130"/>
                  <a:gd name="T10" fmla="*/ 249726 w 3531869"/>
                  <a:gd name="T11" fmla="*/ 98121 h 151130"/>
                  <a:gd name="T12" fmla="*/ 201129 w 3531869"/>
                  <a:gd name="T13" fmla="*/ 102804 h 151130"/>
                  <a:gd name="T14" fmla="*/ 152624 w 3531869"/>
                  <a:gd name="T15" fmla="*/ 108107 h 151130"/>
                  <a:gd name="T16" fmla="*/ 104235 w 3531869"/>
                  <a:gd name="T17" fmla="*/ 114120 h 151130"/>
                  <a:gd name="T18" fmla="*/ 55985 w 3531869"/>
                  <a:gd name="T19" fmla="*/ 120933 h 151130"/>
                  <a:gd name="T20" fmla="*/ 7898 w 3531869"/>
                  <a:gd name="T21" fmla="*/ 128636 h 151130"/>
                  <a:gd name="T22" fmla="*/ 0 w 3531869"/>
                  <a:gd name="T23" fmla="*/ 141069 h 151130"/>
                  <a:gd name="T24" fmla="*/ 3339 w 3531869"/>
                  <a:gd name="T25" fmla="*/ 148263 h 151130"/>
                  <a:gd name="T26" fmla="*/ 10891 w 3531869"/>
                  <a:gd name="T27" fmla="*/ 150802 h 151130"/>
                  <a:gd name="T28" fmla="*/ 110957 w 3531869"/>
                  <a:gd name="T29" fmla="*/ 139786 h 151130"/>
                  <a:gd name="T30" fmla="*/ 261436 w 3531869"/>
                  <a:gd name="T31" fmla="*/ 125652 h 151130"/>
                  <a:gd name="T32" fmla="*/ 462620 w 3531869"/>
                  <a:gd name="T33" fmla="*/ 110597 h 151130"/>
                  <a:gd name="T34" fmla="*/ 815472 w 3531869"/>
                  <a:gd name="T35" fmla="*/ 91799 h 151130"/>
                  <a:gd name="T36" fmla="*/ 1988556 w 3531869"/>
                  <a:gd name="T37" fmla="*/ 50440 h 151130"/>
                  <a:gd name="T38" fmla="*/ 2503058 w 3531869"/>
                  <a:gd name="T39" fmla="*/ 40721 h 151130"/>
                  <a:gd name="T40" fmla="*/ 3530746 w 3531869"/>
                  <a:gd name="T41" fmla="*/ 38674 h 151130"/>
                  <a:gd name="T42" fmla="*/ 3531666 w 3531869"/>
                  <a:gd name="T43" fmla="*/ 36105 h 151130"/>
                  <a:gd name="T44" fmla="*/ 3410616 w 3531869"/>
                  <a:gd name="T45" fmla="*/ 9559 h 151130"/>
                  <a:gd name="T46" fmla="*/ 3307630 w 3531869"/>
                  <a:gd name="T47" fmla="*/ 5069 h 151130"/>
                  <a:gd name="T48" fmla="*/ 3152858 w 3531869"/>
                  <a:gd name="T49" fmla="*/ 1133 h 151130"/>
                  <a:gd name="T50" fmla="*/ 2997842 w 3531869"/>
                  <a:gd name="T51" fmla="*/ 0 h 151130"/>
                  <a:gd name="T52" fmla="*/ 3530746 w 3531869"/>
                  <a:gd name="T53" fmla="*/ 38674 h 151130"/>
                  <a:gd name="T54" fmla="*/ 2863078 w 3531869"/>
                  <a:gd name="T55" fmla="*/ 38674 h 151130"/>
                  <a:gd name="T56" fmla="*/ 3214166 w 3531869"/>
                  <a:gd name="T57" fmla="*/ 40722 h 151130"/>
                  <a:gd name="T58" fmla="*/ 3314026 w 3531869"/>
                  <a:gd name="T59" fmla="*/ 43208 h 151130"/>
                  <a:gd name="T60" fmla="*/ 3413810 w 3531869"/>
                  <a:gd name="T61" fmla="*/ 47402 h 151130"/>
                  <a:gd name="T62" fmla="*/ 3463634 w 3531869"/>
                  <a:gd name="T63" fmla="*/ 50287 h 151130"/>
                  <a:gd name="T64" fmla="*/ 3513402 w 3531869"/>
                  <a:gd name="T65" fmla="*/ 53777 h 151130"/>
                  <a:gd name="T66" fmla="*/ 3527102 w 3531869"/>
                  <a:gd name="T67" fmla="*/ 48856 h 151130"/>
                  <a:gd name="T68" fmla="*/ 3530746 w 3531869"/>
                  <a:gd name="T69" fmla="*/ 38674 h 1511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31869"/>
                  <a:gd name="T106" fmla="*/ 0 h 151130"/>
                  <a:gd name="T107" fmla="*/ 3531869 w 3531869"/>
                  <a:gd name="T108" fmla="*/ 151130 h 1511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31869" h="151130" extrusionOk="0">
                    <a:moveTo>
                      <a:pt x="2997831" y="0"/>
                    </a:moveTo>
                    <a:lnTo>
                      <a:pt x="2790978" y="1767"/>
                    </a:lnTo>
                    <a:lnTo>
                      <a:pt x="1299166" y="40722"/>
                    </a:lnTo>
                    <a:lnTo>
                      <a:pt x="998414" y="53462"/>
                    </a:lnTo>
                    <a:lnTo>
                      <a:pt x="347101" y="90254"/>
                    </a:lnTo>
                    <a:lnTo>
                      <a:pt x="249726" y="98121"/>
                    </a:lnTo>
                    <a:lnTo>
                      <a:pt x="201129" y="102804"/>
                    </a:lnTo>
                    <a:lnTo>
                      <a:pt x="152624" y="108107"/>
                    </a:lnTo>
                    <a:lnTo>
                      <a:pt x="104235" y="114120"/>
                    </a:lnTo>
                    <a:lnTo>
                      <a:pt x="55985" y="120933"/>
                    </a:lnTo>
                    <a:lnTo>
                      <a:pt x="7898" y="128636"/>
                    </a:lnTo>
                    <a:lnTo>
                      <a:pt x="0" y="141069"/>
                    </a:lnTo>
                    <a:lnTo>
                      <a:pt x="3339" y="148263"/>
                    </a:lnTo>
                    <a:lnTo>
                      <a:pt x="10891" y="150802"/>
                    </a:lnTo>
                    <a:lnTo>
                      <a:pt x="110957" y="139786"/>
                    </a:lnTo>
                    <a:lnTo>
                      <a:pt x="261436" y="125652"/>
                    </a:lnTo>
                    <a:lnTo>
                      <a:pt x="462620" y="110597"/>
                    </a:lnTo>
                    <a:lnTo>
                      <a:pt x="815472" y="91799"/>
                    </a:lnTo>
                    <a:lnTo>
                      <a:pt x="1988548" y="50440"/>
                    </a:lnTo>
                    <a:lnTo>
                      <a:pt x="2503047" y="40721"/>
                    </a:lnTo>
                    <a:lnTo>
                      <a:pt x="3530735" y="38674"/>
                    </a:lnTo>
                    <a:lnTo>
                      <a:pt x="3531654" y="36105"/>
                    </a:lnTo>
                    <a:lnTo>
                      <a:pt x="3410604" y="9559"/>
                    </a:lnTo>
                    <a:lnTo>
                      <a:pt x="3307619" y="5069"/>
                    </a:lnTo>
                    <a:lnTo>
                      <a:pt x="3152847" y="1133"/>
                    </a:lnTo>
                    <a:lnTo>
                      <a:pt x="2997831" y="0"/>
                    </a:lnTo>
                    <a:close/>
                  </a:path>
                  <a:path w="3531869" h="151130" extrusionOk="0">
                    <a:moveTo>
                      <a:pt x="3530735" y="38674"/>
                    </a:moveTo>
                    <a:lnTo>
                      <a:pt x="2863067" y="38674"/>
                    </a:lnTo>
                    <a:lnTo>
                      <a:pt x="3214155" y="40722"/>
                    </a:lnTo>
                    <a:lnTo>
                      <a:pt x="3314015" y="43208"/>
                    </a:lnTo>
                    <a:lnTo>
                      <a:pt x="3413799" y="47402"/>
                    </a:lnTo>
                    <a:lnTo>
                      <a:pt x="3463623" y="50287"/>
                    </a:lnTo>
                    <a:lnTo>
                      <a:pt x="3513390" y="53777"/>
                    </a:lnTo>
                    <a:lnTo>
                      <a:pt x="3527091" y="48856"/>
                    </a:lnTo>
                    <a:lnTo>
                      <a:pt x="3530735" y="3867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p>
            </p:txBody>
          </p:sp>
          <p:sp>
            <p:nvSpPr>
              <p:cNvPr id="22580" name="Google Shape;97;p10">
                <a:extLst>
                  <a:ext uri="{FF2B5EF4-FFF2-40B4-BE49-F238E27FC236}">
                    <a16:creationId xmlns:a16="http://schemas.microsoft.com/office/drawing/2014/main" id="{7D7A5737-764F-8742-8AFD-84D3E37EBA91}"/>
                  </a:ext>
                </a:extLst>
              </p:cNvPr>
              <p:cNvSpPr>
                <a:spLocks/>
              </p:cNvSpPr>
              <p:nvPr/>
            </p:nvSpPr>
            <p:spPr bwMode="auto">
              <a:xfrm>
                <a:off x="18427727" y="1685475"/>
                <a:ext cx="237490" cy="3789045"/>
              </a:xfrm>
              <a:custGeom>
                <a:avLst/>
                <a:gdLst>
                  <a:gd name="T0" fmla="*/ 0 w 237490"/>
                  <a:gd name="T1" fmla="*/ 11505 h 3789045"/>
                  <a:gd name="T2" fmla="*/ 16924 w 237490"/>
                  <a:gd name="T3" fmla="*/ 163019 h 3789045"/>
                  <a:gd name="T4" fmla="*/ 32383 w 237490"/>
                  <a:gd name="T5" fmla="*/ 313917 h 3789045"/>
                  <a:gd name="T6" fmla="*/ 46636 w 237490"/>
                  <a:gd name="T7" fmla="*/ 465370 h 3789045"/>
                  <a:gd name="T8" fmla="*/ 59775 w 237490"/>
                  <a:gd name="T9" fmla="*/ 616947 h 3789045"/>
                  <a:gd name="T10" fmla="*/ 71932 w 237490"/>
                  <a:gd name="T11" fmla="*/ 768620 h 3789045"/>
                  <a:gd name="T12" fmla="*/ 83240 w 237490"/>
                  <a:gd name="T13" fmla="*/ 920358 h 3789045"/>
                  <a:gd name="T14" fmla="*/ 93832 w 237490"/>
                  <a:gd name="T15" fmla="*/ 1072137 h 3789045"/>
                  <a:gd name="T16" fmla="*/ 103842 w 237490"/>
                  <a:gd name="T17" fmla="*/ 1223917 h 3789045"/>
                  <a:gd name="T18" fmla="*/ 113402 w 237490"/>
                  <a:gd name="T19" fmla="*/ 1375673 h 3789045"/>
                  <a:gd name="T20" fmla="*/ 122640 w 237490"/>
                  <a:gd name="T21" fmla="*/ 1527545 h 3789045"/>
                  <a:gd name="T22" fmla="*/ 131567 w 237490"/>
                  <a:gd name="T23" fmla="*/ 1679513 h 3789045"/>
                  <a:gd name="T24" fmla="*/ 140155 w 237490"/>
                  <a:gd name="T25" fmla="*/ 1831506 h 3789045"/>
                  <a:gd name="T26" fmla="*/ 148382 w 237490"/>
                  <a:gd name="T27" fmla="*/ 1983524 h 3789045"/>
                  <a:gd name="T28" fmla="*/ 156225 w 237490"/>
                  <a:gd name="T29" fmla="*/ 2135561 h 3789045"/>
                  <a:gd name="T30" fmla="*/ 163663 w 237490"/>
                  <a:gd name="T31" fmla="*/ 2287623 h 3789045"/>
                  <a:gd name="T32" fmla="*/ 170672 w 237490"/>
                  <a:gd name="T33" fmla="*/ 2439703 h 3789045"/>
                  <a:gd name="T34" fmla="*/ 177232 w 237490"/>
                  <a:gd name="T35" fmla="*/ 2591801 h 3789045"/>
                  <a:gd name="T36" fmla="*/ 183319 w 237490"/>
                  <a:gd name="T37" fmla="*/ 2743917 h 3789045"/>
                  <a:gd name="T38" fmla="*/ 188911 w 237490"/>
                  <a:gd name="T39" fmla="*/ 2896045 h 3789045"/>
                  <a:gd name="T40" fmla="*/ 193987 w 237490"/>
                  <a:gd name="T41" fmla="*/ 3048187 h 3789045"/>
                  <a:gd name="T42" fmla="*/ 197769 w 237490"/>
                  <a:gd name="T43" fmla="*/ 3204755 h 3789045"/>
                  <a:gd name="T44" fmla="*/ 200948 w 237490"/>
                  <a:gd name="T45" fmla="*/ 3413719 h 3789045"/>
                  <a:gd name="T46" fmla="*/ 203811 w 237490"/>
                  <a:gd name="T47" fmla="*/ 3570419 h 3789045"/>
                  <a:gd name="T48" fmla="*/ 208697 w 237490"/>
                  <a:gd name="T49" fmla="*/ 3726947 h 3789045"/>
                  <a:gd name="T50" fmla="*/ 227993 w 237490"/>
                  <a:gd name="T51" fmla="*/ 3786429 h 3789045"/>
                  <a:gd name="T52" fmla="*/ 236437 w 237490"/>
                  <a:gd name="T53" fmla="*/ 3631067 h 3789045"/>
                  <a:gd name="T54" fmla="*/ 235784 w 237490"/>
                  <a:gd name="T55" fmla="*/ 3432839 h 3789045"/>
                  <a:gd name="T56" fmla="*/ 232174 w 237490"/>
                  <a:gd name="T57" fmla="*/ 3284179 h 3789045"/>
                  <a:gd name="T58" fmla="*/ 226552 w 237490"/>
                  <a:gd name="T59" fmla="*/ 3083797 h 3789045"/>
                  <a:gd name="T60" fmla="*/ 222064 w 237490"/>
                  <a:gd name="T61" fmla="*/ 2926851 h 3789045"/>
                  <a:gd name="T62" fmla="*/ 217131 w 237490"/>
                  <a:gd name="T63" fmla="*/ 2769923 h 3789045"/>
                  <a:gd name="T64" fmla="*/ 211708 w 237490"/>
                  <a:gd name="T65" fmla="*/ 2613011 h 3789045"/>
                  <a:gd name="T66" fmla="*/ 205750 w 237490"/>
                  <a:gd name="T67" fmla="*/ 2456115 h 3789045"/>
                  <a:gd name="T68" fmla="*/ 199286 w 237490"/>
                  <a:gd name="T69" fmla="*/ 2300857 h 3789045"/>
                  <a:gd name="T70" fmla="*/ 192409 w 237490"/>
                  <a:gd name="T71" fmla="*/ 2148867 h 3789045"/>
                  <a:gd name="T72" fmla="*/ 184985 w 237490"/>
                  <a:gd name="T73" fmla="*/ 1996899 h 3789045"/>
                  <a:gd name="T74" fmla="*/ 177003 w 237490"/>
                  <a:gd name="T75" fmla="*/ 1844950 h 3789045"/>
                  <a:gd name="T76" fmla="*/ 168449 w 237490"/>
                  <a:gd name="T77" fmla="*/ 1693030 h 3789045"/>
                  <a:gd name="T78" fmla="*/ 159311 w 237490"/>
                  <a:gd name="T79" fmla="*/ 1541142 h 3789045"/>
                  <a:gd name="T80" fmla="*/ 149576 w 237490"/>
                  <a:gd name="T81" fmla="*/ 1389291 h 3789045"/>
                  <a:gd name="T82" fmla="*/ 139232 w 237490"/>
                  <a:gd name="T83" fmla="*/ 1237482 h 3789045"/>
                  <a:gd name="T84" fmla="*/ 128265 w 237490"/>
                  <a:gd name="T85" fmla="*/ 1085720 h 3789045"/>
                  <a:gd name="T86" fmla="*/ 116663 w 237490"/>
                  <a:gd name="T87" fmla="*/ 934004 h 3789045"/>
                  <a:gd name="T88" fmla="*/ 104414 w 237490"/>
                  <a:gd name="T89" fmla="*/ 782348 h 3789045"/>
                  <a:gd name="T90" fmla="*/ 91224 w 237490"/>
                  <a:gd name="T91" fmla="*/ 628225 h 3789045"/>
                  <a:gd name="T92" fmla="*/ 76817 w 237490"/>
                  <a:gd name="T93" fmla="*/ 472978 h 3789045"/>
                  <a:gd name="T94" fmla="*/ 60938 w 237490"/>
                  <a:gd name="T95" fmla="*/ 317903 h 3789045"/>
                  <a:gd name="T96" fmla="*/ 43189 w 237490"/>
                  <a:gd name="T97" fmla="*/ 162619 h 3789045"/>
                  <a:gd name="T98" fmla="*/ 23369 w 237490"/>
                  <a:gd name="T99" fmla="*/ 8344 h 37890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7490"/>
                  <a:gd name="T151" fmla="*/ 0 h 3789045"/>
                  <a:gd name="T152" fmla="*/ 237490 w 237490"/>
                  <a:gd name="T153" fmla="*/ 3789045 h 37890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7490" h="3789045" extrusionOk="0">
                    <a:moveTo>
                      <a:pt x="10432" y="0"/>
                    </a:moveTo>
                    <a:lnTo>
                      <a:pt x="2746" y="3539"/>
                    </a:lnTo>
                    <a:lnTo>
                      <a:pt x="0" y="11505"/>
                    </a:lnTo>
                    <a:lnTo>
                      <a:pt x="5788" y="61854"/>
                    </a:lnTo>
                    <a:lnTo>
                      <a:pt x="11414" y="112226"/>
                    </a:lnTo>
                    <a:lnTo>
                      <a:pt x="16924" y="163019"/>
                    </a:lnTo>
                    <a:lnTo>
                      <a:pt x="22195" y="213032"/>
                    </a:lnTo>
                    <a:lnTo>
                      <a:pt x="27361" y="263466"/>
                    </a:lnTo>
                    <a:lnTo>
                      <a:pt x="32383" y="313917"/>
                    </a:lnTo>
                    <a:lnTo>
                      <a:pt x="37266" y="364385"/>
                    </a:lnTo>
                    <a:lnTo>
                      <a:pt x="42015" y="414870"/>
                    </a:lnTo>
                    <a:lnTo>
                      <a:pt x="46636" y="465370"/>
                    </a:lnTo>
                    <a:lnTo>
                      <a:pt x="51133" y="515883"/>
                    </a:lnTo>
                    <a:lnTo>
                      <a:pt x="55511" y="566409"/>
                    </a:lnTo>
                    <a:lnTo>
                      <a:pt x="59775" y="616947"/>
                    </a:lnTo>
                    <a:lnTo>
                      <a:pt x="63930" y="667496"/>
                    </a:lnTo>
                    <a:lnTo>
                      <a:pt x="67980" y="718054"/>
                    </a:lnTo>
                    <a:lnTo>
                      <a:pt x="71932" y="768620"/>
                    </a:lnTo>
                    <a:lnTo>
                      <a:pt x="75789" y="819194"/>
                    </a:lnTo>
                    <a:lnTo>
                      <a:pt x="79557" y="869774"/>
                    </a:lnTo>
                    <a:lnTo>
                      <a:pt x="83240" y="920358"/>
                    </a:lnTo>
                    <a:lnTo>
                      <a:pt x="86844" y="970947"/>
                    </a:lnTo>
                    <a:lnTo>
                      <a:pt x="90373" y="1021539"/>
                    </a:lnTo>
                    <a:lnTo>
                      <a:pt x="93832" y="1072132"/>
                    </a:lnTo>
                    <a:lnTo>
                      <a:pt x="97227" y="1122726"/>
                    </a:lnTo>
                    <a:lnTo>
                      <a:pt x="100562" y="1173320"/>
                    </a:lnTo>
                    <a:lnTo>
                      <a:pt x="103842" y="1223912"/>
                    </a:lnTo>
                    <a:lnTo>
                      <a:pt x="107072" y="1274502"/>
                    </a:lnTo>
                    <a:lnTo>
                      <a:pt x="110257" y="1325087"/>
                    </a:lnTo>
                    <a:lnTo>
                      <a:pt x="113402" y="1375668"/>
                    </a:lnTo>
                    <a:lnTo>
                      <a:pt x="116511" y="1426243"/>
                    </a:lnTo>
                    <a:lnTo>
                      <a:pt x="119593" y="1476890"/>
                    </a:lnTo>
                    <a:lnTo>
                      <a:pt x="122640" y="1527540"/>
                    </a:lnTo>
                    <a:lnTo>
                      <a:pt x="125652" y="1578193"/>
                    </a:lnTo>
                    <a:lnTo>
                      <a:pt x="128628" y="1628849"/>
                    </a:lnTo>
                    <a:lnTo>
                      <a:pt x="131567" y="1679508"/>
                    </a:lnTo>
                    <a:lnTo>
                      <a:pt x="134468" y="1730169"/>
                    </a:lnTo>
                    <a:lnTo>
                      <a:pt x="137331" y="1780834"/>
                    </a:lnTo>
                    <a:lnTo>
                      <a:pt x="140155" y="1831501"/>
                    </a:lnTo>
                    <a:lnTo>
                      <a:pt x="142938" y="1882172"/>
                    </a:lnTo>
                    <a:lnTo>
                      <a:pt x="145681" y="1932844"/>
                    </a:lnTo>
                    <a:lnTo>
                      <a:pt x="148382" y="1983519"/>
                    </a:lnTo>
                    <a:lnTo>
                      <a:pt x="151040" y="2034197"/>
                    </a:lnTo>
                    <a:lnTo>
                      <a:pt x="153655" y="2084878"/>
                    </a:lnTo>
                    <a:lnTo>
                      <a:pt x="156225" y="2135560"/>
                    </a:lnTo>
                    <a:lnTo>
                      <a:pt x="158750" y="2186245"/>
                    </a:lnTo>
                    <a:lnTo>
                      <a:pt x="161230" y="2236932"/>
                    </a:lnTo>
                    <a:lnTo>
                      <a:pt x="163663" y="2287622"/>
                    </a:lnTo>
                    <a:lnTo>
                      <a:pt x="166048" y="2338313"/>
                    </a:lnTo>
                    <a:lnTo>
                      <a:pt x="168385" y="2389007"/>
                    </a:lnTo>
                    <a:lnTo>
                      <a:pt x="170672" y="2439703"/>
                    </a:lnTo>
                    <a:lnTo>
                      <a:pt x="172910" y="2490400"/>
                    </a:lnTo>
                    <a:lnTo>
                      <a:pt x="175097" y="2541100"/>
                    </a:lnTo>
                    <a:lnTo>
                      <a:pt x="177232" y="2591801"/>
                    </a:lnTo>
                    <a:lnTo>
                      <a:pt x="179315" y="2642505"/>
                    </a:lnTo>
                    <a:lnTo>
                      <a:pt x="181344" y="2693209"/>
                    </a:lnTo>
                    <a:lnTo>
                      <a:pt x="183319" y="2743916"/>
                    </a:lnTo>
                    <a:lnTo>
                      <a:pt x="185239" y="2794624"/>
                    </a:lnTo>
                    <a:lnTo>
                      <a:pt x="187104" y="2845334"/>
                    </a:lnTo>
                    <a:lnTo>
                      <a:pt x="188911" y="2896045"/>
                    </a:lnTo>
                    <a:lnTo>
                      <a:pt x="190662" y="2946758"/>
                    </a:lnTo>
                    <a:lnTo>
                      <a:pt x="192354" y="2997471"/>
                    </a:lnTo>
                    <a:lnTo>
                      <a:pt x="193987" y="3048187"/>
                    </a:lnTo>
                    <a:lnTo>
                      <a:pt x="195488" y="3100351"/>
                    </a:lnTo>
                    <a:lnTo>
                      <a:pt x="196731" y="3152542"/>
                    </a:lnTo>
                    <a:lnTo>
                      <a:pt x="197769" y="3204754"/>
                    </a:lnTo>
                    <a:lnTo>
                      <a:pt x="198656" y="3256983"/>
                    </a:lnTo>
                    <a:lnTo>
                      <a:pt x="199446" y="3309224"/>
                    </a:lnTo>
                    <a:lnTo>
                      <a:pt x="200948" y="3413718"/>
                    </a:lnTo>
                    <a:lnTo>
                      <a:pt x="201767" y="3465962"/>
                    </a:lnTo>
                    <a:lnTo>
                      <a:pt x="202704" y="3518197"/>
                    </a:lnTo>
                    <a:lnTo>
                      <a:pt x="203811" y="3570418"/>
                    </a:lnTo>
                    <a:lnTo>
                      <a:pt x="205144" y="3622620"/>
                    </a:lnTo>
                    <a:lnTo>
                      <a:pt x="206754" y="3674798"/>
                    </a:lnTo>
                    <a:lnTo>
                      <a:pt x="208697" y="3726947"/>
                    </a:lnTo>
                    <a:lnTo>
                      <a:pt x="211025" y="3779061"/>
                    </a:lnTo>
                    <a:lnTo>
                      <a:pt x="221176" y="3788888"/>
                    </a:lnTo>
                    <a:lnTo>
                      <a:pt x="227993" y="3786428"/>
                    </a:lnTo>
                    <a:lnTo>
                      <a:pt x="233738" y="3729833"/>
                    </a:lnTo>
                    <a:lnTo>
                      <a:pt x="235397" y="3680495"/>
                    </a:lnTo>
                    <a:lnTo>
                      <a:pt x="236437" y="3631066"/>
                    </a:lnTo>
                    <a:lnTo>
                      <a:pt x="236927" y="3581566"/>
                    </a:lnTo>
                    <a:lnTo>
                      <a:pt x="236823" y="3518197"/>
                    </a:lnTo>
                    <a:lnTo>
                      <a:pt x="235784" y="3432839"/>
                    </a:lnTo>
                    <a:lnTo>
                      <a:pt x="234763" y="3383252"/>
                    </a:lnTo>
                    <a:lnTo>
                      <a:pt x="233537" y="3333692"/>
                    </a:lnTo>
                    <a:lnTo>
                      <a:pt x="232174" y="3284179"/>
                    </a:lnTo>
                    <a:lnTo>
                      <a:pt x="229315" y="3185372"/>
                    </a:lnTo>
                    <a:lnTo>
                      <a:pt x="227958" y="3136117"/>
                    </a:lnTo>
                    <a:lnTo>
                      <a:pt x="226552" y="3083797"/>
                    </a:lnTo>
                    <a:lnTo>
                      <a:pt x="225103" y="3031480"/>
                    </a:lnTo>
                    <a:lnTo>
                      <a:pt x="223607" y="2979164"/>
                    </a:lnTo>
                    <a:lnTo>
                      <a:pt x="222064" y="2926851"/>
                    </a:lnTo>
                    <a:lnTo>
                      <a:pt x="220471" y="2874540"/>
                    </a:lnTo>
                    <a:lnTo>
                      <a:pt x="218828" y="2822230"/>
                    </a:lnTo>
                    <a:lnTo>
                      <a:pt x="217131" y="2769922"/>
                    </a:lnTo>
                    <a:lnTo>
                      <a:pt x="215380" y="2717617"/>
                    </a:lnTo>
                    <a:lnTo>
                      <a:pt x="213573" y="2665313"/>
                    </a:lnTo>
                    <a:lnTo>
                      <a:pt x="211708" y="2613011"/>
                    </a:lnTo>
                    <a:lnTo>
                      <a:pt x="209784" y="2560710"/>
                    </a:lnTo>
                    <a:lnTo>
                      <a:pt x="207799" y="2508411"/>
                    </a:lnTo>
                    <a:lnTo>
                      <a:pt x="205750" y="2456114"/>
                    </a:lnTo>
                    <a:lnTo>
                      <a:pt x="203638" y="2403818"/>
                    </a:lnTo>
                    <a:lnTo>
                      <a:pt x="201459" y="2351524"/>
                    </a:lnTo>
                    <a:lnTo>
                      <a:pt x="199286" y="2300857"/>
                    </a:lnTo>
                    <a:lnTo>
                      <a:pt x="197053" y="2250191"/>
                    </a:lnTo>
                    <a:lnTo>
                      <a:pt x="194761" y="2199528"/>
                    </a:lnTo>
                    <a:lnTo>
                      <a:pt x="192409" y="2148866"/>
                    </a:lnTo>
                    <a:lnTo>
                      <a:pt x="189995" y="2098206"/>
                    </a:lnTo>
                    <a:lnTo>
                      <a:pt x="187521" y="2047549"/>
                    </a:lnTo>
                    <a:lnTo>
                      <a:pt x="184985" y="1996894"/>
                    </a:lnTo>
                    <a:lnTo>
                      <a:pt x="182387" y="1946241"/>
                    </a:lnTo>
                    <a:lnTo>
                      <a:pt x="179726" y="1895592"/>
                    </a:lnTo>
                    <a:lnTo>
                      <a:pt x="177003" y="1844945"/>
                    </a:lnTo>
                    <a:lnTo>
                      <a:pt x="174216" y="1794302"/>
                    </a:lnTo>
                    <a:lnTo>
                      <a:pt x="171364" y="1743661"/>
                    </a:lnTo>
                    <a:lnTo>
                      <a:pt x="168449" y="1693025"/>
                    </a:lnTo>
                    <a:lnTo>
                      <a:pt x="165468" y="1642391"/>
                    </a:lnTo>
                    <a:lnTo>
                      <a:pt x="162423" y="1591762"/>
                    </a:lnTo>
                    <a:lnTo>
                      <a:pt x="159311" y="1541137"/>
                    </a:lnTo>
                    <a:lnTo>
                      <a:pt x="156133" y="1490515"/>
                    </a:lnTo>
                    <a:lnTo>
                      <a:pt x="152888" y="1439898"/>
                    </a:lnTo>
                    <a:lnTo>
                      <a:pt x="149576" y="1389286"/>
                    </a:lnTo>
                    <a:lnTo>
                      <a:pt x="146196" y="1338678"/>
                    </a:lnTo>
                    <a:lnTo>
                      <a:pt x="142748" y="1288075"/>
                    </a:lnTo>
                    <a:lnTo>
                      <a:pt x="139232" y="1237477"/>
                    </a:lnTo>
                    <a:lnTo>
                      <a:pt x="135646" y="1186884"/>
                    </a:lnTo>
                    <a:lnTo>
                      <a:pt x="131990" y="1136297"/>
                    </a:lnTo>
                    <a:lnTo>
                      <a:pt x="128265" y="1085715"/>
                    </a:lnTo>
                    <a:lnTo>
                      <a:pt x="124469" y="1035139"/>
                    </a:lnTo>
                    <a:lnTo>
                      <a:pt x="120602" y="984568"/>
                    </a:lnTo>
                    <a:lnTo>
                      <a:pt x="116663" y="934004"/>
                    </a:lnTo>
                    <a:lnTo>
                      <a:pt x="112653" y="883445"/>
                    </a:lnTo>
                    <a:lnTo>
                      <a:pt x="108570" y="832893"/>
                    </a:lnTo>
                    <a:lnTo>
                      <a:pt x="104414" y="782348"/>
                    </a:lnTo>
                    <a:lnTo>
                      <a:pt x="100185" y="731809"/>
                    </a:lnTo>
                    <a:lnTo>
                      <a:pt x="95761" y="680009"/>
                    </a:lnTo>
                    <a:lnTo>
                      <a:pt x="91224" y="628225"/>
                    </a:lnTo>
                    <a:lnTo>
                      <a:pt x="86564" y="576458"/>
                    </a:lnTo>
                    <a:lnTo>
                      <a:pt x="81765" y="524709"/>
                    </a:lnTo>
                    <a:lnTo>
                      <a:pt x="76817" y="472978"/>
                    </a:lnTo>
                    <a:lnTo>
                      <a:pt x="71704" y="421266"/>
                    </a:lnTo>
                    <a:lnTo>
                      <a:pt x="66416" y="369575"/>
                    </a:lnTo>
                    <a:lnTo>
                      <a:pt x="60938" y="317903"/>
                    </a:lnTo>
                    <a:lnTo>
                      <a:pt x="55258" y="266253"/>
                    </a:lnTo>
                    <a:lnTo>
                      <a:pt x="49362" y="214625"/>
                    </a:lnTo>
                    <a:lnTo>
                      <a:pt x="43189" y="162619"/>
                    </a:lnTo>
                    <a:lnTo>
                      <a:pt x="36874" y="111437"/>
                    </a:lnTo>
                    <a:lnTo>
                      <a:pt x="30255" y="59878"/>
                    </a:lnTo>
                    <a:lnTo>
                      <a:pt x="23369" y="8344"/>
                    </a:lnTo>
                    <a:lnTo>
                      <a:pt x="18745" y="1422"/>
                    </a:lnTo>
                    <a:lnTo>
                      <a:pt x="10432"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p>
            </p:txBody>
          </p:sp>
          <p:sp>
            <p:nvSpPr>
              <p:cNvPr id="22581" name="Google Shape;98;p10">
                <a:extLst>
                  <a:ext uri="{FF2B5EF4-FFF2-40B4-BE49-F238E27FC236}">
                    <a16:creationId xmlns:a16="http://schemas.microsoft.com/office/drawing/2014/main" id="{A0E09BD0-44FF-2144-B67C-ED8C8DB78617}"/>
                  </a:ext>
                </a:extLst>
              </p:cNvPr>
              <p:cNvSpPr>
                <a:spLocks/>
              </p:cNvSpPr>
              <p:nvPr/>
            </p:nvSpPr>
            <p:spPr bwMode="auto">
              <a:xfrm>
                <a:off x="14876294" y="5520098"/>
                <a:ext cx="3606165" cy="65405"/>
              </a:xfrm>
              <a:custGeom>
                <a:avLst/>
                <a:gdLst>
                  <a:gd name="T0" fmla="*/ 2806907 w 3606165"/>
                  <a:gd name="T1" fmla="*/ 0 h 65404"/>
                  <a:gd name="T2" fmla="*/ 2558703 w 3606165"/>
                  <a:gd name="T3" fmla="*/ 593 h 65404"/>
                  <a:gd name="T4" fmla="*/ 154781 w 3606165"/>
                  <a:gd name="T5" fmla="*/ 36524 h 65404"/>
                  <a:gd name="T6" fmla="*/ 105052 w 3606165"/>
                  <a:gd name="T7" fmla="*/ 38905 h 65404"/>
                  <a:gd name="T8" fmla="*/ 55558 w 3606165"/>
                  <a:gd name="T9" fmla="*/ 42889 h 65404"/>
                  <a:gd name="T10" fmla="*/ 6457 w 3606165"/>
                  <a:gd name="T11" fmla="*/ 49053 h 65404"/>
                  <a:gd name="T12" fmla="*/ 0 w 3606165"/>
                  <a:gd name="T13" fmla="*/ 50037 h 65404"/>
                  <a:gd name="T14" fmla="*/ 2344 w 3606165"/>
                  <a:gd name="T15" fmla="*/ 59090 h 65404"/>
                  <a:gd name="T16" fmla="*/ 7890 w 3606165"/>
                  <a:gd name="T17" fmla="*/ 59655 h 65404"/>
                  <a:gd name="T18" fmla="*/ 61042 w 3606165"/>
                  <a:gd name="T19" fmla="*/ 63508 h 65404"/>
                  <a:gd name="T20" fmla="*/ 114507 w 3606165"/>
                  <a:gd name="T21" fmla="*/ 64894 h 65404"/>
                  <a:gd name="T22" fmla="*/ 168106 w 3606165"/>
                  <a:gd name="T23" fmla="*/ 64641 h 65404"/>
                  <a:gd name="T24" fmla="*/ 3598837 w 3606165"/>
                  <a:gd name="T25" fmla="*/ 36787 h 65404"/>
                  <a:gd name="T26" fmla="*/ 3603061 w 3606165"/>
                  <a:gd name="T27" fmla="*/ 35069 h 65404"/>
                  <a:gd name="T28" fmla="*/ 3605993 w 3606165"/>
                  <a:gd name="T29" fmla="*/ 26816 h 65404"/>
                  <a:gd name="T30" fmla="*/ 3602953 w 3606165"/>
                  <a:gd name="T31" fmla="*/ 18333 h 65404"/>
                  <a:gd name="T32" fmla="*/ 3545249 w 3606165"/>
                  <a:gd name="T33" fmla="*/ 10705 h 65404"/>
                  <a:gd name="T34" fmla="*/ 3496381 w 3606165"/>
                  <a:gd name="T35" fmla="*/ 8147 h 65404"/>
                  <a:gd name="T36" fmla="*/ 3447463 w 3606165"/>
                  <a:gd name="T37" fmla="*/ 6187 h 65404"/>
                  <a:gd name="T38" fmla="*/ 3349527 w 3606165"/>
                  <a:gd name="T39" fmla="*/ 3687 h 65404"/>
                  <a:gd name="T40" fmla="*/ 2806907 w 3606165"/>
                  <a:gd name="T41" fmla="*/ 0 h 65404"/>
                  <a:gd name="T42" fmla="*/ 3598837 w 3606165"/>
                  <a:gd name="T43" fmla="*/ 36787 h 65404"/>
                  <a:gd name="T44" fmla="*/ 3074567 w 3606165"/>
                  <a:gd name="T45" fmla="*/ 36787 h 65404"/>
                  <a:gd name="T46" fmla="*/ 3594049 w 3606165"/>
                  <a:gd name="T47" fmla="*/ 38735 h 65404"/>
                  <a:gd name="T48" fmla="*/ 3598837 w 3606165"/>
                  <a:gd name="T49" fmla="*/ 36787 h 654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06165"/>
                  <a:gd name="T76" fmla="*/ 0 h 65404"/>
                  <a:gd name="T77" fmla="*/ 3606165 w 3606165"/>
                  <a:gd name="T78" fmla="*/ 65404 h 654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06165" h="65404" extrusionOk="0">
                    <a:moveTo>
                      <a:pt x="2806906" y="0"/>
                    </a:moveTo>
                    <a:lnTo>
                      <a:pt x="2558702" y="593"/>
                    </a:lnTo>
                    <a:lnTo>
                      <a:pt x="154781" y="36516"/>
                    </a:lnTo>
                    <a:lnTo>
                      <a:pt x="105052" y="38897"/>
                    </a:lnTo>
                    <a:lnTo>
                      <a:pt x="55558" y="42881"/>
                    </a:lnTo>
                    <a:lnTo>
                      <a:pt x="6457" y="49045"/>
                    </a:lnTo>
                    <a:lnTo>
                      <a:pt x="0" y="50029"/>
                    </a:lnTo>
                    <a:lnTo>
                      <a:pt x="2344" y="59082"/>
                    </a:lnTo>
                    <a:lnTo>
                      <a:pt x="7890" y="59647"/>
                    </a:lnTo>
                    <a:lnTo>
                      <a:pt x="61042" y="63500"/>
                    </a:lnTo>
                    <a:lnTo>
                      <a:pt x="114507" y="64886"/>
                    </a:lnTo>
                    <a:lnTo>
                      <a:pt x="168106" y="64633"/>
                    </a:lnTo>
                    <a:lnTo>
                      <a:pt x="3598837" y="36779"/>
                    </a:lnTo>
                    <a:lnTo>
                      <a:pt x="3603061" y="35061"/>
                    </a:lnTo>
                    <a:lnTo>
                      <a:pt x="3605992" y="26816"/>
                    </a:lnTo>
                    <a:lnTo>
                      <a:pt x="3602952" y="18333"/>
                    </a:lnTo>
                    <a:lnTo>
                      <a:pt x="3545248" y="10705"/>
                    </a:lnTo>
                    <a:lnTo>
                      <a:pt x="3496381" y="8147"/>
                    </a:lnTo>
                    <a:lnTo>
                      <a:pt x="3447463" y="6187"/>
                    </a:lnTo>
                    <a:lnTo>
                      <a:pt x="3349526" y="3687"/>
                    </a:lnTo>
                    <a:lnTo>
                      <a:pt x="2806906" y="0"/>
                    </a:lnTo>
                    <a:close/>
                  </a:path>
                  <a:path w="3606165" h="65404" extrusionOk="0">
                    <a:moveTo>
                      <a:pt x="3598837" y="36779"/>
                    </a:moveTo>
                    <a:lnTo>
                      <a:pt x="3074567" y="36779"/>
                    </a:lnTo>
                    <a:lnTo>
                      <a:pt x="3594049" y="38727"/>
                    </a:lnTo>
                    <a:lnTo>
                      <a:pt x="3598837" y="36779"/>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p>
            </p:txBody>
          </p:sp>
        </p:grpSp>
      </p:grpSp>
      <p:grpSp>
        <p:nvGrpSpPr>
          <p:cNvPr id="10" name="Group 79">
            <a:extLst>
              <a:ext uri="{FF2B5EF4-FFF2-40B4-BE49-F238E27FC236}">
                <a16:creationId xmlns:a16="http://schemas.microsoft.com/office/drawing/2014/main" id="{797FC04B-2BE8-9B42-B081-858D5AF517E8}"/>
              </a:ext>
            </a:extLst>
          </p:cNvPr>
          <p:cNvGrpSpPr>
            <a:grpSpLocks/>
          </p:cNvGrpSpPr>
          <p:nvPr/>
        </p:nvGrpSpPr>
        <p:grpSpPr bwMode="auto">
          <a:xfrm>
            <a:off x="5754688" y="3316288"/>
            <a:ext cx="2597150" cy="2363787"/>
            <a:chOff x="5754814" y="3316288"/>
            <a:chExt cx="2597024" cy="2363787"/>
          </a:xfrm>
        </p:grpSpPr>
        <p:sp>
          <p:nvSpPr>
            <p:cNvPr id="22567" name="Google Shape;237;p13">
              <a:extLst>
                <a:ext uri="{FF2B5EF4-FFF2-40B4-BE49-F238E27FC236}">
                  <a16:creationId xmlns:a16="http://schemas.microsoft.com/office/drawing/2014/main" id="{7A4DCA65-3FFE-9A41-ADE1-48583522916B}"/>
                </a:ext>
              </a:extLst>
            </p:cNvPr>
            <p:cNvSpPr>
              <a:spLocks/>
            </p:cNvSpPr>
            <p:nvPr/>
          </p:nvSpPr>
          <p:spPr bwMode="auto">
            <a:xfrm>
              <a:off x="7197725" y="4999038"/>
              <a:ext cx="128588" cy="173037"/>
            </a:xfrm>
            <a:custGeom>
              <a:avLst/>
              <a:gdLst>
                <a:gd name="T0" fmla="*/ 110 w 284480"/>
                <a:gd name="T1" fmla="*/ 0 h 284479"/>
                <a:gd name="T2" fmla="*/ 0 w 284480"/>
                <a:gd name="T3" fmla="*/ 1182 h 284479"/>
                <a:gd name="T4" fmla="*/ 138 w 284480"/>
                <a:gd name="T5" fmla="*/ 2664 h 284479"/>
                <a:gd name="T6" fmla="*/ 0 w 284480"/>
                <a:gd name="T7" fmla="*/ 4145 h 284479"/>
                <a:gd name="T8" fmla="*/ 110 w 284480"/>
                <a:gd name="T9" fmla="*/ 5327 h 284479"/>
                <a:gd name="T10" fmla="*/ 248 w 284480"/>
                <a:gd name="T11" fmla="*/ 3846 h 284479"/>
                <a:gd name="T12" fmla="*/ 468 w 284480"/>
                <a:gd name="T13" fmla="*/ 3846 h 284479"/>
                <a:gd name="T14" fmla="*/ 358 w 284480"/>
                <a:gd name="T15" fmla="*/ 2664 h 284479"/>
                <a:gd name="T16" fmla="*/ 468 w 284480"/>
                <a:gd name="T17" fmla="*/ 1481 h 284479"/>
                <a:gd name="T18" fmla="*/ 248 w 284480"/>
                <a:gd name="T19" fmla="*/ 1481 h 284479"/>
                <a:gd name="T20" fmla="*/ 110 w 284480"/>
                <a:gd name="T21" fmla="*/ 0 h 284479"/>
                <a:gd name="T22" fmla="*/ 468 w 284480"/>
                <a:gd name="T23" fmla="*/ 3846 h 284479"/>
                <a:gd name="T24" fmla="*/ 248 w 284480"/>
                <a:gd name="T25" fmla="*/ 3846 h 284479"/>
                <a:gd name="T26" fmla="*/ 385 w 284480"/>
                <a:gd name="T27" fmla="*/ 5327 h 284479"/>
                <a:gd name="T28" fmla="*/ 495 w 284480"/>
                <a:gd name="T29" fmla="*/ 4145 h 284479"/>
                <a:gd name="T30" fmla="*/ 468 w 284480"/>
                <a:gd name="T31" fmla="*/ 3846 h 284479"/>
                <a:gd name="T32" fmla="*/ 385 w 284480"/>
                <a:gd name="T33" fmla="*/ 0 h 284479"/>
                <a:gd name="T34" fmla="*/ 248 w 284480"/>
                <a:gd name="T35" fmla="*/ 1481 h 284479"/>
                <a:gd name="T36" fmla="*/ 468 w 284480"/>
                <a:gd name="T37" fmla="*/ 1481 h 284479"/>
                <a:gd name="T38" fmla="*/ 495 w 284480"/>
                <a:gd name="T39" fmla="*/ 1182 h 284479"/>
                <a:gd name="T40" fmla="*/ 385 w 284480"/>
                <a:gd name="T41" fmla="*/ 0 h 2844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4480"/>
                <a:gd name="T64" fmla="*/ 0 h 284479"/>
                <a:gd name="T65" fmla="*/ 284480 w 284480"/>
                <a:gd name="T66" fmla="*/ 284479 h 2844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4480" h="284479" extrusionOk="0">
                  <a:moveTo>
                    <a:pt x="63096" y="0"/>
                  </a:moveTo>
                  <a:lnTo>
                    <a:pt x="0" y="63106"/>
                  </a:lnTo>
                  <a:lnTo>
                    <a:pt x="79034" y="142151"/>
                  </a:lnTo>
                  <a:lnTo>
                    <a:pt x="0" y="221197"/>
                  </a:lnTo>
                  <a:lnTo>
                    <a:pt x="63096" y="284303"/>
                  </a:lnTo>
                  <a:lnTo>
                    <a:pt x="142151" y="205258"/>
                  </a:lnTo>
                  <a:lnTo>
                    <a:pt x="268354" y="205258"/>
                  </a:lnTo>
                  <a:lnTo>
                    <a:pt x="205248" y="142151"/>
                  </a:lnTo>
                  <a:lnTo>
                    <a:pt x="268354" y="79045"/>
                  </a:lnTo>
                  <a:lnTo>
                    <a:pt x="142151" y="79045"/>
                  </a:lnTo>
                  <a:lnTo>
                    <a:pt x="63096" y="0"/>
                  </a:lnTo>
                  <a:close/>
                </a:path>
                <a:path w="284480" h="284479" extrusionOk="0">
                  <a:moveTo>
                    <a:pt x="268354" y="205258"/>
                  </a:moveTo>
                  <a:lnTo>
                    <a:pt x="142151" y="205258"/>
                  </a:lnTo>
                  <a:lnTo>
                    <a:pt x="221186" y="284303"/>
                  </a:lnTo>
                  <a:lnTo>
                    <a:pt x="284293" y="221197"/>
                  </a:lnTo>
                  <a:lnTo>
                    <a:pt x="268354" y="205258"/>
                  </a:lnTo>
                  <a:close/>
                </a:path>
                <a:path w="284480" h="284479" extrusionOk="0">
                  <a:moveTo>
                    <a:pt x="221186" y="0"/>
                  </a:moveTo>
                  <a:lnTo>
                    <a:pt x="142151" y="79045"/>
                  </a:lnTo>
                  <a:lnTo>
                    <a:pt x="268354" y="79045"/>
                  </a:lnTo>
                  <a:lnTo>
                    <a:pt x="284293" y="63106"/>
                  </a:lnTo>
                  <a:lnTo>
                    <a:pt x="221186" y="0"/>
                  </a:lnTo>
                  <a:close/>
                </a:path>
              </a:pathLst>
            </a:custGeom>
            <a:solidFill>
              <a:srgbClr val="EB008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p>
          </p:txBody>
        </p:sp>
        <p:pic>
          <p:nvPicPr>
            <p:cNvPr id="22568" name="Google Shape;104;p10">
              <a:extLst>
                <a:ext uri="{FF2B5EF4-FFF2-40B4-BE49-F238E27FC236}">
                  <a16:creationId xmlns:a16="http://schemas.microsoft.com/office/drawing/2014/main" id="{52A19FC7-AE93-154F-BA4B-B9449CCA5DCB}"/>
                </a:ext>
              </a:extLst>
            </p:cNvPr>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878444">
              <a:off x="5754814" y="4214320"/>
              <a:ext cx="100965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69" name="Group 64">
              <a:extLst>
                <a:ext uri="{FF2B5EF4-FFF2-40B4-BE49-F238E27FC236}">
                  <a16:creationId xmlns:a16="http://schemas.microsoft.com/office/drawing/2014/main" id="{1ABC396D-1EE3-6645-9E7D-643CA7987178}"/>
                </a:ext>
              </a:extLst>
            </p:cNvPr>
            <p:cNvGrpSpPr>
              <a:grpSpLocks/>
            </p:cNvGrpSpPr>
            <p:nvPr/>
          </p:nvGrpSpPr>
          <p:grpSpPr bwMode="auto">
            <a:xfrm>
              <a:off x="6554788" y="3316288"/>
              <a:ext cx="1797050" cy="2363787"/>
              <a:chOff x="14716928" y="1685475"/>
              <a:chExt cx="3948289" cy="3900028"/>
            </a:xfrm>
          </p:grpSpPr>
          <p:sp>
            <p:nvSpPr>
              <p:cNvPr id="22571" name="Google Shape;95;p10">
                <a:extLst>
                  <a:ext uri="{FF2B5EF4-FFF2-40B4-BE49-F238E27FC236}">
                    <a16:creationId xmlns:a16="http://schemas.microsoft.com/office/drawing/2014/main" id="{28DA4FF2-BF08-2A41-B9FF-E26F8D63628D}"/>
                  </a:ext>
                </a:extLst>
              </p:cNvPr>
              <p:cNvSpPr>
                <a:spLocks/>
              </p:cNvSpPr>
              <p:nvPr/>
            </p:nvSpPr>
            <p:spPr bwMode="auto">
              <a:xfrm>
                <a:off x="14716928" y="2121700"/>
                <a:ext cx="0" cy="968375"/>
              </a:xfrm>
              <a:custGeom>
                <a:avLst/>
                <a:gdLst>
                  <a:gd name="T0" fmla="*/ 0 w 120000"/>
                  <a:gd name="T1" fmla="*/ 0 h 968375"/>
                  <a:gd name="T2" fmla="*/ 0 w 120000"/>
                  <a:gd name="T3" fmla="*/ 967894 h 968375"/>
                  <a:gd name="T4" fmla="*/ 0 60000 65536"/>
                  <a:gd name="T5" fmla="*/ 0 60000 65536"/>
                  <a:gd name="T6" fmla="*/ 0 w 120000"/>
                  <a:gd name="T7" fmla="*/ 0 h 968375"/>
                  <a:gd name="T8" fmla="*/ 0 w 120000"/>
                  <a:gd name="T9" fmla="*/ 968375 h 968375"/>
                </a:gdLst>
                <a:ahLst/>
                <a:cxnLst>
                  <a:cxn ang="T4">
                    <a:pos x="T0" y="T1"/>
                  </a:cxn>
                  <a:cxn ang="T5">
                    <a:pos x="T2" y="T3"/>
                  </a:cxn>
                </a:cxnLst>
                <a:rect l="T6" t="T7" r="T8" b="T9"/>
                <a:pathLst>
                  <a:path w="120000" h="968375" extrusionOk="0">
                    <a:moveTo>
                      <a:pt x="0" y="0"/>
                    </a:moveTo>
                    <a:lnTo>
                      <a:pt x="0" y="967894"/>
                    </a:lnTo>
                  </a:path>
                </a:pathLst>
              </a:custGeom>
              <a:noFill/>
              <a:ln w="48950">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p>
            </p:txBody>
          </p:sp>
          <p:sp>
            <p:nvSpPr>
              <p:cNvPr id="22572" name="Google Shape;96;p10">
                <a:extLst>
                  <a:ext uri="{FF2B5EF4-FFF2-40B4-BE49-F238E27FC236}">
                    <a16:creationId xmlns:a16="http://schemas.microsoft.com/office/drawing/2014/main" id="{EB0F5458-B22A-C449-B003-FB671286FA42}"/>
                  </a:ext>
                </a:extLst>
              </p:cNvPr>
              <p:cNvSpPr>
                <a:spLocks/>
              </p:cNvSpPr>
              <p:nvPr/>
            </p:nvSpPr>
            <p:spPr bwMode="auto">
              <a:xfrm>
                <a:off x="14761613" y="1970310"/>
                <a:ext cx="3531870" cy="151130"/>
              </a:xfrm>
              <a:custGeom>
                <a:avLst/>
                <a:gdLst>
                  <a:gd name="T0" fmla="*/ 2997842 w 3531869"/>
                  <a:gd name="T1" fmla="*/ 0 h 151130"/>
                  <a:gd name="T2" fmla="*/ 2790990 w 3531869"/>
                  <a:gd name="T3" fmla="*/ 1767 h 151130"/>
                  <a:gd name="T4" fmla="*/ 1299171 w 3531869"/>
                  <a:gd name="T5" fmla="*/ 40722 h 151130"/>
                  <a:gd name="T6" fmla="*/ 998419 w 3531869"/>
                  <a:gd name="T7" fmla="*/ 53462 h 151130"/>
                  <a:gd name="T8" fmla="*/ 347101 w 3531869"/>
                  <a:gd name="T9" fmla="*/ 90254 h 151130"/>
                  <a:gd name="T10" fmla="*/ 249726 w 3531869"/>
                  <a:gd name="T11" fmla="*/ 98121 h 151130"/>
                  <a:gd name="T12" fmla="*/ 201129 w 3531869"/>
                  <a:gd name="T13" fmla="*/ 102804 h 151130"/>
                  <a:gd name="T14" fmla="*/ 152624 w 3531869"/>
                  <a:gd name="T15" fmla="*/ 108107 h 151130"/>
                  <a:gd name="T16" fmla="*/ 104235 w 3531869"/>
                  <a:gd name="T17" fmla="*/ 114120 h 151130"/>
                  <a:gd name="T18" fmla="*/ 55985 w 3531869"/>
                  <a:gd name="T19" fmla="*/ 120933 h 151130"/>
                  <a:gd name="T20" fmla="*/ 7898 w 3531869"/>
                  <a:gd name="T21" fmla="*/ 128636 h 151130"/>
                  <a:gd name="T22" fmla="*/ 0 w 3531869"/>
                  <a:gd name="T23" fmla="*/ 141069 h 151130"/>
                  <a:gd name="T24" fmla="*/ 3339 w 3531869"/>
                  <a:gd name="T25" fmla="*/ 148263 h 151130"/>
                  <a:gd name="T26" fmla="*/ 10891 w 3531869"/>
                  <a:gd name="T27" fmla="*/ 150802 h 151130"/>
                  <a:gd name="T28" fmla="*/ 110957 w 3531869"/>
                  <a:gd name="T29" fmla="*/ 139786 h 151130"/>
                  <a:gd name="T30" fmla="*/ 261436 w 3531869"/>
                  <a:gd name="T31" fmla="*/ 125652 h 151130"/>
                  <a:gd name="T32" fmla="*/ 462620 w 3531869"/>
                  <a:gd name="T33" fmla="*/ 110597 h 151130"/>
                  <a:gd name="T34" fmla="*/ 815472 w 3531869"/>
                  <a:gd name="T35" fmla="*/ 91799 h 151130"/>
                  <a:gd name="T36" fmla="*/ 1988556 w 3531869"/>
                  <a:gd name="T37" fmla="*/ 50440 h 151130"/>
                  <a:gd name="T38" fmla="*/ 2503058 w 3531869"/>
                  <a:gd name="T39" fmla="*/ 40721 h 151130"/>
                  <a:gd name="T40" fmla="*/ 3530746 w 3531869"/>
                  <a:gd name="T41" fmla="*/ 38674 h 151130"/>
                  <a:gd name="T42" fmla="*/ 3531666 w 3531869"/>
                  <a:gd name="T43" fmla="*/ 36105 h 151130"/>
                  <a:gd name="T44" fmla="*/ 3410616 w 3531869"/>
                  <a:gd name="T45" fmla="*/ 9559 h 151130"/>
                  <a:gd name="T46" fmla="*/ 3307630 w 3531869"/>
                  <a:gd name="T47" fmla="*/ 5069 h 151130"/>
                  <a:gd name="T48" fmla="*/ 3152858 w 3531869"/>
                  <a:gd name="T49" fmla="*/ 1133 h 151130"/>
                  <a:gd name="T50" fmla="*/ 2997842 w 3531869"/>
                  <a:gd name="T51" fmla="*/ 0 h 151130"/>
                  <a:gd name="T52" fmla="*/ 3530746 w 3531869"/>
                  <a:gd name="T53" fmla="*/ 38674 h 151130"/>
                  <a:gd name="T54" fmla="*/ 2863078 w 3531869"/>
                  <a:gd name="T55" fmla="*/ 38674 h 151130"/>
                  <a:gd name="T56" fmla="*/ 3214166 w 3531869"/>
                  <a:gd name="T57" fmla="*/ 40722 h 151130"/>
                  <a:gd name="T58" fmla="*/ 3314026 w 3531869"/>
                  <a:gd name="T59" fmla="*/ 43208 h 151130"/>
                  <a:gd name="T60" fmla="*/ 3413810 w 3531869"/>
                  <a:gd name="T61" fmla="*/ 47402 h 151130"/>
                  <a:gd name="T62" fmla="*/ 3463634 w 3531869"/>
                  <a:gd name="T63" fmla="*/ 50287 h 151130"/>
                  <a:gd name="T64" fmla="*/ 3513402 w 3531869"/>
                  <a:gd name="T65" fmla="*/ 53777 h 151130"/>
                  <a:gd name="T66" fmla="*/ 3527102 w 3531869"/>
                  <a:gd name="T67" fmla="*/ 48856 h 151130"/>
                  <a:gd name="T68" fmla="*/ 3530746 w 3531869"/>
                  <a:gd name="T69" fmla="*/ 38674 h 1511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31869"/>
                  <a:gd name="T106" fmla="*/ 0 h 151130"/>
                  <a:gd name="T107" fmla="*/ 3531869 w 3531869"/>
                  <a:gd name="T108" fmla="*/ 151130 h 1511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31869" h="151130" extrusionOk="0">
                    <a:moveTo>
                      <a:pt x="2997831" y="0"/>
                    </a:moveTo>
                    <a:lnTo>
                      <a:pt x="2790978" y="1767"/>
                    </a:lnTo>
                    <a:lnTo>
                      <a:pt x="1299166" y="40722"/>
                    </a:lnTo>
                    <a:lnTo>
                      <a:pt x="998414" y="53462"/>
                    </a:lnTo>
                    <a:lnTo>
                      <a:pt x="347101" y="90254"/>
                    </a:lnTo>
                    <a:lnTo>
                      <a:pt x="249726" y="98121"/>
                    </a:lnTo>
                    <a:lnTo>
                      <a:pt x="201129" y="102804"/>
                    </a:lnTo>
                    <a:lnTo>
                      <a:pt x="152624" y="108107"/>
                    </a:lnTo>
                    <a:lnTo>
                      <a:pt x="104235" y="114120"/>
                    </a:lnTo>
                    <a:lnTo>
                      <a:pt x="55985" y="120933"/>
                    </a:lnTo>
                    <a:lnTo>
                      <a:pt x="7898" y="128636"/>
                    </a:lnTo>
                    <a:lnTo>
                      <a:pt x="0" y="141069"/>
                    </a:lnTo>
                    <a:lnTo>
                      <a:pt x="3339" y="148263"/>
                    </a:lnTo>
                    <a:lnTo>
                      <a:pt x="10891" y="150802"/>
                    </a:lnTo>
                    <a:lnTo>
                      <a:pt x="110957" y="139786"/>
                    </a:lnTo>
                    <a:lnTo>
                      <a:pt x="261436" y="125652"/>
                    </a:lnTo>
                    <a:lnTo>
                      <a:pt x="462620" y="110597"/>
                    </a:lnTo>
                    <a:lnTo>
                      <a:pt x="815472" y="91799"/>
                    </a:lnTo>
                    <a:lnTo>
                      <a:pt x="1988548" y="50440"/>
                    </a:lnTo>
                    <a:lnTo>
                      <a:pt x="2503047" y="40721"/>
                    </a:lnTo>
                    <a:lnTo>
                      <a:pt x="3530735" y="38674"/>
                    </a:lnTo>
                    <a:lnTo>
                      <a:pt x="3531654" y="36105"/>
                    </a:lnTo>
                    <a:lnTo>
                      <a:pt x="3410604" y="9559"/>
                    </a:lnTo>
                    <a:lnTo>
                      <a:pt x="3307619" y="5069"/>
                    </a:lnTo>
                    <a:lnTo>
                      <a:pt x="3152847" y="1133"/>
                    </a:lnTo>
                    <a:lnTo>
                      <a:pt x="2997831" y="0"/>
                    </a:lnTo>
                    <a:close/>
                  </a:path>
                  <a:path w="3531869" h="151130" extrusionOk="0">
                    <a:moveTo>
                      <a:pt x="3530735" y="38674"/>
                    </a:moveTo>
                    <a:lnTo>
                      <a:pt x="2863067" y="38674"/>
                    </a:lnTo>
                    <a:lnTo>
                      <a:pt x="3214155" y="40722"/>
                    </a:lnTo>
                    <a:lnTo>
                      <a:pt x="3314015" y="43208"/>
                    </a:lnTo>
                    <a:lnTo>
                      <a:pt x="3413799" y="47402"/>
                    </a:lnTo>
                    <a:lnTo>
                      <a:pt x="3463623" y="50287"/>
                    </a:lnTo>
                    <a:lnTo>
                      <a:pt x="3513390" y="53777"/>
                    </a:lnTo>
                    <a:lnTo>
                      <a:pt x="3527091" y="48856"/>
                    </a:lnTo>
                    <a:lnTo>
                      <a:pt x="3530735" y="3867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p>
            </p:txBody>
          </p:sp>
          <p:sp>
            <p:nvSpPr>
              <p:cNvPr id="22573" name="Google Shape;97;p10">
                <a:extLst>
                  <a:ext uri="{FF2B5EF4-FFF2-40B4-BE49-F238E27FC236}">
                    <a16:creationId xmlns:a16="http://schemas.microsoft.com/office/drawing/2014/main" id="{27590877-1D37-E243-A2B1-4EE976A402FA}"/>
                  </a:ext>
                </a:extLst>
              </p:cNvPr>
              <p:cNvSpPr>
                <a:spLocks/>
              </p:cNvSpPr>
              <p:nvPr/>
            </p:nvSpPr>
            <p:spPr bwMode="auto">
              <a:xfrm>
                <a:off x="18427727" y="1685475"/>
                <a:ext cx="237490" cy="3789045"/>
              </a:xfrm>
              <a:custGeom>
                <a:avLst/>
                <a:gdLst>
                  <a:gd name="T0" fmla="*/ 0 w 237490"/>
                  <a:gd name="T1" fmla="*/ 11505 h 3789045"/>
                  <a:gd name="T2" fmla="*/ 16924 w 237490"/>
                  <a:gd name="T3" fmla="*/ 163019 h 3789045"/>
                  <a:gd name="T4" fmla="*/ 32383 w 237490"/>
                  <a:gd name="T5" fmla="*/ 313917 h 3789045"/>
                  <a:gd name="T6" fmla="*/ 46636 w 237490"/>
                  <a:gd name="T7" fmla="*/ 465370 h 3789045"/>
                  <a:gd name="T8" fmla="*/ 59775 w 237490"/>
                  <a:gd name="T9" fmla="*/ 616947 h 3789045"/>
                  <a:gd name="T10" fmla="*/ 71932 w 237490"/>
                  <a:gd name="T11" fmla="*/ 768620 h 3789045"/>
                  <a:gd name="T12" fmla="*/ 83240 w 237490"/>
                  <a:gd name="T13" fmla="*/ 920358 h 3789045"/>
                  <a:gd name="T14" fmla="*/ 93832 w 237490"/>
                  <a:gd name="T15" fmla="*/ 1072137 h 3789045"/>
                  <a:gd name="T16" fmla="*/ 103842 w 237490"/>
                  <a:gd name="T17" fmla="*/ 1223917 h 3789045"/>
                  <a:gd name="T18" fmla="*/ 113402 w 237490"/>
                  <a:gd name="T19" fmla="*/ 1375673 h 3789045"/>
                  <a:gd name="T20" fmla="*/ 122640 w 237490"/>
                  <a:gd name="T21" fmla="*/ 1527545 h 3789045"/>
                  <a:gd name="T22" fmla="*/ 131567 w 237490"/>
                  <a:gd name="T23" fmla="*/ 1679513 h 3789045"/>
                  <a:gd name="T24" fmla="*/ 140155 w 237490"/>
                  <a:gd name="T25" fmla="*/ 1831506 h 3789045"/>
                  <a:gd name="T26" fmla="*/ 148382 w 237490"/>
                  <a:gd name="T27" fmla="*/ 1983524 h 3789045"/>
                  <a:gd name="T28" fmla="*/ 156225 w 237490"/>
                  <a:gd name="T29" fmla="*/ 2135561 h 3789045"/>
                  <a:gd name="T30" fmla="*/ 163663 w 237490"/>
                  <a:gd name="T31" fmla="*/ 2287623 h 3789045"/>
                  <a:gd name="T32" fmla="*/ 170672 w 237490"/>
                  <a:gd name="T33" fmla="*/ 2439703 h 3789045"/>
                  <a:gd name="T34" fmla="*/ 177232 w 237490"/>
                  <a:gd name="T35" fmla="*/ 2591801 h 3789045"/>
                  <a:gd name="T36" fmla="*/ 183319 w 237490"/>
                  <a:gd name="T37" fmla="*/ 2743917 h 3789045"/>
                  <a:gd name="T38" fmla="*/ 188911 w 237490"/>
                  <a:gd name="T39" fmla="*/ 2896045 h 3789045"/>
                  <a:gd name="T40" fmla="*/ 193987 w 237490"/>
                  <a:gd name="T41" fmla="*/ 3048187 h 3789045"/>
                  <a:gd name="T42" fmla="*/ 197769 w 237490"/>
                  <a:gd name="T43" fmla="*/ 3204755 h 3789045"/>
                  <a:gd name="T44" fmla="*/ 200948 w 237490"/>
                  <a:gd name="T45" fmla="*/ 3413719 h 3789045"/>
                  <a:gd name="T46" fmla="*/ 203811 w 237490"/>
                  <a:gd name="T47" fmla="*/ 3570419 h 3789045"/>
                  <a:gd name="T48" fmla="*/ 208697 w 237490"/>
                  <a:gd name="T49" fmla="*/ 3726947 h 3789045"/>
                  <a:gd name="T50" fmla="*/ 227993 w 237490"/>
                  <a:gd name="T51" fmla="*/ 3786429 h 3789045"/>
                  <a:gd name="T52" fmla="*/ 236437 w 237490"/>
                  <a:gd name="T53" fmla="*/ 3631067 h 3789045"/>
                  <a:gd name="T54" fmla="*/ 235784 w 237490"/>
                  <a:gd name="T55" fmla="*/ 3432839 h 3789045"/>
                  <a:gd name="T56" fmla="*/ 232174 w 237490"/>
                  <a:gd name="T57" fmla="*/ 3284179 h 3789045"/>
                  <a:gd name="T58" fmla="*/ 226552 w 237490"/>
                  <a:gd name="T59" fmla="*/ 3083797 h 3789045"/>
                  <a:gd name="T60" fmla="*/ 222064 w 237490"/>
                  <a:gd name="T61" fmla="*/ 2926851 h 3789045"/>
                  <a:gd name="T62" fmla="*/ 217131 w 237490"/>
                  <a:gd name="T63" fmla="*/ 2769923 h 3789045"/>
                  <a:gd name="T64" fmla="*/ 211708 w 237490"/>
                  <a:gd name="T65" fmla="*/ 2613011 h 3789045"/>
                  <a:gd name="T66" fmla="*/ 205750 w 237490"/>
                  <a:gd name="T67" fmla="*/ 2456115 h 3789045"/>
                  <a:gd name="T68" fmla="*/ 199286 w 237490"/>
                  <a:gd name="T69" fmla="*/ 2300857 h 3789045"/>
                  <a:gd name="T70" fmla="*/ 192409 w 237490"/>
                  <a:gd name="T71" fmla="*/ 2148867 h 3789045"/>
                  <a:gd name="T72" fmla="*/ 184985 w 237490"/>
                  <a:gd name="T73" fmla="*/ 1996899 h 3789045"/>
                  <a:gd name="T74" fmla="*/ 177003 w 237490"/>
                  <a:gd name="T75" fmla="*/ 1844950 h 3789045"/>
                  <a:gd name="T76" fmla="*/ 168449 w 237490"/>
                  <a:gd name="T77" fmla="*/ 1693030 h 3789045"/>
                  <a:gd name="T78" fmla="*/ 159311 w 237490"/>
                  <a:gd name="T79" fmla="*/ 1541142 h 3789045"/>
                  <a:gd name="T80" fmla="*/ 149576 w 237490"/>
                  <a:gd name="T81" fmla="*/ 1389291 h 3789045"/>
                  <a:gd name="T82" fmla="*/ 139232 w 237490"/>
                  <a:gd name="T83" fmla="*/ 1237482 h 3789045"/>
                  <a:gd name="T84" fmla="*/ 128265 w 237490"/>
                  <a:gd name="T85" fmla="*/ 1085720 h 3789045"/>
                  <a:gd name="T86" fmla="*/ 116663 w 237490"/>
                  <a:gd name="T87" fmla="*/ 934004 h 3789045"/>
                  <a:gd name="T88" fmla="*/ 104414 w 237490"/>
                  <a:gd name="T89" fmla="*/ 782348 h 3789045"/>
                  <a:gd name="T90" fmla="*/ 91224 w 237490"/>
                  <a:gd name="T91" fmla="*/ 628225 h 3789045"/>
                  <a:gd name="T92" fmla="*/ 76817 w 237490"/>
                  <a:gd name="T93" fmla="*/ 472978 h 3789045"/>
                  <a:gd name="T94" fmla="*/ 60938 w 237490"/>
                  <a:gd name="T95" fmla="*/ 317903 h 3789045"/>
                  <a:gd name="T96" fmla="*/ 43189 w 237490"/>
                  <a:gd name="T97" fmla="*/ 162619 h 3789045"/>
                  <a:gd name="T98" fmla="*/ 23369 w 237490"/>
                  <a:gd name="T99" fmla="*/ 8344 h 37890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7490"/>
                  <a:gd name="T151" fmla="*/ 0 h 3789045"/>
                  <a:gd name="T152" fmla="*/ 237490 w 237490"/>
                  <a:gd name="T153" fmla="*/ 3789045 h 37890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7490" h="3789045" extrusionOk="0">
                    <a:moveTo>
                      <a:pt x="10432" y="0"/>
                    </a:moveTo>
                    <a:lnTo>
                      <a:pt x="2746" y="3539"/>
                    </a:lnTo>
                    <a:lnTo>
                      <a:pt x="0" y="11505"/>
                    </a:lnTo>
                    <a:lnTo>
                      <a:pt x="5788" y="61854"/>
                    </a:lnTo>
                    <a:lnTo>
                      <a:pt x="11414" y="112226"/>
                    </a:lnTo>
                    <a:lnTo>
                      <a:pt x="16924" y="163019"/>
                    </a:lnTo>
                    <a:lnTo>
                      <a:pt x="22195" y="213032"/>
                    </a:lnTo>
                    <a:lnTo>
                      <a:pt x="27361" y="263466"/>
                    </a:lnTo>
                    <a:lnTo>
                      <a:pt x="32383" y="313917"/>
                    </a:lnTo>
                    <a:lnTo>
                      <a:pt x="37266" y="364385"/>
                    </a:lnTo>
                    <a:lnTo>
                      <a:pt x="42015" y="414870"/>
                    </a:lnTo>
                    <a:lnTo>
                      <a:pt x="46636" y="465370"/>
                    </a:lnTo>
                    <a:lnTo>
                      <a:pt x="51133" y="515883"/>
                    </a:lnTo>
                    <a:lnTo>
                      <a:pt x="55511" y="566409"/>
                    </a:lnTo>
                    <a:lnTo>
                      <a:pt x="59775" y="616947"/>
                    </a:lnTo>
                    <a:lnTo>
                      <a:pt x="63930" y="667496"/>
                    </a:lnTo>
                    <a:lnTo>
                      <a:pt x="67980" y="718054"/>
                    </a:lnTo>
                    <a:lnTo>
                      <a:pt x="71932" y="768620"/>
                    </a:lnTo>
                    <a:lnTo>
                      <a:pt x="75789" y="819194"/>
                    </a:lnTo>
                    <a:lnTo>
                      <a:pt x="79557" y="869774"/>
                    </a:lnTo>
                    <a:lnTo>
                      <a:pt x="83240" y="920358"/>
                    </a:lnTo>
                    <a:lnTo>
                      <a:pt x="86844" y="970947"/>
                    </a:lnTo>
                    <a:lnTo>
                      <a:pt x="90373" y="1021539"/>
                    </a:lnTo>
                    <a:lnTo>
                      <a:pt x="93832" y="1072132"/>
                    </a:lnTo>
                    <a:lnTo>
                      <a:pt x="97227" y="1122726"/>
                    </a:lnTo>
                    <a:lnTo>
                      <a:pt x="100562" y="1173320"/>
                    </a:lnTo>
                    <a:lnTo>
                      <a:pt x="103842" y="1223912"/>
                    </a:lnTo>
                    <a:lnTo>
                      <a:pt x="107072" y="1274502"/>
                    </a:lnTo>
                    <a:lnTo>
                      <a:pt x="110257" y="1325087"/>
                    </a:lnTo>
                    <a:lnTo>
                      <a:pt x="113402" y="1375668"/>
                    </a:lnTo>
                    <a:lnTo>
                      <a:pt x="116511" y="1426243"/>
                    </a:lnTo>
                    <a:lnTo>
                      <a:pt x="119593" y="1476890"/>
                    </a:lnTo>
                    <a:lnTo>
                      <a:pt x="122640" y="1527540"/>
                    </a:lnTo>
                    <a:lnTo>
                      <a:pt x="125652" y="1578193"/>
                    </a:lnTo>
                    <a:lnTo>
                      <a:pt x="128628" y="1628849"/>
                    </a:lnTo>
                    <a:lnTo>
                      <a:pt x="131567" y="1679508"/>
                    </a:lnTo>
                    <a:lnTo>
                      <a:pt x="134468" y="1730169"/>
                    </a:lnTo>
                    <a:lnTo>
                      <a:pt x="137331" y="1780834"/>
                    </a:lnTo>
                    <a:lnTo>
                      <a:pt x="140155" y="1831501"/>
                    </a:lnTo>
                    <a:lnTo>
                      <a:pt x="142938" y="1882172"/>
                    </a:lnTo>
                    <a:lnTo>
                      <a:pt x="145681" y="1932844"/>
                    </a:lnTo>
                    <a:lnTo>
                      <a:pt x="148382" y="1983519"/>
                    </a:lnTo>
                    <a:lnTo>
                      <a:pt x="151040" y="2034197"/>
                    </a:lnTo>
                    <a:lnTo>
                      <a:pt x="153655" y="2084878"/>
                    </a:lnTo>
                    <a:lnTo>
                      <a:pt x="156225" y="2135560"/>
                    </a:lnTo>
                    <a:lnTo>
                      <a:pt x="158750" y="2186245"/>
                    </a:lnTo>
                    <a:lnTo>
                      <a:pt x="161230" y="2236932"/>
                    </a:lnTo>
                    <a:lnTo>
                      <a:pt x="163663" y="2287622"/>
                    </a:lnTo>
                    <a:lnTo>
                      <a:pt x="166048" y="2338313"/>
                    </a:lnTo>
                    <a:lnTo>
                      <a:pt x="168385" y="2389007"/>
                    </a:lnTo>
                    <a:lnTo>
                      <a:pt x="170672" y="2439703"/>
                    </a:lnTo>
                    <a:lnTo>
                      <a:pt x="172910" y="2490400"/>
                    </a:lnTo>
                    <a:lnTo>
                      <a:pt x="175097" y="2541100"/>
                    </a:lnTo>
                    <a:lnTo>
                      <a:pt x="177232" y="2591801"/>
                    </a:lnTo>
                    <a:lnTo>
                      <a:pt x="179315" y="2642505"/>
                    </a:lnTo>
                    <a:lnTo>
                      <a:pt x="181344" y="2693209"/>
                    </a:lnTo>
                    <a:lnTo>
                      <a:pt x="183319" y="2743916"/>
                    </a:lnTo>
                    <a:lnTo>
                      <a:pt x="185239" y="2794624"/>
                    </a:lnTo>
                    <a:lnTo>
                      <a:pt x="187104" y="2845334"/>
                    </a:lnTo>
                    <a:lnTo>
                      <a:pt x="188911" y="2896045"/>
                    </a:lnTo>
                    <a:lnTo>
                      <a:pt x="190662" y="2946758"/>
                    </a:lnTo>
                    <a:lnTo>
                      <a:pt x="192354" y="2997471"/>
                    </a:lnTo>
                    <a:lnTo>
                      <a:pt x="193987" y="3048187"/>
                    </a:lnTo>
                    <a:lnTo>
                      <a:pt x="195488" y="3100351"/>
                    </a:lnTo>
                    <a:lnTo>
                      <a:pt x="196731" y="3152542"/>
                    </a:lnTo>
                    <a:lnTo>
                      <a:pt x="197769" y="3204754"/>
                    </a:lnTo>
                    <a:lnTo>
                      <a:pt x="198656" y="3256983"/>
                    </a:lnTo>
                    <a:lnTo>
                      <a:pt x="199446" y="3309224"/>
                    </a:lnTo>
                    <a:lnTo>
                      <a:pt x="200948" y="3413718"/>
                    </a:lnTo>
                    <a:lnTo>
                      <a:pt x="201767" y="3465962"/>
                    </a:lnTo>
                    <a:lnTo>
                      <a:pt x="202704" y="3518197"/>
                    </a:lnTo>
                    <a:lnTo>
                      <a:pt x="203811" y="3570418"/>
                    </a:lnTo>
                    <a:lnTo>
                      <a:pt x="205144" y="3622620"/>
                    </a:lnTo>
                    <a:lnTo>
                      <a:pt x="206754" y="3674798"/>
                    </a:lnTo>
                    <a:lnTo>
                      <a:pt x="208697" y="3726947"/>
                    </a:lnTo>
                    <a:lnTo>
                      <a:pt x="211025" y="3779061"/>
                    </a:lnTo>
                    <a:lnTo>
                      <a:pt x="221176" y="3788888"/>
                    </a:lnTo>
                    <a:lnTo>
                      <a:pt x="227993" y="3786428"/>
                    </a:lnTo>
                    <a:lnTo>
                      <a:pt x="233738" y="3729833"/>
                    </a:lnTo>
                    <a:lnTo>
                      <a:pt x="235397" y="3680495"/>
                    </a:lnTo>
                    <a:lnTo>
                      <a:pt x="236437" y="3631066"/>
                    </a:lnTo>
                    <a:lnTo>
                      <a:pt x="236927" y="3581566"/>
                    </a:lnTo>
                    <a:lnTo>
                      <a:pt x="236823" y="3518197"/>
                    </a:lnTo>
                    <a:lnTo>
                      <a:pt x="235784" y="3432839"/>
                    </a:lnTo>
                    <a:lnTo>
                      <a:pt x="234763" y="3383252"/>
                    </a:lnTo>
                    <a:lnTo>
                      <a:pt x="233537" y="3333692"/>
                    </a:lnTo>
                    <a:lnTo>
                      <a:pt x="232174" y="3284179"/>
                    </a:lnTo>
                    <a:lnTo>
                      <a:pt x="229315" y="3185372"/>
                    </a:lnTo>
                    <a:lnTo>
                      <a:pt x="227958" y="3136117"/>
                    </a:lnTo>
                    <a:lnTo>
                      <a:pt x="226552" y="3083797"/>
                    </a:lnTo>
                    <a:lnTo>
                      <a:pt x="225103" y="3031480"/>
                    </a:lnTo>
                    <a:lnTo>
                      <a:pt x="223607" y="2979164"/>
                    </a:lnTo>
                    <a:lnTo>
                      <a:pt x="222064" y="2926851"/>
                    </a:lnTo>
                    <a:lnTo>
                      <a:pt x="220471" y="2874540"/>
                    </a:lnTo>
                    <a:lnTo>
                      <a:pt x="218828" y="2822230"/>
                    </a:lnTo>
                    <a:lnTo>
                      <a:pt x="217131" y="2769922"/>
                    </a:lnTo>
                    <a:lnTo>
                      <a:pt x="215380" y="2717617"/>
                    </a:lnTo>
                    <a:lnTo>
                      <a:pt x="213573" y="2665313"/>
                    </a:lnTo>
                    <a:lnTo>
                      <a:pt x="211708" y="2613011"/>
                    </a:lnTo>
                    <a:lnTo>
                      <a:pt x="209784" y="2560710"/>
                    </a:lnTo>
                    <a:lnTo>
                      <a:pt x="207799" y="2508411"/>
                    </a:lnTo>
                    <a:lnTo>
                      <a:pt x="205750" y="2456114"/>
                    </a:lnTo>
                    <a:lnTo>
                      <a:pt x="203638" y="2403818"/>
                    </a:lnTo>
                    <a:lnTo>
                      <a:pt x="201459" y="2351524"/>
                    </a:lnTo>
                    <a:lnTo>
                      <a:pt x="199286" y="2300857"/>
                    </a:lnTo>
                    <a:lnTo>
                      <a:pt x="197053" y="2250191"/>
                    </a:lnTo>
                    <a:lnTo>
                      <a:pt x="194761" y="2199528"/>
                    </a:lnTo>
                    <a:lnTo>
                      <a:pt x="192409" y="2148866"/>
                    </a:lnTo>
                    <a:lnTo>
                      <a:pt x="189995" y="2098206"/>
                    </a:lnTo>
                    <a:lnTo>
                      <a:pt x="187521" y="2047549"/>
                    </a:lnTo>
                    <a:lnTo>
                      <a:pt x="184985" y="1996894"/>
                    </a:lnTo>
                    <a:lnTo>
                      <a:pt x="182387" y="1946241"/>
                    </a:lnTo>
                    <a:lnTo>
                      <a:pt x="179726" y="1895592"/>
                    </a:lnTo>
                    <a:lnTo>
                      <a:pt x="177003" y="1844945"/>
                    </a:lnTo>
                    <a:lnTo>
                      <a:pt x="174216" y="1794302"/>
                    </a:lnTo>
                    <a:lnTo>
                      <a:pt x="171364" y="1743661"/>
                    </a:lnTo>
                    <a:lnTo>
                      <a:pt x="168449" y="1693025"/>
                    </a:lnTo>
                    <a:lnTo>
                      <a:pt x="165468" y="1642391"/>
                    </a:lnTo>
                    <a:lnTo>
                      <a:pt x="162423" y="1591762"/>
                    </a:lnTo>
                    <a:lnTo>
                      <a:pt x="159311" y="1541137"/>
                    </a:lnTo>
                    <a:lnTo>
                      <a:pt x="156133" y="1490515"/>
                    </a:lnTo>
                    <a:lnTo>
                      <a:pt x="152888" y="1439898"/>
                    </a:lnTo>
                    <a:lnTo>
                      <a:pt x="149576" y="1389286"/>
                    </a:lnTo>
                    <a:lnTo>
                      <a:pt x="146196" y="1338678"/>
                    </a:lnTo>
                    <a:lnTo>
                      <a:pt x="142748" y="1288075"/>
                    </a:lnTo>
                    <a:lnTo>
                      <a:pt x="139232" y="1237477"/>
                    </a:lnTo>
                    <a:lnTo>
                      <a:pt x="135646" y="1186884"/>
                    </a:lnTo>
                    <a:lnTo>
                      <a:pt x="131990" y="1136297"/>
                    </a:lnTo>
                    <a:lnTo>
                      <a:pt x="128265" y="1085715"/>
                    </a:lnTo>
                    <a:lnTo>
                      <a:pt x="124469" y="1035139"/>
                    </a:lnTo>
                    <a:lnTo>
                      <a:pt x="120602" y="984568"/>
                    </a:lnTo>
                    <a:lnTo>
                      <a:pt x="116663" y="934004"/>
                    </a:lnTo>
                    <a:lnTo>
                      <a:pt x="112653" y="883445"/>
                    </a:lnTo>
                    <a:lnTo>
                      <a:pt x="108570" y="832893"/>
                    </a:lnTo>
                    <a:lnTo>
                      <a:pt x="104414" y="782348"/>
                    </a:lnTo>
                    <a:lnTo>
                      <a:pt x="100185" y="731809"/>
                    </a:lnTo>
                    <a:lnTo>
                      <a:pt x="95761" y="680009"/>
                    </a:lnTo>
                    <a:lnTo>
                      <a:pt x="91224" y="628225"/>
                    </a:lnTo>
                    <a:lnTo>
                      <a:pt x="86564" y="576458"/>
                    </a:lnTo>
                    <a:lnTo>
                      <a:pt x="81765" y="524709"/>
                    </a:lnTo>
                    <a:lnTo>
                      <a:pt x="76817" y="472978"/>
                    </a:lnTo>
                    <a:lnTo>
                      <a:pt x="71704" y="421266"/>
                    </a:lnTo>
                    <a:lnTo>
                      <a:pt x="66416" y="369575"/>
                    </a:lnTo>
                    <a:lnTo>
                      <a:pt x="60938" y="317903"/>
                    </a:lnTo>
                    <a:lnTo>
                      <a:pt x="55258" y="266253"/>
                    </a:lnTo>
                    <a:lnTo>
                      <a:pt x="49362" y="214625"/>
                    </a:lnTo>
                    <a:lnTo>
                      <a:pt x="43189" y="162619"/>
                    </a:lnTo>
                    <a:lnTo>
                      <a:pt x="36874" y="111437"/>
                    </a:lnTo>
                    <a:lnTo>
                      <a:pt x="30255" y="59878"/>
                    </a:lnTo>
                    <a:lnTo>
                      <a:pt x="23369" y="8344"/>
                    </a:lnTo>
                    <a:lnTo>
                      <a:pt x="18745" y="1422"/>
                    </a:lnTo>
                    <a:lnTo>
                      <a:pt x="10432"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p>
            </p:txBody>
          </p:sp>
          <p:sp>
            <p:nvSpPr>
              <p:cNvPr id="22574" name="Google Shape;98;p10">
                <a:extLst>
                  <a:ext uri="{FF2B5EF4-FFF2-40B4-BE49-F238E27FC236}">
                    <a16:creationId xmlns:a16="http://schemas.microsoft.com/office/drawing/2014/main" id="{1BDD7655-084C-6047-9434-382547280773}"/>
                  </a:ext>
                </a:extLst>
              </p:cNvPr>
              <p:cNvSpPr>
                <a:spLocks/>
              </p:cNvSpPr>
              <p:nvPr/>
            </p:nvSpPr>
            <p:spPr bwMode="auto">
              <a:xfrm>
                <a:off x="14876294" y="5520098"/>
                <a:ext cx="3606165" cy="65405"/>
              </a:xfrm>
              <a:custGeom>
                <a:avLst/>
                <a:gdLst>
                  <a:gd name="T0" fmla="*/ 2806907 w 3606165"/>
                  <a:gd name="T1" fmla="*/ 0 h 65404"/>
                  <a:gd name="T2" fmla="*/ 2558703 w 3606165"/>
                  <a:gd name="T3" fmla="*/ 593 h 65404"/>
                  <a:gd name="T4" fmla="*/ 154781 w 3606165"/>
                  <a:gd name="T5" fmla="*/ 36524 h 65404"/>
                  <a:gd name="T6" fmla="*/ 105052 w 3606165"/>
                  <a:gd name="T7" fmla="*/ 38905 h 65404"/>
                  <a:gd name="T8" fmla="*/ 55558 w 3606165"/>
                  <a:gd name="T9" fmla="*/ 42889 h 65404"/>
                  <a:gd name="T10" fmla="*/ 6457 w 3606165"/>
                  <a:gd name="T11" fmla="*/ 49053 h 65404"/>
                  <a:gd name="T12" fmla="*/ 0 w 3606165"/>
                  <a:gd name="T13" fmla="*/ 50037 h 65404"/>
                  <a:gd name="T14" fmla="*/ 2344 w 3606165"/>
                  <a:gd name="T15" fmla="*/ 59090 h 65404"/>
                  <a:gd name="T16" fmla="*/ 7890 w 3606165"/>
                  <a:gd name="T17" fmla="*/ 59655 h 65404"/>
                  <a:gd name="T18" fmla="*/ 61042 w 3606165"/>
                  <a:gd name="T19" fmla="*/ 63508 h 65404"/>
                  <a:gd name="T20" fmla="*/ 114507 w 3606165"/>
                  <a:gd name="T21" fmla="*/ 64894 h 65404"/>
                  <a:gd name="T22" fmla="*/ 168106 w 3606165"/>
                  <a:gd name="T23" fmla="*/ 64641 h 65404"/>
                  <a:gd name="T24" fmla="*/ 3598837 w 3606165"/>
                  <a:gd name="T25" fmla="*/ 36787 h 65404"/>
                  <a:gd name="T26" fmla="*/ 3603061 w 3606165"/>
                  <a:gd name="T27" fmla="*/ 35069 h 65404"/>
                  <a:gd name="T28" fmla="*/ 3605993 w 3606165"/>
                  <a:gd name="T29" fmla="*/ 26816 h 65404"/>
                  <a:gd name="T30" fmla="*/ 3602953 w 3606165"/>
                  <a:gd name="T31" fmla="*/ 18333 h 65404"/>
                  <a:gd name="T32" fmla="*/ 3545249 w 3606165"/>
                  <a:gd name="T33" fmla="*/ 10705 h 65404"/>
                  <a:gd name="T34" fmla="*/ 3496381 w 3606165"/>
                  <a:gd name="T35" fmla="*/ 8147 h 65404"/>
                  <a:gd name="T36" fmla="*/ 3447463 w 3606165"/>
                  <a:gd name="T37" fmla="*/ 6187 h 65404"/>
                  <a:gd name="T38" fmla="*/ 3349527 w 3606165"/>
                  <a:gd name="T39" fmla="*/ 3687 h 65404"/>
                  <a:gd name="T40" fmla="*/ 2806907 w 3606165"/>
                  <a:gd name="T41" fmla="*/ 0 h 65404"/>
                  <a:gd name="T42" fmla="*/ 3598837 w 3606165"/>
                  <a:gd name="T43" fmla="*/ 36787 h 65404"/>
                  <a:gd name="T44" fmla="*/ 3074567 w 3606165"/>
                  <a:gd name="T45" fmla="*/ 36787 h 65404"/>
                  <a:gd name="T46" fmla="*/ 3594049 w 3606165"/>
                  <a:gd name="T47" fmla="*/ 38735 h 65404"/>
                  <a:gd name="T48" fmla="*/ 3598837 w 3606165"/>
                  <a:gd name="T49" fmla="*/ 36787 h 654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06165"/>
                  <a:gd name="T76" fmla="*/ 0 h 65404"/>
                  <a:gd name="T77" fmla="*/ 3606165 w 3606165"/>
                  <a:gd name="T78" fmla="*/ 65404 h 654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06165" h="65404" extrusionOk="0">
                    <a:moveTo>
                      <a:pt x="2806906" y="0"/>
                    </a:moveTo>
                    <a:lnTo>
                      <a:pt x="2558702" y="593"/>
                    </a:lnTo>
                    <a:lnTo>
                      <a:pt x="154781" y="36516"/>
                    </a:lnTo>
                    <a:lnTo>
                      <a:pt x="105052" y="38897"/>
                    </a:lnTo>
                    <a:lnTo>
                      <a:pt x="55558" y="42881"/>
                    </a:lnTo>
                    <a:lnTo>
                      <a:pt x="6457" y="49045"/>
                    </a:lnTo>
                    <a:lnTo>
                      <a:pt x="0" y="50029"/>
                    </a:lnTo>
                    <a:lnTo>
                      <a:pt x="2344" y="59082"/>
                    </a:lnTo>
                    <a:lnTo>
                      <a:pt x="7890" y="59647"/>
                    </a:lnTo>
                    <a:lnTo>
                      <a:pt x="61042" y="63500"/>
                    </a:lnTo>
                    <a:lnTo>
                      <a:pt x="114507" y="64886"/>
                    </a:lnTo>
                    <a:lnTo>
                      <a:pt x="168106" y="64633"/>
                    </a:lnTo>
                    <a:lnTo>
                      <a:pt x="3598837" y="36779"/>
                    </a:lnTo>
                    <a:lnTo>
                      <a:pt x="3603061" y="35061"/>
                    </a:lnTo>
                    <a:lnTo>
                      <a:pt x="3605992" y="26816"/>
                    </a:lnTo>
                    <a:lnTo>
                      <a:pt x="3602952" y="18333"/>
                    </a:lnTo>
                    <a:lnTo>
                      <a:pt x="3545248" y="10705"/>
                    </a:lnTo>
                    <a:lnTo>
                      <a:pt x="3496381" y="8147"/>
                    </a:lnTo>
                    <a:lnTo>
                      <a:pt x="3447463" y="6187"/>
                    </a:lnTo>
                    <a:lnTo>
                      <a:pt x="3349526" y="3687"/>
                    </a:lnTo>
                    <a:lnTo>
                      <a:pt x="2806906" y="0"/>
                    </a:lnTo>
                    <a:close/>
                  </a:path>
                  <a:path w="3606165" h="65404" extrusionOk="0">
                    <a:moveTo>
                      <a:pt x="3598837" y="36779"/>
                    </a:moveTo>
                    <a:lnTo>
                      <a:pt x="3074567" y="36779"/>
                    </a:lnTo>
                    <a:lnTo>
                      <a:pt x="3594049" y="38727"/>
                    </a:lnTo>
                    <a:lnTo>
                      <a:pt x="3598837" y="36779"/>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p>
            </p:txBody>
          </p:sp>
        </p:grpSp>
        <p:sp>
          <p:nvSpPr>
            <p:cNvPr id="22570" name="Google Shape;91;p10">
              <a:extLst>
                <a:ext uri="{FF2B5EF4-FFF2-40B4-BE49-F238E27FC236}">
                  <a16:creationId xmlns:a16="http://schemas.microsoft.com/office/drawing/2014/main" id="{7E3F80C2-7A1C-AC45-AD81-F3A19BA7013D}"/>
                </a:ext>
              </a:extLst>
            </p:cNvPr>
            <p:cNvSpPr txBox="1">
              <a:spLocks noChangeArrowheads="1"/>
            </p:cNvSpPr>
            <p:nvPr/>
          </p:nvSpPr>
          <p:spPr bwMode="auto">
            <a:xfrm>
              <a:off x="6683375" y="3597275"/>
              <a:ext cx="1557338"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3506" rIns="0" bIns="0"/>
            <a:lstStyle>
              <a:lvl1pPr defTabSz="465138">
                <a:defRPr>
                  <a:solidFill>
                    <a:schemeClr val="tx1"/>
                  </a:solidFill>
                  <a:latin typeface="Arial" panose="020B0604020202020204" pitchFamily="34" charset="0"/>
                  <a:cs typeface="Arial" panose="020B0604020202020204" pitchFamily="34" charset="0"/>
                </a:defRPr>
              </a:lvl1pPr>
              <a:lvl2pPr marL="742950" indent="-285750" defTabSz="465138">
                <a:defRPr>
                  <a:solidFill>
                    <a:schemeClr val="tx1"/>
                  </a:solidFill>
                  <a:latin typeface="Arial" panose="020B0604020202020204" pitchFamily="34" charset="0"/>
                  <a:cs typeface="Arial" panose="020B0604020202020204" pitchFamily="34" charset="0"/>
                </a:defRPr>
              </a:lvl2pPr>
              <a:lvl3pPr marL="1143000" indent="-228600" defTabSz="465138">
                <a:defRPr>
                  <a:solidFill>
                    <a:schemeClr val="tx1"/>
                  </a:solidFill>
                  <a:latin typeface="Arial" panose="020B0604020202020204" pitchFamily="34" charset="0"/>
                  <a:cs typeface="Arial" panose="020B0604020202020204" pitchFamily="34" charset="0"/>
                </a:defRPr>
              </a:lvl3pPr>
              <a:lvl4pPr marL="1600200" indent="-228600" defTabSz="465138">
                <a:defRPr>
                  <a:solidFill>
                    <a:schemeClr val="tx1"/>
                  </a:solidFill>
                  <a:latin typeface="Arial" panose="020B0604020202020204" pitchFamily="34" charset="0"/>
                  <a:cs typeface="Arial" panose="020B0604020202020204" pitchFamily="34" charset="0"/>
                </a:defRPr>
              </a:lvl4pPr>
              <a:lvl5pPr marL="2057400" indent="-228600" defTabSz="465138">
                <a:defRPr>
                  <a:solidFill>
                    <a:schemeClr val="tx1"/>
                  </a:solidFill>
                  <a:latin typeface="Arial" panose="020B0604020202020204" pitchFamily="34" charset="0"/>
                  <a:cs typeface="Arial" panose="020B0604020202020204" pitchFamily="34" charset="0"/>
                </a:defRPr>
              </a:lvl5pPr>
              <a:lvl6pPr marL="2514600" indent="-228600" defTabSz="465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65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65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65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Clr>
                  <a:srgbClr val="000000"/>
                </a:buClr>
              </a:pPr>
              <a:r>
                <a:rPr lang="en-US" altLang="en-US" b="1" i="1">
                  <a:solidFill>
                    <a:srgbClr val="000000"/>
                  </a:solidFill>
                  <a:latin typeface="Segoe UI" pitchFamily="34" charset="0"/>
                  <a:ea typeface="Ebrima" panose="02000000000000000000" pitchFamily="2" charset="0"/>
                  <a:cs typeface="Segoe UI" pitchFamily="34" charset="0"/>
                  <a:sym typeface="Arial" panose="020B0604020202020204" pitchFamily="34" charset="0"/>
                </a:rPr>
                <a:t>Không để người lạ vào nhà, nhất là khi trong nhà chỉ có một mình…</a:t>
              </a:r>
            </a:p>
          </p:txBody>
        </p:sp>
      </p:grpSp>
      <p:grpSp>
        <p:nvGrpSpPr>
          <p:cNvPr id="12" name="Group 70">
            <a:extLst>
              <a:ext uri="{FF2B5EF4-FFF2-40B4-BE49-F238E27FC236}">
                <a16:creationId xmlns:a16="http://schemas.microsoft.com/office/drawing/2014/main" id="{08564A3C-6A78-E946-BF0C-783CAFF086B4}"/>
              </a:ext>
            </a:extLst>
          </p:cNvPr>
          <p:cNvGrpSpPr>
            <a:grpSpLocks/>
          </p:cNvGrpSpPr>
          <p:nvPr/>
        </p:nvGrpSpPr>
        <p:grpSpPr bwMode="auto">
          <a:xfrm>
            <a:off x="3200400" y="4572000"/>
            <a:ext cx="2819400" cy="1524000"/>
            <a:chOff x="8045326" y="8617267"/>
            <a:chExt cx="4172199" cy="3463791"/>
          </a:xfrm>
        </p:grpSpPr>
        <p:pic>
          <p:nvPicPr>
            <p:cNvPr id="22560" name="Google Shape;104;p10">
              <a:extLst>
                <a:ext uri="{FF2B5EF4-FFF2-40B4-BE49-F238E27FC236}">
                  <a16:creationId xmlns:a16="http://schemas.microsoft.com/office/drawing/2014/main" id="{5C04AD73-B6F5-2D42-8BB1-5B1621110476}"/>
                </a:ext>
              </a:extLst>
            </p:cNvP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5643123">
              <a:off x="9514233" y="9034641"/>
              <a:ext cx="1087379" cy="252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61" name="Google Shape;91;p10">
              <a:extLst>
                <a:ext uri="{FF2B5EF4-FFF2-40B4-BE49-F238E27FC236}">
                  <a16:creationId xmlns:a16="http://schemas.microsoft.com/office/drawing/2014/main" id="{F3383710-8F41-9144-84A3-A92C0666885B}"/>
                </a:ext>
              </a:extLst>
            </p:cNvPr>
            <p:cNvSpPr txBox="1">
              <a:spLocks noChangeArrowheads="1"/>
            </p:cNvSpPr>
            <p:nvPr/>
          </p:nvSpPr>
          <p:spPr bwMode="auto">
            <a:xfrm>
              <a:off x="8496375" y="8914378"/>
              <a:ext cx="3721150" cy="316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3506" rIns="0" bIns="0"/>
            <a:lstStyle>
              <a:lvl1pPr defTabSz="465138">
                <a:defRPr>
                  <a:solidFill>
                    <a:schemeClr val="tx1"/>
                  </a:solidFill>
                  <a:latin typeface="Arial" panose="020B0604020202020204" pitchFamily="34" charset="0"/>
                  <a:cs typeface="Arial" panose="020B0604020202020204" pitchFamily="34" charset="0"/>
                </a:defRPr>
              </a:lvl1pPr>
              <a:lvl2pPr marL="742950" indent="-285750" defTabSz="465138">
                <a:defRPr>
                  <a:solidFill>
                    <a:schemeClr val="tx1"/>
                  </a:solidFill>
                  <a:latin typeface="Arial" panose="020B0604020202020204" pitchFamily="34" charset="0"/>
                  <a:cs typeface="Arial" panose="020B0604020202020204" pitchFamily="34" charset="0"/>
                </a:defRPr>
              </a:lvl2pPr>
              <a:lvl3pPr marL="1143000" indent="-228600" defTabSz="465138">
                <a:defRPr>
                  <a:solidFill>
                    <a:schemeClr val="tx1"/>
                  </a:solidFill>
                  <a:latin typeface="Arial" panose="020B0604020202020204" pitchFamily="34" charset="0"/>
                  <a:cs typeface="Arial" panose="020B0604020202020204" pitchFamily="34" charset="0"/>
                </a:defRPr>
              </a:lvl3pPr>
              <a:lvl4pPr marL="1600200" indent="-228600" defTabSz="465138">
                <a:defRPr>
                  <a:solidFill>
                    <a:schemeClr val="tx1"/>
                  </a:solidFill>
                  <a:latin typeface="Arial" panose="020B0604020202020204" pitchFamily="34" charset="0"/>
                  <a:cs typeface="Arial" panose="020B0604020202020204" pitchFamily="34" charset="0"/>
                </a:defRPr>
              </a:lvl4pPr>
              <a:lvl5pPr marL="2057400" indent="-228600" defTabSz="465138">
                <a:defRPr>
                  <a:solidFill>
                    <a:schemeClr val="tx1"/>
                  </a:solidFill>
                  <a:latin typeface="Arial" panose="020B0604020202020204" pitchFamily="34" charset="0"/>
                  <a:cs typeface="Arial" panose="020B0604020202020204" pitchFamily="34" charset="0"/>
                </a:defRPr>
              </a:lvl5pPr>
              <a:lvl6pPr marL="2514600" indent="-228600" defTabSz="465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65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65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65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000000"/>
                </a:buClr>
              </a:pPr>
              <a:r>
                <a:rPr lang="en-US" altLang="en-US" b="1" i="1">
                  <a:solidFill>
                    <a:srgbClr val="000000"/>
                  </a:solidFill>
                  <a:latin typeface="Segoe UI" pitchFamily="34" charset="0"/>
                  <a:sym typeface="Arial" panose="020B0604020202020204" pitchFamily="34" charset="0"/>
                </a:rPr>
                <a:t>Không đi nhờ xe người lạ, không mang nhiều nữ trang;</a:t>
              </a:r>
            </a:p>
          </p:txBody>
        </p:sp>
        <p:grpSp>
          <p:nvGrpSpPr>
            <p:cNvPr id="22562" name="Group 73">
              <a:extLst>
                <a:ext uri="{FF2B5EF4-FFF2-40B4-BE49-F238E27FC236}">
                  <a16:creationId xmlns:a16="http://schemas.microsoft.com/office/drawing/2014/main" id="{E6D8774B-1A53-894C-AB05-A2E04BCB6555}"/>
                </a:ext>
              </a:extLst>
            </p:cNvPr>
            <p:cNvGrpSpPr>
              <a:grpSpLocks/>
            </p:cNvGrpSpPr>
            <p:nvPr/>
          </p:nvGrpSpPr>
          <p:grpSpPr bwMode="auto">
            <a:xfrm>
              <a:off x="8045326" y="8845545"/>
              <a:ext cx="3948289" cy="1950014"/>
              <a:chOff x="14716928" y="1685475"/>
              <a:chExt cx="3948289" cy="3900028"/>
            </a:xfrm>
          </p:grpSpPr>
          <p:sp>
            <p:nvSpPr>
              <p:cNvPr id="22563" name="Google Shape;95;p10">
                <a:extLst>
                  <a:ext uri="{FF2B5EF4-FFF2-40B4-BE49-F238E27FC236}">
                    <a16:creationId xmlns:a16="http://schemas.microsoft.com/office/drawing/2014/main" id="{FFFCDC60-C895-1B4F-8721-9EAF08081882}"/>
                  </a:ext>
                </a:extLst>
              </p:cNvPr>
              <p:cNvSpPr>
                <a:spLocks/>
              </p:cNvSpPr>
              <p:nvPr/>
            </p:nvSpPr>
            <p:spPr bwMode="auto">
              <a:xfrm>
                <a:off x="14716928" y="2121700"/>
                <a:ext cx="0" cy="968375"/>
              </a:xfrm>
              <a:custGeom>
                <a:avLst/>
                <a:gdLst>
                  <a:gd name="T0" fmla="*/ 0 w 120000"/>
                  <a:gd name="T1" fmla="*/ 0 h 968375"/>
                  <a:gd name="T2" fmla="*/ 0 w 120000"/>
                  <a:gd name="T3" fmla="*/ 967894 h 968375"/>
                  <a:gd name="T4" fmla="*/ 0 60000 65536"/>
                  <a:gd name="T5" fmla="*/ 0 60000 65536"/>
                  <a:gd name="T6" fmla="*/ 0 w 120000"/>
                  <a:gd name="T7" fmla="*/ 0 h 968375"/>
                  <a:gd name="T8" fmla="*/ 0 w 120000"/>
                  <a:gd name="T9" fmla="*/ 968375 h 968375"/>
                </a:gdLst>
                <a:ahLst/>
                <a:cxnLst>
                  <a:cxn ang="T4">
                    <a:pos x="T0" y="T1"/>
                  </a:cxn>
                  <a:cxn ang="T5">
                    <a:pos x="T2" y="T3"/>
                  </a:cxn>
                </a:cxnLst>
                <a:rect l="T6" t="T7" r="T8" b="T9"/>
                <a:pathLst>
                  <a:path w="120000" h="968375" extrusionOk="0">
                    <a:moveTo>
                      <a:pt x="0" y="0"/>
                    </a:moveTo>
                    <a:lnTo>
                      <a:pt x="0" y="967894"/>
                    </a:lnTo>
                  </a:path>
                </a:pathLst>
              </a:custGeom>
              <a:noFill/>
              <a:ln w="48950">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p>
            </p:txBody>
          </p:sp>
          <p:sp>
            <p:nvSpPr>
              <p:cNvPr id="22564" name="Google Shape;96;p10">
                <a:extLst>
                  <a:ext uri="{FF2B5EF4-FFF2-40B4-BE49-F238E27FC236}">
                    <a16:creationId xmlns:a16="http://schemas.microsoft.com/office/drawing/2014/main" id="{87E38C55-2D65-2C4B-9BB0-E562217B9FD5}"/>
                  </a:ext>
                </a:extLst>
              </p:cNvPr>
              <p:cNvSpPr>
                <a:spLocks/>
              </p:cNvSpPr>
              <p:nvPr/>
            </p:nvSpPr>
            <p:spPr bwMode="auto">
              <a:xfrm>
                <a:off x="14761613" y="1970310"/>
                <a:ext cx="3531870" cy="151130"/>
              </a:xfrm>
              <a:custGeom>
                <a:avLst/>
                <a:gdLst>
                  <a:gd name="T0" fmla="*/ 2997842 w 3531869"/>
                  <a:gd name="T1" fmla="*/ 0 h 151130"/>
                  <a:gd name="T2" fmla="*/ 2790990 w 3531869"/>
                  <a:gd name="T3" fmla="*/ 1767 h 151130"/>
                  <a:gd name="T4" fmla="*/ 1299171 w 3531869"/>
                  <a:gd name="T5" fmla="*/ 40722 h 151130"/>
                  <a:gd name="T6" fmla="*/ 998419 w 3531869"/>
                  <a:gd name="T7" fmla="*/ 53462 h 151130"/>
                  <a:gd name="T8" fmla="*/ 347101 w 3531869"/>
                  <a:gd name="T9" fmla="*/ 90254 h 151130"/>
                  <a:gd name="T10" fmla="*/ 249726 w 3531869"/>
                  <a:gd name="T11" fmla="*/ 98121 h 151130"/>
                  <a:gd name="T12" fmla="*/ 201129 w 3531869"/>
                  <a:gd name="T13" fmla="*/ 102804 h 151130"/>
                  <a:gd name="T14" fmla="*/ 152624 w 3531869"/>
                  <a:gd name="T15" fmla="*/ 108107 h 151130"/>
                  <a:gd name="T16" fmla="*/ 104235 w 3531869"/>
                  <a:gd name="T17" fmla="*/ 114120 h 151130"/>
                  <a:gd name="T18" fmla="*/ 55985 w 3531869"/>
                  <a:gd name="T19" fmla="*/ 120933 h 151130"/>
                  <a:gd name="T20" fmla="*/ 7898 w 3531869"/>
                  <a:gd name="T21" fmla="*/ 128636 h 151130"/>
                  <a:gd name="T22" fmla="*/ 0 w 3531869"/>
                  <a:gd name="T23" fmla="*/ 141069 h 151130"/>
                  <a:gd name="T24" fmla="*/ 3339 w 3531869"/>
                  <a:gd name="T25" fmla="*/ 148263 h 151130"/>
                  <a:gd name="T26" fmla="*/ 10891 w 3531869"/>
                  <a:gd name="T27" fmla="*/ 150802 h 151130"/>
                  <a:gd name="T28" fmla="*/ 110957 w 3531869"/>
                  <a:gd name="T29" fmla="*/ 139786 h 151130"/>
                  <a:gd name="T30" fmla="*/ 261436 w 3531869"/>
                  <a:gd name="T31" fmla="*/ 125652 h 151130"/>
                  <a:gd name="T32" fmla="*/ 462620 w 3531869"/>
                  <a:gd name="T33" fmla="*/ 110597 h 151130"/>
                  <a:gd name="T34" fmla="*/ 815472 w 3531869"/>
                  <a:gd name="T35" fmla="*/ 91799 h 151130"/>
                  <a:gd name="T36" fmla="*/ 1988556 w 3531869"/>
                  <a:gd name="T37" fmla="*/ 50440 h 151130"/>
                  <a:gd name="T38" fmla="*/ 2503058 w 3531869"/>
                  <a:gd name="T39" fmla="*/ 40721 h 151130"/>
                  <a:gd name="T40" fmla="*/ 3530746 w 3531869"/>
                  <a:gd name="T41" fmla="*/ 38674 h 151130"/>
                  <a:gd name="T42" fmla="*/ 3531666 w 3531869"/>
                  <a:gd name="T43" fmla="*/ 36105 h 151130"/>
                  <a:gd name="T44" fmla="*/ 3410616 w 3531869"/>
                  <a:gd name="T45" fmla="*/ 9559 h 151130"/>
                  <a:gd name="T46" fmla="*/ 3307630 w 3531869"/>
                  <a:gd name="T47" fmla="*/ 5069 h 151130"/>
                  <a:gd name="T48" fmla="*/ 3152858 w 3531869"/>
                  <a:gd name="T49" fmla="*/ 1133 h 151130"/>
                  <a:gd name="T50" fmla="*/ 2997842 w 3531869"/>
                  <a:gd name="T51" fmla="*/ 0 h 151130"/>
                  <a:gd name="T52" fmla="*/ 3530746 w 3531869"/>
                  <a:gd name="T53" fmla="*/ 38674 h 151130"/>
                  <a:gd name="T54" fmla="*/ 2863078 w 3531869"/>
                  <a:gd name="T55" fmla="*/ 38674 h 151130"/>
                  <a:gd name="T56" fmla="*/ 3214166 w 3531869"/>
                  <a:gd name="T57" fmla="*/ 40722 h 151130"/>
                  <a:gd name="T58" fmla="*/ 3314026 w 3531869"/>
                  <a:gd name="T59" fmla="*/ 43208 h 151130"/>
                  <a:gd name="T60" fmla="*/ 3413810 w 3531869"/>
                  <a:gd name="T61" fmla="*/ 47402 h 151130"/>
                  <a:gd name="T62" fmla="*/ 3463634 w 3531869"/>
                  <a:gd name="T63" fmla="*/ 50287 h 151130"/>
                  <a:gd name="T64" fmla="*/ 3513402 w 3531869"/>
                  <a:gd name="T65" fmla="*/ 53777 h 151130"/>
                  <a:gd name="T66" fmla="*/ 3527102 w 3531869"/>
                  <a:gd name="T67" fmla="*/ 48856 h 151130"/>
                  <a:gd name="T68" fmla="*/ 3530746 w 3531869"/>
                  <a:gd name="T69" fmla="*/ 38674 h 1511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31869"/>
                  <a:gd name="T106" fmla="*/ 0 h 151130"/>
                  <a:gd name="T107" fmla="*/ 3531869 w 3531869"/>
                  <a:gd name="T108" fmla="*/ 151130 h 1511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31869" h="151130" extrusionOk="0">
                    <a:moveTo>
                      <a:pt x="2997831" y="0"/>
                    </a:moveTo>
                    <a:lnTo>
                      <a:pt x="2790978" y="1767"/>
                    </a:lnTo>
                    <a:lnTo>
                      <a:pt x="1299166" y="40722"/>
                    </a:lnTo>
                    <a:lnTo>
                      <a:pt x="998414" y="53462"/>
                    </a:lnTo>
                    <a:lnTo>
                      <a:pt x="347101" y="90254"/>
                    </a:lnTo>
                    <a:lnTo>
                      <a:pt x="249726" y="98121"/>
                    </a:lnTo>
                    <a:lnTo>
                      <a:pt x="201129" y="102804"/>
                    </a:lnTo>
                    <a:lnTo>
                      <a:pt x="152624" y="108107"/>
                    </a:lnTo>
                    <a:lnTo>
                      <a:pt x="104235" y="114120"/>
                    </a:lnTo>
                    <a:lnTo>
                      <a:pt x="55985" y="120933"/>
                    </a:lnTo>
                    <a:lnTo>
                      <a:pt x="7898" y="128636"/>
                    </a:lnTo>
                    <a:lnTo>
                      <a:pt x="0" y="141069"/>
                    </a:lnTo>
                    <a:lnTo>
                      <a:pt x="3339" y="148263"/>
                    </a:lnTo>
                    <a:lnTo>
                      <a:pt x="10891" y="150802"/>
                    </a:lnTo>
                    <a:lnTo>
                      <a:pt x="110957" y="139786"/>
                    </a:lnTo>
                    <a:lnTo>
                      <a:pt x="261436" y="125652"/>
                    </a:lnTo>
                    <a:lnTo>
                      <a:pt x="462620" y="110597"/>
                    </a:lnTo>
                    <a:lnTo>
                      <a:pt x="815472" y="91799"/>
                    </a:lnTo>
                    <a:lnTo>
                      <a:pt x="1988548" y="50440"/>
                    </a:lnTo>
                    <a:lnTo>
                      <a:pt x="2503047" y="40721"/>
                    </a:lnTo>
                    <a:lnTo>
                      <a:pt x="3530735" y="38674"/>
                    </a:lnTo>
                    <a:lnTo>
                      <a:pt x="3531654" y="36105"/>
                    </a:lnTo>
                    <a:lnTo>
                      <a:pt x="3410604" y="9559"/>
                    </a:lnTo>
                    <a:lnTo>
                      <a:pt x="3307619" y="5069"/>
                    </a:lnTo>
                    <a:lnTo>
                      <a:pt x="3152847" y="1133"/>
                    </a:lnTo>
                    <a:lnTo>
                      <a:pt x="2997831" y="0"/>
                    </a:lnTo>
                    <a:close/>
                  </a:path>
                  <a:path w="3531869" h="151130" extrusionOk="0">
                    <a:moveTo>
                      <a:pt x="3530735" y="38674"/>
                    </a:moveTo>
                    <a:lnTo>
                      <a:pt x="2863067" y="38674"/>
                    </a:lnTo>
                    <a:lnTo>
                      <a:pt x="3214155" y="40722"/>
                    </a:lnTo>
                    <a:lnTo>
                      <a:pt x="3314015" y="43208"/>
                    </a:lnTo>
                    <a:lnTo>
                      <a:pt x="3413799" y="47402"/>
                    </a:lnTo>
                    <a:lnTo>
                      <a:pt x="3463623" y="50287"/>
                    </a:lnTo>
                    <a:lnTo>
                      <a:pt x="3513390" y="53777"/>
                    </a:lnTo>
                    <a:lnTo>
                      <a:pt x="3527091" y="48856"/>
                    </a:lnTo>
                    <a:lnTo>
                      <a:pt x="3530735" y="3867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p>
            </p:txBody>
          </p:sp>
          <p:sp>
            <p:nvSpPr>
              <p:cNvPr id="22565" name="Google Shape;97;p10">
                <a:extLst>
                  <a:ext uri="{FF2B5EF4-FFF2-40B4-BE49-F238E27FC236}">
                    <a16:creationId xmlns:a16="http://schemas.microsoft.com/office/drawing/2014/main" id="{EF72C9BF-62DC-C942-9246-D6CBD1045FF5}"/>
                  </a:ext>
                </a:extLst>
              </p:cNvPr>
              <p:cNvSpPr>
                <a:spLocks/>
              </p:cNvSpPr>
              <p:nvPr/>
            </p:nvSpPr>
            <p:spPr bwMode="auto">
              <a:xfrm>
                <a:off x="18427727" y="1685475"/>
                <a:ext cx="237490" cy="3789045"/>
              </a:xfrm>
              <a:custGeom>
                <a:avLst/>
                <a:gdLst>
                  <a:gd name="T0" fmla="*/ 0 w 237490"/>
                  <a:gd name="T1" fmla="*/ 11505 h 3789045"/>
                  <a:gd name="T2" fmla="*/ 16924 w 237490"/>
                  <a:gd name="T3" fmla="*/ 163019 h 3789045"/>
                  <a:gd name="T4" fmla="*/ 32383 w 237490"/>
                  <a:gd name="T5" fmla="*/ 313917 h 3789045"/>
                  <a:gd name="T6" fmla="*/ 46636 w 237490"/>
                  <a:gd name="T7" fmla="*/ 465370 h 3789045"/>
                  <a:gd name="T8" fmla="*/ 59775 w 237490"/>
                  <a:gd name="T9" fmla="*/ 616947 h 3789045"/>
                  <a:gd name="T10" fmla="*/ 71932 w 237490"/>
                  <a:gd name="T11" fmla="*/ 768620 h 3789045"/>
                  <a:gd name="T12" fmla="*/ 83240 w 237490"/>
                  <a:gd name="T13" fmla="*/ 920358 h 3789045"/>
                  <a:gd name="T14" fmla="*/ 93832 w 237490"/>
                  <a:gd name="T15" fmla="*/ 1072137 h 3789045"/>
                  <a:gd name="T16" fmla="*/ 103842 w 237490"/>
                  <a:gd name="T17" fmla="*/ 1223917 h 3789045"/>
                  <a:gd name="T18" fmla="*/ 113402 w 237490"/>
                  <a:gd name="T19" fmla="*/ 1375673 h 3789045"/>
                  <a:gd name="T20" fmla="*/ 122640 w 237490"/>
                  <a:gd name="T21" fmla="*/ 1527545 h 3789045"/>
                  <a:gd name="T22" fmla="*/ 131567 w 237490"/>
                  <a:gd name="T23" fmla="*/ 1679513 h 3789045"/>
                  <a:gd name="T24" fmla="*/ 140155 w 237490"/>
                  <a:gd name="T25" fmla="*/ 1831506 h 3789045"/>
                  <a:gd name="T26" fmla="*/ 148382 w 237490"/>
                  <a:gd name="T27" fmla="*/ 1983524 h 3789045"/>
                  <a:gd name="T28" fmla="*/ 156225 w 237490"/>
                  <a:gd name="T29" fmla="*/ 2135561 h 3789045"/>
                  <a:gd name="T30" fmla="*/ 163663 w 237490"/>
                  <a:gd name="T31" fmla="*/ 2287623 h 3789045"/>
                  <a:gd name="T32" fmla="*/ 170672 w 237490"/>
                  <a:gd name="T33" fmla="*/ 2439703 h 3789045"/>
                  <a:gd name="T34" fmla="*/ 177232 w 237490"/>
                  <a:gd name="T35" fmla="*/ 2591801 h 3789045"/>
                  <a:gd name="T36" fmla="*/ 183319 w 237490"/>
                  <a:gd name="T37" fmla="*/ 2743917 h 3789045"/>
                  <a:gd name="T38" fmla="*/ 188911 w 237490"/>
                  <a:gd name="T39" fmla="*/ 2896045 h 3789045"/>
                  <a:gd name="T40" fmla="*/ 193987 w 237490"/>
                  <a:gd name="T41" fmla="*/ 3048187 h 3789045"/>
                  <a:gd name="T42" fmla="*/ 197769 w 237490"/>
                  <a:gd name="T43" fmla="*/ 3204755 h 3789045"/>
                  <a:gd name="T44" fmla="*/ 200948 w 237490"/>
                  <a:gd name="T45" fmla="*/ 3413719 h 3789045"/>
                  <a:gd name="T46" fmla="*/ 203811 w 237490"/>
                  <a:gd name="T47" fmla="*/ 3570419 h 3789045"/>
                  <a:gd name="T48" fmla="*/ 208697 w 237490"/>
                  <a:gd name="T49" fmla="*/ 3726947 h 3789045"/>
                  <a:gd name="T50" fmla="*/ 227993 w 237490"/>
                  <a:gd name="T51" fmla="*/ 3786429 h 3789045"/>
                  <a:gd name="T52" fmla="*/ 236437 w 237490"/>
                  <a:gd name="T53" fmla="*/ 3631067 h 3789045"/>
                  <a:gd name="T54" fmla="*/ 235784 w 237490"/>
                  <a:gd name="T55" fmla="*/ 3432839 h 3789045"/>
                  <a:gd name="T56" fmla="*/ 232174 w 237490"/>
                  <a:gd name="T57" fmla="*/ 3284179 h 3789045"/>
                  <a:gd name="T58" fmla="*/ 226552 w 237490"/>
                  <a:gd name="T59" fmla="*/ 3083797 h 3789045"/>
                  <a:gd name="T60" fmla="*/ 222064 w 237490"/>
                  <a:gd name="T61" fmla="*/ 2926851 h 3789045"/>
                  <a:gd name="T62" fmla="*/ 217131 w 237490"/>
                  <a:gd name="T63" fmla="*/ 2769923 h 3789045"/>
                  <a:gd name="T64" fmla="*/ 211708 w 237490"/>
                  <a:gd name="T65" fmla="*/ 2613011 h 3789045"/>
                  <a:gd name="T66" fmla="*/ 205750 w 237490"/>
                  <a:gd name="T67" fmla="*/ 2456115 h 3789045"/>
                  <a:gd name="T68" fmla="*/ 199286 w 237490"/>
                  <a:gd name="T69" fmla="*/ 2300857 h 3789045"/>
                  <a:gd name="T70" fmla="*/ 192409 w 237490"/>
                  <a:gd name="T71" fmla="*/ 2148867 h 3789045"/>
                  <a:gd name="T72" fmla="*/ 184985 w 237490"/>
                  <a:gd name="T73" fmla="*/ 1996899 h 3789045"/>
                  <a:gd name="T74" fmla="*/ 177003 w 237490"/>
                  <a:gd name="T75" fmla="*/ 1844950 h 3789045"/>
                  <a:gd name="T76" fmla="*/ 168449 w 237490"/>
                  <a:gd name="T77" fmla="*/ 1693030 h 3789045"/>
                  <a:gd name="T78" fmla="*/ 159311 w 237490"/>
                  <a:gd name="T79" fmla="*/ 1541142 h 3789045"/>
                  <a:gd name="T80" fmla="*/ 149576 w 237490"/>
                  <a:gd name="T81" fmla="*/ 1389291 h 3789045"/>
                  <a:gd name="T82" fmla="*/ 139232 w 237490"/>
                  <a:gd name="T83" fmla="*/ 1237482 h 3789045"/>
                  <a:gd name="T84" fmla="*/ 128265 w 237490"/>
                  <a:gd name="T85" fmla="*/ 1085720 h 3789045"/>
                  <a:gd name="T86" fmla="*/ 116663 w 237490"/>
                  <a:gd name="T87" fmla="*/ 934004 h 3789045"/>
                  <a:gd name="T88" fmla="*/ 104414 w 237490"/>
                  <a:gd name="T89" fmla="*/ 782348 h 3789045"/>
                  <a:gd name="T90" fmla="*/ 91224 w 237490"/>
                  <a:gd name="T91" fmla="*/ 628225 h 3789045"/>
                  <a:gd name="T92" fmla="*/ 76817 w 237490"/>
                  <a:gd name="T93" fmla="*/ 472978 h 3789045"/>
                  <a:gd name="T94" fmla="*/ 60938 w 237490"/>
                  <a:gd name="T95" fmla="*/ 317903 h 3789045"/>
                  <a:gd name="T96" fmla="*/ 43189 w 237490"/>
                  <a:gd name="T97" fmla="*/ 162619 h 3789045"/>
                  <a:gd name="T98" fmla="*/ 23369 w 237490"/>
                  <a:gd name="T99" fmla="*/ 8344 h 37890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7490"/>
                  <a:gd name="T151" fmla="*/ 0 h 3789045"/>
                  <a:gd name="T152" fmla="*/ 237490 w 237490"/>
                  <a:gd name="T153" fmla="*/ 3789045 h 37890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7490" h="3789045" extrusionOk="0">
                    <a:moveTo>
                      <a:pt x="10432" y="0"/>
                    </a:moveTo>
                    <a:lnTo>
                      <a:pt x="2746" y="3539"/>
                    </a:lnTo>
                    <a:lnTo>
                      <a:pt x="0" y="11505"/>
                    </a:lnTo>
                    <a:lnTo>
                      <a:pt x="5788" y="61854"/>
                    </a:lnTo>
                    <a:lnTo>
                      <a:pt x="11414" y="112226"/>
                    </a:lnTo>
                    <a:lnTo>
                      <a:pt x="16924" y="163019"/>
                    </a:lnTo>
                    <a:lnTo>
                      <a:pt x="22195" y="213032"/>
                    </a:lnTo>
                    <a:lnTo>
                      <a:pt x="27361" y="263466"/>
                    </a:lnTo>
                    <a:lnTo>
                      <a:pt x="32383" y="313917"/>
                    </a:lnTo>
                    <a:lnTo>
                      <a:pt x="37266" y="364385"/>
                    </a:lnTo>
                    <a:lnTo>
                      <a:pt x="42015" y="414870"/>
                    </a:lnTo>
                    <a:lnTo>
                      <a:pt x="46636" y="465370"/>
                    </a:lnTo>
                    <a:lnTo>
                      <a:pt x="51133" y="515883"/>
                    </a:lnTo>
                    <a:lnTo>
                      <a:pt x="55511" y="566409"/>
                    </a:lnTo>
                    <a:lnTo>
                      <a:pt x="59775" y="616947"/>
                    </a:lnTo>
                    <a:lnTo>
                      <a:pt x="63930" y="667496"/>
                    </a:lnTo>
                    <a:lnTo>
                      <a:pt x="67980" y="718054"/>
                    </a:lnTo>
                    <a:lnTo>
                      <a:pt x="71932" y="768620"/>
                    </a:lnTo>
                    <a:lnTo>
                      <a:pt x="75789" y="819194"/>
                    </a:lnTo>
                    <a:lnTo>
                      <a:pt x="79557" y="869774"/>
                    </a:lnTo>
                    <a:lnTo>
                      <a:pt x="83240" y="920358"/>
                    </a:lnTo>
                    <a:lnTo>
                      <a:pt x="86844" y="970947"/>
                    </a:lnTo>
                    <a:lnTo>
                      <a:pt x="90373" y="1021539"/>
                    </a:lnTo>
                    <a:lnTo>
                      <a:pt x="93832" y="1072132"/>
                    </a:lnTo>
                    <a:lnTo>
                      <a:pt x="97227" y="1122726"/>
                    </a:lnTo>
                    <a:lnTo>
                      <a:pt x="100562" y="1173320"/>
                    </a:lnTo>
                    <a:lnTo>
                      <a:pt x="103842" y="1223912"/>
                    </a:lnTo>
                    <a:lnTo>
                      <a:pt x="107072" y="1274502"/>
                    </a:lnTo>
                    <a:lnTo>
                      <a:pt x="110257" y="1325087"/>
                    </a:lnTo>
                    <a:lnTo>
                      <a:pt x="113402" y="1375668"/>
                    </a:lnTo>
                    <a:lnTo>
                      <a:pt x="116511" y="1426243"/>
                    </a:lnTo>
                    <a:lnTo>
                      <a:pt x="119593" y="1476890"/>
                    </a:lnTo>
                    <a:lnTo>
                      <a:pt x="122640" y="1527540"/>
                    </a:lnTo>
                    <a:lnTo>
                      <a:pt x="125652" y="1578193"/>
                    </a:lnTo>
                    <a:lnTo>
                      <a:pt x="128628" y="1628849"/>
                    </a:lnTo>
                    <a:lnTo>
                      <a:pt x="131567" y="1679508"/>
                    </a:lnTo>
                    <a:lnTo>
                      <a:pt x="134468" y="1730169"/>
                    </a:lnTo>
                    <a:lnTo>
                      <a:pt x="137331" y="1780834"/>
                    </a:lnTo>
                    <a:lnTo>
                      <a:pt x="140155" y="1831501"/>
                    </a:lnTo>
                    <a:lnTo>
                      <a:pt x="142938" y="1882172"/>
                    </a:lnTo>
                    <a:lnTo>
                      <a:pt x="145681" y="1932844"/>
                    </a:lnTo>
                    <a:lnTo>
                      <a:pt x="148382" y="1983519"/>
                    </a:lnTo>
                    <a:lnTo>
                      <a:pt x="151040" y="2034197"/>
                    </a:lnTo>
                    <a:lnTo>
                      <a:pt x="153655" y="2084878"/>
                    </a:lnTo>
                    <a:lnTo>
                      <a:pt x="156225" y="2135560"/>
                    </a:lnTo>
                    <a:lnTo>
                      <a:pt x="158750" y="2186245"/>
                    </a:lnTo>
                    <a:lnTo>
                      <a:pt x="161230" y="2236932"/>
                    </a:lnTo>
                    <a:lnTo>
                      <a:pt x="163663" y="2287622"/>
                    </a:lnTo>
                    <a:lnTo>
                      <a:pt x="166048" y="2338313"/>
                    </a:lnTo>
                    <a:lnTo>
                      <a:pt x="168385" y="2389007"/>
                    </a:lnTo>
                    <a:lnTo>
                      <a:pt x="170672" y="2439703"/>
                    </a:lnTo>
                    <a:lnTo>
                      <a:pt x="172910" y="2490400"/>
                    </a:lnTo>
                    <a:lnTo>
                      <a:pt x="175097" y="2541100"/>
                    </a:lnTo>
                    <a:lnTo>
                      <a:pt x="177232" y="2591801"/>
                    </a:lnTo>
                    <a:lnTo>
                      <a:pt x="179315" y="2642505"/>
                    </a:lnTo>
                    <a:lnTo>
                      <a:pt x="181344" y="2693209"/>
                    </a:lnTo>
                    <a:lnTo>
                      <a:pt x="183319" y="2743916"/>
                    </a:lnTo>
                    <a:lnTo>
                      <a:pt x="185239" y="2794624"/>
                    </a:lnTo>
                    <a:lnTo>
                      <a:pt x="187104" y="2845334"/>
                    </a:lnTo>
                    <a:lnTo>
                      <a:pt x="188911" y="2896045"/>
                    </a:lnTo>
                    <a:lnTo>
                      <a:pt x="190662" y="2946758"/>
                    </a:lnTo>
                    <a:lnTo>
                      <a:pt x="192354" y="2997471"/>
                    </a:lnTo>
                    <a:lnTo>
                      <a:pt x="193987" y="3048187"/>
                    </a:lnTo>
                    <a:lnTo>
                      <a:pt x="195488" y="3100351"/>
                    </a:lnTo>
                    <a:lnTo>
                      <a:pt x="196731" y="3152542"/>
                    </a:lnTo>
                    <a:lnTo>
                      <a:pt x="197769" y="3204754"/>
                    </a:lnTo>
                    <a:lnTo>
                      <a:pt x="198656" y="3256983"/>
                    </a:lnTo>
                    <a:lnTo>
                      <a:pt x="199446" y="3309224"/>
                    </a:lnTo>
                    <a:lnTo>
                      <a:pt x="200948" y="3413718"/>
                    </a:lnTo>
                    <a:lnTo>
                      <a:pt x="201767" y="3465962"/>
                    </a:lnTo>
                    <a:lnTo>
                      <a:pt x="202704" y="3518197"/>
                    </a:lnTo>
                    <a:lnTo>
                      <a:pt x="203811" y="3570418"/>
                    </a:lnTo>
                    <a:lnTo>
                      <a:pt x="205144" y="3622620"/>
                    </a:lnTo>
                    <a:lnTo>
                      <a:pt x="206754" y="3674798"/>
                    </a:lnTo>
                    <a:lnTo>
                      <a:pt x="208697" y="3726947"/>
                    </a:lnTo>
                    <a:lnTo>
                      <a:pt x="211025" y="3779061"/>
                    </a:lnTo>
                    <a:lnTo>
                      <a:pt x="221176" y="3788888"/>
                    </a:lnTo>
                    <a:lnTo>
                      <a:pt x="227993" y="3786428"/>
                    </a:lnTo>
                    <a:lnTo>
                      <a:pt x="233738" y="3729833"/>
                    </a:lnTo>
                    <a:lnTo>
                      <a:pt x="235397" y="3680495"/>
                    </a:lnTo>
                    <a:lnTo>
                      <a:pt x="236437" y="3631066"/>
                    </a:lnTo>
                    <a:lnTo>
                      <a:pt x="236927" y="3581566"/>
                    </a:lnTo>
                    <a:lnTo>
                      <a:pt x="236823" y="3518197"/>
                    </a:lnTo>
                    <a:lnTo>
                      <a:pt x="235784" y="3432839"/>
                    </a:lnTo>
                    <a:lnTo>
                      <a:pt x="234763" y="3383252"/>
                    </a:lnTo>
                    <a:lnTo>
                      <a:pt x="233537" y="3333692"/>
                    </a:lnTo>
                    <a:lnTo>
                      <a:pt x="232174" y="3284179"/>
                    </a:lnTo>
                    <a:lnTo>
                      <a:pt x="229315" y="3185372"/>
                    </a:lnTo>
                    <a:lnTo>
                      <a:pt x="227958" y="3136117"/>
                    </a:lnTo>
                    <a:lnTo>
                      <a:pt x="226552" y="3083797"/>
                    </a:lnTo>
                    <a:lnTo>
                      <a:pt x="225103" y="3031480"/>
                    </a:lnTo>
                    <a:lnTo>
                      <a:pt x="223607" y="2979164"/>
                    </a:lnTo>
                    <a:lnTo>
                      <a:pt x="222064" y="2926851"/>
                    </a:lnTo>
                    <a:lnTo>
                      <a:pt x="220471" y="2874540"/>
                    </a:lnTo>
                    <a:lnTo>
                      <a:pt x="218828" y="2822230"/>
                    </a:lnTo>
                    <a:lnTo>
                      <a:pt x="217131" y="2769922"/>
                    </a:lnTo>
                    <a:lnTo>
                      <a:pt x="215380" y="2717617"/>
                    </a:lnTo>
                    <a:lnTo>
                      <a:pt x="213573" y="2665313"/>
                    </a:lnTo>
                    <a:lnTo>
                      <a:pt x="211708" y="2613011"/>
                    </a:lnTo>
                    <a:lnTo>
                      <a:pt x="209784" y="2560710"/>
                    </a:lnTo>
                    <a:lnTo>
                      <a:pt x="207799" y="2508411"/>
                    </a:lnTo>
                    <a:lnTo>
                      <a:pt x="205750" y="2456114"/>
                    </a:lnTo>
                    <a:lnTo>
                      <a:pt x="203638" y="2403818"/>
                    </a:lnTo>
                    <a:lnTo>
                      <a:pt x="201459" y="2351524"/>
                    </a:lnTo>
                    <a:lnTo>
                      <a:pt x="199286" y="2300857"/>
                    </a:lnTo>
                    <a:lnTo>
                      <a:pt x="197053" y="2250191"/>
                    </a:lnTo>
                    <a:lnTo>
                      <a:pt x="194761" y="2199528"/>
                    </a:lnTo>
                    <a:lnTo>
                      <a:pt x="192409" y="2148866"/>
                    </a:lnTo>
                    <a:lnTo>
                      <a:pt x="189995" y="2098206"/>
                    </a:lnTo>
                    <a:lnTo>
                      <a:pt x="187521" y="2047549"/>
                    </a:lnTo>
                    <a:lnTo>
                      <a:pt x="184985" y="1996894"/>
                    </a:lnTo>
                    <a:lnTo>
                      <a:pt x="182387" y="1946241"/>
                    </a:lnTo>
                    <a:lnTo>
                      <a:pt x="179726" y="1895592"/>
                    </a:lnTo>
                    <a:lnTo>
                      <a:pt x="177003" y="1844945"/>
                    </a:lnTo>
                    <a:lnTo>
                      <a:pt x="174216" y="1794302"/>
                    </a:lnTo>
                    <a:lnTo>
                      <a:pt x="171364" y="1743661"/>
                    </a:lnTo>
                    <a:lnTo>
                      <a:pt x="168449" y="1693025"/>
                    </a:lnTo>
                    <a:lnTo>
                      <a:pt x="165468" y="1642391"/>
                    </a:lnTo>
                    <a:lnTo>
                      <a:pt x="162423" y="1591762"/>
                    </a:lnTo>
                    <a:lnTo>
                      <a:pt x="159311" y="1541137"/>
                    </a:lnTo>
                    <a:lnTo>
                      <a:pt x="156133" y="1490515"/>
                    </a:lnTo>
                    <a:lnTo>
                      <a:pt x="152888" y="1439898"/>
                    </a:lnTo>
                    <a:lnTo>
                      <a:pt x="149576" y="1389286"/>
                    </a:lnTo>
                    <a:lnTo>
                      <a:pt x="146196" y="1338678"/>
                    </a:lnTo>
                    <a:lnTo>
                      <a:pt x="142748" y="1288075"/>
                    </a:lnTo>
                    <a:lnTo>
                      <a:pt x="139232" y="1237477"/>
                    </a:lnTo>
                    <a:lnTo>
                      <a:pt x="135646" y="1186884"/>
                    </a:lnTo>
                    <a:lnTo>
                      <a:pt x="131990" y="1136297"/>
                    </a:lnTo>
                    <a:lnTo>
                      <a:pt x="128265" y="1085715"/>
                    </a:lnTo>
                    <a:lnTo>
                      <a:pt x="124469" y="1035139"/>
                    </a:lnTo>
                    <a:lnTo>
                      <a:pt x="120602" y="984568"/>
                    </a:lnTo>
                    <a:lnTo>
                      <a:pt x="116663" y="934004"/>
                    </a:lnTo>
                    <a:lnTo>
                      <a:pt x="112653" y="883445"/>
                    </a:lnTo>
                    <a:lnTo>
                      <a:pt x="108570" y="832893"/>
                    </a:lnTo>
                    <a:lnTo>
                      <a:pt x="104414" y="782348"/>
                    </a:lnTo>
                    <a:lnTo>
                      <a:pt x="100185" y="731809"/>
                    </a:lnTo>
                    <a:lnTo>
                      <a:pt x="95761" y="680009"/>
                    </a:lnTo>
                    <a:lnTo>
                      <a:pt x="91224" y="628225"/>
                    </a:lnTo>
                    <a:lnTo>
                      <a:pt x="86564" y="576458"/>
                    </a:lnTo>
                    <a:lnTo>
                      <a:pt x="81765" y="524709"/>
                    </a:lnTo>
                    <a:lnTo>
                      <a:pt x="76817" y="472978"/>
                    </a:lnTo>
                    <a:lnTo>
                      <a:pt x="71704" y="421266"/>
                    </a:lnTo>
                    <a:lnTo>
                      <a:pt x="66416" y="369575"/>
                    </a:lnTo>
                    <a:lnTo>
                      <a:pt x="60938" y="317903"/>
                    </a:lnTo>
                    <a:lnTo>
                      <a:pt x="55258" y="266253"/>
                    </a:lnTo>
                    <a:lnTo>
                      <a:pt x="49362" y="214625"/>
                    </a:lnTo>
                    <a:lnTo>
                      <a:pt x="43189" y="162619"/>
                    </a:lnTo>
                    <a:lnTo>
                      <a:pt x="36874" y="111437"/>
                    </a:lnTo>
                    <a:lnTo>
                      <a:pt x="30255" y="59878"/>
                    </a:lnTo>
                    <a:lnTo>
                      <a:pt x="23369" y="8344"/>
                    </a:lnTo>
                    <a:lnTo>
                      <a:pt x="18745" y="1422"/>
                    </a:lnTo>
                    <a:lnTo>
                      <a:pt x="10432"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p>
            </p:txBody>
          </p:sp>
          <p:sp>
            <p:nvSpPr>
              <p:cNvPr id="22566" name="Google Shape;98;p10">
                <a:extLst>
                  <a:ext uri="{FF2B5EF4-FFF2-40B4-BE49-F238E27FC236}">
                    <a16:creationId xmlns:a16="http://schemas.microsoft.com/office/drawing/2014/main" id="{B4714C66-81A0-2C40-B82F-70075798B0C6}"/>
                  </a:ext>
                </a:extLst>
              </p:cNvPr>
              <p:cNvSpPr>
                <a:spLocks/>
              </p:cNvSpPr>
              <p:nvPr/>
            </p:nvSpPr>
            <p:spPr bwMode="auto">
              <a:xfrm>
                <a:off x="14876294" y="5520098"/>
                <a:ext cx="3606165" cy="65405"/>
              </a:xfrm>
              <a:custGeom>
                <a:avLst/>
                <a:gdLst>
                  <a:gd name="T0" fmla="*/ 2806907 w 3606165"/>
                  <a:gd name="T1" fmla="*/ 0 h 65404"/>
                  <a:gd name="T2" fmla="*/ 2558703 w 3606165"/>
                  <a:gd name="T3" fmla="*/ 593 h 65404"/>
                  <a:gd name="T4" fmla="*/ 154781 w 3606165"/>
                  <a:gd name="T5" fmla="*/ 36524 h 65404"/>
                  <a:gd name="T6" fmla="*/ 105052 w 3606165"/>
                  <a:gd name="T7" fmla="*/ 38905 h 65404"/>
                  <a:gd name="T8" fmla="*/ 55558 w 3606165"/>
                  <a:gd name="T9" fmla="*/ 42889 h 65404"/>
                  <a:gd name="T10" fmla="*/ 6457 w 3606165"/>
                  <a:gd name="T11" fmla="*/ 49053 h 65404"/>
                  <a:gd name="T12" fmla="*/ 0 w 3606165"/>
                  <a:gd name="T13" fmla="*/ 50037 h 65404"/>
                  <a:gd name="T14" fmla="*/ 2344 w 3606165"/>
                  <a:gd name="T15" fmla="*/ 59090 h 65404"/>
                  <a:gd name="T16" fmla="*/ 7890 w 3606165"/>
                  <a:gd name="T17" fmla="*/ 59655 h 65404"/>
                  <a:gd name="T18" fmla="*/ 61042 w 3606165"/>
                  <a:gd name="T19" fmla="*/ 63508 h 65404"/>
                  <a:gd name="T20" fmla="*/ 114507 w 3606165"/>
                  <a:gd name="T21" fmla="*/ 64894 h 65404"/>
                  <a:gd name="T22" fmla="*/ 168106 w 3606165"/>
                  <a:gd name="T23" fmla="*/ 64641 h 65404"/>
                  <a:gd name="T24" fmla="*/ 3598837 w 3606165"/>
                  <a:gd name="T25" fmla="*/ 36787 h 65404"/>
                  <a:gd name="T26" fmla="*/ 3603061 w 3606165"/>
                  <a:gd name="T27" fmla="*/ 35069 h 65404"/>
                  <a:gd name="T28" fmla="*/ 3605993 w 3606165"/>
                  <a:gd name="T29" fmla="*/ 26816 h 65404"/>
                  <a:gd name="T30" fmla="*/ 3602953 w 3606165"/>
                  <a:gd name="T31" fmla="*/ 18333 h 65404"/>
                  <a:gd name="T32" fmla="*/ 3545249 w 3606165"/>
                  <a:gd name="T33" fmla="*/ 10705 h 65404"/>
                  <a:gd name="T34" fmla="*/ 3496381 w 3606165"/>
                  <a:gd name="T35" fmla="*/ 8147 h 65404"/>
                  <a:gd name="T36" fmla="*/ 3447463 w 3606165"/>
                  <a:gd name="T37" fmla="*/ 6187 h 65404"/>
                  <a:gd name="T38" fmla="*/ 3349527 w 3606165"/>
                  <a:gd name="T39" fmla="*/ 3687 h 65404"/>
                  <a:gd name="T40" fmla="*/ 2806907 w 3606165"/>
                  <a:gd name="T41" fmla="*/ 0 h 65404"/>
                  <a:gd name="T42" fmla="*/ 3598837 w 3606165"/>
                  <a:gd name="T43" fmla="*/ 36787 h 65404"/>
                  <a:gd name="T44" fmla="*/ 3074567 w 3606165"/>
                  <a:gd name="T45" fmla="*/ 36787 h 65404"/>
                  <a:gd name="T46" fmla="*/ 3594049 w 3606165"/>
                  <a:gd name="T47" fmla="*/ 38735 h 65404"/>
                  <a:gd name="T48" fmla="*/ 3598837 w 3606165"/>
                  <a:gd name="T49" fmla="*/ 36787 h 654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06165"/>
                  <a:gd name="T76" fmla="*/ 0 h 65404"/>
                  <a:gd name="T77" fmla="*/ 3606165 w 3606165"/>
                  <a:gd name="T78" fmla="*/ 65404 h 654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06165" h="65404" extrusionOk="0">
                    <a:moveTo>
                      <a:pt x="2806906" y="0"/>
                    </a:moveTo>
                    <a:lnTo>
                      <a:pt x="2558702" y="593"/>
                    </a:lnTo>
                    <a:lnTo>
                      <a:pt x="154781" y="36516"/>
                    </a:lnTo>
                    <a:lnTo>
                      <a:pt x="105052" y="38897"/>
                    </a:lnTo>
                    <a:lnTo>
                      <a:pt x="55558" y="42881"/>
                    </a:lnTo>
                    <a:lnTo>
                      <a:pt x="6457" y="49045"/>
                    </a:lnTo>
                    <a:lnTo>
                      <a:pt x="0" y="50029"/>
                    </a:lnTo>
                    <a:lnTo>
                      <a:pt x="2344" y="59082"/>
                    </a:lnTo>
                    <a:lnTo>
                      <a:pt x="7890" y="59647"/>
                    </a:lnTo>
                    <a:lnTo>
                      <a:pt x="61042" y="63500"/>
                    </a:lnTo>
                    <a:lnTo>
                      <a:pt x="114507" y="64886"/>
                    </a:lnTo>
                    <a:lnTo>
                      <a:pt x="168106" y="64633"/>
                    </a:lnTo>
                    <a:lnTo>
                      <a:pt x="3598837" y="36779"/>
                    </a:lnTo>
                    <a:lnTo>
                      <a:pt x="3603061" y="35061"/>
                    </a:lnTo>
                    <a:lnTo>
                      <a:pt x="3605992" y="26816"/>
                    </a:lnTo>
                    <a:lnTo>
                      <a:pt x="3602952" y="18333"/>
                    </a:lnTo>
                    <a:lnTo>
                      <a:pt x="3545248" y="10705"/>
                    </a:lnTo>
                    <a:lnTo>
                      <a:pt x="3496381" y="8147"/>
                    </a:lnTo>
                    <a:lnTo>
                      <a:pt x="3447463" y="6187"/>
                    </a:lnTo>
                    <a:lnTo>
                      <a:pt x="3349526" y="3687"/>
                    </a:lnTo>
                    <a:lnTo>
                      <a:pt x="2806906" y="0"/>
                    </a:lnTo>
                    <a:close/>
                  </a:path>
                  <a:path w="3606165" h="65404" extrusionOk="0">
                    <a:moveTo>
                      <a:pt x="3598837" y="36779"/>
                    </a:moveTo>
                    <a:lnTo>
                      <a:pt x="3074567" y="36779"/>
                    </a:lnTo>
                    <a:lnTo>
                      <a:pt x="3594049" y="38727"/>
                    </a:lnTo>
                    <a:lnTo>
                      <a:pt x="3598837" y="36779"/>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p>
            </p:txBody>
          </p:sp>
        </p:grpSp>
      </p:grpSp>
      <p:grpSp>
        <p:nvGrpSpPr>
          <p:cNvPr id="22548" name="Google Shape;241;p13">
            <a:extLst>
              <a:ext uri="{FF2B5EF4-FFF2-40B4-BE49-F238E27FC236}">
                <a16:creationId xmlns:a16="http://schemas.microsoft.com/office/drawing/2014/main" id="{D624956F-87D3-E742-81AF-F5D453DE4B99}"/>
              </a:ext>
            </a:extLst>
          </p:cNvPr>
          <p:cNvGrpSpPr>
            <a:grpSpLocks/>
          </p:cNvGrpSpPr>
          <p:nvPr/>
        </p:nvGrpSpPr>
        <p:grpSpPr bwMode="auto">
          <a:xfrm>
            <a:off x="4267200" y="914400"/>
            <a:ext cx="701675" cy="788988"/>
            <a:chOff x="12207301" y="3215243"/>
            <a:chExt cx="5892457" cy="5164063"/>
          </a:xfrm>
        </p:grpSpPr>
        <p:sp>
          <p:nvSpPr>
            <p:cNvPr id="22550" name="Google Shape;242;p13">
              <a:extLst>
                <a:ext uri="{FF2B5EF4-FFF2-40B4-BE49-F238E27FC236}">
                  <a16:creationId xmlns:a16="http://schemas.microsoft.com/office/drawing/2014/main" id="{C71A7920-8830-6346-A3D3-A26A954DE66D}"/>
                </a:ext>
              </a:extLst>
            </p:cNvPr>
            <p:cNvSpPr>
              <a:spLocks noChangeArrowheads="1"/>
            </p:cNvSpPr>
            <p:nvPr/>
          </p:nvSpPr>
          <p:spPr bwMode="auto">
            <a:xfrm>
              <a:off x="12207301" y="3215243"/>
              <a:ext cx="5892457" cy="5164063"/>
            </a:xfrm>
            <a:prstGeom prst="rect">
              <a:avLst/>
            </a:pr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65138">
                <a:defRPr>
                  <a:solidFill>
                    <a:schemeClr val="tx1"/>
                  </a:solidFill>
                  <a:latin typeface="Arial" panose="020B0604020202020204" pitchFamily="34" charset="0"/>
                  <a:cs typeface="Arial" panose="020B0604020202020204" pitchFamily="34" charset="0"/>
                </a:defRPr>
              </a:lvl1pPr>
              <a:lvl2pPr marL="742950" indent="-285750" defTabSz="465138">
                <a:defRPr>
                  <a:solidFill>
                    <a:schemeClr val="tx1"/>
                  </a:solidFill>
                  <a:latin typeface="Arial" panose="020B0604020202020204" pitchFamily="34" charset="0"/>
                  <a:cs typeface="Arial" panose="020B0604020202020204" pitchFamily="34" charset="0"/>
                </a:defRPr>
              </a:lvl2pPr>
              <a:lvl3pPr marL="1143000" indent="-228600" defTabSz="465138">
                <a:defRPr>
                  <a:solidFill>
                    <a:schemeClr val="tx1"/>
                  </a:solidFill>
                  <a:latin typeface="Arial" panose="020B0604020202020204" pitchFamily="34" charset="0"/>
                  <a:cs typeface="Arial" panose="020B0604020202020204" pitchFamily="34" charset="0"/>
                </a:defRPr>
              </a:lvl3pPr>
              <a:lvl4pPr marL="1600200" indent="-228600" defTabSz="465138">
                <a:defRPr>
                  <a:solidFill>
                    <a:schemeClr val="tx1"/>
                  </a:solidFill>
                  <a:latin typeface="Arial" panose="020B0604020202020204" pitchFamily="34" charset="0"/>
                  <a:cs typeface="Arial" panose="020B0604020202020204" pitchFamily="34" charset="0"/>
                </a:defRPr>
              </a:lvl4pPr>
              <a:lvl5pPr marL="2057400" indent="-228600" defTabSz="465138">
                <a:defRPr>
                  <a:solidFill>
                    <a:schemeClr val="tx1"/>
                  </a:solidFill>
                  <a:latin typeface="Arial" panose="020B0604020202020204" pitchFamily="34" charset="0"/>
                  <a:cs typeface="Arial" panose="020B0604020202020204" pitchFamily="34" charset="0"/>
                </a:defRPr>
              </a:lvl5pPr>
              <a:lvl6pPr marL="2514600" indent="-228600" defTabSz="465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65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65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65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000000"/>
                </a:buClr>
              </a:pPr>
              <a:endParaRPr lang="en-US" altLang="en-US" sz="900">
                <a:solidFill>
                  <a:srgbClr val="000000"/>
                </a:solidFill>
                <a:latin typeface="Calibri" panose="020F0502020204030204" pitchFamily="34" charset="0"/>
                <a:sym typeface="Calibri" panose="020F0502020204030204" pitchFamily="34" charset="0"/>
              </a:endParaRPr>
            </a:p>
          </p:txBody>
        </p:sp>
        <p:sp>
          <p:nvSpPr>
            <p:cNvPr id="22551" name="Google Shape;243;p13">
              <a:extLst>
                <a:ext uri="{FF2B5EF4-FFF2-40B4-BE49-F238E27FC236}">
                  <a16:creationId xmlns:a16="http://schemas.microsoft.com/office/drawing/2014/main" id="{6DBEFFA6-5BB1-7744-9D69-D11724665FC1}"/>
                </a:ext>
              </a:extLst>
            </p:cNvPr>
            <p:cNvSpPr>
              <a:spLocks/>
            </p:cNvSpPr>
            <p:nvPr/>
          </p:nvSpPr>
          <p:spPr bwMode="auto">
            <a:xfrm>
              <a:off x="13250716" y="4714725"/>
              <a:ext cx="2423160" cy="2413000"/>
            </a:xfrm>
            <a:custGeom>
              <a:avLst/>
              <a:gdLst>
                <a:gd name="T0" fmla="*/ 1403165 w 2423159"/>
                <a:gd name="T1" fmla="*/ 2400298 h 2413000"/>
                <a:gd name="T2" fmla="*/ 708856 w 2423159"/>
                <a:gd name="T3" fmla="*/ 101599 h 2413000"/>
                <a:gd name="T4" fmla="*/ 511254 w 2423159"/>
                <a:gd name="T5" fmla="*/ 215899 h 2413000"/>
                <a:gd name="T6" fmla="*/ 339360 w 2423159"/>
                <a:gd name="T7" fmla="*/ 368299 h 2413000"/>
                <a:gd name="T8" fmla="*/ 197729 w 2423159"/>
                <a:gd name="T9" fmla="*/ 546099 h 2413000"/>
                <a:gd name="T10" fmla="*/ 90919 w 2423159"/>
                <a:gd name="T11" fmla="*/ 749299 h 2413000"/>
                <a:gd name="T12" fmla="*/ 23489 w 2423159"/>
                <a:gd name="T13" fmla="*/ 965199 h 2413000"/>
                <a:gd name="T14" fmla="*/ 0 w 2423159"/>
                <a:gd name="T15" fmla="*/ 1206499 h 2413000"/>
                <a:gd name="T16" fmla="*/ 23489 w 2423159"/>
                <a:gd name="T17" fmla="*/ 1447799 h 2413000"/>
                <a:gd name="T18" fmla="*/ 90919 w 2423159"/>
                <a:gd name="T19" fmla="*/ 1663699 h 2413000"/>
                <a:gd name="T20" fmla="*/ 197729 w 2423159"/>
                <a:gd name="T21" fmla="*/ 1866899 h 2413000"/>
                <a:gd name="T22" fmla="*/ 339360 w 2423159"/>
                <a:gd name="T23" fmla="*/ 2044699 h 2413000"/>
                <a:gd name="T24" fmla="*/ 511254 w 2423159"/>
                <a:gd name="T25" fmla="*/ 2197098 h 2413000"/>
                <a:gd name="T26" fmla="*/ 708856 w 2423159"/>
                <a:gd name="T27" fmla="*/ 2311398 h 2413000"/>
                <a:gd name="T28" fmla="*/ 1629087 w 2423159"/>
                <a:gd name="T29" fmla="*/ 2349498 h 2413000"/>
                <a:gd name="T30" fmla="*/ 1835689 w 2423159"/>
                <a:gd name="T31" fmla="*/ 2247898 h 2413000"/>
                <a:gd name="T32" fmla="*/ 1115364 w 2423159"/>
                <a:gd name="T33" fmla="*/ 2146298 h 2413000"/>
                <a:gd name="T34" fmla="*/ 803394 w 2423159"/>
                <a:gd name="T35" fmla="*/ 2057399 h 2413000"/>
                <a:gd name="T36" fmla="*/ 612507 w 2423159"/>
                <a:gd name="T37" fmla="*/ 1930399 h 2413000"/>
                <a:gd name="T38" fmla="*/ 456690 w 2423159"/>
                <a:gd name="T39" fmla="*/ 1765299 h 2413000"/>
                <a:gd name="T40" fmla="*/ 343411 w 2423159"/>
                <a:gd name="T41" fmla="*/ 1574799 h 2413000"/>
                <a:gd name="T42" fmla="*/ 280121 w 2423159"/>
                <a:gd name="T43" fmla="*/ 1346199 h 2413000"/>
                <a:gd name="T44" fmla="*/ 274118 w 2423159"/>
                <a:gd name="T45" fmla="*/ 1117599 h 2413000"/>
                <a:gd name="T46" fmla="*/ 326515 w 2423159"/>
                <a:gd name="T47" fmla="*/ 888999 h 2413000"/>
                <a:gd name="T48" fmla="*/ 430393 w 2423159"/>
                <a:gd name="T49" fmla="*/ 685799 h 2413000"/>
                <a:gd name="T50" fmla="*/ 578295 w 2423159"/>
                <a:gd name="T51" fmla="*/ 507999 h 2413000"/>
                <a:gd name="T52" fmla="*/ 762768 w 2423159"/>
                <a:gd name="T53" fmla="*/ 380999 h 2413000"/>
                <a:gd name="T54" fmla="*/ 1068258 w 2423159"/>
                <a:gd name="T55" fmla="*/ 279399 h 2413000"/>
                <a:gd name="T56" fmla="*/ 1874289 w 2423159"/>
                <a:gd name="T57" fmla="*/ 190499 h 2413000"/>
                <a:gd name="T58" fmla="*/ 1629087 w 2423159"/>
                <a:gd name="T59" fmla="*/ 76199 h 2413000"/>
                <a:gd name="T60" fmla="*/ 1354897 w 2423159"/>
                <a:gd name="T61" fmla="*/ 279399 h 2413000"/>
                <a:gd name="T62" fmla="*/ 1660385 w 2423159"/>
                <a:gd name="T63" fmla="*/ 380999 h 2413000"/>
                <a:gd name="T64" fmla="*/ 1844853 w 2423159"/>
                <a:gd name="T65" fmla="*/ 507999 h 2413000"/>
                <a:gd name="T66" fmla="*/ 1992756 w 2423159"/>
                <a:gd name="T67" fmla="*/ 685799 h 2413000"/>
                <a:gd name="T68" fmla="*/ 2096636 w 2423159"/>
                <a:gd name="T69" fmla="*/ 888999 h 2413000"/>
                <a:gd name="T70" fmla="*/ 2149038 w 2423159"/>
                <a:gd name="T71" fmla="*/ 1117599 h 2413000"/>
                <a:gd name="T72" fmla="*/ 2143034 w 2423159"/>
                <a:gd name="T73" fmla="*/ 1346199 h 2413000"/>
                <a:gd name="T74" fmla="*/ 2079740 w 2423159"/>
                <a:gd name="T75" fmla="*/ 1574799 h 2413000"/>
                <a:gd name="T76" fmla="*/ 1966459 w 2423159"/>
                <a:gd name="T77" fmla="*/ 1765299 h 2413000"/>
                <a:gd name="T78" fmla="*/ 1810646 w 2423159"/>
                <a:gd name="T79" fmla="*/ 1930399 h 2413000"/>
                <a:gd name="T80" fmla="*/ 1619759 w 2423159"/>
                <a:gd name="T81" fmla="*/ 2057399 h 2413000"/>
                <a:gd name="T82" fmla="*/ 1307792 w 2423159"/>
                <a:gd name="T83" fmla="*/ 2146298 h 2413000"/>
                <a:gd name="T84" fmla="*/ 2114690 w 2423159"/>
                <a:gd name="T85" fmla="*/ 2019299 h 2413000"/>
                <a:gd name="T86" fmla="*/ 2249722 w 2423159"/>
                <a:gd name="T87" fmla="*/ 1828799 h 2413000"/>
                <a:gd name="T88" fmla="*/ 2349020 w 2423159"/>
                <a:gd name="T89" fmla="*/ 1625599 h 2413000"/>
                <a:gd name="T90" fmla="*/ 2408026 w 2423159"/>
                <a:gd name="T91" fmla="*/ 1396999 h 2413000"/>
                <a:gd name="T92" fmla="*/ 2422192 w 2423159"/>
                <a:gd name="T93" fmla="*/ 1155699 h 2413000"/>
                <a:gd name="T94" fmla="*/ 2389550 w 2423159"/>
                <a:gd name="T95" fmla="*/ 927099 h 2413000"/>
                <a:gd name="T96" fmla="*/ 2313880 w 2423159"/>
                <a:gd name="T97" fmla="*/ 711199 h 2413000"/>
                <a:gd name="T98" fmla="*/ 2199740 w 2423159"/>
                <a:gd name="T99" fmla="*/ 507999 h 2413000"/>
                <a:gd name="T100" fmla="*/ 2051689 w 2423159"/>
                <a:gd name="T101" fmla="*/ 330199 h 2413000"/>
                <a:gd name="T102" fmla="*/ 1067094 w 2423159"/>
                <a:gd name="T103" fmla="*/ 0 h 24130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423159"/>
                <a:gd name="T157" fmla="*/ 0 h 2413000"/>
                <a:gd name="T158" fmla="*/ 2423159 w 2423159"/>
                <a:gd name="T159" fmla="*/ 2413000 h 24130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423159" h="2413000" extrusionOk="0">
                  <a:moveTo>
                    <a:pt x="1403157" y="2400299"/>
                  </a:moveTo>
                  <a:lnTo>
                    <a:pt x="1019988" y="2400299"/>
                  </a:lnTo>
                  <a:lnTo>
                    <a:pt x="1067089" y="2412999"/>
                  </a:lnTo>
                  <a:lnTo>
                    <a:pt x="1356055" y="2412999"/>
                  </a:lnTo>
                  <a:lnTo>
                    <a:pt x="1403157" y="2400299"/>
                  </a:lnTo>
                  <a:close/>
                </a:path>
                <a:path w="2423159" h="2413000" extrusionOk="0">
                  <a:moveTo>
                    <a:pt x="1495552" y="25399"/>
                  </a:moveTo>
                  <a:lnTo>
                    <a:pt x="927592" y="25399"/>
                  </a:lnTo>
                  <a:lnTo>
                    <a:pt x="837850" y="50799"/>
                  </a:lnTo>
                  <a:lnTo>
                    <a:pt x="794066" y="76199"/>
                  </a:lnTo>
                  <a:lnTo>
                    <a:pt x="708851" y="101599"/>
                  </a:lnTo>
                  <a:lnTo>
                    <a:pt x="667494" y="126999"/>
                  </a:lnTo>
                  <a:lnTo>
                    <a:pt x="627020" y="152399"/>
                  </a:lnTo>
                  <a:lnTo>
                    <a:pt x="587464" y="165099"/>
                  </a:lnTo>
                  <a:lnTo>
                    <a:pt x="548863" y="190499"/>
                  </a:lnTo>
                  <a:lnTo>
                    <a:pt x="511254" y="215899"/>
                  </a:lnTo>
                  <a:lnTo>
                    <a:pt x="474673" y="241299"/>
                  </a:lnTo>
                  <a:lnTo>
                    <a:pt x="439157" y="279399"/>
                  </a:lnTo>
                  <a:lnTo>
                    <a:pt x="404742" y="304799"/>
                  </a:lnTo>
                  <a:lnTo>
                    <a:pt x="371464" y="330199"/>
                  </a:lnTo>
                  <a:lnTo>
                    <a:pt x="339360" y="368299"/>
                  </a:lnTo>
                  <a:lnTo>
                    <a:pt x="308467" y="406399"/>
                  </a:lnTo>
                  <a:lnTo>
                    <a:pt x="278821" y="431799"/>
                  </a:lnTo>
                  <a:lnTo>
                    <a:pt x="250458" y="469899"/>
                  </a:lnTo>
                  <a:lnTo>
                    <a:pt x="223415" y="507999"/>
                  </a:lnTo>
                  <a:lnTo>
                    <a:pt x="197729" y="546099"/>
                  </a:lnTo>
                  <a:lnTo>
                    <a:pt x="173435" y="584199"/>
                  </a:lnTo>
                  <a:lnTo>
                    <a:pt x="150571" y="622299"/>
                  </a:lnTo>
                  <a:lnTo>
                    <a:pt x="129172" y="660399"/>
                  </a:lnTo>
                  <a:lnTo>
                    <a:pt x="109276" y="711199"/>
                  </a:lnTo>
                  <a:lnTo>
                    <a:pt x="90919" y="749299"/>
                  </a:lnTo>
                  <a:lnTo>
                    <a:pt x="74136" y="787399"/>
                  </a:lnTo>
                  <a:lnTo>
                    <a:pt x="58966" y="838199"/>
                  </a:lnTo>
                  <a:lnTo>
                    <a:pt x="45443" y="876299"/>
                  </a:lnTo>
                  <a:lnTo>
                    <a:pt x="33606" y="927099"/>
                  </a:lnTo>
                  <a:lnTo>
                    <a:pt x="23489" y="965199"/>
                  </a:lnTo>
                  <a:lnTo>
                    <a:pt x="15130" y="1015999"/>
                  </a:lnTo>
                  <a:lnTo>
                    <a:pt x="8565" y="1066799"/>
                  </a:lnTo>
                  <a:lnTo>
                    <a:pt x="3831" y="1104899"/>
                  </a:lnTo>
                  <a:lnTo>
                    <a:pt x="963" y="1155699"/>
                  </a:lnTo>
                  <a:lnTo>
                    <a:pt x="0" y="1206499"/>
                  </a:lnTo>
                  <a:lnTo>
                    <a:pt x="963" y="1257299"/>
                  </a:lnTo>
                  <a:lnTo>
                    <a:pt x="3831" y="1308099"/>
                  </a:lnTo>
                  <a:lnTo>
                    <a:pt x="8565" y="1346199"/>
                  </a:lnTo>
                  <a:lnTo>
                    <a:pt x="15130" y="1396999"/>
                  </a:lnTo>
                  <a:lnTo>
                    <a:pt x="23489" y="1447799"/>
                  </a:lnTo>
                  <a:lnTo>
                    <a:pt x="33606" y="1485899"/>
                  </a:lnTo>
                  <a:lnTo>
                    <a:pt x="45443" y="1536699"/>
                  </a:lnTo>
                  <a:lnTo>
                    <a:pt x="58966" y="1587499"/>
                  </a:lnTo>
                  <a:lnTo>
                    <a:pt x="74136" y="1625599"/>
                  </a:lnTo>
                  <a:lnTo>
                    <a:pt x="90919" y="1663699"/>
                  </a:lnTo>
                  <a:lnTo>
                    <a:pt x="109276" y="1714499"/>
                  </a:lnTo>
                  <a:lnTo>
                    <a:pt x="129172" y="1752599"/>
                  </a:lnTo>
                  <a:lnTo>
                    <a:pt x="150571" y="1790699"/>
                  </a:lnTo>
                  <a:lnTo>
                    <a:pt x="173435" y="1828799"/>
                  </a:lnTo>
                  <a:lnTo>
                    <a:pt x="197729" y="1866899"/>
                  </a:lnTo>
                  <a:lnTo>
                    <a:pt x="223415" y="1904999"/>
                  </a:lnTo>
                  <a:lnTo>
                    <a:pt x="250458" y="1943099"/>
                  </a:lnTo>
                  <a:lnTo>
                    <a:pt x="278821" y="1981199"/>
                  </a:lnTo>
                  <a:lnTo>
                    <a:pt x="308467" y="2019299"/>
                  </a:lnTo>
                  <a:lnTo>
                    <a:pt x="339360" y="2044699"/>
                  </a:lnTo>
                  <a:lnTo>
                    <a:pt x="371464" y="2082799"/>
                  </a:lnTo>
                  <a:lnTo>
                    <a:pt x="404742" y="2108199"/>
                  </a:lnTo>
                  <a:lnTo>
                    <a:pt x="439157" y="2146299"/>
                  </a:lnTo>
                  <a:lnTo>
                    <a:pt x="474673" y="2171699"/>
                  </a:lnTo>
                  <a:lnTo>
                    <a:pt x="511254" y="2197099"/>
                  </a:lnTo>
                  <a:lnTo>
                    <a:pt x="548863" y="2222499"/>
                  </a:lnTo>
                  <a:lnTo>
                    <a:pt x="587464" y="2247899"/>
                  </a:lnTo>
                  <a:lnTo>
                    <a:pt x="627020" y="2273299"/>
                  </a:lnTo>
                  <a:lnTo>
                    <a:pt x="667494" y="2285999"/>
                  </a:lnTo>
                  <a:lnTo>
                    <a:pt x="708851" y="2311399"/>
                  </a:lnTo>
                  <a:lnTo>
                    <a:pt x="751054" y="2324099"/>
                  </a:lnTo>
                  <a:lnTo>
                    <a:pt x="794066" y="2349499"/>
                  </a:lnTo>
                  <a:lnTo>
                    <a:pt x="973477" y="2400299"/>
                  </a:lnTo>
                  <a:lnTo>
                    <a:pt x="1449668" y="2400299"/>
                  </a:lnTo>
                  <a:lnTo>
                    <a:pt x="1629079" y="2349499"/>
                  </a:lnTo>
                  <a:lnTo>
                    <a:pt x="1672091" y="2324099"/>
                  </a:lnTo>
                  <a:lnTo>
                    <a:pt x="1714293" y="2311399"/>
                  </a:lnTo>
                  <a:lnTo>
                    <a:pt x="1755650" y="2285999"/>
                  </a:lnTo>
                  <a:lnTo>
                    <a:pt x="1796125" y="2273299"/>
                  </a:lnTo>
                  <a:lnTo>
                    <a:pt x="1835681" y="2247899"/>
                  </a:lnTo>
                  <a:lnTo>
                    <a:pt x="1874281" y="2222499"/>
                  </a:lnTo>
                  <a:lnTo>
                    <a:pt x="1911891" y="2197099"/>
                  </a:lnTo>
                  <a:lnTo>
                    <a:pt x="1948471" y="2171699"/>
                  </a:lnTo>
                  <a:lnTo>
                    <a:pt x="1983988" y="2146299"/>
                  </a:lnTo>
                  <a:lnTo>
                    <a:pt x="1115359" y="2146299"/>
                  </a:lnTo>
                  <a:lnTo>
                    <a:pt x="1068253" y="2133599"/>
                  </a:lnTo>
                  <a:lnTo>
                    <a:pt x="1021894" y="2133599"/>
                  </a:lnTo>
                  <a:lnTo>
                    <a:pt x="887894" y="2095499"/>
                  </a:lnTo>
                  <a:lnTo>
                    <a:pt x="845119" y="2070099"/>
                  </a:lnTo>
                  <a:lnTo>
                    <a:pt x="803389" y="2057399"/>
                  </a:lnTo>
                  <a:lnTo>
                    <a:pt x="762763" y="2031999"/>
                  </a:lnTo>
                  <a:lnTo>
                    <a:pt x="723302" y="2019299"/>
                  </a:lnTo>
                  <a:lnTo>
                    <a:pt x="685065" y="1993899"/>
                  </a:lnTo>
                  <a:lnTo>
                    <a:pt x="648112" y="1968499"/>
                  </a:lnTo>
                  <a:lnTo>
                    <a:pt x="612502" y="1930399"/>
                  </a:lnTo>
                  <a:lnTo>
                    <a:pt x="578295" y="1904999"/>
                  </a:lnTo>
                  <a:lnTo>
                    <a:pt x="545551" y="1879599"/>
                  </a:lnTo>
                  <a:lnTo>
                    <a:pt x="514329" y="1841499"/>
                  </a:lnTo>
                  <a:lnTo>
                    <a:pt x="484689" y="1803399"/>
                  </a:lnTo>
                  <a:lnTo>
                    <a:pt x="456690" y="1765299"/>
                  </a:lnTo>
                  <a:lnTo>
                    <a:pt x="430393" y="1739899"/>
                  </a:lnTo>
                  <a:lnTo>
                    <a:pt x="405857" y="1701799"/>
                  </a:lnTo>
                  <a:lnTo>
                    <a:pt x="383142" y="1650999"/>
                  </a:lnTo>
                  <a:lnTo>
                    <a:pt x="362306" y="1612899"/>
                  </a:lnTo>
                  <a:lnTo>
                    <a:pt x="343411" y="1574799"/>
                  </a:lnTo>
                  <a:lnTo>
                    <a:pt x="326515" y="1536699"/>
                  </a:lnTo>
                  <a:lnTo>
                    <a:pt x="311679" y="1485899"/>
                  </a:lnTo>
                  <a:lnTo>
                    <a:pt x="298961" y="1447799"/>
                  </a:lnTo>
                  <a:lnTo>
                    <a:pt x="288422" y="1396999"/>
                  </a:lnTo>
                  <a:lnTo>
                    <a:pt x="280121" y="1346199"/>
                  </a:lnTo>
                  <a:lnTo>
                    <a:pt x="274118" y="1308099"/>
                  </a:lnTo>
                  <a:lnTo>
                    <a:pt x="270472" y="1257299"/>
                  </a:lnTo>
                  <a:lnTo>
                    <a:pt x="269244" y="1206499"/>
                  </a:lnTo>
                  <a:lnTo>
                    <a:pt x="270472" y="1155699"/>
                  </a:lnTo>
                  <a:lnTo>
                    <a:pt x="274118" y="1117599"/>
                  </a:lnTo>
                  <a:lnTo>
                    <a:pt x="280121" y="1066799"/>
                  </a:lnTo>
                  <a:lnTo>
                    <a:pt x="288422" y="1015999"/>
                  </a:lnTo>
                  <a:lnTo>
                    <a:pt x="298961" y="977899"/>
                  </a:lnTo>
                  <a:lnTo>
                    <a:pt x="311679" y="927099"/>
                  </a:lnTo>
                  <a:lnTo>
                    <a:pt x="326515" y="888999"/>
                  </a:lnTo>
                  <a:lnTo>
                    <a:pt x="343411" y="838199"/>
                  </a:lnTo>
                  <a:lnTo>
                    <a:pt x="362306" y="800099"/>
                  </a:lnTo>
                  <a:lnTo>
                    <a:pt x="383142" y="761999"/>
                  </a:lnTo>
                  <a:lnTo>
                    <a:pt x="405857" y="723899"/>
                  </a:lnTo>
                  <a:lnTo>
                    <a:pt x="430393" y="685799"/>
                  </a:lnTo>
                  <a:lnTo>
                    <a:pt x="456690" y="647699"/>
                  </a:lnTo>
                  <a:lnTo>
                    <a:pt x="484689" y="609599"/>
                  </a:lnTo>
                  <a:lnTo>
                    <a:pt x="514329" y="571499"/>
                  </a:lnTo>
                  <a:lnTo>
                    <a:pt x="545551" y="546099"/>
                  </a:lnTo>
                  <a:lnTo>
                    <a:pt x="578295" y="507999"/>
                  </a:lnTo>
                  <a:lnTo>
                    <a:pt x="612502" y="482599"/>
                  </a:lnTo>
                  <a:lnTo>
                    <a:pt x="648112" y="457199"/>
                  </a:lnTo>
                  <a:lnTo>
                    <a:pt x="685065" y="431799"/>
                  </a:lnTo>
                  <a:lnTo>
                    <a:pt x="723302" y="406399"/>
                  </a:lnTo>
                  <a:lnTo>
                    <a:pt x="762763" y="380999"/>
                  </a:lnTo>
                  <a:lnTo>
                    <a:pt x="803389" y="355599"/>
                  </a:lnTo>
                  <a:lnTo>
                    <a:pt x="845119" y="342899"/>
                  </a:lnTo>
                  <a:lnTo>
                    <a:pt x="887894" y="317499"/>
                  </a:lnTo>
                  <a:lnTo>
                    <a:pt x="1021894" y="279399"/>
                  </a:lnTo>
                  <a:lnTo>
                    <a:pt x="1068253" y="279399"/>
                  </a:lnTo>
                  <a:lnTo>
                    <a:pt x="1115359" y="266699"/>
                  </a:lnTo>
                  <a:lnTo>
                    <a:pt x="1972149" y="266699"/>
                  </a:lnTo>
                  <a:lnTo>
                    <a:pt x="1948471" y="241299"/>
                  </a:lnTo>
                  <a:lnTo>
                    <a:pt x="1911891" y="215899"/>
                  </a:lnTo>
                  <a:lnTo>
                    <a:pt x="1874281" y="190499"/>
                  </a:lnTo>
                  <a:lnTo>
                    <a:pt x="1835681" y="165099"/>
                  </a:lnTo>
                  <a:lnTo>
                    <a:pt x="1796125" y="152399"/>
                  </a:lnTo>
                  <a:lnTo>
                    <a:pt x="1755650" y="126999"/>
                  </a:lnTo>
                  <a:lnTo>
                    <a:pt x="1714293" y="101599"/>
                  </a:lnTo>
                  <a:lnTo>
                    <a:pt x="1629079" y="76199"/>
                  </a:lnTo>
                  <a:lnTo>
                    <a:pt x="1585294" y="50799"/>
                  </a:lnTo>
                  <a:lnTo>
                    <a:pt x="1495552" y="25399"/>
                  </a:lnTo>
                  <a:close/>
                </a:path>
                <a:path w="2423159" h="2413000" extrusionOk="0">
                  <a:moveTo>
                    <a:pt x="1972149" y="266699"/>
                  </a:moveTo>
                  <a:lnTo>
                    <a:pt x="1307784" y="266699"/>
                  </a:lnTo>
                  <a:lnTo>
                    <a:pt x="1354889" y="279399"/>
                  </a:lnTo>
                  <a:lnTo>
                    <a:pt x="1401248" y="279399"/>
                  </a:lnTo>
                  <a:lnTo>
                    <a:pt x="1535246" y="317499"/>
                  </a:lnTo>
                  <a:lnTo>
                    <a:pt x="1578021" y="342899"/>
                  </a:lnTo>
                  <a:lnTo>
                    <a:pt x="1619751" y="355599"/>
                  </a:lnTo>
                  <a:lnTo>
                    <a:pt x="1660377" y="380999"/>
                  </a:lnTo>
                  <a:lnTo>
                    <a:pt x="1699838" y="406399"/>
                  </a:lnTo>
                  <a:lnTo>
                    <a:pt x="1738075" y="431799"/>
                  </a:lnTo>
                  <a:lnTo>
                    <a:pt x="1775028" y="457199"/>
                  </a:lnTo>
                  <a:lnTo>
                    <a:pt x="1810638" y="482599"/>
                  </a:lnTo>
                  <a:lnTo>
                    <a:pt x="1844845" y="507999"/>
                  </a:lnTo>
                  <a:lnTo>
                    <a:pt x="1877590" y="546099"/>
                  </a:lnTo>
                  <a:lnTo>
                    <a:pt x="1908812" y="571499"/>
                  </a:lnTo>
                  <a:lnTo>
                    <a:pt x="1938452" y="609599"/>
                  </a:lnTo>
                  <a:lnTo>
                    <a:pt x="1966451" y="647699"/>
                  </a:lnTo>
                  <a:lnTo>
                    <a:pt x="1992748" y="685799"/>
                  </a:lnTo>
                  <a:lnTo>
                    <a:pt x="2017285" y="723899"/>
                  </a:lnTo>
                  <a:lnTo>
                    <a:pt x="2040001" y="761999"/>
                  </a:lnTo>
                  <a:lnTo>
                    <a:pt x="2060836" y="800099"/>
                  </a:lnTo>
                  <a:lnTo>
                    <a:pt x="2079732" y="838199"/>
                  </a:lnTo>
                  <a:lnTo>
                    <a:pt x="2096628" y="888999"/>
                  </a:lnTo>
                  <a:lnTo>
                    <a:pt x="2111465" y="927099"/>
                  </a:lnTo>
                  <a:lnTo>
                    <a:pt x="2124183" y="977899"/>
                  </a:lnTo>
                  <a:lnTo>
                    <a:pt x="2134722" y="1015999"/>
                  </a:lnTo>
                  <a:lnTo>
                    <a:pt x="2143023" y="1066799"/>
                  </a:lnTo>
                  <a:lnTo>
                    <a:pt x="2149027" y="1117599"/>
                  </a:lnTo>
                  <a:lnTo>
                    <a:pt x="2152672" y="1155699"/>
                  </a:lnTo>
                  <a:lnTo>
                    <a:pt x="2153901" y="1206499"/>
                  </a:lnTo>
                  <a:lnTo>
                    <a:pt x="2152672" y="1257299"/>
                  </a:lnTo>
                  <a:lnTo>
                    <a:pt x="2149027" y="1308099"/>
                  </a:lnTo>
                  <a:lnTo>
                    <a:pt x="2143023" y="1346199"/>
                  </a:lnTo>
                  <a:lnTo>
                    <a:pt x="2134722" y="1396999"/>
                  </a:lnTo>
                  <a:lnTo>
                    <a:pt x="2124183" y="1447799"/>
                  </a:lnTo>
                  <a:lnTo>
                    <a:pt x="2111465" y="1485899"/>
                  </a:lnTo>
                  <a:lnTo>
                    <a:pt x="2096628" y="1536699"/>
                  </a:lnTo>
                  <a:lnTo>
                    <a:pt x="2079732" y="1574799"/>
                  </a:lnTo>
                  <a:lnTo>
                    <a:pt x="2060836" y="1612899"/>
                  </a:lnTo>
                  <a:lnTo>
                    <a:pt x="2040001" y="1650999"/>
                  </a:lnTo>
                  <a:lnTo>
                    <a:pt x="2017285" y="1701799"/>
                  </a:lnTo>
                  <a:lnTo>
                    <a:pt x="1992748" y="1739899"/>
                  </a:lnTo>
                  <a:lnTo>
                    <a:pt x="1966451" y="1765299"/>
                  </a:lnTo>
                  <a:lnTo>
                    <a:pt x="1938452" y="1803399"/>
                  </a:lnTo>
                  <a:lnTo>
                    <a:pt x="1908812" y="1841499"/>
                  </a:lnTo>
                  <a:lnTo>
                    <a:pt x="1877590" y="1879599"/>
                  </a:lnTo>
                  <a:lnTo>
                    <a:pt x="1844845" y="1904999"/>
                  </a:lnTo>
                  <a:lnTo>
                    <a:pt x="1810638" y="1930399"/>
                  </a:lnTo>
                  <a:lnTo>
                    <a:pt x="1775028" y="1968499"/>
                  </a:lnTo>
                  <a:lnTo>
                    <a:pt x="1738075" y="1993899"/>
                  </a:lnTo>
                  <a:lnTo>
                    <a:pt x="1699838" y="2019299"/>
                  </a:lnTo>
                  <a:lnTo>
                    <a:pt x="1660377" y="2031999"/>
                  </a:lnTo>
                  <a:lnTo>
                    <a:pt x="1619751" y="2057399"/>
                  </a:lnTo>
                  <a:lnTo>
                    <a:pt x="1578021" y="2070099"/>
                  </a:lnTo>
                  <a:lnTo>
                    <a:pt x="1535246" y="2095499"/>
                  </a:lnTo>
                  <a:lnTo>
                    <a:pt x="1401248" y="2133599"/>
                  </a:lnTo>
                  <a:lnTo>
                    <a:pt x="1354889" y="2133599"/>
                  </a:lnTo>
                  <a:lnTo>
                    <a:pt x="1307784" y="2146299"/>
                  </a:lnTo>
                  <a:lnTo>
                    <a:pt x="1983988" y="2146299"/>
                  </a:lnTo>
                  <a:lnTo>
                    <a:pt x="2018403" y="2108199"/>
                  </a:lnTo>
                  <a:lnTo>
                    <a:pt x="2051681" y="2082799"/>
                  </a:lnTo>
                  <a:lnTo>
                    <a:pt x="2083784" y="2044699"/>
                  </a:lnTo>
                  <a:lnTo>
                    <a:pt x="2114678" y="2019299"/>
                  </a:lnTo>
                  <a:lnTo>
                    <a:pt x="2144324" y="1981199"/>
                  </a:lnTo>
                  <a:lnTo>
                    <a:pt x="2172687" y="1943099"/>
                  </a:lnTo>
                  <a:lnTo>
                    <a:pt x="2199729" y="1904999"/>
                  </a:lnTo>
                  <a:lnTo>
                    <a:pt x="2225416" y="1866899"/>
                  </a:lnTo>
                  <a:lnTo>
                    <a:pt x="2249710" y="1828799"/>
                  </a:lnTo>
                  <a:lnTo>
                    <a:pt x="2272574" y="1790699"/>
                  </a:lnTo>
                  <a:lnTo>
                    <a:pt x="2293972" y="1752599"/>
                  </a:lnTo>
                  <a:lnTo>
                    <a:pt x="2313869" y="1714499"/>
                  </a:lnTo>
                  <a:lnTo>
                    <a:pt x="2332226" y="1663699"/>
                  </a:lnTo>
                  <a:lnTo>
                    <a:pt x="2349008" y="1625599"/>
                  </a:lnTo>
                  <a:lnTo>
                    <a:pt x="2364179" y="1587499"/>
                  </a:lnTo>
                  <a:lnTo>
                    <a:pt x="2377701" y="1536699"/>
                  </a:lnTo>
                  <a:lnTo>
                    <a:pt x="2389539" y="1485899"/>
                  </a:lnTo>
                  <a:lnTo>
                    <a:pt x="2399656" y="1447799"/>
                  </a:lnTo>
                  <a:lnTo>
                    <a:pt x="2408015" y="1396999"/>
                  </a:lnTo>
                  <a:lnTo>
                    <a:pt x="2414579" y="1346199"/>
                  </a:lnTo>
                  <a:lnTo>
                    <a:pt x="2419314" y="1308099"/>
                  </a:lnTo>
                  <a:lnTo>
                    <a:pt x="2422181" y="1257299"/>
                  </a:lnTo>
                  <a:lnTo>
                    <a:pt x="2423145" y="1206499"/>
                  </a:lnTo>
                  <a:lnTo>
                    <a:pt x="2422181" y="1155699"/>
                  </a:lnTo>
                  <a:lnTo>
                    <a:pt x="2419314" y="1104899"/>
                  </a:lnTo>
                  <a:lnTo>
                    <a:pt x="2414579" y="1066799"/>
                  </a:lnTo>
                  <a:lnTo>
                    <a:pt x="2408015" y="1015999"/>
                  </a:lnTo>
                  <a:lnTo>
                    <a:pt x="2399656" y="965199"/>
                  </a:lnTo>
                  <a:lnTo>
                    <a:pt x="2389539" y="927099"/>
                  </a:lnTo>
                  <a:lnTo>
                    <a:pt x="2377701" y="876299"/>
                  </a:lnTo>
                  <a:lnTo>
                    <a:pt x="2364179" y="838199"/>
                  </a:lnTo>
                  <a:lnTo>
                    <a:pt x="2349008" y="787399"/>
                  </a:lnTo>
                  <a:lnTo>
                    <a:pt x="2332226" y="749299"/>
                  </a:lnTo>
                  <a:lnTo>
                    <a:pt x="2313869" y="711199"/>
                  </a:lnTo>
                  <a:lnTo>
                    <a:pt x="2293972" y="660399"/>
                  </a:lnTo>
                  <a:lnTo>
                    <a:pt x="2272574" y="622299"/>
                  </a:lnTo>
                  <a:lnTo>
                    <a:pt x="2249710" y="584199"/>
                  </a:lnTo>
                  <a:lnTo>
                    <a:pt x="2225416" y="546099"/>
                  </a:lnTo>
                  <a:lnTo>
                    <a:pt x="2199729" y="507999"/>
                  </a:lnTo>
                  <a:lnTo>
                    <a:pt x="2172687" y="469899"/>
                  </a:lnTo>
                  <a:lnTo>
                    <a:pt x="2144324" y="431799"/>
                  </a:lnTo>
                  <a:lnTo>
                    <a:pt x="2114678" y="406399"/>
                  </a:lnTo>
                  <a:lnTo>
                    <a:pt x="2083784" y="368299"/>
                  </a:lnTo>
                  <a:lnTo>
                    <a:pt x="2051681" y="330199"/>
                  </a:lnTo>
                  <a:lnTo>
                    <a:pt x="2018403" y="304799"/>
                  </a:lnTo>
                  <a:lnTo>
                    <a:pt x="1983988" y="279399"/>
                  </a:lnTo>
                  <a:lnTo>
                    <a:pt x="1972149" y="266699"/>
                  </a:lnTo>
                  <a:close/>
                </a:path>
                <a:path w="2423159" h="2413000" extrusionOk="0">
                  <a:moveTo>
                    <a:pt x="1356055" y="0"/>
                  </a:moveTo>
                  <a:lnTo>
                    <a:pt x="1067089" y="0"/>
                  </a:lnTo>
                  <a:lnTo>
                    <a:pt x="973477" y="25399"/>
                  </a:lnTo>
                  <a:lnTo>
                    <a:pt x="1449668" y="25399"/>
                  </a:lnTo>
                  <a:lnTo>
                    <a:pt x="1356055" y="0"/>
                  </a:lnTo>
                  <a:close/>
                </a:path>
              </a:pathLst>
            </a:custGeom>
            <a:solidFill>
              <a:srgbClr val="A649C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p>
          </p:txBody>
        </p:sp>
        <p:sp>
          <p:nvSpPr>
            <p:cNvPr id="22552" name="Google Shape;244;p13">
              <a:extLst>
                <a:ext uri="{FF2B5EF4-FFF2-40B4-BE49-F238E27FC236}">
                  <a16:creationId xmlns:a16="http://schemas.microsoft.com/office/drawing/2014/main" id="{A2F0F9B5-AB57-E841-8257-9E992593CA59}"/>
                </a:ext>
              </a:extLst>
            </p:cNvPr>
            <p:cNvSpPr>
              <a:spLocks/>
            </p:cNvSpPr>
            <p:nvPr/>
          </p:nvSpPr>
          <p:spPr bwMode="auto">
            <a:xfrm>
              <a:off x="13962302" y="5416144"/>
              <a:ext cx="1000125" cy="1000125"/>
            </a:xfrm>
            <a:custGeom>
              <a:avLst/>
              <a:gdLst>
                <a:gd name="T0" fmla="*/ 451862 w 1000125"/>
                <a:gd name="T1" fmla="*/ 2288 h 1000125"/>
                <a:gd name="T2" fmla="*/ 359647 w 1000125"/>
                <a:gd name="T3" fmla="*/ 19971 h 1000125"/>
                <a:gd name="T4" fmla="*/ 274288 w 1000125"/>
                <a:gd name="T5" fmla="*/ 53729 h 1000125"/>
                <a:gd name="T6" fmla="*/ 197463 w 1000125"/>
                <a:gd name="T7" fmla="*/ 101886 h 1000125"/>
                <a:gd name="T8" fmla="*/ 130846 w 1000125"/>
                <a:gd name="T9" fmla="*/ 162768 h 1000125"/>
                <a:gd name="T10" fmla="*/ 76115 w 1000125"/>
                <a:gd name="T11" fmla="*/ 234697 h 1000125"/>
                <a:gd name="T12" fmla="*/ 34946 w 1000125"/>
                <a:gd name="T13" fmla="*/ 315997 h 1000125"/>
                <a:gd name="T14" fmla="*/ 9016 w 1000125"/>
                <a:gd name="T15" fmla="*/ 404992 h 1000125"/>
                <a:gd name="T16" fmla="*/ 0 w 1000125"/>
                <a:gd name="T17" fmla="*/ 500007 h 1000125"/>
                <a:gd name="T18" fmla="*/ 9016 w 1000125"/>
                <a:gd name="T19" fmla="*/ 595021 h 1000125"/>
                <a:gd name="T20" fmla="*/ 34946 w 1000125"/>
                <a:gd name="T21" fmla="*/ 684016 h 1000125"/>
                <a:gd name="T22" fmla="*/ 76115 w 1000125"/>
                <a:gd name="T23" fmla="*/ 765316 h 1000125"/>
                <a:gd name="T24" fmla="*/ 130846 w 1000125"/>
                <a:gd name="T25" fmla="*/ 837245 h 1000125"/>
                <a:gd name="T26" fmla="*/ 197463 w 1000125"/>
                <a:gd name="T27" fmla="*/ 898127 h 1000125"/>
                <a:gd name="T28" fmla="*/ 274288 w 1000125"/>
                <a:gd name="T29" fmla="*/ 946284 h 1000125"/>
                <a:gd name="T30" fmla="*/ 359647 w 1000125"/>
                <a:gd name="T31" fmla="*/ 980043 h 1000125"/>
                <a:gd name="T32" fmla="*/ 451862 w 1000125"/>
                <a:gd name="T33" fmla="*/ 997725 h 1000125"/>
                <a:gd name="T34" fmla="*/ 548170 w 1000125"/>
                <a:gd name="T35" fmla="*/ 997725 h 1000125"/>
                <a:gd name="T36" fmla="*/ 640382 w 1000125"/>
                <a:gd name="T37" fmla="*/ 980043 h 1000125"/>
                <a:gd name="T38" fmla="*/ 725739 w 1000125"/>
                <a:gd name="T39" fmla="*/ 946284 h 1000125"/>
                <a:gd name="T40" fmla="*/ 802563 w 1000125"/>
                <a:gd name="T41" fmla="*/ 898127 h 1000125"/>
                <a:gd name="T42" fmla="*/ 869178 w 1000125"/>
                <a:gd name="T43" fmla="*/ 837245 h 1000125"/>
                <a:gd name="T44" fmla="*/ 923909 w 1000125"/>
                <a:gd name="T45" fmla="*/ 765316 h 1000125"/>
                <a:gd name="T46" fmla="*/ 965077 w 1000125"/>
                <a:gd name="T47" fmla="*/ 684016 h 1000125"/>
                <a:gd name="T48" fmla="*/ 991008 w 1000125"/>
                <a:gd name="T49" fmla="*/ 595021 h 1000125"/>
                <a:gd name="T50" fmla="*/ 1000024 w 1000125"/>
                <a:gd name="T51" fmla="*/ 500007 h 1000125"/>
                <a:gd name="T52" fmla="*/ 991008 w 1000125"/>
                <a:gd name="T53" fmla="*/ 404992 h 1000125"/>
                <a:gd name="T54" fmla="*/ 965077 w 1000125"/>
                <a:gd name="T55" fmla="*/ 315997 h 1000125"/>
                <a:gd name="T56" fmla="*/ 923909 w 1000125"/>
                <a:gd name="T57" fmla="*/ 234697 h 1000125"/>
                <a:gd name="T58" fmla="*/ 869178 w 1000125"/>
                <a:gd name="T59" fmla="*/ 162768 h 1000125"/>
                <a:gd name="T60" fmla="*/ 802563 w 1000125"/>
                <a:gd name="T61" fmla="*/ 101886 h 1000125"/>
                <a:gd name="T62" fmla="*/ 725739 w 1000125"/>
                <a:gd name="T63" fmla="*/ 53729 h 1000125"/>
                <a:gd name="T64" fmla="*/ 640382 w 1000125"/>
                <a:gd name="T65" fmla="*/ 19971 h 1000125"/>
                <a:gd name="T66" fmla="*/ 548170 w 1000125"/>
                <a:gd name="T67" fmla="*/ 2288 h 1000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00125"/>
                <a:gd name="T103" fmla="*/ 0 h 1000125"/>
                <a:gd name="T104" fmla="*/ 1000125 w 1000125"/>
                <a:gd name="T105" fmla="*/ 1000125 h 1000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00125" h="1000125" extrusionOk="0">
                  <a:moveTo>
                    <a:pt x="500017" y="0"/>
                  </a:moveTo>
                  <a:lnTo>
                    <a:pt x="451862" y="2288"/>
                  </a:lnTo>
                  <a:lnTo>
                    <a:pt x="405002" y="9015"/>
                  </a:lnTo>
                  <a:lnTo>
                    <a:pt x="359647" y="19971"/>
                  </a:lnTo>
                  <a:lnTo>
                    <a:pt x="316006" y="34945"/>
                  </a:lnTo>
                  <a:lnTo>
                    <a:pt x="274288" y="53729"/>
                  </a:lnTo>
                  <a:lnTo>
                    <a:pt x="234704" y="76112"/>
                  </a:lnTo>
                  <a:lnTo>
                    <a:pt x="197463" y="101886"/>
                  </a:lnTo>
                  <a:lnTo>
                    <a:pt x="162773" y="130841"/>
                  </a:lnTo>
                  <a:lnTo>
                    <a:pt x="130846" y="162768"/>
                  </a:lnTo>
                  <a:lnTo>
                    <a:pt x="101890" y="197456"/>
                  </a:lnTo>
                  <a:lnTo>
                    <a:pt x="76115" y="234697"/>
                  </a:lnTo>
                  <a:lnTo>
                    <a:pt x="53731" y="274280"/>
                  </a:lnTo>
                  <a:lnTo>
                    <a:pt x="34946" y="315997"/>
                  </a:lnTo>
                  <a:lnTo>
                    <a:pt x="19971" y="359637"/>
                  </a:lnTo>
                  <a:lnTo>
                    <a:pt x="9016" y="404992"/>
                  </a:lnTo>
                  <a:lnTo>
                    <a:pt x="2288" y="451852"/>
                  </a:lnTo>
                  <a:lnTo>
                    <a:pt x="0" y="500007"/>
                  </a:lnTo>
                  <a:lnTo>
                    <a:pt x="2288" y="548161"/>
                  </a:lnTo>
                  <a:lnTo>
                    <a:pt x="9016" y="595021"/>
                  </a:lnTo>
                  <a:lnTo>
                    <a:pt x="19971" y="640376"/>
                  </a:lnTo>
                  <a:lnTo>
                    <a:pt x="34946" y="684016"/>
                  </a:lnTo>
                  <a:lnTo>
                    <a:pt x="53731" y="725733"/>
                  </a:lnTo>
                  <a:lnTo>
                    <a:pt x="76115" y="765316"/>
                  </a:lnTo>
                  <a:lnTo>
                    <a:pt x="101890" y="802557"/>
                  </a:lnTo>
                  <a:lnTo>
                    <a:pt x="130846" y="837245"/>
                  </a:lnTo>
                  <a:lnTo>
                    <a:pt x="162773" y="869172"/>
                  </a:lnTo>
                  <a:lnTo>
                    <a:pt x="197463" y="898127"/>
                  </a:lnTo>
                  <a:lnTo>
                    <a:pt x="234704" y="923901"/>
                  </a:lnTo>
                  <a:lnTo>
                    <a:pt x="274288" y="946284"/>
                  </a:lnTo>
                  <a:lnTo>
                    <a:pt x="316006" y="965068"/>
                  </a:lnTo>
                  <a:lnTo>
                    <a:pt x="359647" y="980043"/>
                  </a:lnTo>
                  <a:lnTo>
                    <a:pt x="405002" y="990998"/>
                  </a:lnTo>
                  <a:lnTo>
                    <a:pt x="451862" y="997725"/>
                  </a:lnTo>
                  <a:lnTo>
                    <a:pt x="500017" y="1000014"/>
                  </a:lnTo>
                  <a:lnTo>
                    <a:pt x="548170" y="997725"/>
                  </a:lnTo>
                  <a:lnTo>
                    <a:pt x="595029" y="990998"/>
                  </a:lnTo>
                  <a:lnTo>
                    <a:pt x="640382" y="980043"/>
                  </a:lnTo>
                  <a:lnTo>
                    <a:pt x="684022" y="965068"/>
                  </a:lnTo>
                  <a:lnTo>
                    <a:pt x="725739" y="946284"/>
                  </a:lnTo>
                  <a:lnTo>
                    <a:pt x="765322" y="923901"/>
                  </a:lnTo>
                  <a:lnTo>
                    <a:pt x="802563" y="898127"/>
                  </a:lnTo>
                  <a:lnTo>
                    <a:pt x="837252" y="869172"/>
                  </a:lnTo>
                  <a:lnTo>
                    <a:pt x="869178" y="837245"/>
                  </a:lnTo>
                  <a:lnTo>
                    <a:pt x="898134" y="802557"/>
                  </a:lnTo>
                  <a:lnTo>
                    <a:pt x="923909" y="765316"/>
                  </a:lnTo>
                  <a:lnTo>
                    <a:pt x="946293" y="725733"/>
                  </a:lnTo>
                  <a:lnTo>
                    <a:pt x="965077" y="684016"/>
                  </a:lnTo>
                  <a:lnTo>
                    <a:pt x="980052" y="640376"/>
                  </a:lnTo>
                  <a:lnTo>
                    <a:pt x="991008" y="595021"/>
                  </a:lnTo>
                  <a:lnTo>
                    <a:pt x="997735" y="548161"/>
                  </a:lnTo>
                  <a:lnTo>
                    <a:pt x="1000024" y="500007"/>
                  </a:lnTo>
                  <a:lnTo>
                    <a:pt x="997735" y="451852"/>
                  </a:lnTo>
                  <a:lnTo>
                    <a:pt x="991008" y="404992"/>
                  </a:lnTo>
                  <a:lnTo>
                    <a:pt x="980052" y="359637"/>
                  </a:lnTo>
                  <a:lnTo>
                    <a:pt x="965077" y="315997"/>
                  </a:lnTo>
                  <a:lnTo>
                    <a:pt x="946293" y="274280"/>
                  </a:lnTo>
                  <a:lnTo>
                    <a:pt x="923909" y="234697"/>
                  </a:lnTo>
                  <a:lnTo>
                    <a:pt x="898134" y="197456"/>
                  </a:lnTo>
                  <a:lnTo>
                    <a:pt x="869178" y="162768"/>
                  </a:lnTo>
                  <a:lnTo>
                    <a:pt x="837252" y="130841"/>
                  </a:lnTo>
                  <a:lnTo>
                    <a:pt x="802563" y="101886"/>
                  </a:lnTo>
                  <a:lnTo>
                    <a:pt x="765322" y="76112"/>
                  </a:lnTo>
                  <a:lnTo>
                    <a:pt x="725739" y="53729"/>
                  </a:lnTo>
                  <a:lnTo>
                    <a:pt x="684022" y="34945"/>
                  </a:lnTo>
                  <a:lnTo>
                    <a:pt x="640382" y="19971"/>
                  </a:lnTo>
                  <a:lnTo>
                    <a:pt x="595029" y="9015"/>
                  </a:lnTo>
                  <a:lnTo>
                    <a:pt x="548170" y="2288"/>
                  </a:lnTo>
                  <a:lnTo>
                    <a:pt x="500017" y="0"/>
                  </a:lnTo>
                  <a:close/>
                </a:path>
              </a:pathLst>
            </a:custGeom>
            <a:solidFill>
              <a:srgbClr val="16E9D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p>
          </p:txBody>
        </p:sp>
        <p:sp>
          <p:nvSpPr>
            <p:cNvPr id="22553" name="Google Shape;245;p13">
              <a:extLst>
                <a:ext uri="{FF2B5EF4-FFF2-40B4-BE49-F238E27FC236}">
                  <a16:creationId xmlns:a16="http://schemas.microsoft.com/office/drawing/2014/main" id="{4B26BAA8-2737-F94B-8DED-A4C3AC0ACDE9}"/>
                </a:ext>
              </a:extLst>
            </p:cNvPr>
            <p:cNvSpPr>
              <a:spLocks noChangeArrowheads="1"/>
            </p:cNvSpPr>
            <p:nvPr/>
          </p:nvSpPr>
          <p:spPr bwMode="auto">
            <a:xfrm>
              <a:off x="12481495" y="3947267"/>
              <a:ext cx="3961586" cy="3949699"/>
            </a:xfrm>
            <a:prstGeom prst="rect">
              <a:avLst/>
            </a:prstGeom>
            <a:blipFill dpi="0" rotWithShape="1">
              <a:blip r:embed="rId1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65138">
                <a:defRPr>
                  <a:solidFill>
                    <a:schemeClr val="tx1"/>
                  </a:solidFill>
                  <a:latin typeface="Arial" panose="020B0604020202020204" pitchFamily="34" charset="0"/>
                  <a:cs typeface="Arial" panose="020B0604020202020204" pitchFamily="34" charset="0"/>
                </a:defRPr>
              </a:lvl1pPr>
              <a:lvl2pPr marL="742950" indent="-285750" defTabSz="465138">
                <a:defRPr>
                  <a:solidFill>
                    <a:schemeClr val="tx1"/>
                  </a:solidFill>
                  <a:latin typeface="Arial" panose="020B0604020202020204" pitchFamily="34" charset="0"/>
                  <a:cs typeface="Arial" panose="020B0604020202020204" pitchFamily="34" charset="0"/>
                </a:defRPr>
              </a:lvl2pPr>
              <a:lvl3pPr marL="1143000" indent="-228600" defTabSz="465138">
                <a:defRPr>
                  <a:solidFill>
                    <a:schemeClr val="tx1"/>
                  </a:solidFill>
                  <a:latin typeface="Arial" panose="020B0604020202020204" pitchFamily="34" charset="0"/>
                  <a:cs typeface="Arial" panose="020B0604020202020204" pitchFamily="34" charset="0"/>
                </a:defRPr>
              </a:lvl3pPr>
              <a:lvl4pPr marL="1600200" indent="-228600" defTabSz="465138">
                <a:defRPr>
                  <a:solidFill>
                    <a:schemeClr val="tx1"/>
                  </a:solidFill>
                  <a:latin typeface="Arial" panose="020B0604020202020204" pitchFamily="34" charset="0"/>
                  <a:cs typeface="Arial" panose="020B0604020202020204" pitchFamily="34" charset="0"/>
                </a:defRPr>
              </a:lvl4pPr>
              <a:lvl5pPr marL="2057400" indent="-228600" defTabSz="465138">
                <a:defRPr>
                  <a:solidFill>
                    <a:schemeClr val="tx1"/>
                  </a:solidFill>
                  <a:latin typeface="Arial" panose="020B0604020202020204" pitchFamily="34" charset="0"/>
                  <a:cs typeface="Arial" panose="020B0604020202020204" pitchFamily="34" charset="0"/>
                </a:defRPr>
              </a:lvl5pPr>
              <a:lvl6pPr marL="2514600" indent="-228600" defTabSz="465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65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65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65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000000"/>
                </a:buClr>
              </a:pPr>
              <a:endParaRPr lang="en-US" altLang="en-US" sz="900">
                <a:solidFill>
                  <a:srgbClr val="000000"/>
                </a:solidFill>
                <a:latin typeface="Calibri" panose="020F0502020204030204" pitchFamily="34" charset="0"/>
                <a:sym typeface="Calibri" panose="020F0502020204030204" pitchFamily="34" charset="0"/>
              </a:endParaRPr>
            </a:p>
          </p:txBody>
        </p:sp>
        <p:sp>
          <p:nvSpPr>
            <p:cNvPr id="22554" name="Google Shape;246;p13">
              <a:extLst>
                <a:ext uri="{FF2B5EF4-FFF2-40B4-BE49-F238E27FC236}">
                  <a16:creationId xmlns:a16="http://schemas.microsoft.com/office/drawing/2014/main" id="{9BC77F79-2302-1642-883F-0B82707B8611}"/>
                </a:ext>
              </a:extLst>
            </p:cNvPr>
            <p:cNvSpPr>
              <a:spLocks/>
            </p:cNvSpPr>
            <p:nvPr/>
          </p:nvSpPr>
          <p:spPr bwMode="auto">
            <a:xfrm>
              <a:off x="14383966" y="4127169"/>
              <a:ext cx="2503170" cy="1898650"/>
            </a:xfrm>
            <a:custGeom>
              <a:avLst/>
              <a:gdLst>
                <a:gd name="T0" fmla="*/ 2346226 w 2503169"/>
                <a:gd name="T1" fmla="*/ 0 h 1898650"/>
                <a:gd name="T2" fmla="*/ 0 w 2503169"/>
                <a:gd name="T3" fmla="*/ 1679534 h 1898650"/>
                <a:gd name="T4" fmla="*/ 156709 w 2503169"/>
                <a:gd name="T5" fmla="*/ 1898440 h 1898650"/>
                <a:gd name="T6" fmla="*/ 2502934 w 2503169"/>
                <a:gd name="T7" fmla="*/ 218905 h 1898650"/>
                <a:gd name="T8" fmla="*/ 2346226 w 2503169"/>
                <a:gd name="T9" fmla="*/ 0 h 1898650"/>
                <a:gd name="T10" fmla="*/ 0 60000 65536"/>
                <a:gd name="T11" fmla="*/ 0 60000 65536"/>
                <a:gd name="T12" fmla="*/ 0 60000 65536"/>
                <a:gd name="T13" fmla="*/ 0 60000 65536"/>
                <a:gd name="T14" fmla="*/ 0 60000 65536"/>
                <a:gd name="T15" fmla="*/ 0 w 2503169"/>
                <a:gd name="T16" fmla="*/ 0 h 1898650"/>
                <a:gd name="T17" fmla="*/ 2503169 w 2503169"/>
                <a:gd name="T18" fmla="*/ 1898650 h 1898650"/>
              </a:gdLst>
              <a:ahLst/>
              <a:cxnLst>
                <a:cxn ang="T10">
                  <a:pos x="T0" y="T1"/>
                </a:cxn>
                <a:cxn ang="T11">
                  <a:pos x="T2" y="T3"/>
                </a:cxn>
                <a:cxn ang="T12">
                  <a:pos x="T4" y="T5"/>
                </a:cxn>
                <a:cxn ang="T13">
                  <a:pos x="T6" y="T7"/>
                </a:cxn>
                <a:cxn ang="T14">
                  <a:pos x="T8" y="T9"/>
                </a:cxn>
              </a:cxnLst>
              <a:rect l="T15" t="T16" r="T17" b="T18"/>
              <a:pathLst>
                <a:path w="2503169" h="1898650" extrusionOk="0">
                  <a:moveTo>
                    <a:pt x="2346214" y="0"/>
                  </a:moveTo>
                  <a:lnTo>
                    <a:pt x="0" y="1679534"/>
                  </a:lnTo>
                  <a:lnTo>
                    <a:pt x="156709" y="1898440"/>
                  </a:lnTo>
                  <a:lnTo>
                    <a:pt x="2502923" y="218905"/>
                  </a:lnTo>
                  <a:lnTo>
                    <a:pt x="2346214" y="0"/>
                  </a:lnTo>
                  <a:close/>
                </a:path>
              </a:pathLst>
            </a:custGeom>
            <a:solidFill>
              <a:srgbClr val="16E9D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p>
          </p:txBody>
        </p:sp>
        <p:sp>
          <p:nvSpPr>
            <p:cNvPr id="22555" name="Google Shape;247;p13">
              <a:extLst>
                <a:ext uri="{FF2B5EF4-FFF2-40B4-BE49-F238E27FC236}">
                  <a16:creationId xmlns:a16="http://schemas.microsoft.com/office/drawing/2014/main" id="{2094D7CB-5ED5-0B46-96E2-48080AE8FC26}"/>
                </a:ext>
              </a:extLst>
            </p:cNvPr>
            <p:cNvSpPr>
              <a:spLocks/>
            </p:cNvSpPr>
            <p:nvPr/>
          </p:nvSpPr>
          <p:spPr bwMode="auto">
            <a:xfrm>
              <a:off x="16328505" y="3488213"/>
              <a:ext cx="797560" cy="1089660"/>
            </a:xfrm>
            <a:custGeom>
              <a:avLst/>
              <a:gdLst>
                <a:gd name="T0" fmla="*/ 794857 w 797559"/>
                <a:gd name="T1" fmla="*/ 0 h 1089660"/>
                <a:gd name="T2" fmla="*/ 0 w 797559"/>
                <a:gd name="T3" fmla="*/ 570606 h 1089660"/>
                <a:gd name="T4" fmla="*/ 2605 w 797559"/>
                <a:gd name="T5" fmla="*/ 1089367 h 1089660"/>
                <a:gd name="T6" fmla="*/ 797453 w 797559"/>
                <a:gd name="T7" fmla="*/ 518771 h 1089660"/>
                <a:gd name="T8" fmla="*/ 794857 w 797559"/>
                <a:gd name="T9" fmla="*/ 0 h 1089660"/>
                <a:gd name="T10" fmla="*/ 0 60000 65536"/>
                <a:gd name="T11" fmla="*/ 0 60000 65536"/>
                <a:gd name="T12" fmla="*/ 0 60000 65536"/>
                <a:gd name="T13" fmla="*/ 0 60000 65536"/>
                <a:gd name="T14" fmla="*/ 0 60000 65536"/>
                <a:gd name="T15" fmla="*/ 0 w 797559"/>
                <a:gd name="T16" fmla="*/ 0 h 1089660"/>
                <a:gd name="T17" fmla="*/ 797559 w 797559"/>
                <a:gd name="T18" fmla="*/ 1089660 h 1089660"/>
              </a:gdLst>
              <a:ahLst/>
              <a:cxnLst>
                <a:cxn ang="T10">
                  <a:pos x="T0" y="T1"/>
                </a:cxn>
                <a:cxn ang="T11">
                  <a:pos x="T2" y="T3"/>
                </a:cxn>
                <a:cxn ang="T12">
                  <a:pos x="T4" y="T5"/>
                </a:cxn>
                <a:cxn ang="T13">
                  <a:pos x="T6" y="T7"/>
                </a:cxn>
                <a:cxn ang="T14">
                  <a:pos x="T8" y="T9"/>
                </a:cxn>
              </a:cxnLst>
              <a:rect l="T15" t="T16" r="T17" b="T18"/>
              <a:pathLst>
                <a:path w="797559" h="1089660" extrusionOk="0">
                  <a:moveTo>
                    <a:pt x="794849" y="0"/>
                  </a:moveTo>
                  <a:lnTo>
                    <a:pt x="0" y="570606"/>
                  </a:lnTo>
                  <a:lnTo>
                    <a:pt x="2605" y="1089367"/>
                  </a:lnTo>
                  <a:lnTo>
                    <a:pt x="797445" y="518771"/>
                  </a:lnTo>
                  <a:lnTo>
                    <a:pt x="794849" y="0"/>
                  </a:lnTo>
                  <a:close/>
                </a:path>
              </a:pathLst>
            </a:custGeom>
            <a:solidFill>
              <a:srgbClr val="16E9D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p>
          </p:txBody>
        </p:sp>
        <p:sp>
          <p:nvSpPr>
            <p:cNvPr id="22556" name="Google Shape;248;p13">
              <a:extLst>
                <a:ext uri="{FF2B5EF4-FFF2-40B4-BE49-F238E27FC236}">
                  <a16:creationId xmlns:a16="http://schemas.microsoft.com/office/drawing/2014/main" id="{6603A72A-F5E0-C548-A0F1-3B1CFA037B4E}"/>
                </a:ext>
              </a:extLst>
            </p:cNvPr>
            <p:cNvSpPr>
              <a:spLocks/>
            </p:cNvSpPr>
            <p:nvPr/>
          </p:nvSpPr>
          <p:spPr bwMode="auto">
            <a:xfrm>
              <a:off x="16330369" y="4005958"/>
              <a:ext cx="1285875" cy="739140"/>
            </a:xfrm>
            <a:custGeom>
              <a:avLst/>
              <a:gdLst>
                <a:gd name="T0" fmla="*/ 794849 w 1285875"/>
                <a:gd name="T1" fmla="*/ 0 h 739139"/>
                <a:gd name="T2" fmla="*/ 0 w 1285875"/>
                <a:gd name="T3" fmla="*/ 570604 h 739139"/>
                <a:gd name="T4" fmla="*/ 490692 w 1285875"/>
                <a:gd name="T5" fmla="*/ 738982 h 739139"/>
                <a:gd name="T6" fmla="*/ 1285542 w 1285875"/>
                <a:gd name="T7" fmla="*/ 168367 h 739139"/>
                <a:gd name="T8" fmla="*/ 794849 w 1285875"/>
                <a:gd name="T9" fmla="*/ 0 h 739139"/>
                <a:gd name="T10" fmla="*/ 0 60000 65536"/>
                <a:gd name="T11" fmla="*/ 0 60000 65536"/>
                <a:gd name="T12" fmla="*/ 0 60000 65536"/>
                <a:gd name="T13" fmla="*/ 0 60000 65536"/>
                <a:gd name="T14" fmla="*/ 0 60000 65536"/>
                <a:gd name="T15" fmla="*/ 0 w 1285875"/>
                <a:gd name="T16" fmla="*/ 0 h 739139"/>
                <a:gd name="T17" fmla="*/ 1285875 w 1285875"/>
                <a:gd name="T18" fmla="*/ 739139 h 739139"/>
              </a:gdLst>
              <a:ahLst/>
              <a:cxnLst>
                <a:cxn ang="T10">
                  <a:pos x="T0" y="T1"/>
                </a:cxn>
                <a:cxn ang="T11">
                  <a:pos x="T2" y="T3"/>
                </a:cxn>
                <a:cxn ang="T12">
                  <a:pos x="T4" y="T5"/>
                </a:cxn>
                <a:cxn ang="T13">
                  <a:pos x="T6" y="T7"/>
                </a:cxn>
                <a:cxn ang="T14">
                  <a:pos x="T8" y="T9"/>
                </a:cxn>
              </a:cxnLst>
              <a:rect l="T15" t="T16" r="T17" b="T18"/>
              <a:pathLst>
                <a:path w="1285875" h="739139" extrusionOk="0">
                  <a:moveTo>
                    <a:pt x="794849" y="0"/>
                  </a:moveTo>
                  <a:lnTo>
                    <a:pt x="0" y="570596"/>
                  </a:lnTo>
                  <a:lnTo>
                    <a:pt x="490692" y="738974"/>
                  </a:lnTo>
                  <a:lnTo>
                    <a:pt x="1285542" y="168367"/>
                  </a:lnTo>
                  <a:lnTo>
                    <a:pt x="794849" y="0"/>
                  </a:lnTo>
                  <a:close/>
                </a:path>
              </a:pathLst>
            </a:custGeom>
            <a:solidFill>
              <a:srgbClr val="16E9D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p>
          </p:txBody>
        </p:sp>
        <p:sp>
          <p:nvSpPr>
            <p:cNvPr id="22557" name="Google Shape;249;p13">
              <a:extLst>
                <a:ext uri="{FF2B5EF4-FFF2-40B4-BE49-F238E27FC236}">
                  <a16:creationId xmlns:a16="http://schemas.microsoft.com/office/drawing/2014/main" id="{E2E3A869-7CAD-FF41-A94C-3BD8B38BEC99}"/>
                </a:ext>
              </a:extLst>
            </p:cNvPr>
            <p:cNvSpPr>
              <a:spLocks/>
            </p:cNvSpPr>
            <p:nvPr/>
          </p:nvSpPr>
          <p:spPr bwMode="auto">
            <a:xfrm>
              <a:off x="13019681" y="6839056"/>
              <a:ext cx="403225" cy="403225"/>
            </a:xfrm>
            <a:custGeom>
              <a:avLst/>
              <a:gdLst>
                <a:gd name="T0" fmla="*/ 89427 w 403225"/>
                <a:gd name="T1" fmla="*/ 0 h 403225"/>
                <a:gd name="T2" fmla="*/ 0 w 403225"/>
                <a:gd name="T3" fmla="*/ 89437 h 403225"/>
                <a:gd name="T4" fmla="*/ 112022 w 403225"/>
                <a:gd name="T5" fmla="*/ 201459 h 403225"/>
                <a:gd name="T6" fmla="*/ 0 w 403225"/>
                <a:gd name="T7" fmla="*/ 313481 h 403225"/>
                <a:gd name="T8" fmla="*/ 89427 w 403225"/>
                <a:gd name="T9" fmla="*/ 402908 h 403225"/>
                <a:gd name="T10" fmla="*/ 201449 w 403225"/>
                <a:gd name="T11" fmla="*/ 290897 h 403225"/>
                <a:gd name="T12" fmla="*/ 380324 w 403225"/>
                <a:gd name="T13" fmla="*/ 290897 h 403225"/>
                <a:gd name="T14" fmla="*/ 290886 w 403225"/>
                <a:gd name="T15" fmla="*/ 201459 h 403225"/>
                <a:gd name="T16" fmla="*/ 380324 w 403225"/>
                <a:gd name="T17" fmla="*/ 112022 h 403225"/>
                <a:gd name="T18" fmla="*/ 201449 w 403225"/>
                <a:gd name="T19" fmla="*/ 112022 h 403225"/>
                <a:gd name="T20" fmla="*/ 89427 w 403225"/>
                <a:gd name="T21" fmla="*/ 0 h 403225"/>
                <a:gd name="T22" fmla="*/ 380324 w 403225"/>
                <a:gd name="T23" fmla="*/ 290897 h 403225"/>
                <a:gd name="T24" fmla="*/ 201449 w 403225"/>
                <a:gd name="T25" fmla="*/ 290897 h 403225"/>
                <a:gd name="T26" fmla="*/ 313471 w 403225"/>
                <a:gd name="T27" fmla="*/ 402908 h 403225"/>
                <a:gd name="T28" fmla="*/ 402908 w 403225"/>
                <a:gd name="T29" fmla="*/ 313481 h 403225"/>
                <a:gd name="T30" fmla="*/ 380324 w 403225"/>
                <a:gd name="T31" fmla="*/ 290897 h 403225"/>
                <a:gd name="T32" fmla="*/ 313471 w 403225"/>
                <a:gd name="T33" fmla="*/ 0 h 403225"/>
                <a:gd name="T34" fmla="*/ 201449 w 403225"/>
                <a:gd name="T35" fmla="*/ 112022 h 403225"/>
                <a:gd name="T36" fmla="*/ 380324 w 403225"/>
                <a:gd name="T37" fmla="*/ 112022 h 403225"/>
                <a:gd name="T38" fmla="*/ 402908 w 403225"/>
                <a:gd name="T39" fmla="*/ 89437 h 403225"/>
                <a:gd name="T40" fmla="*/ 313471 w 403225"/>
                <a:gd name="T41" fmla="*/ 0 h 4032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3225"/>
                <a:gd name="T64" fmla="*/ 0 h 403225"/>
                <a:gd name="T65" fmla="*/ 403225 w 403225"/>
                <a:gd name="T66" fmla="*/ 403225 h 4032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3225" h="403225" extrusionOk="0">
                  <a:moveTo>
                    <a:pt x="89427" y="0"/>
                  </a:moveTo>
                  <a:lnTo>
                    <a:pt x="0" y="89437"/>
                  </a:lnTo>
                  <a:lnTo>
                    <a:pt x="112022" y="201459"/>
                  </a:lnTo>
                  <a:lnTo>
                    <a:pt x="0" y="313481"/>
                  </a:lnTo>
                  <a:lnTo>
                    <a:pt x="89427" y="402908"/>
                  </a:lnTo>
                  <a:lnTo>
                    <a:pt x="201449" y="290897"/>
                  </a:lnTo>
                  <a:lnTo>
                    <a:pt x="380324" y="290897"/>
                  </a:lnTo>
                  <a:lnTo>
                    <a:pt x="290886" y="201459"/>
                  </a:lnTo>
                  <a:lnTo>
                    <a:pt x="380324" y="112022"/>
                  </a:lnTo>
                  <a:lnTo>
                    <a:pt x="201449" y="112022"/>
                  </a:lnTo>
                  <a:lnTo>
                    <a:pt x="89427" y="0"/>
                  </a:lnTo>
                  <a:close/>
                </a:path>
                <a:path w="403225" h="403225" extrusionOk="0">
                  <a:moveTo>
                    <a:pt x="380324" y="290897"/>
                  </a:moveTo>
                  <a:lnTo>
                    <a:pt x="201449" y="290897"/>
                  </a:lnTo>
                  <a:lnTo>
                    <a:pt x="313471" y="402908"/>
                  </a:lnTo>
                  <a:lnTo>
                    <a:pt x="402908" y="313481"/>
                  </a:lnTo>
                  <a:lnTo>
                    <a:pt x="380324" y="290897"/>
                  </a:lnTo>
                  <a:close/>
                </a:path>
                <a:path w="403225" h="403225" extrusionOk="0">
                  <a:moveTo>
                    <a:pt x="313471" y="0"/>
                  </a:moveTo>
                  <a:lnTo>
                    <a:pt x="201449" y="112022"/>
                  </a:lnTo>
                  <a:lnTo>
                    <a:pt x="380324" y="112022"/>
                  </a:lnTo>
                  <a:lnTo>
                    <a:pt x="402908" y="89437"/>
                  </a:lnTo>
                  <a:lnTo>
                    <a:pt x="313471" y="0"/>
                  </a:lnTo>
                  <a:close/>
                </a:path>
              </a:pathLst>
            </a:custGeom>
            <a:solidFill>
              <a:srgbClr val="EB008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p>
          </p:txBody>
        </p:sp>
        <p:sp>
          <p:nvSpPr>
            <p:cNvPr id="22558" name="Google Shape;250;p13">
              <a:extLst>
                <a:ext uri="{FF2B5EF4-FFF2-40B4-BE49-F238E27FC236}">
                  <a16:creationId xmlns:a16="http://schemas.microsoft.com/office/drawing/2014/main" id="{E0165526-E900-5249-AD2F-F07BAA151768}"/>
                </a:ext>
              </a:extLst>
            </p:cNvPr>
            <p:cNvSpPr>
              <a:spLocks noChangeArrowheads="1"/>
            </p:cNvSpPr>
            <p:nvPr/>
          </p:nvSpPr>
          <p:spPr bwMode="auto">
            <a:xfrm>
              <a:off x="13034426" y="4113857"/>
              <a:ext cx="111624" cy="111634"/>
            </a:xfrm>
            <a:prstGeom prst="rect">
              <a:avLst/>
            </a:prstGeom>
            <a:blipFill dpi="0" rotWithShape="1">
              <a:blip r:embed="rId1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65138">
                <a:defRPr>
                  <a:solidFill>
                    <a:schemeClr val="tx1"/>
                  </a:solidFill>
                  <a:latin typeface="Arial" panose="020B0604020202020204" pitchFamily="34" charset="0"/>
                  <a:cs typeface="Arial" panose="020B0604020202020204" pitchFamily="34" charset="0"/>
                </a:defRPr>
              </a:lvl1pPr>
              <a:lvl2pPr marL="742950" indent="-285750" defTabSz="465138">
                <a:defRPr>
                  <a:solidFill>
                    <a:schemeClr val="tx1"/>
                  </a:solidFill>
                  <a:latin typeface="Arial" panose="020B0604020202020204" pitchFamily="34" charset="0"/>
                  <a:cs typeface="Arial" panose="020B0604020202020204" pitchFamily="34" charset="0"/>
                </a:defRPr>
              </a:lvl2pPr>
              <a:lvl3pPr marL="1143000" indent="-228600" defTabSz="465138">
                <a:defRPr>
                  <a:solidFill>
                    <a:schemeClr val="tx1"/>
                  </a:solidFill>
                  <a:latin typeface="Arial" panose="020B0604020202020204" pitchFamily="34" charset="0"/>
                  <a:cs typeface="Arial" panose="020B0604020202020204" pitchFamily="34" charset="0"/>
                </a:defRPr>
              </a:lvl3pPr>
              <a:lvl4pPr marL="1600200" indent="-228600" defTabSz="465138">
                <a:defRPr>
                  <a:solidFill>
                    <a:schemeClr val="tx1"/>
                  </a:solidFill>
                  <a:latin typeface="Arial" panose="020B0604020202020204" pitchFamily="34" charset="0"/>
                  <a:cs typeface="Arial" panose="020B0604020202020204" pitchFamily="34" charset="0"/>
                </a:defRPr>
              </a:lvl4pPr>
              <a:lvl5pPr marL="2057400" indent="-228600" defTabSz="465138">
                <a:defRPr>
                  <a:solidFill>
                    <a:schemeClr val="tx1"/>
                  </a:solidFill>
                  <a:latin typeface="Arial" panose="020B0604020202020204" pitchFamily="34" charset="0"/>
                  <a:cs typeface="Arial" panose="020B0604020202020204" pitchFamily="34" charset="0"/>
                </a:defRPr>
              </a:lvl5pPr>
              <a:lvl6pPr marL="2514600" indent="-228600" defTabSz="465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65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65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65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000000"/>
                </a:buClr>
              </a:pPr>
              <a:endParaRPr lang="en-US" altLang="en-US" sz="900">
                <a:solidFill>
                  <a:srgbClr val="000000"/>
                </a:solidFill>
                <a:latin typeface="Calibri" panose="020F0502020204030204" pitchFamily="34" charset="0"/>
                <a:sym typeface="Calibri" panose="020F0502020204030204" pitchFamily="34" charset="0"/>
              </a:endParaRPr>
            </a:p>
          </p:txBody>
        </p:sp>
        <p:sp>
          <p:nvSpPr>
            <p:cNvPr id="22559" name="Google Shape;251;p13">
              <a:extLst>
                <a:ext uri="{FF2B5EF4-FFF2-40B4-BE49-F238E27FC236}">
                  <a16:creationId xmlns:a16="http://schemas.microsoft.com/office/drawing/2014/main" id="{C28D723D-1F20-BA46-A5CD-4A8D0E909C01}"/>
                </a:ext>
              </a:extLst>
            </p:cNvPr>
            <p:cNvSpPr>
              <a:spLocks/>
            </p:cNvSpPr>
            <p:nvPr/>
          </p:nvSpPr>
          <p:spPr bwMode="auto">
            <a:xfrm>
              <a:off x="17618348" y="5245108"/>
              <a:ext cx="314325" cy="314325"/>
            </a:xfrm>
            <a:custGeom>
              <a:avLst/>
              <a:gdLst>
                <a:gd name="T0" fmla="*/ 156971 w 314325"/>
                <a:gd name="T1" fmla="*/ 0 h 314325"/>
                <a:gd name="T2" fmla="*/ 107354 w 314325"/>
                <a:gd name="T3" fmla="*/ 8003 h 314325"/>
                <a:gd name="T4" fmla="*/ 64264 w 314325"/>
                <a:gd name="T5" fmla="*/ 30289 h 314325"/>
                <a:gd name="T6" fmla="*/ 30285 w 314325"/>
                <a:gd name="T7" fmla="*/ 64271 h 314325"/>
                <a:gd name="T8" fmla="*/ 8002 w 314325"/>
                <a:gd name="T9" fmla="*/ 107364 h 314325"/>
                <a:gd name="T10" fmla="*/ 0 w 314325"/>
                <a:gd name="T11" fmla="*/ 156981 h 314325"/>
                <a:gd name="T12" fmla="*/ 8002 w 314325"/>
                <a:gd name="T13" fmla="*/ 206593 h 314325"/>
                <a:gd name="T14" fmla="*/ 30285 w 314325"/>
                <a:gd name="T15" fmla="*/ 249683 h 314325"/>
                <a:gd name="T16" fmla="*/ 64264 w 314325"/>
                <a:gd name="T17" fmla="*/ 283664 h 314325"/>
                <a:gd name="T18" fmla="*/ 107354 w 314325"/>
                <a:gd name="T19" fmla="*/ 305949 h 314325"/>
                <a:gd name="T20" fmla="*/ 156971 w 314325"/>
                <a:gd name="T21" fmla="*/ 313952 h 314325"/>
                <a:gd name="T22" fmla="*/ 206587 w 314325"/>
                <a:gd name="T23" fmla="*/ 305949 h 314325"/>
                <a:gd name="T24" fmla="*/ 249677 w 314325"/>
                <a:gd name="T25" fmla="*/ 283664 h 314325"/>
                <a:gd name="T26" fmla="*/ 283656 w 314325"/>
                <a:gd name="T27" fmla="*/ 249683 h 314325"/>
                <a:gd name="T28" fmla="*/ 305939 w 314325"/>
                <a:gd name="T29" fmla="*/ 206593 h 314325"/>
                <a:gd name="T30" fmla="*/ 313942 w 314325"/>
                <a:gd name="T31" fmla="*/ 156981 h 314325"/>
                <a:gd name="T32" fmla="*/ 305939 w 314325"/>
                <a:gd name="T33" fmla="*/ 107364 h 314325"/>
                <a:gd name="T34" fmla="*/ 283656 w 314325"/>
                <a:gd name="T35" fmla="*/ 64271 h 314325"/>
                <a:gd name="T36" fmla="*/ 249677 w 314325"/>
                <a:gd name="T37" fmla="*/ 30289 h 314325"/>
                <a:gd name="T38" fmla="*/ 206587 w 314325"/>
                <a:gd name="T39" fmla="*/ 8003 h 314325"/>
                <a:gd name="T40" fmla="*/ 156971 w 314325"/>
                <a:gd name="T41" fmla="*/ 0 h 3143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4325"/>
                <a:gd name="T64" fmla="*/ 0 h 314325"/>
                <a:gd name="T65" fmla="*/ 314325 w 314325"/>
                <a:gd name="T66" fmla="*/ 314325 h 3143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4325" h="314325" extrusionOk="0">
                  <a:moveTo>
                    <a:pt x="156971" y="0"/>
                  </a:moveTo>
                  <a:lnTo>
                    <a:pt x="107354" y="8003"/>
                  </a:lnTo>
                  <a:lnTo>
                    <a:pt x="64264" y="30289"/>
                  </a:lnTo>
                  <a:lnTo>
                    <a:pt x="30285" y="64271"/>
                  </a:lnTo>
                  <a:lnTo>
                    <a:pt x="8002" y="107364"/>
                  </a:lnTo>
                  <a:lnTo>
                    <a:pt x="0" y="156981"/>
                  </a:lnTo>
                  <a:lnTo>
                    <a:pt x="8002" y="206593"/>
                  </a:lnTo>
                  <a:lnTo>
                    <a:pt x="30285" y="249683"/>
                  </a:lnTo>
                  <a:lnTo>
                    <a:pt x="64264" y="283664"/>
                  </a:lnTo>
                  <a:lnTo>
                    <a:pt x="107354" y="305949"/>
                  </a:lnTo>
                  <a:lnTo>
                    <a:pt x="156971" y="313952"/>
                  </a:lnTo>
                  <a:lnTo>
                    <a:pt x="206587" y="305949"/>
                  </a:lnTo>
                  <a:lnTo>
                    <a:pt x="249677" y="283664"/>
                  </a:lnTo>
                  <a:lnTo>
                    <a:pt x="283656" y="249683"/>
                  </a:lnTo>
                  <a:lnTo>
                    <a:pt x="305939" y="206593"/>
                  </a:lnTo>
                  <a:lnTo>
                    <a:pt x="313942" y="156981"/>
                  </a:lnTo>
                  <a:lnTo>
                    <a:pt x="305939" y="107364"/>
                  </a:lnTo>
                  <a:lnTo>
                    <a:pt x="283656" y="64271"/>
                  </a:lnTo>
                  <a:lnTo>
                    <a:pt x="249677" y="30289"/>
                  </a:lnTo>
                  <a:lnTo>
                    <a:pt x="206587" y="8003"/>
                  </a:lnTo>
                  <a:lnTo>
                    <a:pt x="156971" y="0"/>
                  </a:lnTo>
                  <a:close/>
                </a:path>
              </a:pathLst>
            </a:custGeom>
            <a:solidFill>
              <a:srgbClr val="EB008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p>
          </p:txBody>
        </p:sp>
      </p:grpSp>
      <p:sp>
        <p:nvSpPr>
          <p:cNvPr id="3" name="Rectangle 2">
            <a:extLst>
              <a:ext uri="{FF2B5EF4-FFF2-40B4-BE49-F238E27FC236}">
                <a16:creationId xmlns:a16="http://schemas.microsoft.com/office/drawing/2014/main" id="{388570E7-ED21-BC4E-83AE-F3597B9898A5}"/>
              </a:ext>
            </a:extLst>
          </p:cNvPr>
          <p:cNvSpPr txBox="1">
            <a:spLocks noChangeArrowheads="1"/>
          </p:cNvSpPr>
          <p:nvPr/>
        </p:nvSpPr>
        <p:spPr bwMode="auto">
          <a:xfrm>
            <a:off x="533400" y="0"/>
            <a:ext cx="838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rgbClr val="9900FF"/>
                </a:solidFill>
                <a:latin typeface="Times New Roman" panose="02020603050405020304" pitchFamily="18" charset="0"/>
                <a:cs typeface="Times New Roman" panose="02020603050405020304" pitchFamily="18" charset="0"/>
              </a:rPr>
              <a:t>2. Ứng phó với nguy cơ bị xâm hại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ppt_w</p:attrName>
                                        </p:attrNameLst>
                                      </p:cBhvr>
                                      <p:tavLst>
                                        <p:tav tm="0">
                                          <p:val>
                                            <p:fltVal val="0"/>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animEffect transition="in" filter="fade">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084" descr="封面">
            <a:extLst>
              <a:ext uri="{FF2B5EF4-FFF2-40B4-BE49-F238E27FC236}">
                <a16:creationId xmlns:a16="http://schemas.microsoft.com/office/drawing/2014/main" id="{EB1955BE-3A0A-4341-BD3F-B472B5413D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0"/>
            <a:ext cx="9129713" cy="600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4" name="图片 2083" descr="3">
            <a:extLst>
              <a:ext uri="{FF2B5EF4-FFF2-40B4-BE49-F238E27FC236}">
                <a16:creationId xmlns:a16="http://schemas.microsoft.com/office/drawing/2014/main" id="{E88F6EC7-BCE4-7744-BBF1-A3EEF60D38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 y="152400"/>
            <a:ext cx="8961438"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 name="图片 2077" descr="2">
            <a:extLst>
              <a:ext uri="{FF2B5EF4-FFF2-40B4-BE49-F238E27FC236}">
                <a16:creationId xmlns:a16="http://schemas.microsoft.com/office/drawing/2014/main" id="{5CF0AC23-48F8-5A45-87D5-456266A8FD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50" y="1112838"/>
            <a:ext cx="168275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8" name="图片 2087" descr="1-16">
            <a:extLst>
              <a:ext uri="{FF2B5EF4-FFF2-40B4-BE49-F238E27FC236}">
                <a16:creationId xmlns:a16="http://schemas.microsoft.com/office/drawing/2014/main" id="{78AAB88F-C819-A34A-9969-A44C4AE317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3425" y="-25400"/>
            <a:ext cx="1884363"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s 3">
            <a:extLst>
              <a:ext uri="{FF2B5EF4-FFF2-40B4-BE49-F238E27FC236}">
                <a16:creationId xmlns:a16="http://schemas.microsoft.com/office/drawing/2014/main" id="{D5584270-7A83-A741-B8D3-299534940ABA}"/>
              </a:ext>
            </a:extLst>
          </p:cNvPr>
          <p:cNvSpPr/>
          <p:nvPr/>
        </p:nvSpPr>
        <p:spPr>
          <a:xfrm>
            <a:off x="2133513" y="2449406"/>
            <a:ext cx="5181600" cy="1200329"/>
          </a:xfrm>
          <a:prstGeom prst="rect">
            <a:avLst/>
          </a:prstGeom>
          <a:noFill/>
          <a:ln>
            <a:noFill/>
          </a:ln>
        </p:spPr>
        <p:txBody>
          <a:bodyPr>
            <a:spAutoFit/>
          </a:bodyPr>
          <a:lstStyle/>
          <a:p>
            <a:pPr algn="ctr" eaLnBrk="1" hangingPunct="1">
              <a:defRPr/>
            </a:pPr>
            <a:r>
              <a:rPr lang="en-US" altLang="zh-CN" sz="7200" b="1" dirty="0" err="1">
                <a:ln w="9525">
                  <a:solidFill>
                    <a:schemeClr val="bg1"/>
                  </a:solidFill>
                  <a:prstDash val="solid"/>
                </a:ln>
                <a:solidFill>
                  <a:srgbClr val="7030A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Khởi</a:t>
            </a:r>
            <a:r>
              <a:rPr lang="en-US" altLang="zh-CN" sz="7200" b="1" dirty="0">
                <a:ln w="9525">
                  <a:solidFill>
                    <a:schemeClr val="bg1"/>
                  </a:solidFill>
                  <a:prstDash val="solid"/>
                </a:ln>
                <a:solidFill>
                  <a:srgbClr val="7030A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altLang="zh-CN" sz="7200" b="1" dirty="0" err="1">
                <a:ln w="9525">
                  <a:solidFill>
                    <a:schemeClr val="bg1"/>
                  </a:solidFill>
                  <a:prstDash val="solid"/>
                </a:ln>
                <a:solidFill>
                  <a:srgbClr val="7030A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động</a:t>
            </a:r>
            <a:endParaRPr lang="en-US" altLang="zh-CN" sz="7200" b="1" dirty="0">
              <a:ln w="9525">
                <a:solidFill>
                  <a:schemeClr val="bg1"/>
                </a:solidFill>
                <a:prstDash val="solid"/>
              </a:ln>
              <a:solidFill>
                <a:srgbClr val="7030A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withEffect">
                                  <p:stCondLst>
                                    <p:cond delay="0"/>
                                  </p:stCondLst>
                                  <p:childTnLst>
                                    <p:animRot by="-21600000">
                                      <p:cBhvr>
                                        <p:cTn id="6" dur="5000" fill="hold"/>
                                        <p:tgtEl>
                                          <p:spTgt spid="2084"/>
                                        </p:tgtEl>
                                        <p:attrNameLst>
                                          <p:attrName>r</p:attrName>
                                        </p:attrNameLst>
                                      </p:cBhvr>
                                    </p:animRot>
                                  </p:childTnLst>
                                </p:cTn>
                              </p:par>
                              <p:par>
                                <p:cTn id="7" presetID="2" presetClass="entr" presetSubtype="2" fill="hold" nodeType="withEffect">
                                  <p:stCondLst>
                                    <p:cond delay="0"/>
                                  </p:stCondLst>
                                  <p:childTnLst>
                                    <p:set>
                                      <p:cBhvr>
                                        <p:cTn id="8" dur="1" fill="hold">
                                          <p:stCondLst>
                                            <p:cond delay="0"/>
                                          </p:stCondLst>
                                        </p:cTn>
                                        <p:tgtEl>
                                          <p:spTgt spid="2078"/>
                                        </p:tgtEl>
                                        <p:attrNameLst>
                                          <p:attrName>style.visibility</p:attrName>
                                        </p:attrNameLst>
                                      </p:cBhvr>
                                      <p:to>
                                        <p:strVal val="visible"/>
                                      </p:to>
                                    </p:set>
                                    <p:anim calcmode="lin" valueType="num">
                                      <p:cBhvr additive="base">
                                        <p:cTn id="9" dur="500" fill="hold"/>
                                        <p:tgtEl>
                                          <p:spTgt spid="2078"/>
                                        </p:tgtEl>
                                        <p:attrNameLst>
                                          <p:attrName>ppt_x</p:attrName>
                                        </p:attrNameLst>
                                      </p:cBhvr>
                                      <p:tavLst>
                                        <p:tav tm="0">
                                          <p:val>
                                            <p:strVal val="1+#ppt_w/2"/>
                                          </p:val>
                                        </p:tav>
                                        <p:tav tm="100000">
                                          <p:val>
                                            <p:strVal val="#ppt_x"/>
                                          </p:val>
                                        </p:tav>
                                      </p:tavLst>
                                    </p:anim>
                                    <p:anim calcmode="lin" valueType="num">
                                      <p:cBhvr additive="base">
                                        <p:cTn id="10" dur="500" fill="hold"/>
                                        <p:tgtEl>
                                          <p:spTgt spid="2078"/>
                                        </p:tgtEl>
                                        <p:attrNameLst>
                                          <p:attrName>ppt_y</p:attrName>
                                        </p:attrNameLst>
                                      </p:cBhvr>
                                      <p:tavLst>
                                        <p:tav tm="0">
                                          <p:val>
                                            <p:strVal val="#ppt_y"/>
                                          </p:val>
                                        </p:tav>
                                        <p:tav tm="100000">
                                          <p:val>
                                            <p:strVal val="#ppt_y"/>
                                          </p:val>
                                        </p:tav>
                                      </p:tavLst>
                                    </p:anim>
                                  </p:childTnLst>
                                </p:cTn>
                              </p:par>
                              <p:par>
                                <p:cTn id="11" presetID="47" presetClass="entr" presetSubtype="0" fill="hold" nodeType="withEffect">
                                  <p:stCondLst>
                                    <p:cond delay="0"/>
                                  </p:stCondLst>
                                  <p:childTnLst>
                                    <p:set>
                                      <p:cBhvr>
                                        <p:cTn id="12" dur="1" fill="hold">
                                          <p:stCondLst>
                                            <p:cond delay="0"/>
                                          </p:stCondLst>
                                        </p:cTn>
                                        <p:tgtEl>
                                          <p:spTgt spid="2088"/>
                                        </p:tgtEl>
                                        <p:attrNameLst>
                                          <p:attrName>style.visibility</p:attrName>
                                        </p:attrNameLst>
                                      </p:cBhvr>
                                      <p:to>
                                        <p:strVal val="visible"/>
                                      </p:to>
                                    </p:set>
                                    <p:animEffect transition="in" filter="fade">
                                      <p:cBhvr>
                                        <p:cTn id="13" dur="1000"/>
                                        <p:tgtEl>
                                          <p:spTgt spid="2088"/>
                                        </p:tgtEl>
                                      </p:cBhvr>
                                    </p:animEffect>
                                    <p:anim calcmode="lin" valueType="num">
                                      <p:cBhvr>
                                        <p:cTn id="14" dur="1000" fill="hold"/>
                                        <p:tgtEl>
                                          <p:spTgt spid="2088"/>
                                        </p:tgtEl>
                                        <p:attrNameLst>
                                          <p:attrName>ppt_x</p:attrName>
                                        </p:attrNameLst>
                                      </p:cBhvr>
                                      <p:tavLst>
                                        <p:tav tm="0">
                                          <p:val>
                                            <p:strVal val="#ppt_x"/>
                                          </p:val>
                                        </p:tav>
                                        <p:tav tm="100000">
                                          <p:val>
                                            <p:strVal val="#ppt_x"/>
                                          </p:val>
                                        </p:tav>
                                      </p:tavLst>
                                    </p:anim>
                                    <p:anim calcmode="lin" valueType="num">
                                      <p:cBhvr>
                                        <p:cTn id="15" dur="1000" fill="hold"/>
                                        <p:tgtEl>
                                          <p:spTgt spid="20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WordArt 3">
            <a:extLst>
              <a:ext uri="{FF2B5EF4-FFF2-40B4-BE49-F238E27FC236}">
                <a16:creationId xmlns:a16="http://schemas.microsoft.com/office/drawing/2014/main" id="{BF2EE97E-0FDB-2644-8B0A-8F827209CC34}"/>
              </a:ext>
            </a:extLst>
          </p:cNvPr>
          <p:cNvSpPr>
            <a:spLocks noChangeArrowheads="1" noChangeShapeType="1" noTextEdit="1"/>
          </p:cNvSpPr>
          <p:nvPr/>
        </p:nvSpPr>
        <p:spPr bwMode="auto">
          <a:xfrm>
            <a:off x="8001000" y="609600"/>
            <a:ext cx="1143000" cy="5257800"/>
          </a:xfrm>
          <a:prstGeom prst="rect">
            <a:avLst/>
          </a:prstGeom>
        </p:spPr>
        <p:txBody>
          <a:bodyPr wrap="none" fromWordArt="1">
            <a:prstTxWarp prst="textFadeUp">
              <a:avLst>
                <a:gd name="adj" fmla="val 9991"/>
              </a:avLst>
            </a:prstTxWarp>
          </a:bodyPr>
          <a:lstStyle/>
          <a:p>
            <a:pPr algn="ctr" eaLnBrk="1" hangingPunct="1">
              <a:defRPr/>
            </a:pPr>
            <a:r>
              <a:rPr lang="en-US" sz="2800" b="1" i="1" kern="10" dirty="0">
                <a:ln w="12700">
                  <a:solidFill>
                    <a:srgbClr val="00FFFF"/>
                  </a:solidFill>
                  <a:round/>
                  <a:headEnd/>
                  <a:tailEnd/>
                </a:ln>
                <a:gradFill rotWithShape="0">
                  <a:gsLst>
                    <a:gs pos="0">
                      <a:schemeClr val="tx2"/>
                    </a:gs>
                    <a:gs pos="50000">
                      <a:srgbClr val="FFCC00"/>
                    </a:gs>
                    <a:gs pos="100000">
                      <a:schemeClr val="tx2"/>
                    </a:gs>
                  </a:gsLst>
                  <a:lin ang="0" scaled="1"/>
                </a:gradFill>
                <a:effectLst>
                  <a:outerShdw dist="35921" dir="2700000" sy="50000" rotWithShape="0">
                    <a:srgbClr val="875B0D">
                      <a:alpha val="70000"/>
                    </a:srgbClr>
                  </a:outerShdw>
                </a:effectLst>
                <a:latin typeface="Times New Roman"/>
                <a:cs typeface="Times New Roman"/>
              </a:rPr>
              <a:t>   </a:t>
            </a:r>
          </a:p>
          <a:p>
            <a:pPr algn="ctr" eaLnBrk="1" hangingPunct="1">
              <a:defRPr/>
            </a:pPr>
            <a:r>
              <a:rPr lang="en-US" sz="2800" b="1" i="1" kern="10" dirty="0">
                <a:ln w="12700">
                  <a:solidFill>
                    <a:srgbClr val="00FFFF"/>
                  </a:solidFill>
                  <a:round/>
                  <a:headEnd/>
                  <a:tailEnd/>
                </a:ln>
                <a:gradFill rotWithShape="0">
                  <a:gsLst>
                    <a:gs pos="0">
                      <a:schemeClr val="tx2"/>
                    </a:gs>
                    <a:gs pos="50000">
                      <a:srgbClr val="FFCC00"/>
                    </a:gs>
                    <a:gs pos="100000">
                      <a:schemeClr val="tx2"/>
                    </a:gs>
                  </a:gsLst>
                  <a:lin ang="0" scaled="1"/>
                </a:gradFill>
                <a:effectLst>
                  <a:outerShdw dist="35921" dir="2700000" sy="50000" rotWithShape="0">
                    <a:srgbClr val="875B0D">
                      <a:alpha val="70000"/>
                    </a:srgbClr>
                  </a:outerShdw>
                </a:effectLst>
                <a:latin typeface="Times New Roman"/>
                <a:cs typeface="Times New Roman"/>
              </a:rPr>
              <a:t>   </a:t>
            </a:r>
          </a:p>
          <a:p>
            <a:pPr algn="ctr" eaLnBrk="1" hangingPunct="1">
              <a:defRPr/>
            </a:pPr>
            <a:r>
              <a:rPr lang="en-US" sz="2800" b="1" i="1" kern="10" dirty="0">
                <a:ln w="12700">
                  <a:solidFill>
                    <a:srgbClr val="00FFFF"/>
                  </a:solidFill>
                  <a:round/>
                  <a:headEnd/>
                  <a:tailEnd/>
                </a:ln>
                <a:gradFill rotWithShape="0">
                  <a:gsLst>
                    <a:gs pos="0">
                      <a:schemeClr val="tx2"/>
                    </a:gs>
                    <a:gs pos="50000">
                      <a:srgbClr val="FFCC00"/>
                    </a:gs>
                    <a:gs pos="100000">
                      <a:schemeClr val="tx2"/>
                    </a:gs>
                  </a:gsLst>
                  <a:lin ang="0" scaled="1"/>
                </a:gradFill>
                <a:effectLst>
                  <a:outerShdw dist="35921" dir="2700000" sy="50000" rotWithShape="0">
                    <a:srgbClr val="875B0D">
                      <a:alpha val="70000"/>
                    </a:srgbClr>
                  </a:outerShdw>
                </a:effectLst>
                <a:latin typeface="Times New Roman"/>
                <a:cs typeface="Times New Roman"/>
              </a:rPr>
              <a:t>     </a:t>
            </a:r>
          </a:p>
          <a:p>
            <a:pPr algn="ctr" eaLnBrk="1" hangingPunct="1">
              <a:defRPr/>
            </a:pPr>
            <a:r>
              <a:rPr lang="en-US" sz="2800" b="1" i="1" kern="10" dirty="0">
                <a:ln w="12700">
                  <a:solidFill>
                    <a:srgbClr val="00FFFF"/>
                  </a:solidFill>
                  <a:round/>
                  <a:headEnd/>
                  <a:tailEnd/>
                </a:ln>
                <a:gradFill rotWithShape="0">
                  <a:gsLst>
                    <a:gs pos="0">
                      <a:schemeClr val="tx2"/>
                    </a:gs>
                    <a:gs pos="50000">
                      <a:srgbClr val="FFCC00"/>
                    </a:gs>
                    <a:gs pos="100000">
                      <a:schemeClr val="tx2"/>
                    </a:gs>
                  </a:gsLst>
                  <a:lin ang="0" scaled="1"/>
                </a:gradFill>
                <a:effectLst>
                  <a:outerShdw dist="35921" dir="2700000" sy="50000" rotWithShape="0">
                    <a:srgbClr val="875B0D">
                      <a:alpha val="70000"/>
                    </a:srgbClr>
                  </a:outerShdw>
                </a:effectLst>
                <a:latin typeface="Times New Roman"/>
                <a:cs typeface="Times New Roman"/>
              </a:rPr>
              <a:t>    </a:t>
            </a:r>
          </a:p>
        </p:txBody>
      </p:sp>
      <p:sp>
        <p:nvSpPr>
          <p:cNvPr id="13" name="TextBox 12">
            <a:extLst>
              <a:ext uri="{FF2B5EF4-FFF2-40B4-BE49-F238E27FC236}">
                <a16:creationId xmlns:a16="http://schemas.microsoft.com/office/drawing/2014/main" id="{03EC0856-E754-7240-ADAA-4F3A1F0BA251}"/>
              </a:ext>
            </a:extLst>
          </p:cNvPr>
          <p:cNvSpPr txBox="1">
            <a:spLocks noChangeArrowheads="1"/>
          </p:cNvSpPr>
          <p:nvPr/>
        </p:nvSpPr>
        <p:spPr bwMode="auto">
          <a:xfrm>
            <a:off x="304800" y="2057400"/>
            <a:ext cx="8693150"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i="1">
                <a:solidFill>
                  <a:srgbClr val="FF0000"/>
                </a:solidFill>
                <a:latin typeface="Times New Roman" panose="02020603050405020304" pitchFamily="18" charset="0"/>
                <a:cs typeface="Times New Roman" panose="02020603050405020304" pitchFamily="18" charset="0"/>
              </a:rPr>
              <a:t>          </a:t>
            </a:r>
            <a:r>
              <a:rPr lang="en-US" altLang="en-US" sz="2500" b="1" i="1">
                <a:solidFill>
                  <a:srgbClr val="FF0000"/>
                </a:solidFill>
                <a:latin typeface="Times New Roman" panose="02020603050405020304" pitchFamily="18" charset="0"/>
                <a:cs typeface="Times New Roman" panose="02020603050405020304" pitchFamily="18" charset="0"/>
              </a:rPr>
              <a:t>Trong trường hợp có nguy cơ bị xâm hại, chúng ta cần:</a:t>
            </a:r>
            <a:r>
              <a:rPr lang="en-US" altLang="en-US" sz="2400" b="1" i="1">
                <a:solidFill>
                  <a:srgbClr val="FF0000"/>
                </a:solidFill>
                <a:latin typeface="Times New Roman" panose="02020603050405020304" pitchFamily="18" charset="0"/>
                <a:cs typeface="Times New Roman" panose="02020603050405020304" pitchFamily="18" charset="0"/>
              </a:rPr>
              <a:t>  </a:t>
            </a:r>
          </a:p>
          <a:p>
            <a:pPr eaLnBrk="1" hangingPunct="1"/>
            <a:r>
              <a:rPr lang="en-US" altLang="en-US" sz="2400" b="1" i="1">
                <a:solidFill>
                  <a:srgbClr val="0000FF"/>
                </a:solidFill>
                <a:latin typeface="Times New Roman" panose="02020603050405020304" pitchFamily="18" charset="0"/>
                <a:cs typeface="Times New Roman" panose="02020603050405020304" pitchFamily="18" charset="0"/>
              </a:rPr>
              <a:t>- Nhanh ý, linh hoạt lựa chọn cách ứng xử phù hợp. Ví dụ:</a:t>
            </a:r>
          </a:p>
          <a:p>
            <a:pPr eaLnBrk="1" hangingPunct="1"/>
            <a:r>
              <a:rPr lang="en-US" altLang="en-US" sz="2400">
                <a:solidFill>
                  <a:srgbClr val="0000FF"/>
                </a:solidFill>
                <a:latin typeface="Times New Roman" panose="02020603050405020304" pitchFamily="18" charset="0"/>
                <a:cs typeface="Times New Roman" panose="02020603050405020304" pitchFamily="18" charset="0"/>
              </a:rPr>
              <a:t> +</a:t>
            </a:r>
            <a:r>
              <a:rPr lang="en-US" altLang="en-US" sz="3200"/>
              <a:t> </a:t>
            </a:r>
            <a:r>
              <a:rPr lang="en-US" altLang="en-US" sz="2400">
                <a:solidFill>
                  <a:srgbClr val="0000FF"/>
                </a:solidFill>
                <a:latin typeface="Times New Roman" panose="02020603050405020304" pitchFamily="18" charset="0"/>
                <a:cs typeface="Times New Roman" panose="02020603050405020304" pitchFamily="18" charset="0"/>
              </a:rPr>
              <a:t>Tìm cách tránh xa kẻ đó như đứng dậy, lùi ra xa để kẻ đó không với tay được đến người mình.</a:t>
            </a:r>
          </a:p>
          <a:p>
            <a:pPr eaLnBrk="1" hangingPunct="1"/>
            <a:r>
              <a:rPr lang="en-US" altLang="en-US" sz="2400">
                <a:solidFill>
                  <a:srgbClr val="0000FF"/>
                </a:solidFill>
                <a:latin typeface="Times New Roman" panose="02020603050405020304" pitchFamily="18" charset="0"/>
                <a:cs typeface="Times New Roman" panose="02020603050405020304" pitchFamily="18" charset="0"/>
              </a:rPr>
              <a:t> + Nhìn thẳng vào mặt kẻ đó nói to hoặc hét to một cách kiên quyết</a:t>
            </a:r>
          </a:p>
          <a:p>
            <a:pPr eaLnBrk="1" hangingPunct="1"/>
            <a:r>
              <a:rPr lang="en-US" altLang="en-US" sz="2400">
                <a:solidFill>
                  <a:srgbClr val="0000FF"/>
                </a:solidFill>
                <a:latin typeface="Times New Roman" panose="02020603050405020304" pitchFamily="18" charset="0"/>
                <a:cs typeface="Times New Roman" panose="02020603050405020304" pitchFamily="18" charset="0"/>
              </a:rPr>
              <a:t> “ Không! Hãy dừng lại! Tôi sẽ nói cho mọi người biết!”</a:t>
            </a:r>
          </a:p>
          <a:p>
            <a:pPr eaLnBrk="1" hangingPunct="1"/>
            <a:r>
              <a:rPr lang="en-US" altLang="en-US" sz="2400">
                <a:solidFill>
                  <a:srgbClr val="0000FF"/>
                </a:solidFill>
                <a:latin typeface="Times New Roman" panose="02020603050405020304" pitchFamily="18" charset="0"/>
                <a:cs typeface="Times New Roman" panose="02020603050405020304" pitchFamily="18" charset="0"/>
              </a:rPr>
              <a:t>+ Bỏ đi ngay</a:t>
            </a:r>
          </a:p>
        </p:txBody>
      </p:sp>
      <p:sp>
        <p:nvSpPr>
          <p:cNvPr id="2" name="TextBox 1">
            <a:extLst>
              <a:ext uri="{FF2B5EF4-FFF2-40B4-BE49-F238E27FC236}">
                <a16:creationId xmlns:a16="http://schemas.microsoft.com/office/drawing/2014/main" id="{6381FFCB-6863-954A-8BFF-BC79BD0BB24E}"/>
              </a:ext>
            </a:extLst>
          </p:cNvPr>
          <p:cNvSpPr txBox="1">
            <a:spLocks noChangeArrowheads="1"/>
          </p:cNvSpPr>
          <p:nvPr/>
        </p:nvSpPr>
        <p:spPr bwMode="auto">
          <a:xfrm>
            <a:off x="457200" y="4800600"/>
            <a:ext cx="5099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i="1">
                <a:solidFill>
                  <a:srgbClr val="0000FF"/>
                </a:solidFill>
                <a:latin typeface="Times New Roman" panose="02020603050405020304" pitchFamily="18" charset="0"/>
                <a:cs typeface="Times New Roman" panose="02020603050405020304" pitchFamily="18" charset="0"/>
              </a:rPr>
              <a:t>- Học cách phân biệt người tốt, kẻ xấu.</a:t>
            </a:r>
          </a:p>
        </p:txBody>
      </p:sp>
      <p:sp>
        <p:nvSpPr>
          <p:cNvPr id="3" name="Rectangle 2">
            <a:extLst>
              <a:ext uri="{FF2B5EF4-FFF2-40B4-BE49-F238E27FC236}">
                <a16:creationId xmlns:a16="http://schemas.microsoft.com/office/drawing/2014/main" id="{90A14614-F9A5-2742-A8D4-7D932B618998}"/>
              </a:ext>
            </a:extLst>
          </p:cNvPr>
          <p:cNvSpPr>
            <a:spLocks noChangeArrowheads="1"/>
          </p:cNvSpPr>
          <p:nvPr/>
        </p:nvSpPr>
        <p:spPr bwMode="auto">
          <a:xfrm>
            <a:off x="381000" y="5257800"/>
            <a:ext cx="8494713"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30000"/>
              </a:lnSpc>
            </a:pPr>
            <a:r>
              <a:rPr lang="en-US" altLang="en-US" sz="2400" b="1" i="1">
                <a:solidFill>
                  <a:srgbClr val="0000FF"/>
                </a:solidFill>
                <a:latin typeface="Times New Roman" panose="02020603050405020304" pitchFamily="18" charset="0"/>
                <a:cs typeface="Times New Roman" panose="02020603050405020304" pitchFamily="18" charset="0"/>
              </a:rPr>
              <a:t>- Kể với người tin cậy để nhận được sự giúp đỡ, chia sẻ khi bị xâm hại hoặc gặp tình huống có nguy cơ bị xâm hại.</a:t>
            </a:r>
            <a:endParaRPr lang="en-US" altLang="en-US" sz="2400" b="1" i="1">
              <a:solidFill>
                <a:srgbClr val="0000FF"/>
              </a:solidFill>
              <a:latin typeface=".VnTime" pitchFamily="34" charset="0"/>
              <a:cs typeface="Times New Roman" panose="02020603050405020304" pitchFamily="18" charset="0"/>
            </a:endParaRPr>
          </a:p>
        </p:txBody>
      </p:sp>
      <p:sp>
        <p:nvSpPr>
          <p:cNvPr id="23558" name="Rectangle 2">
            <a:extLst>
              <a:ext uri="{FF2B5EF4-FFF2-40B4-BE49-F238E27FC236}">
                <a16:creationId xmlns:a16="http://schemas.microsoft.com/office/drawing/2014/main" id="{364C2245-9A1E-E045-826E-14E9A459370B}"/>
              </a:ext>
            </a:extLst>
          </p:cNvPr>
          <p:cNvSpPr txBox="1">
            <a:spLocks noChangeArrowheads="1"/>
          </p:cNvSpPr>
          <p:nvPr/>
        </p:nvSpPr>
        <p:spPr bwMode="auto">
          <a:xfrm>
            <a:off x="533400" y="1371600"/>
            <a:ext cx="838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rgbClr val="9900FF"/>
                </a:solidFill>
                <a:latin typeface="Times New Roman" panose="02020603050405020304" pitchFamily="18" charset="0"/>
                <a:cs typeface="Times New Roman" panose="02020603050405020304" pitchFamily="18" charset="0"/>
              </a:rPr>
              <a:t>2. Ứng phó với nguy cơ bị xâm hại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7">
            <a:extLst>
              <a:ext uri="{FF2B5EF4-FFF2-40B4-BE49-F238E27FC236}">
                <a16:creationId xmlns:a16="http://schemas.microsoft.com/office/drawing/2014/main" id="{AFF6A806-1FFE-0D4B-965B-BB000A2FCE24}"/>
              </a:ext>
            </a:extLst>
          </p:cNvPr>
          <p:cNvSpPr txBox="1">
            <a:spLocks noChangeArrowheads="1"/>
          </p:cNvSpPr>
          <p:nvPr/>
        </p:nvSpPr>
        <p:spPr bwMode="auto">
          <a:xfrm>
            <a:off x="3694113" y="350838"/>
            <a:ext cx="1981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i="1" u="sng">
                <a:latin typeface="Times New Roman" panose="02020603050405020304" pitchFamily="18" charset="0"/>
              </a:rPr>
              <a:t>Khoa học</a:t>
            </a:r>
          </a:p>
        </p:txBody>
      </p:sp>
      <p:sp>
        <p:nvSpPr>
          <p:cNvPr id="16" name="Rectangle 15">
            <a:extLst>
              <a:ext uri="{FF2B5EF4-FFF2-40B4-BE49-F238E27FC236}">
                <a16:creationId xmlns:a16="http://schemas.microsoft.com/office/drawing/2014/main" id="{3937FC40-34C1-B94D-B871-9F396A3E0F79}"/>
              </a:ext>
            </a:extLst>
          </p:cNvPr>
          <p:cNvSpPr/>
          <p:nvPr/>
        </p:nvSpPr>
        <p:spPr>
          <a:xfrm>
            <a:off x="841375" y="777875"/>
            <a:ext cx="7467600" cy="646331"/>
          </a:xfrm>
          <a:prstGeom prst="rect">
            <a:avLst/>
          </a:prstGeom>
          <a:noFill/>
        </p:spPr>
        <p:txBody>
          <a:bodyPr>
            <a:spAutoFit/>
          </a:bodyPr>
          <a:lstStyle/>
          <a:p>
            <a:pPr algn="ctr" eaLnBrk="1" hangingPunct="1">
              <a:defRPr/>
            </a:pPr>
            <a:r>
              <a:rPr lang="en-US" sz="3600" b="1" i="1" dirty="0" err="1">
                <a:ln w="10541" cmpd="sng">
                  <a:solidFill>
                    <a:schemeClr val="accent1">
                      <a:shade val="88000"/>
                      <a:satMod val="110000"/>
                    </a:schemeClr>
                  </a:solidFill>
                  <a:prstDash val="solid"/>
                </a:ln>
                <a:solidFill>
                  <a:srgbClr val="FF0000"/>
                </a:solidFill>
                <a:latin typeface="Times New Roman" pitchFamily="18" charset="0"/>
                <a:cs typeface="+mn-cs"/>
              </a:rPr>
              <a:t>Phòng</a:t>
            </a:r>
            <a:r>
              <a:rPr lang="en-US" sz="3600" b="1" i="1" dirty="0">
                <a:ln w="10541" cmpd="sng">
                  <a:solidFill>
                    <a:schemeClr val="accent1">
                      <a:shade val="88000"/>
                      <a:satMod val="110000"/>
                    </a:schemeClr>
                  </a:solidFill>
                  <a:prstDash val="solid"/>
                </a:ln>
                <a:solidFill>
                  <a:srgbClr val="FF0000"/>
                </a:solidFill>
                <a:latin typeface="Times New Roman" pitchFamily="18" charset="0"/>
                <a:cs typeface="+mn-cs"/>
              </a:rPr>
              <a:t> </a:t>
            </a:r>
            <a:r>
              <a:rPr lang="en-US" sz="3600" b="1" i="1" dirty="0" err="1">
                <a:ln w="10541" cmpd="sng">
                  <a:solidFill>
                    <a:schemeClr val="accent1">
                      <a:shade val="88000"/>
                      <a:satMod val="110000"/>
                    </a:schemeClr>
                  </a:solidFill>
                  <a:prstDash val="solid"/>
                </a:ln>
                <a:solidFill>
                  <a:srgbClr val="FF0000"/>
                </a:solidFill>
                <a:latin typeface="Times New Roman" pitchFamily="18" charset="0"/>
                <a:cs typeface="+mn-cs"/>
              </a:rPr>
              <a:t>tránh</a:t>
            </a:r>
            <a:r>
              <a:rPr lang="en-US" sz="3600" b="1" i="1" dirty="0">
                <a:ln w="10541" cmpd="sng">
                  <a:solidFill>
                    <a:schemeClr val="accent1">
                      <a:shade val="88000"/>
                      <a:satMod val="110000"/>
                    </a:schemeClr>
                  </a:solidFill>
                  <a:prstDash val="solid"/>
                </a:ln>
                <a:solidFill>
                  <a:srgbClr val="FF0000"/>
                </a:solidFill>
                <a:latin typeface="Times New Roman" pitchFamily="18" charset="0"/>
                <a:cs typeface="+mn-cs"/>
              </a:rPr>
              <a:t> </a:t>
            </a:r>
            <a:r>
              <a:rPr lang="en-US" sz="3600" b="1" i="1" dirty="0" err="1">
                <a:ln w="10541" cmpd="sng">
                  <a:solidFill>
                    <a:schemeClr val="accent1">
                      <a:shade val="88000"/>
                      <a:satMod val="110000"/>
                    </a:schemeClr>
                  </a:solidFill>
                  <a:prstDash val="solid"/>
                </a:ln>
                <a:solidFill>
                  <a:srgbClr val="FF0000"/>
                </a:solidFill>
                <a:latin typeface="Times New Roman" pitchFamily="18" charset="0"/>
                <a:cs typeface="+mn-cs"/>
              </a:rPr>
              <a:t>bị</a:t>
            </a:r>
            <a:r>
              <a:rPr lang="en-US" sz="3600" b="1" i="1" dirty="0">
                <a:ln w="10541" cmpd="sng">
                  <a:solidFill>
                    <a:schemeClr val="accent1">
                      <a:shade val="88000"/>
                      <a:satMod val="110000"/>
                    </a:schemeClr>
                  </a:solidFill>
                  <a:prstDash val="solid"/>
                </a:ln>
                <a:solidFill>
                  <a:srgbClr val="FF0000"/>
                </a:solidFill>
                <a:latin typeface="Times New Roman" pitchFamily="18" charset="0"/>
                <a:cs typeface="+mn-cs"/>
              </a:rPr>
              <a:t> </a:t>
            </a:r>
            <a:r>
              <a:rPr lang="en-US" sz="3600" b="1" i="1" dirty="0" err="1">
                <a:ln w="10541" cmpd="sng">
                  <a:solidFill>
                    <a:schemeClr val="accent1">
                      <a:shade val="88000"/>
                      <a:satMod val="110000"/>
                    </a:schemeClr>
                  </a:solidFill>
                  <a:prstDash val="solid"/>
                </a:ln>
                <a:solidFill>
                  <a:srgbClr val="FF0000"/>
                </a:solidFill>
                <a:latin typeface="Times New Roman" pitchFamily="18" charset="0"/>
                <a:cs typeface="+mn-cs"/>
              </a:rPr>
              <a:t>xâm</a:t>
            </a:r>
            <a:r>
              <a:rPr lang="en-US" sz="3600" b="1" i="1" dirty="0">
                <a:ln w="10541" cmpd="sng">
                  <a:solidFill>
                    <a:schemeClr val="accent1">
                      <a:shade val="88000"/>
                      <a:satMod val="110000"/>
                    </a:schemeClr>
                  </a:solidFill>
                  <a:prstDash val="solid"/>
                </a:ln>
                <a:solidFill>
                  <a:srgbClr val="FF0000"/>
                </a:solidFill>
                <a:latin typeface="Times New Roman" pitchFamily="18" charset="0"/>
                <a:cs typeface="+mn-cs"/>
              </a:rPr>
              <a:t> </a:t>
            </a:r>
            <a:r>
              <a:rPr lang="en-US" sz="3600" b="1" i="1" dirty="0" err="1">
                <a:ln w="10541" cmpd="sng">
                  <a:solidFill>
                    <a:schemeClr val="accent1">
                      <a:shade val="88000"/>
                      <a:satMod val="110000"/>
                    </a:schemeClr>
                  </a:solidFill>
                  <a:prstDash val="solid"/>
                </a:ln>
                <a:solidFill>
                  <a:srgbClr val="FF0000"/>
                </a:solidFill>
                <a:latin typeface="Times New Roman" pitchFamily="18" charset="0"/>
                <a:cs typeface="+mn-cs"/>
              </a:rPr>
              <a:t>hại</a:t>
            </a:r>
            <a:endParaRPr lang="en-US" sz="3600" b="1" dirty="0">
              <a:ln w="10541" cmpd="sng">
                <a:solidFill>
                  <a:schemeClr val="accent1">
                    <a:shade val="88000"/>
                    <a:satMod val="110000"/>
                  </a:schemeClr>
                </a:solidFill>
                <a:prstDash val="solid"/>
              </a:ln>
              <a:solidFill>
                <a:srgbClr val="FF0000"/>
              </a:solidFill>
              <a:latin typeface="Arial" charset="0"/>
              <a:cs typeface="+mn-cs"/>
            </a:endParaRPr>
          </a:p>
        </p:txBody>
      </p:sp>
      <p:sp>
        <p:nvSpPr>
          <p:cNvPr id="24580" name="Text Box 7">
            <a:extLst>
              <a:ext uri="{FF2B5EF4-FFF2-40B4-BE49-F238E27FC236}">
                <a16:creationId xmlns:a16="http://schemas.microsoft.com/office/drawing/2014/main" id="{8D6F1395-E3BA-7E49-BB32-4DB51FBE7603}"/>
              </a:ext>
            </a:extLst>
          </p:cNvPr>
          <p:cNvSpPr txBox="1">
            <a:spLocks noChangeArrowheads="1"/>
          </p:cNvSpPr>
          <p:nvPr/>
        </p:nvSpPr>
        <p:spPr bwMode="auto">
          <a:xfrm>
            <a:off x="609600" y="1600200"/>
            <a:ext cx="533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9933FF"/>
                </a:solidFill>
                <a:latin typeface="Times New Roman" panose="02020603050405020304" pitchFamily="18" charset="0"/>
              </a:rPr>
              <a:t>3. Quy tắc “Năm ngón tay”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2016-10-17_TeS1fHdEnP">
            <a:extLst>
              <a:ext uri="{FF2B5EF4-FFF2-40B4-BE49-F238E27FC236}">
                <a16:creationId xmlns:a16="http://schemas.microsoft.com/office/drawing/2014/main" id="{FFBB9F5E-3BEB-B74E-A97C-401F9A20AE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571500"/>
            <a:ext cx="6286500"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3" name="Rectangle 5">
            <a:extLst>
              <a:ext uri="{FF2B5EF4-FFF2-40B4-BE49-F238E27FC236}">
                <a16:creationId xmlns:a16="http://schemas.microsoft.com/office/drawing/2014/main" id="{A9605B67-AADA-2144-95BE-431F73AEC304}"/>
              </a:ext>
            </a:extLst>
          </p:cNvPr>
          <p:cNvSpPr>
            <a:spLocks noChangeArrowheads="1"/>
          </p:cNvSpPr>
          <p:nvPr/>
        </p:nvSpPr>
        <p:spPr bwMode="auto">
          <a:xfrm>
            <a:off x="7315200" y="3048000"/>
            <a:ext cx="649288"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af-ZA" altLang="en-US" sz="3200" b="1">
              <a:solidFill>
                <a:schemeClr val="bg1"/>
              </a:solidFill>
              <a:latin typeface="Times New Roman" panose="02020603050405020304" pitchFamily="18" charset="0"/>
              <a:cs typeface="Times New Roman" panose="02020603050405020304" pitchFamily="18" charset="0"/>
            </a:endParaRPr>
          </a:p>
        </p:txBody>
      </p:sp>
      <p:sp>
        <p:nvSpPr>
          <p:cNvPr id="2" name="Rectangle 5">
            <a:extLst>
              <a:ext uri="{FF2B5EF4-FFF2-40B4-BE49-F238E27FC236}">
                <a16:creationId xmlns:a16="http://schemas.microsoft.com/office/drawing/2014/main" id="{A1B04F79-1C62-CC4F-A024-D7A28E074327}"/>
              </a:ext>
            </a:extLst>
          </p:cNvPr>
          <p:cNvSpPr>
            <a:spLocks noChangeArrowheads="1"/>
          </p:cNvSpPr>
          <p:nvPr/>
        </p:nvSpPr>
        <p:spPr bwMode="auto">
          <a:xfrm>
            <a:off x="7467600" y="2743200"/>
            <a:ext cx="649288"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f-ZA" altLang="en-US" sz="3200" b="1">
                <a:solidFill>
                  <a:srgbClr val="0000CC"/>
                </a:solidFill>
                <a:latin typeface="Times New Roman" panose="02020603050405020304" pitchFamily="18" charset="0"/>
                <a:cs typeface="Times New Roman" panose="02020603050405020304" pitchFamily="18" charset="0"/>
              </a:rPr>
              <a:t> BỐ</a:t>
            </a:r>
          </a:p>
          <a:p>
            <a:pPr algn="ctr" eaLnBrk="1" hangingPunct="1"/>
            <a:r>
              <a:rPr lang="af-ZA" altLang="en-US" sz="3200" b="1">
                <a:solidFill>
                  <a:srgbClr val="0000CC"/>
                </a:solidFill>
                <a:latin typeface="Times New Roman" panose="02020603050405020304" pitchFamily="18" charset="0"/>
                <a:cs typeface="Times New Roman" panose="02020603050405020304" pitchFamily="18" charset="0"/>
              </a:rPr>
              <a:t> MẸ</a:t>
            </a:r>
          </a:p>
        </p:txBody>
      </p:sp>
      <p:sp>
        <p:nvSpPr>
          <p:cNvPr id="145414" name="Rectangle 6">
            <a:extLst>
              <a:ext uri="{FF2B5EF4-FFF2-40B4-BE49-F238E27FC236}">
                <a16:creationId xmlns:a16="http://schemas.microsoft.com/office/drawing/2014/main" id="{FA6091C3-59AB-0F46-8287-D72538CA4D46}"/>
              </a:ext>
            </a:extLst>
          </p:cNvPr>
          <p:cNvSpPr>
            <a:spLocks noChangeArrowheads="1"/>
          </p:cNvSpPr>
          <p:nvPr/>
        </p:nvSpPr>
        <p:spPr bwMode="auto">
          <a:xfrm>
            <a:off x="6477000" y="381000"/>
            <a:ext cx="6477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f-ZA" altLang="en-US" sz="3200" b="1">
                <a:solidFill>
                  <a:srgbClr val="0000CC"/>
                </a:solidFill>
                <a:latin typeface="Times New Roman" panose="02020603050405020304" pitchFamily="18" charset="0"/>
                <a:cs typeface="Times New Roman" panose="02020603050405020304" pitchFamily="18" charset="0"/>
              </a:rPr>
              <a:t>NHỮNG</a:t>
            </a:r>
          </a:p>
          <a:p>
            <a:pPr algn="ctr" eaLnBrk="1" hangingPunct="1"/>
            <a:r>
              <a:rPr lang="af-ZA" altLang="en-US" sz="3200" b="1">
                <a:solidFill>
                  <a:srgbClr val="0000CC"/>
                </a:solidFill>
                <a:latin typeface="Times New Roman" panose="02020603050405020304" pitchFamily="18" charset="0"/>
                <a:cs typeface="Times New Roman" panose="02020603050405020304" pitchFamily="18" charset="0"/>
              </a:rPr>
              <a:t>NGƯỜI</a:t>
            </a:r>
          </a:p>
          <a:p>
            <a:pPr algn="ctr" eaLnBrk="1" hangingPunct="1"/>
            <a:r>
              <a:rPr lang="af-ZA" altLang="en-US" sz="3200" b="1">
                <a:solidFill>
                  <a:srgbClr val="0000CC"/>
                </a:solidFill>
                <a:latin typeface="Times New Roman" panose="02020603050405020304" pitchFamily="18" charset="0"/>
                <a:cs typeface="Times New Roman" panose="02020603050405020304" pitchFamily="18" charset="0"/>
              </a:rPr>
              <a:t>THÂN</a:t>
            </a:r>
          </a:p>
          <a:p>
            <a:pPr algn="ctr" eaLnBrk="1" hangingPunct="1"/>
            <a:r>
              <a:rPr lang="af-ZA" altLang="en-US" sz="3200" b="1">
                <a:solidFill>
                  <a:srgbClr val="0000CC"/>
                </a:solidFill>
                <a:latin typeface="Times New Roman" panose="02020603050405020304" pitchFamily="18" charset="0"/>
                <a:cs typeface="Times New Roman" panose="02020603050405020304" pitchFamily="18" charset="0"/>
              </a:rPr>
              <a:t> TRONG </a:t>
            </a:r>
          </a:p>
          <a:p>
            <a:pPr algn="ctr" eaLnBrk="1" hangingPunct="1"/>
            <a:r>
              <a:rPr lang="af-ZA" altLang="en-US" sz="3200" b="1">
                <a:solidFill>
                  <a:srgbClr val="0000CC"/>
                </a:solidFill>
                <a:latin typeface="Times New Roman" panose="02020603050405020304" pitchFamily="18" charset="0"/>
                <a:cs typeface="Times New Roman" panose="02020603050405020304" pitchFamily="18" charset="0"/>
              </a:rPr>
              <a:t>GIA</a:t>
            </a:r>
          </a:p>
          <a:p>
            <a:pPr algn="ctr" eaLnBrk="1" hangingPunct="1"/>
            <a:r>
              <a:rPr lang="af-ZA" altLang="en-US" sz="3200" b="1">
                <a:solidFill>
                  <a:srgbClr val="0000CC"/>
                </a:solidFill>
                <a:latin typeface="Times New Roman" panose="02020603050405020304" pitchFamily="18" charset="0"/>
                <a:cs typeface="Times New Roman" panose="02020603050405020304" pitchFamily="18" charset="0"/>
              </a:rPr>
              <a:t>ĐÌNH</a:t>
            </a:r>
          </a:p>
        </p:txBody>
      </p:sp>
      <p:sp>
        <p:nvSpPr>
          <p:cNvPr id="145415" name="Rectangle 7">
            <a:extLst>
              <a:ext uri="{FF2B5EF4-FFF2-40B4-BE49-F238E27FC236}">
                <a16:creationId xmlns:a16="http://schemas.microsoft.com/office/drawing/2014/main" id="{9EFB6222-E567-EC4A-8FEC-65CA5A6B0B05}"/>
              </a:ext>
            </a:extLst>
          </p:cNvPr>
          <p:cNvSpPr>
            <a:spLocks noChangeArrowheads="1"/>
          </p:cNvSpPr>
          <p:nvPr/>
        </p:nvSpPr>
        <p:spPr bwMode="auto">
          <a:xfrm>
            <a:off x="4267200" y="152400"/>
            <a:ext cx="6477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f-ZA" altLang="en-US" sz="3200" b="1">
                <a:solidFill>
                  <a:srgbClr val="0000CC"/>
                </a:solidFill>
                <a:latin typeface="Times New Roman" panose="02020603050405020304" pitchFamily="18" charset="0"/>
                <a:cs typeface="Times New Roman" panose="02020603050405020304" pitchFamily="18" charset="0"/>
              </a:rPr>
              <a:t>THẦY </a:t>
            </a:r>
          </a:p>
          <a:p>
            <a:pPr algn="ctr" eaLnBrk="1" hangingPunct="1"/>
            <a:r>
              <a:rPr lang="af-ZA" altLang="en-US" sz="3200" b="1">
                <a:solidFill>
                  <a:srgbClr val="0000CC"/>
                </a:solidFill>
                <a:latin typeface="Times New Roman" panose="02020603050405020304" pitchFamily="18" charset="0"/>
                <a:cs typeface="Times New Roman" panose="02020603050405020304" pitchFamily="18" charset="0"/>
              </a:rPr>
              <a:t>CÔ</a:t>
            </a:r>
          </a:p>
          <a:p>
            <a:pPr algn="ctr" eaLnBrk="1" hangingPunct="1"/>
            <a:r>
              <a:rPr lang="af-ZA" altLang="en-US" sz="3200" b="1">
                <a:solidFill>
                  <a:srgbClr val="0000CC"/>
                </a:solidFill>
                <a:latin typeface="Times New Roman" panose="02020603050405020304" pitchFamily="18" charset="0"/>
                <a:cs typeface="Times New Roman" panose="02020603050405020304" pitchFamily="18" charset="0"/>
              </a:rPr>
              <a:t>GIÁO</a:t>
            </a:r>
          </a:p>
        </p:txBody>
      </p:sp>
      <p:sp>
        <p:nvSpPr>
          <p:cNvPr id="145416" name="Rectangle 8">
            <a:extLst>
              <a:ext uri="{FF2B5EF4-FFF2-40B4-BE49-F238E27FC236}">
                <a16:creationId xmlns:a16="http://schemas.microsoft.com/office/drawing/2014/main" id="{898594C0-1CE8-8443-A43F-024C72779A4F}"/>
              </a:ext>
            </a:extLst>
          </p:cNvPr>
          <p:cNvSpPr>
            <a:spLocks noChangeArrowheads="1"/>
          </p:cNvSpPr>
          <p:nvPr/>
        </p:nvSpPr>
        <p:spPr bwMode="auto">
          <a:xfrm>
            <a:off x="2667000" y="152400"/>
            <a:ext cx="10795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f-ZA" altLang="en-US" sz="3200" b="1">
                <a:solidFill>
                  <a:srgbClr val="0000CC"/>
                </a:solidFill>
                <a:latin typeface="Times New Roman" panose="02020603050405020304" pitchFamily="18" charset="0"/>
                <a:cs typeface="Times New Roman" panose="02020603050405020304" pitchFamily="18" charset="0"/>
              </a:rPr>
              <a:t>BẠN </a:t>
            </a:r>
          </a:p>
          <a:p>
            <a:pPr algn="ctr" eaLnBrk="1" hangingPunct="1"/>
            <a:r>
              <a:rPr lang="af-ZA" altLang="en-US" sz="3200" b="1">
                <a:solidFill>
                  <a:srgbClr val="0000CC"/>
                </a:solidFill>
                <a:latin typeface="Times New Roman" panose="02020603050405020304" pitchFamily="18" charset="0"/>
                <a:cs typeface="Times New Roman" panose="02020603050405020304" pitchFamily="18" charset="0"/>
              </a:rPr>
              <a:t>THÂN</a:t>
            </a:r>
          </a:p>
        </p:txBody>
      </p:sp>
      <p:sp>
        <p:nvSpPr>
          <p:cNvPr id="145417" name="Rectangle 9">
            <a:extLst>
              <a:ext uri="{FF2B5EF4-FFF2-40B4-BE49-F238E27FC236}">
                <a16:creationId xmlns:a16="http://schemas.microsoft.com/office/drawing/2014/main" id="{592967CD-5EAC-AF40-B71F-46FC9977B7FB}"/>
              </a:ext>
            </a:extLst>
          </p:cNvPr>
          <p:cNvSpPr>
            <a:spLocks noChangeArrowheads="1"/>
          </p:cNvSpPr>
          <p:nvPr/>
        </p:nvSpPr>
        <p:spPr bwMode="auto">
          <a:xfrm>
            <a:off x="838200" y="1828800"/>
            <a:ext cx="1943100"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f-ZA" altLang="en-US" sz="3200" b="1">
                <a:solidFill>
                  <a:srgbClr val="0000CC"/>
                </a:solidFill>
                <a:latin typeface="Times New Roman" panose="02020603050405020304" pitchFamily="18" charset="0"/>
                <a:cs typeface="Times New Roman" panose="02020603050405020304" pitchFamily="18" charset="0"/>
              </a:rPr>
              <a:t>NHỮNG </a:t>
            </a:r>
          </a:p>
          <a:p>
            <a:pPr algn="ctr" eaLnBrk="1" hangingPunct="1"/>
            <a:r>
              <a:rPr lang="af-ZA" altLang="en-US" sz="3200" b="1">
                <a:solidFill>
                  <a:srgbClr val="0000CC"/>
                </a:solidFill>
                <a:latin typeface="Times New Roman" panose="02020603050405020304" pitchFamily="18" charset="0"/>
                <a:cs typeface="Times New Roman" panose="02020603050405020304" pitchFamily="18" charset="0"/>
              </a:rPr>
              <a:t>NGƯỜI </a:t>
            </a:r>
          </a:p>
          <a:p>
            <a:pPr algn="ctr" eaLnBrk="1" hangingPunct="1"/>
            <a:r>
              <a:rPr lang="af-ZA" altLang="en-US" sz="3200" b="1">
                <a:solidFill>
                  <a:srgbClr val="0000CC"/>
                </a:solidFill>
                <a:latin typeface="Times New Roman" panose="02020603050405020304" pitchFamily="18" charset="0"/>
                <a:cs typeface="Times New Roman" panose="02020603050405020304" pitchFamily="18" charset="0"/>
              </a:rPr>
              <a:t>LÁNG </a:t>
            </a:r>
          </a:p>
          <a:p>
            <a:pPr algn="ctr" eaLnBrk="1" hangingPunct="1"/>
            <a:r>
              <a:rPr lang="af-ZA" altLang="en-US" sz="3200" b="1">
                <a:solidFill>
                  <a:srgbClr val="0000CC"/>
                </a:solidFill>
                <a:latin typeface="Times New Roman" panose="02020603050405020304" pitchFamily="18" charset="0"/>
                <a:cs typeface="Times New Roman" panose="02020603050405020304" pitchFamily="18" charset="0"/>
              </a:rPr>
              <a:t>GIỀNG</a:t>
            </a:r>
          </a:p>
          <a:p>
            <a:pPr algn="ctr" eaLnBrk="1" hangingPunct="1"/>
            <a:r>
              <a:rPr lang="af-ZA" altLang="en-US" sz="3200" b="1">
                <a:solidFill>
                  <a:srgbClr val="0000CC"/>
                </a:solidFill>
                <a:latin typeface="Times New Roman" panose="02020603050405020304" pitchFamily="18" charset="0"/>
                <a:cs typeface="Times New Roman" panose="02020603050405020304" pitchFamily="18" charset="0"/>
              </a:rPr>
              <a:t> TỐT</a:t>
            </a:r>
          </a:p>
        </p:txBody>
      </p:sp>
      <p:sp>
        <p:nvSpPr>
          <p:cNvPr id="25609" name="Text Box 9">
            <a:extLst>
              <a:ext uri="{FF2B5EF4-FFF2-40B4-BE49-F238E27FC236}">
                <a16:creationId xmlns:a16="http://schemas.microsoft.com/office/drawing/2014/main" id="{68C25D12-B4EB-8543-A306-153B4F24C273}"/>
              </a:ext>
            </a:extLst>
          </p:cNvPr>
          <p:cNvSpPr txBox="1">
            <a:spLocks noChangeArrowheads="1"/>
          </p:cNvSpPr>
          <p:nvPr/>
        </p:nvSpPr>
        <p:spPr bwMode="auto">
          <a:xfrm>
            <a:off x="3048000" y="5791200"/>
            <a:ext cx="3733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3200" b="1">
                <a:solidFill>
                  <a:srgbClr val="FF0000"/>
                </a:solidFill>
                <a:latin typeface="Times New Roman" panose="02020603050405020304" pitchFamily="18" charset="0"/>
                <a:cs typeface="Times New Roman" panose="02020603050405020304" pitchFamily="18" charset="0"/>
              </a:rPr>
              <a:t>Bàn tay tin cậy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145413"/>
                                        </p:tgtEl>
                                        <p:attrNameLst>
                                          <p:attrName>style.visibility</p:attrName>
                                        </p:attrNameLst>
                                      </p:cBhvr>
                                      <p:to>
                                        <p:strVal val="visible"/>
                                      </p:to>
                                    </p:set>
                                    <p:animEffect transition="in" filter="wipe(down)">
                                      <p:cBhvr>
                                        <p:cTn id="7" dur="500"/>
                                        <p:tgtEl>
                                          <p:spTgt spid="1454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5414"/>
                                        </p:tgtEl>
                                        <p:attrNameLst>
                                          <p:attrName>style.visibility</p:attrName>
                                        </p:attrNameLst>
                                      </p:cBhvr>
                                      <p:to>
                                        <p:strVal val="visible"/>
                                      </p:to>
                                    </p:set>
                                    <p:animEffect transition="in" filter="wipe(down)">
                                      <p:cBhvr>
                                        <p:cTn id="17" dur="500"/>
                                        <p:tgtEl>
                                          <p:spTgt spid="1454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5415"/>
                                        </p:tgtEl>
                                        <p:attrNameLst>
                                          <p:attrName>style.visibility</p:attrName>
                                        </p:attrNameLst>
                                      </p:cBhvr>
                                      <p:to>
                                        <p:strVal val="visible"/>
                                      </p:to>
                                    </p:set>
                                    <p:animEffect transition="in" filter="wipe(down)">
                                      <p:cBhvr>
                                        <p:cTn id="22" dur="500"/>
                                        <p:tgtEl>
                                          <p:spTgt spid="1454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5416"/>
                                        </p:tgtEl>
                                        <p:attrNameLst>
                                          <p:attrName>style.visibility</p:attrName>
                                        </p:attrNameLst>
                                      </p:cBhvr>
                                      <p:to>
                                        <p:strVal val="visible"/>
                                      </p:to>
                                    </p:set>
                                    <p:animEffect transition="in" filter="wipe(down)">
                                      <p:cBhvr>
                                        <p:cTn id="27" dur="500"/>
                                        <p:tgtEl>
                                          <p:spTgt spid="14541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5417"/>
                                        </p:tgtEl>
                                        <p:attrNameLst>
                                          <p:attrName>style.visibility</p:attrName>
                                        </p:attrNameLst>
                                      </p:cBhvr>
                                      <p:to>
                                        <p:strVal val="visible"/>
                                      </p:to>
                                    </p:set>
                                    <p:animEffect transition="in" filter="wipe(down)">
                                      <p:cBhvr>
                                        <p:cTn id="32" dur="500"/>
                                        <p:tgtEl>
                                          <p:spTgt spid="145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3" grpId="0"/>
      <p:bldP spid="2" grpId="0"/>
      <p:bldP spid="145414" grpId="0"/>
      <p:bldP spid="145415" grpId="0"/>
      <p:bldP spid="145416" grpId="0"/>
      <p:bldP spid="1454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a:extLst>
              <a:ext uri="{FF2B5EF4-FFF2-40B4-BE49-F238E27FC236}">
                <a16:creationId xmlns:a16="http://schemas.microsoft.com/office/drawing/2014/main" id="{BAF7A1FE-C991-314F-9134-3FFD5DF0F777}"/>
              </a:ext>
            </a:extLst>
          </p:cNvPr>
          <p:cNvSpPr txBox="1">
            <a:spLocks noChangeArrowheads="1"/>
          </p:cNvSpPr>
          <p:nvPr/>
        </p:nvSpPr>
        <p:spPr bwMode="auto">
          <a:xfrm>
            <a:off x="2514600" y="6202363"/>
            <a:ext cx="441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200" b="1">
                <a:solidFill>
                  <a:srgbClr val="FF0000"/>
                </a:solidFill>
                <a:latin typeface="Times New Roman" panose="02020603050405020304" pitchFamily="18" charset="0"/>
                <a:cs typeface="Times New Roman" panose="02020603050405020304" pitchFamily="18" charset="0"/>
              </a:rPr>
              <a:t>Bàn tay tin cậy</a:t>
            </a:r>
          </a:p>
        </p:txBody>
      </p:sp>
      <p:pic>
        <p:nvPicPr>
          <p:cNvPr id="26627" name="Content Placeholder 2">
            <a:extLst>
              <a:ext uri="{FF2B5EF4-FFF2-40B4-BE49-F238E27FC236}">
                <a16:creationId xmlns:a16="http://schemas.microsoft.com/office/drawing/2014/main" id="{4CFCFA96-B6D2-154C-9B81-48DF7FBF8B5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47800" y="152400"/>
            <a:ext cx="6248400" cy="6202363"/>
          </a:xfrm>
        </p:spPr>
      </p:pic>
    </p:spTree>
  </p:cSld>
  <p:clrMapOvr>
    <a:masterClrMapping/>
  </p:clrMapOvr>
  <p:transition spd="med">
    <p:wheel spokes="8"/>
    <p:sndAc>
      <p:stSnd>
        <p:snd r:embed="rId2" name="freeLif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55BB3A7F-6169-2D46-8156-6DD20A899B88}"/>
              </a:ext>
            </a:extLst>
          </p:cNvPr>
          <p:cNvSpPr txBox="1">
            <a:spLocks noChangeArrowheads="1"/>
          </p:cNvSpPr>
          <p:nvPr/>
        </p:nvSpPr>
        <p:spPr bwMode="auto">
          <a:xfrm>
            <a:off x="304800" y="2362200"/>
            <a:ext cx="3733800" cy="307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  </a:t>
            </a:r>
            <a:r>
              <a:rPr lang="en-US" altLang="en-US" sz="2400" b="1">
                <a:solidFill>
                  <a:srgbClr val="0000FF"/>
                </a:solidFill>
                <a:latin typeface="Times New Roman" panose="02020603050405020304" pitchFamily="18" charset="0"/>
                <a:cs typeface="Times New Roman" panose="02020603050405020304" pitchFamily="18" charset="0"/>
              </a:rPr>
              <a:t>Xung quanh chúng ta có nhiều người đáng tin cậy, luôn sẵn sàng giúp đỡ trong lúc khó khăn. Chúng ta có thể chia sẻ, tâm sự để tìm kiếm sự giúp đỡ khi gặp chuyện lo lắng, sợ hãi, bối rối, khó chịu,…</a:t>
            </a:r>
          </a:p>
        </p:txBody>
      </p:sp>
      <p:sp>
        <p:nvSpPr>
          <p:cNvPr id="27651" name="Text Box 7">
            <a:extLst>
              <a:ext uri="{FF2B5EF4-FFF2-40B4-BE49-F238E27FC236}">
                <a16:creationId xmlns:a16="http://schemas.microsoft.com/office/drawing/2014/main" id="{0B08E2F8-9CB9-D24B-8492-2755F5494BF1}"/>
              </a:ext>
            </a:extLst>
          </p:cNvPr>
          <p:cNvSpPr txBox="1">
            <a:spLocks noChangeArrowheads="1"/>
          </p:cNvSpPr>
          <p:nvPr/>
        </p:nvSpPr>
        <p:spPr bwMode="auto">
          <a:xfrm>
            <a:off x="3695700" y="460375"/>
            <a:ext cx="198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i="1" u="sng">
                <a:latin typeface="Times New Roman" panose="02020603050405020304" pitchFamily="18" charset="0"/>
              </a:rPr>
              <a:t>Khoa học</a:t>
            </a:r>
          </a:p>
        </p:txBody>
      </p:sp>
      <p:sp>
        <p:nvSpPr>
          <p:cNvPr id="6" name="Rectangle 5">
            <a:extLst>
              <a:ext uri="{FF2B5EF4-FFF2-40B4-BE49-F238E27FC236}">
                <a16:creationId xmlns:a16="http://schemas.microsoft.com/office/drawing/2014/main" id="{EDA373AF-2125-B245-9C6F-22BF7758C9FC}"/>
              </a:ext>
            </a:extLst>
          </p:cNvPr>
          <p:cNvSpPr/>
          <p:nvPr/>
        </p:nvSpPr>
        <p:spPr>
          <a:xfrm>
            <a:off x="952500" y="1030746"/>
            <a:ext cx="7467600" cy="646331"/>
          </a:xfrm>
          <a:prstGeom prst="rect">
            <a:avLst/>
          </a:prstGeom>
          <a:noFill/>
        </p:spPr>
        <p:txBody>
          <a:bodyPr>
            <a:spAutoFit/>
          </a:bodyPr>
          <a:lstStyle/>
          <a:p>
            <a:pPr algn="ctr" eaLnBrk="1" hangingPunct="1">
              <a:defRPr/>
            </a:pPr>
            <a:r>
              <a:rPr lang="en-US" sz="3600" b="1" i="1" dirty="0" err="1">
                <a:ln w="10541" cmpd="sng">
                  <a:solidFill>
                    <a:schemeClr val="accent1">
                      <a:shade val="88000"/>
                      <a:satMod val="110000"/>
                    </a:schemeClr>
                  </a:solidFill>
                  <a:prstDash val="solid"/>
                </a:ln>
                <a:solidFill>
                  <a:srgbClr val="FF0000"/>
                </a:solidFill>
                <a:latin typeface="Times New Roman" pitchFamily="18" charset="0"/>
                <a:cs typeface="+mn-cs"/>
              </a:rPr>
              <a:t>Phòng</a:t>
            </a:r>
            <a:r>
              <a:rPr lang="en-US" sz="3600" b="1" i="1" dirty="0">
                <a:ln w="10541" cmpd="sng">
                  <a:solidFill>
                    <a:schemeClr val="accent1">
                      <a:shade val="88000"/>
                      <a:satMod val="110000"/>
                    </a:schemeClr>
                  </a:solidFill>
                  <a:prstDash val="solid"/>
                </a:ln>
                <a:solidFill>
                  <a:srgbClr val="FF0000"/>
                </a:solidFill>
                <a:latin typeface="Times New Roman" pitchFamily="18" charset="0"/>
                <a:cs typeface="+mn-cs"/>
              </a:rPr>
              <a:t> </a:t>
            </a:r>
            <a:r>
              <a:rPr lang="en-US" sz="3600" b="1" i="1" dirty="0" err="1">
                <a:ln w="10541" cmpd="sng">
                  <a:solidFill>
                    <a:schemeClr val="accent1">
                      <a:shade val="88000"/>
                      <a:satMod val="110000"/>
                    </a:schemeClr>
                  </a:solidFill>
                  <a:prstDash val="solid"/>
                </a:ln>
                <a:solidFill>
                  <a:srgbClr val="FF0000"/>
                </a:solidFill>
                <a:latin typeface="Times New Roman" pitchFamily="18" charset="0"/>
                <a:cs typeface="+mn-cs"/>
              </a:rPr>
              <a:t>tránh</a:t>
            </a:r>
            <a:r>
              <a:rPr lang="en-US" sz="3600" b="1" i="1" dirty="0">
                <a:ln w="10541" cmpd="sng">
                  <a:solidFill>
                    <a:schemeClr val="accent1">
                      <a:shade val="88000"/>
                      <a:satMod val="110000"/>
                    </a:schemeClr>
                  </a:solidFill>
                  <a:prstDash val="solid"/>
                </a:ln>
                <a:solidFill>
                  <a:srgbClr val="FF0000"/>
                </a:solidFill>
                <a:latin typeface="Times New Roman" pitchFamily="18" charset="0"/>
                <a:cs typeface="+mn-cs"/>
              </a:rPr>
              <a:t> </a:t>
            </a:r>
            <a:r>
              <a:rPr lang="en-US" sz="3600" b="1" i="1" dirty="0" err="1">
                <a:ln w="10541" cmpd="sng">
                  <a:solidFill>
                    <a:schemeClr val="accent1">
                      <a:shade val="88000"/>
                      <a:satMod val="110000"/>
                    </a:schemeClr>
                  </a:solidFill>
                  <a:prstDash val="solid"/>
                </a:ln>
                <a:solidFill>
                  <a:srgbClr val="FF0000"/>
                </a:solidFill>
                <a:latin typeface="Times New Roman" pitchFamily="18" charset="0"/>
                <a:cs typeface="+mn-cs"/>
              </a:rPr>
              <a:t>bị</a:t>
            </a:r>
            <a:r>
              <a:rPr lang="en-US" sz="3600" b="1" i="1" dirty="0">
                <a:ln w="10541" cmpd="sng">
                  <a:solidFill>
                    <a:schemeClr val="accent1">
                      <a:shade val="88000"/>
                      <a:satMod val="110000"/>
                    </a:schemeClr>
                  </a:solidFill>
                  <a:prstDash val="solid"/>
                </a:ln>
                <a:solidFill>
                  <a:srgbClr val="FF0000"/>
                </a:solidFill>
                <a:latin typeface="Times New Roman" pitchFamily="18" charset="0"/>
                <a:cs typeface="+mn-cs"/>
              </a:rPr>
              <a:t> </a:t>
            </a:r>
            <a:r>
              <a:rPr lang="en-US" sz="3600" b="1" i="1" dirty="0" err="1">
                <a:ln w="10541" cmpd="sng">
                  <a:solidFill>
                    <a:schemeClr val="accent1">
                      <a:shade val="88000"/>
                      <a:satMod val="110000"/>
                    </a:schemeClr>
                  </a:solidFill>
                  <a:prstDash val="solid"/>
                </a:ln>
                <a:solidFill>
                  <a:srgbClr val="FF0000"/>
                </a:solidFill>
                <a:latin typeface="Times New Roman" pitchFamily="18" charset="0"/>
                <a:cs typeface="+mn-cs"/>
              </a:rPr>
              <a:t>xâm</a:t>
            </a:r>
            <a:r>
              <a:rPr lang="en-US" sz="3600" b="1" i="1" dirty="0">
                <a:ln w="10541" cmpd="sng">
                  <a:solidFill>
                    <a:schemeClr val="accent1">
                      <a:shade val="88000"/>
                      <a:satMod val="110000"/>
                    </a:schemeClr>
                  </a:solidFill>
                  <a:prstDash val="solid"/>
                </a:ln>
                <a:solidFill>
                  <a:srgbClr val="FF0000"/>
                </a:solidFill>
                <a:latin typeface="Times New Roman" pitchFamily="18" charset="0"/>
                <a:cs typeface="+mn-cs"/>
              </a:rPr>
              <a:t> </a:t>
            </a:r>
            <a:r>
              <a:rPr lang="en-US" sz="3600" b="1" i="1" dirty="0" err="1">
                <a:ln w="10541" cmpd="sng">
                  <a:solidFill>
                    <a:schemeClr val="accent1">
                      <a:shade val="88000"/>
                      <a:satMod val="110000"/>
                    </a:schemeClr>
                  </a:solidFill>
                  <a:prstDash val="solid"/>
                </a:ln>
                <a:solidFill>
                  <a:srgbClr val="FF0000"/>
                </a:solidFill>
                <a:latin typeface="Times New Roman" pitchFamily="18" charset="0"/>
                <a:cs typeface="+mn-cs"/>
              </a:rPr>
              <a:t>hại</a:t>
            </a:r>
            <a:endParaRPr lang="en-US" sz="3600" b="1" dirty="0">
              <a:ln w="10541" cmpd="sng">
                <a:solidFill>
                  <a:schemeClr val="accent1">
                    <a:shade val="88000"/>
                    <a:satMod val="110000"/>
                  </a:schemeClr>
                </a:solidFill>
                <a:prstDash val="solid"/>
              </a:ln>
              <a:solidFill>
                <a:srgbClr val="FF0000"/>
              </a:solidFill>
              <a:latin typeface="Arial" charset="0"/>
              <a:cs typeface="+mn-cs"/>
            </a:endParaRPr>
          </a:p>
        </p:txBody>
      </p:sp>
      <p:pic>
        <p:nvPicPr>
          <p:cNvPr id="8" name="Picture 2" descr="img149">
            <a:extLst>
              <a:ext uri="{FF2B5EF4-FFF2-40B4-BE49-F238E27FC236}">
                <a16:creationId xmlns:a16="http://schemas.microsoft.com/office/drawing/2014/main" id="{02C42B68-FF10-9C42-996E-AE653794B9EC}"/>
              </a:ext>
            </a:extLst>
          </p:cNvPr>
          <p:cNvPicPr>
            <a:picLocks noChangeAspect="1" noChangeArrowheads="1"/>
          </p:cNvPicPr>
          <p:nvPr/>
        </p:nvPicPr>
        <p:blipFill>
          <a:blip r:embed="rId2"/>
          <a:srcRect/>
          <a:stretch>
            <a:fillRect/>
          </a:stretch>
        </p:blipFill>
        <p:spPr bwMode="auto">
          <a:xfrm>
            <a:off x="4495800" y="2590800"/>
            <a:ext cx="4141243" cy="310038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a:extLst>
              <a:ext uri="{FF2B5EF4-FFF2-40B4-BE49-F238E27FC236}">
                <a16:creationId xmlns:a16="http://schemas.microsoft.com/office/drawing/2014/main" id="{5F27FCA9-1042-2342-B88C-29563DA2D716}"/>
              </a:ext>
            </a:extLst>
          </p:cNvPr>
          <p:cNvSpPr txBox="1">
            <a:spLocks noChangeArrowheads="1"/>
          </p:cNvSpPr>
          <p:nvPr/>
        </p:nvSpPr>
        <p:spPr bwMode="auto">
          <a:xfrm>
            <a:off x="0" y="5226050"/>
            <a:ext cx="8739188"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 * </a:t>
            </a:r>
            <a:r>
              <a:rPr lang="en-US" altLang="en-US" sz="2400" b="1">
                <a:solidFill>
                  <a:srgbClr val="0000FF"/>
                </a:solidFill>
                <a:latin typeface="Times New Roman" panose="02020603050405020304" pitchFamily="18" charset="0"/>
                <a:cs typeface="Times New Roman" panose="02020603050405020304" pitchFamily="18" charset="0"/>
              </a:rPr>
              <a:t>Xung quanh chúng ta có nhiều người đáng tin cậy, luôn sẵn sàng giúp đỡ trong lúc khó khăn. Chúng ta có thể chia sẻ, tâm sự để tìm kiếm sự giúp đỡ khi gặp chuyện lo lắng, sợ hãi, bối rối, khó chịu,…</a:t>
            </a:r>
          </a:p>
        </p:txBody>
      </p:sp>
      <p:sp>
        <p:nvSpPr>
          <p:cNvPr id="28675" name="Text Box 7">
            <a:extLst>
              <a:ext uri="{FF2B5EF4-FFF2-40B4-BE49-F238E27FC236}">
                <a16:creationId xmlns:a16="http://schemas.microsoft.com/office/drawing/2014/main" id="{13D86CD9-51A0-4A42-B5D7-C128057954A5}"/>
              </a:ext>
            </a:extLst>
          </p:cNvPr>
          <p:cNvSpPr txBox="1">
            <a:spLocks noChangeArrowheads="1"/>
          </p:cNvSpPr>
          <p:nvPr/>
        </p:nvSpPr>
        <p:spPr bwMode="auto">
          <a:xfrm>
            <a:off x="3695700" y="460375"/>
            <a:ext cx="198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i="1" u="sng">
                <a:latin typeface="Times New Roman" panose="02020603050405020304" pitchFamily="18" charset="0"/>
              </a:rPr>
              <a:t>Khoa học</a:t>
            </a:r>
          </a:p>
        </p:txBody>
      </p:sp>
      <p:sp>
        <p:nvSpPr>
          <p:cNvPr id="12" name="Text Box 4">
            <a:extLst>
              <a:ext uri="{FF2B5EF4-FFF2-40B4-BE49-F238E27FC236}">
                <a16:creationId xmlns:a16="http://schemas.microsoft.com/office/drawing/2014/main" id="{5EA9BEDC-E2DF-914C-A164-CA695FE101A9}"/>
              </a:ext>
            </a:extLst>
          </p:cNvPr>
          <p:cNvSpPr txBox="1">
            <a:spLocks noChangeArrowheads="1"/>
          </p:cNvSpPr>
          <p:nvPr/>
        </p:nvSpPr>
        <p:spPr bwMode="auto">
          <a:xfrm>
            <a:off x="228600" y="2590800"/>
            <a:ext cx="7519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 Không đi một mình nơi tối tăm, vắng vẻ;</a:t>
            </a:r>
          </a:p>
        </p:txBody>
      </p:sp>
      <p:sp>
        <p:nvSpPr>
          <p:cNvPr id="13" name="Text Box 5">
            <a:extLst>
              <a:ext uri="{FF2B5EF4-FFF2-40B4-BE49-F238E27FC236}">
                <a16:creationId xmlns:a16="http://schemas.microsoft.com/office/drawing/2014/main" id="{CC1C9C0A-699B-144B-A768-05D66D4F680F}"/>
              </a:ext>
            </a:extLst>
          </p:cNvPr>
          <p:cNvSpPr txBox="1">
            <a:spLocks noChangeArrowheads="1"/>
          </p:cNvSpPr>
          <p:nvPr/>
        </p:nvSpPr>
        <p:spPr bwMode="auto">
          <a:xfrm>
            <a:off x="228600" y="2971800"/>
            <a:ext cx="876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 Không ở trong phòng kín một mình với người lạ;</a:t>
            </a:r>
          </a:p>
        </p:txBody>
      </p:sp>
      <p:sp>
        <p:nvSpPr>
          <p:cNvPr id="14" name="Text Box 6">
            <a:extLst>
              <a:ext uri="{FF2B5EF4-FFF2-40B4-BE49-F238E27FC236}">
                <a16:creationId xmlns:a16="http://schemas.microsoft.com/office/drawing/2014/main" id="{7F439D48-C37D-5743-9616-07AB6F1F53E6}"/>
              </a:ext>
            </a:extLst>
          </p:cNvPr>
          <p:cNvSpPr txBox="1">
            <a:spLocks noChangeArrowheads="1"/>
          </p:cNvSpPr>
          <p:nvPr/>
        </p:nvSpPr>
        <p:spPr bwMode="auto">
          <a:xfrm>
            <a:off x="228600" y="3429000"/>
            <a:ext cx="8686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 Không nhận tiền, quà hoặc sự giúp đỡ đặc biệt của người khác mà không rõ lí do;</a:t>
            </a:r>
          </a:p>
        </p:txBody>
      </p:sp>
      <p:sp>
        <p:nvSpPr>
          <p:cNvPr id="15" name="Text Box 7">
            <a:extLst>
              <a:ext uri="{FF2B5EF4-FFF2-40B4-BE49-F238E27FC236}">
                <a16:creationId xmlns:a16="http://schemas.microsoft.com/office/drawing/2014/main" id="{5B2E887A-7B82-354D-9070-09CC2DD0E9F6}"/>
              </a:ext>
            </a:extLst>
          </p:cNvPr>
          <p:cNvSpPr txBox="1">
            <a:spLocks noChangeArrowheads="1"/>
          </p:cNvSpPr>
          <p:nvPr/>
        </p:nvSpPr>
        <p:spPr bwMode="auto">
          <a:xfrm>
            <a:off x="228600" y="4495800"/>
            <a:ext cx="8686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 Không để người lạ vào nhà, nhất là khi trong nhà chỉ có một mình.</a:t>
            </a:r>
          </a:p>
        </p:txBody>
      </p:sp>
      <p:sp>
        <p:nvSpPr>
          <p:cNvPr id="17" name="Text Box 9">
            <a:extLst>
              <a:ext uri="{FF2B5EF4-FFF2-40B4-BE49-F238E27FC236}">
                <a16:creationId xmlns:a16="http://schemas.microsoft.com/office/drawing/2014/main" id="{3B31129B-B206-4F46-9E11-10C352BD8345}"/>
              </a:ext>
            </a:extLst>
          </p:cNvPr>
          <p:cNvSpPr txBox="1">
            <a:spLocks noChangeArrowheads="1"/>
          </p:cNvSpPr>
          <p:nvPr/>
        </p:nvSpPr>
        <p:spPr bwMode="auto">
          <a:xfrm>
            <a:off x="228600" y="411480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 Không đi nhờ xe người lạ;</a:t>
            </a:r>
          </a:p>
        </p:txBody>
      </p:sp>
      <p:sp>
        <p:nvSpPr>
          <p:cNvPr id="19" name="TextBox 18">
            <a:extLst>
              <a:ext uri="{FF2B5EF4-FFF2-40B4-BE49-F238E27FC236}">
                <a16:creationId xmlns:a16="http://schemas.microsoft.com/office/drawing/2014/main" id="{3FBA959D-35C9-0347-9353-020EFF2E8132}"/>
              </a:ext>
            </a:extLst>
          </p:cNvPr>
          <p:cNvSpPr txBox="1">
            <a:spLocks noChangeArrowheads="1"/>
          </p:cNvSpPr>
          <p:nvPr/>
        </p:nvSpPr>
        <p:spPr bwMode="auto">
          <a:xfrm>
            <a:off x="228600" y="2057400"/>
            <a:ext cx="8724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i="1">
                <a:solidFill>
                  <a:srgbClr val="FF0000"/>
                </a:solidFill>
                <a:latin typeface="Times New Roman" panose="02020603050405020304" pitchFamily="18" charset="0"/>
                <a:cs typeface="Times New Roman" panose="02020603050405020304" pitchFamily="18" charset="0"/>
              </a:rPr>
              <a:t>* </a:t>
            </a:r>
            <a:r>
              <a:rPr lang="en-US" altLang="en-US" sz="2000" b="1" i="1">
                <a:solidFill>
                  <a:srgbClr val="00B050"/>
                </a:solidFill>
                <a:latin typeface="Times New Roman" panose="02020603050405020304" pitchFamily="18" charset="0"/>
                <a:cs typeface="Times New Roman" panose="02020603050405020304" pitchFamily="18" charset="0"/>
              </a:rPr>
              <a:t>MỘT SỐ ĐIỂM CẦN LƯU Ý ĐỂ  PHÒNG TRÁNH BỊ XÂM HẠI:</a:t>
            </a:r>
          </a:p>
        </p:txBody>
      </p:sp>
      <p:sp>
        <p:nvSpPr>
          <p:cNvPr id="4" name="TextBox 3">
            <a:extLst>
              <a:ext uri="{FF2B5EF4-FFF2-40B4-BE49-F238E27FC236}">
                <a16:creationId xmlns:a16="http://schemas.microsoft.com/office/drawing/2014/main" id="{87CAB66B-6A40-6146-9026-A94497D88B27}"/>
              </a:ext>
            </a:extLst>
          </p:cNvPr>
          <p:cNvSpPr txBox="1">
            <a:spLocks noChangeArrowheads="1"/>
          </p:cNvSpPr>
          <p:nvPr/>
        </p:nvSpPr>
        <p:spPr bwMode="auto">
          <a:xfrm>
            <a:off x="3352800" y="1676400"/>
            <a:ext cx="1714500" cy="519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a:solidFill>
                  <a:srgbClr val="FF0000"/>
                </a:solidFill>
                <a:latin typeface="Times New Roman" panose="02020603050405020304" pitchFamily="18" charset="0"/>
                <a:cs typeface="Times New Roman" panose="02020603050405020304" pitchFamily="18" charset="0"/>
              </a:rPr>
              <a:t>BÀI HỌC</a:t>
            </a:r>
          </a:p>
        </p:txBody>
      </p:sp>
      <p:sp>
        <p:nvSpPr>
          <p:cNvPr id="28683" name="TextBox 18">
            <a:extLst>
              <a:ext uri="{FF2B5EF4-FFF2-40B4-BE49-F238E27FC236}">
                <a16:creationId xmlns:a16="http://schemas.microsoft.com/office/drawing/2014/main" id="{5720F988-4F90-8A4D-B72E-8C256D86314F}"/>
              </a:ext>
            </a:extLst>
          </p:cNvPr>
          <p:cNvSpPr txBox="1">
            <a:spLocks noChangeArrowheads="1"/>
          </p:cNvSpPr>
          <p:nvPr/>
        </p:nvSpPr>
        <p:spPr bwMode="auto">
          <a:xfrm>
            <a:off x="2362200" y="1143000"/>
            <a:ext cx="449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solidFill>
                  <a:srgbClr val="FF3399"/>
                </a:solidFill>
                <a:latin typeface="Times New Roman" panose="02020603050405020304" pitchFamily="18" charset="0"/>
                <a:cs typeface="Times New Roman" panose="02020603050405020304" pitchFamily="18" charset="0"/>
              </a:rPr>
              <a:t>PHÒNG TRÁNH BỊ XÂM HẠI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Effect transition="in" filter="fade">
                                      <p:cBhvr>
                                        <p:cTn id="39" dur="500"/>
                                        <p:tgtEl>
                                          <p:spTgt spid="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25602"/>
                                        </p:tgtEl>
                                        <p:attrNameLst>
                                          <p:attrName>style.visibility</p:attrName>
                                        </p:attrNameLst>
                                      </p:cBhvr>
                                      <p:to>
                                        <p:strVal val="visible"/>
                                      </p:to>
                                    </p:set>
                                    <p:anim calcmode="lin" valueType="num">
                                      <p:cBhvr>
                                        <p:cTn id="44" dur="500" fill="hold"/>
                                        <p:tgtEl>
                                          <p:spTgt spid="25602"/>
                                        </p:tgtEl>
                                        <p:attrNameLst>
                                          <p:attrName>ppt_w</p:attrName>
                                        </p:attrNameLst>
                                      </p:cBhvr>
                                      <p:tavLst>
                                        <p:tav tm="0">
                                          <p:val>
                                            <p:fltVal val="0"/>
                                          </p:val>
                                        </p:tav>
                                        <p:tav tm="100000">
                                          <p:val>
                                            <p:strVal val="#ppt_w"/>
                                          </p:val>
                                        </p:tav>
                                      </p:tavLst>
                                    </p:anim>
                                    <p:anim calcmode="lin" valueType="num">
                                      <p:cBhvr>
                                        <p:cTn id="45" dur="500" fill="hold"/>
                                        <p:tgtEl>
                                          <p:spTgt spid="25602"/>
                                        </p:tgtEl>
                                        <p:attrNameLst>
                                          <p:attrName>ppt_h</p:attrName>
                                        </p:attrNameLst>
                                      </p:cBhvr>
                                      <p:tavLst>
                                        <p:tav tm="0">
                                          <p:val>
                                            <p:fltVal val="0"/>
                                          </p:val>
                                        </p:tav>
                                        <p:tav tm="100000">
                                          <p:val>
                                            <p:strVal val="#ppt_h"/>
                                          </p:val>
                                        </p:tav>
                                      </p:tavLst>
                                    </p:anim>
                                    <p:animEffect transition="in" filter="fade">
                                      <p:cBhvr>
                                        <p:cTn id="46" dur="5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12" grpId="0"/>
      <p:bldP spid="13" grpId="0"/>
      <p:bldP spid="14" grpId="0"/>
      <p:bldP spid="15" grpId="0"/>
      <p:bldP spid="17" grpId="0"/>
      <p:bldP spid="19" grpId="0"/>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s 3">
            <a:extLst>
              <a:ext uri="{FF2B5EF4-FFF2-40B4-BE49-F238E27FC236}">
                <a16:creationId xmlns:a16="http://schemas.microsoft.com/office/drawing/2014/main" id="{1C49A3B3-3F16-F043-A417-1701EA1DEB5E}"/>
              </a:ext>
            </a:extLst>
          </p:cNvPr>
          <p:cNvSpPr/>
          <p:nvPr/>
        </p:nvSpPr>
        <p:spPr>
          <a:xfrm>
            <a:off x="1905000" y="2228671"/>
            <a:ext cx="5181600" cy="1200329"/>
          </a:xfrm>
          <a:prstGeom prst="rect">
            <a:avLst/>
          </a:prstGeom>
          <a:noFill/>
          <a:ln>
            <a:noFill/>
          </a:ln>
        </p:spPr>
        <p:txBody>
          <a:bodyPr>
            <a:spAutoFit/>
          </a:bodyPr>
          <a:lstStyle/>
          <a:p>
            <a:pPr algn="ctr" eaLnBrk="1" hangingPunct="1">
              <a:defRPr/>
            </a:pPr>
            <a:r>
              <a:rPr lang="en-US" altLang="zh-CN" sz="7200" b="1" dirty="0" err="1">
                <a:ln w="9525">
                  <a:solidFill>
                    <a:schemeClr val="bg1"/>
                  </a:solidFill>
                  <a:prstDash val="solid"/>
                </a:ln>
                <a:solidFill>
                  <a:srgbClr val="7030A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Vận</a:t>
            </a:r>
            <a:r>
              <a:rPr lang="en-US" altLang="zh-CN" sz="7200" b="1" dirty="0">
                <a:ln w="9525">
                  <a:solidFill>
                    <a:schemeClr val="bg1"/>
                  </a:solidFill>
                  <a:prstDash val="solid"/>
                </a:ln>
                <a:solidFill>
                  <a:srgbClr val="7030A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altLang="zh-CN" sz="7200" b="1" dirty="0" err="1">
                <a:ln w="9525">
                  <a:solidFill>
                    <a:schemeClr val="bg1"/>
                  </a:solidFill>
                  <a:prstDash val="solid"/>
                </a:ln>
                <a:solidFill>
                  <a:srgbClr val="7030A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dụng</a:t>
            </a:r>
            <a:endParaRPr lang="en-US" altLang="zh-CN" sz="7200" b="1" dirty="0">
              <a:ln w="9525">
                <a:solidFill>
                  <a:schemeClr val="bg1"/>
                </a:solidFill>
                <a:prstDash val="solid"/>
              </a:ln>
              <a:solidFill>
                <a:srgbClr val="7030A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3">
            <a:extLst>
              <a:ext uri="{FF2B5EF4-FFF2-40B4-BE49-F238E27FC236}">
                <a16:creationId xmlns:a16="http://schemas.microsoft.com/office/drawing/2014/main" id="{7A054187-3D31-DB47-8649-87BEB2B44350}"/>
              </a:ext>
            </a:extLst>
          </p:cNvPr>
          <p:cNvGraphicFramePr>
            <a:graphicFrameLocks noChangeAspect="1"/>
          </p:cNvGraphicFramePr>
          <p:nvPr/>
        </p:nvGraphicFramePr>
        <p:xfrm>
          <a:off x="0" y="0"/>
          <a:ext cx="9144000" cy="6705600"/>
        </p:xfrm>
        <a:graphic>
          <a:graphicData uri="http://schemas.openxmlformats.org/presentationml/2006/ole">
            <mc:AlternateContent xmlns:mc="http://schemas.openxmlformats.org/markup-compatibility/2006">
              <mc:Choice xmlns:v="urn:schemas-microsoft-com:vml" Requires="v">
                <p:oleObj spid="_x0000_s1031" name="Presentation" r:id="rId3" imgW="4292600" imgH="3225800" progId="PowerPoint.Show.8">
                  <p:embed/>
                </p:oleObj>
              </mc:Choice>
              <mc:Fallback>
                <p:oleObj name="Presentation" r:id="rId3" imgW="4292600" imgH="3225800" progId="PowerPoint.Show.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Rectangle 2">
            <a:extLst>
              <a:ext uri="{FF2B5EF4-FFF2-40B4-BE49-F238E27FC236}">
                <a16:creationId xmlns:a16="http://schemas.microsoft.com/office/drawing/2014/main" id="{B5DAFBE6-22EC-B74F-9A83-18A4284AC5C9}"/>
              </a:ext>
            </a:extLst>
          </p:cNvPr>
          <p:cNvSpPr>
            <a:spLocks noGrp="1" noChangeArrowheads="1"/>
          </p:cNvSpPr>
          <p:nvPr>
            <p:ph type="title" idx="4294967295"/>
          </p:nvPr>
        </p:nvSpPr>
        <p:spPr>
          <a:xfrm>
            <a:off x="2971800" y="457200"/>
            <a:ext cx="4648200" cy="1384300"/>
          </a:xfrm>
        </p:spPr>
        <p:txBody>
          <a:bodyPr/>
          <a:lstStyle/>
          <a:p>
            <a:pPr eaLnBrk="1" hangingPunct="1"/>
            <a:r>
              <a:rPr lang="en-US" altLang="en-US" sz="7900" b="1" i="1" u="sng">
                <a:solidFill>
                  <a:srgbClr val="FF0000"/>
                </a:solidFill>
                <a:latin typeface="Times New Roman" panose="02020603050405020304" pitchFamily="18" charset="0"/>
                <a:cs typeface="Times New Roman" panose="02020603050405020304" pitchFamily="18" charset="0"/>
              </a:rPr>
              <a:t>Dặn dò</a:t>
            </a:r>
            <a:endParaRPr lang="en-US" altLang="en-US" sz="7900" b="1">
              <a:solidFill>
                <a:srgbClr val="FF0000"/>
              </a:solidFill>
              <a:latin typeface="Times New Roman" panose="02020603050405020304" pitchFamily="18" charset="0"/>
              <a:cs typeface="Times New Roman" panose="02020603050405020304" pitchFamily="18" charset="0"/>
            </a:endParaRPr>
          </a:p>
        </p:txBody>
      </p:sp>
      <p:sp>
        <p:nvSpPr>
          <p:cNvPr id="1028" name="Rectangle 4">
            <a:extLst>
              <a:ext uri="{FF2B5EF4-FFF2-40B4-BE49-F238E27FC236}">
                <a16:creationId xmlns:a16="http://schemas.microsoft.com/office/drawing/2014/main" id="{9DB7C3BF-F5D8-1341-ADB5-F8917AC744F0}"/>
              </a:ext>
            </a:extLst>
          </p:cNvPr>
          <p:cNvSpPr>
            <a:spLocks noChangeArrowheads="1"/>
          </p:cNvSpPr>
          <p:nvPr/>
        </p:nvSpPr>
        <p:spPr bwMode="auto">
          <a:xfrm>
            <a:off x="1676400" y="2209800"/>
            <a:ext cx="74676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400" b="1">
                <a:solidFill>
                  <a:srgbClr val="0000CC"/>
                </a:solidFill>
                <a:latin typeface="Times New Roman" panose="02020603050405020304" pitchFamily="18" charset="0"/>
              </a:rPr>
              <a:t>- Xem lại mục bạn cần biết.</a:t>
            </a:r>
          </a:p>
        </p:txBody>
      </p:sp>
      <p:sp>
        <p:nvSpPr>
          <p:cNvPr id="1029" name="Rectangle 3">
            <a:extLst>
              <a:ext uri="{FF2B5EF4-FFF2-40B4-BE49-F238E27FC236}">
                <a16:creationId xmlns:a16="http://schemas.microsoft.com/office/drawing/2014/main" id="{A4ED2A40-8417-8A4D-B40F-4AE527ABF57B}"/>
              </a:ext>
            </a:extLst>
          </p:cNvPr>
          <p:cNvSpPr txBox="1">
            <a:spLocks noChangeArrowheads="1"/>
          </p:cNvSpPr>
          <p:nvPr/>
        </p:nvSpPr>
        <p:spPr bwMode="auto">
          <a:xfrm>
            <a:off x="2819400" y="3276600"/>
            <a:ext cx="6096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a:solidFill>
                  <a:srgbClr val="0000CC"/>
                </a:solidFill>
                <a:latin typeface="Calibri" panose="020F0502020204030204" pitchFamily="34" charset="0"/>
              </a:rPr>
              <a:t> </a:t>
            </a:r>
            <a:r>
              <a:rPr lang="en-US" altLang="en-US" sz="4400" b="1">
                <a:solidFill>
                  <a:srgbClr val="0000CC"/>
                </a:solidFill>
                <a:latin typeface="Times New Roman" panose="02020603050405020304" pitchFamily="18" charset="0"/>
              </a:rPr>
              <a:t>- Sưu tầm tranh ảnh, thông tin về một vụ </a:t>
            </a:r>
          </a:p>
          <a:p>
            <a:pPr algn="ctr" eaLnBrk="1" hangingPunct="1"/>
            <a:r>
              <a:rPr lang="en-US" altLang="en-US" sz="4400" b="1">
                <a:solidFill>
                  <a:srgbClr val="0000CC"/>
                </a:solidFill>
                <a:latin typeface="Times New Roman" panose="02020603050405020304" pitchFamily="18" charset="0"/>
              </a:rPr>
              <a:t>tai nạn giao thông đường bộ.</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5" name="Google Shape;2475;p58">
            <a:extLst>
              <a:ext uri="{FF2B5EF4-FFF2-40B4-BE49-F238E27FC236}">
                <a16:creationId xmlns:a16="http://schemas.microsoft.com/office/drawing/2014/main" id="{6DB987BE-D103-6F42-802D-8FC5E920467B}"/>
              </a:ext>
            </a:extLst>
          </p:cNvPr>
          <p:cNvSpPr txBox="1">
            <a:spLocks noGrp="1"/>
          </p:cNvSpPr>
          <p:nvPr>
            <p:ph type="ctrTitle"/>
          </p:nvPr>
        </p:nvSpPr>
        <p:spPr>
          <a:xfrm>
            <a:off x="679035" y="2233777"/>
            <a:ext cx="7960468" cy="1238800"/>
          </a:xfrm>
          <a:ln>
            <a:miter lim="800000"/>
            <a:headEnd/>
            <a:tailEnd/>
          </a:ln>
        </p:spPr>
        <p:txBody>
          <a:bodyPr>
            <a:prstTxWarp prst="textArchUp">
              <a:avLst/>
            </a:prstTxWarp>
          </a:bodyPr>
          <a:lstStyle/>
          <a:p>
            <a:pPr>
              <a:defRPr/>
            </a:pPr>
            <a:r>
              <a:rPr lang="en" sz="4000" b="1" dirty="0">
                <a:latin typeface="Times New Roman" pitchFamily="18" charset="0"/>
                <a:cs typeface="Times New Roman" pitchFamily="18" charset="0"/>
              </a:rPr>
              <a:t>XIN CHÂN THÀNH CẢM ƠN!</a:t>
            </a:r>
            <a:br>
              <a:rPr lang="en" sz="4000" b="1" dirty="0">
                <a:latin typeface="Times New Roman" pitchFamily="18" charset="0"/>
                <a:cs typeface="Times New Roman" pitchFamily="18" charset="0"/>
              </a:rPr>
            </a:br>
            <a:r>
              <a:rPr lang="en" sz="4000" b="1" dirty="0">
                <a:latin typeface="Times New Roman" pitchFamily="18" charset="0"/>
                <a:cs typeface="Times New Roman" pitchFamily="18" charset="0"/>
              </a:rPr>
              <a:t>Chúc các con chăm ngoan, học tốt!</a:t>
            </a:r>
            <a:endParaRPr sz="4000" b="1" dirty="0">
              <a:latin typeface="Times New Roman" pitchFamily="18" charset="0"/>
              <a:cs typeface="Times New Roman" pitchFamily="18" charset="0"/>
            </a:endParaRPr>
          </a:p>
        </p:txBody>
      </p:sp>
      <p:grpSp>
        <p:nvGrpSpPr>
          <p:cNvPr id="34819" name="Google Shape;2498;p58">
            <a:extLst>
              <a:ext uri="{FF2B5EF4-FFF2-40B4-BE49-F238E27FC236}">
                <a16:creationId xmlns:a16="http://schemas.microsoft.com/office/drawing/2014/main" id="{97134597-039F-4B48-9DFE-618F19ADF52C}"/>
              </a:ext>
            </a:extLst>
          </p:cNvPr>
          <p:cNvGrpSpPr>
            <a:grpSpLocks/>
          </p:cNvGrpSpPr>
          <p:nvPr/>
        </p:nvGrpSpPr>
        <p:grpSpPr bwMode="auto">
          <a:xfrm rot="18137676" flipH="1">
            <a:off x="-990600" y="4329113"/>
            <a:ext cx="3657600" cy="1092200"/>
            <a:chOff x="4038775" y="3369325"/>
            <a:chExt cx="1789725" cy="711700"/>
          </a:xfrm>
        </p:grpSpPr>
        <p:sp>
          <p:nvSpPr>
            <p:cNvPr id="34854" name="Google Shape;2499;p58">
              <a:extLst>
                <a:ext uri="{FF2B5EF4-FFF2-40B4-BE49-F238E27FC236}">
                  <a16:creationId xmlns:a16="http://schemas.microsoft.com/office/drawing/2014/main" id="{0CAA1280-381F-E944-95C4-0824CD8C6447}"/>
                </a:ext>
              </a:extLst>
            </p:cNvPr>
            <p:cNvSpPr>
              <a:spLocks noChangeArrowheads="1"/>
            </p:cNvSpPr>
            <p:nvPr/>
          </p:nvSpPr>
          <p:spPr bwMode="auto">
            <a:xfrm>
              <a:off x="4059950" y="3603700"/>
              <a:ext cx="523950" cy="276175"/>
            </a:xfrm>
            <a:custGeom>
              <a:avLst/>
              <a:gdLst>
                <a:gd name="T0" fmla="*/ 0 w 20958"/>
                <a:gd name="T1" fmla="*/ 0 h 11047"/>
                <a:gd name="T2" fmla="*/ 20958 w 20958"/>
                <a:gd name="T3" fmla="*/ 11047 h 11047"/>
              </a:gdLst>
              <a:ahLst/>
              <a:cxnLst/>
              <a:rect l="T0" t="T1" r="T2" b="T3"/>
              <a:pathLst>
                <a:path w="20958" h="11047" extrusionOk="0">
                  <a:moveTo>
                    <a:pt x="19281" y="1"/>
                  </a:moveTo>
                  <a:lnTo>
                    <a:pt x="0" y="3534"/>
                  </a:lnTo>
                  <a:cubicBezTo>
                    <a:pt x="334" y="5373"/>
                    <a:pt x="794" y="7176"/>
                    <a:pt x="1389" y="8942"/>
                  </a:cubicBezTo>
                  <a:cubicBezTo>
                    <a:pt x="1695" y="9898"/>
                    <a:pt x="2344" y="10484"/>
                    <a:pt x="3345" y="10691"/>
                  </a:cubicBezTo>
                  <a:cubicBezTo>
                    <a:pt x="4481" y="10928"/>
                    <a:pt x="5812" y="11047"/>
                    <a:pt x="7335" y="11047"/>
                  </a:cubicBezTo>
                  <a:cubicBezTo>
                    <a:pt x="10850" y="11047"/>
                    <a:pt x="15393" y="10416"/>
                    <a:pt x="20958" y="9159"/>
                  </a:cubicBezTo>
                  <a:lnTo>
                    <a:pt x="19281" y="1"/>
                  </a:lnTo>
                  <a:close/>
                </a:path>
              </a:pathLst>
            </a:custGeom>
            <a:solidFill>
              <a:srgbClr val="30333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latin typeface="Times New Roman" panose="02020603050405020304" pitchFamily="18" charset="0"/>
                <a:cs typeface="Times New Roman" panose="02020603050405020304" pitchFamily="18" charset="0"/>
              </a:endParaRPr>
            </a:p>
          </p:txBody>
        </p:sp>
        <p:sp>
          <p:nvSpPr>
            <p:cNvPr id="34855" name="Google Shape;2500;p58">
              <a:extLst>
                <a:ext uri="{FF2B5EF4-FFF2-40B4-BE49-F238E27FC236}">
                  <a16:creationId xmlns:a16="http://schemas.microsoft.com/office/drawing/2014/main" id="{B5F32C20-A6E9-714B-9143-8E017A2336B9}"/>
                </a:ext>
              </a:extLst>
            </p:cNvPr>
            <p:cNvSpPr>
              <a:spLocks noChangeArrowheads="1"/>
            </p:cNvSpPr>
            <p:nvPr/>
          </p:nvSpPr>
          <p:spPr bwMode="auto">
            <a:xfrm>
              <a:off x="4043050" y="3372050"/>
              <a:ext cx="501200" cy="322275"/>
            </a:xfrm>
            <a:custGeom>
              <a:avLst/>
              <a:gdLst>
                <a:gd name="T0" fmla="*/ 0 w 20048"/>
                <a:gd name="T1" fmla="*/ 0 h 12891"/>
                <a:gd name="T2" fmla="*/ 20048 w 20048"/>
                <a:gd name="T3" fmla="*/ 12891 h 12891"/>
              </a:gdLst>
              <a:ahLst/>
              <a:cxnLst/>
              <a:rect l="T0" t="T1" r="T2" b="T3"/>
              <a:pathLst>
                <a:path w="20048" h="12891" extrusionOk="0">
                  <a:moveTo>
                    <a:pt x="16729" y="1088"/>
                  </a:moveTo>
                  <a:cubicBezTo>
                    <a:pt x="17056" y="1088"/>
                    <a:pt x="17120" y="1244"/>
                    <a:pt x="17145" y="1362"/>
                  </a:cubicBezTo>
                  <a:cubicBezTo>
                    <a:pt x="17172" y="1506"/>
                    <a:pt x="17154" y="1677"/>
                    <a:pt x="16802" y="1740"/>
                  </a:cubicBezTo>
                  <a:cubicBezTo>
                    <a:pt x="16759" y="1748"/>
                    <a:pt x="16717" y="1752"/>
                    <a:pt x="16678" y="1752"/>
                  </a:cubicBezTo>
                  <a:cubicBezTo>
                    <a:pt x="16549" y="1752"/>
                    <a:pt x="16448" y="1708"/>
                    <a:pt x="16379" y="1632"/>
                  </a:cubicBezTo>
                  <a:lnTo>
                    <a:pt x="16289" y="1461"/>
                  </a:lnTo>
                  <a:cubicBezTo>
                    <a:pt x="16253" y="1253"/>
                    <a:pt x="16334" y="1145"/>
                    <a:pt x="16550" y="1109"/>
                  </a:cubicBezTo>
                  <a:cubicBezTo>
                    <a:pt x="16577" y="1100"/>
                    <a:pt x="16613" y="1100"/>
                    <a:pt x="16649" y="1091"/>
                  </a:cubicBezTo>
                  <a:cubicBezTo>
                    <a:pt x="16677" y="1089"/>
                    <a:pt x="16704" y="1088"/>
                    <a:pt x="16729" y="1088"/>
                  </a:cubicBezTo>
                  <a:close/>
                  <a:moveTo>
                    <a:pt x="5761" y="3632"/>
                  </a:moveTo>
                  <a:cubicBezTo>
                    <a:pt x="6046" y="3632"/>
                    <a:pt x="6104" y="3792"/>
                    <a:pt x="6130" y="3912"/>
                  </a:cubicBezTo>
                  <a:cubicBezTo>
                    <a:pt x="6148" y="3985"/>
                    <a:pt x="6130" y="4066"/>
                    <a:pt x="6094" y="4147"/>
                  </a:cubicBezTo>
                  <a:cubicBezTo>
                    <a:pt x="6049" y="4237"/>
                    <a:pt x="5968" y="4300"/>
                    <a:pt x="5850" y="4318"/>
                  </a:cubicBezTo>
                  <a:cubicBezTo>
                    <a:pt x="5811" y="4325"/>
                    <a:pt x="5775" y="4329"/>
                    <a:pt x="5742" y="4329"/>
                  </a:cubicBezTo>
                  <a:cubicBezTo>
                    <a:pt x="5558" y="4329"/>
                    <a:pt x="5456" y="4224"/>
                    <a:pt x="5418" y="4003"/>
                  </a:cubicBezTo>
                  <a:cubicBezTo>
                    <a:pt x="5364" y="3723"/>
                    <a:pt x="5490" y="3660"/>
                    <a:pt x="5607" y="3642"/>
                  </a:cubicBezTo>
                  <a:cubicBezTo>
                    <a:pt x="5634" y="3633"/>
                    <a:pt x="5670" y="3633"/>
                    <a:pt x="5715" y="3633"/>
                  </a:cubicBezTo>
                  <a:cubicBezTo>
                    <a:pt x="5731" y="3632"/>
                    <a:pt x="5747" y="3632"/>
                    <a:pt x="5761" y="3632"/>
                  </a:cubicBezTo>
                  <a:close/>
                  <a:moveTo>
                    <a:pt x="4640" y="4196"/>
                  </a:moveTo>
                  <a:cubicBezTo>
                    <a:pt x="4834" y="4196"/>
                    <a:pt x="4880" y="4293"/>
                    <a:pt x="4895" y="4390"/>
                  </a:cubicBezTo>
                  <a:cubicBezTo>
                    <a:pt x="4922" y="4507"/>
                    <a:pt x="4823" y="4715"/>
                    <a:pt x="4264" y="5066"/>
                  </a:cubicBezTo>
                  <a:cubicBezTo>
                    <a:pt x="3813" y="5355"/>
                    <a:pt x="3372" y="5544"/>
                    <a:pt x="2957" y="5616"/>
                  </a:cubicBezTo>
                  <a:cubicBezTo>
                    <a:pt x="2891" y="5627"/>
                    <a:pt x="2818" y="5637"/>
                    <a:pt x="2750" y="5637"/>
                  </a:cubicBezTo>
                  <a:cubicBezTo>
                    <a:pt x="2652" y="5637"/>
                    <a:pt x="2563" y="5617"/>
                    <a:pt x="2515" y="5553"/>
                  </a:cubicBezTo>
                  <a:cubicBezTo>
                    <a:pt x="2506" y="5544"/>
                    <a:pt x="2479" y="5508"/>
                    <a:pt x="2452" y="5373"/>
                  </a:cubicBezTo>
                  <a:cubicBezTo>
                    <a:pt x="2452" y="5346"/>
                    <a:pt x="2515" y="5174"/>
                    <a:pt x="3651" y="4561"/>
                  </a:cubicBezTo>
                  <a:cubicBezTo>
                    <a:pt x="4003" y="4363"/>
                    <a:pt x="4291" y="4246"/>
                    <a:pt x="4498" y="4210"/>
                  </a:cubicBezTo>
                  <a:cubicBezTo>
                    <a:pt x="4553" y="4201"/>
                    <a:pt x="4600" y="4196"/>
                    <a:pt x="4640" y="4196"/>
                  </a:cubicBezTo>
                  <a:close/>
                  <a:moveTo>
                    <a:pt x="18335" y="0"/>
                  </a:moveTo>
                  <a:lnTo>
                    <a:pt x="18263" y="9"/>
                  </a:lnTo>
                  <a:cubicBezTo>
                    <a:pt x="16802" y="217"/>
                    <a:pt x="15414" y="442"/>
                    <a:pt x="14116" y="676"/>
                  </a:cubicBezTo>
                  <a:cubicBezTo>
                    <a:pt x="8104" y="1776"/>
                    <a:pt x="3732" y="3263"/>
                    <a:pt x="1109" y="5093"/>
                  </a:cubicBezTo>
                  <a:cubicBezTo>
                    <a:pt x="370" y="5634"/>
                    <a:pt x="0" y="6409"/>
                    <a:pt x="18" y="7383"/>
                  </a:cubicBezTo>
                  <a:cubicBezTo>
                    <a:pt x="91" y="9086"/>
                    <a:pt x="262" y="10772"/>
                    <a:pt x="532" y="12413"/>
                  </a:cubicBezTo>
                  <a:cubicBezTo>
                    <a:pt x="559" y="12548"/>
                    <a:pt x="586" y="12674"/>
                    <a:pt x="604" y="12809"/>
                  </a:cubicBezTo>
                  <a:lnTo>
                    <a:pt x="613" y="12890"/>
                  </a:lnTo>
                  <a:lnTo>
                    <a:pt x="20047" y="9330"/>
                  </a:lnTo>
                  <a:lnTo>
                    <a:pt x="18335" y="0"/>
                  </a:lnTo>
                  <a:close/>
                </a:path>
              </a:pathLst>
            </a:custGeom>
            <a:solidFill>
              <a:srgbClr val="3C3E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latin typeface="Times New Roman" panose="02020603050405020304" pitchFamily="18" charset="0"/>
                <a:cs typeface="Times New Roman" panose="02020603050405020304" pitchFamily="18" charset="0"/>
              </a:endParaRPr>
            </a:p>
          </p:txBody>
        </p:sp>
        <p:sp>
          <p:nvSpPr>
            <p:cNvPr id="34856" name="Google Shape;2501;p58">
              <a:extLst>
                <a:ext uri="{FF2B5EF4-FFF2-40B4-BE49-F238E27FC236}">
                  <a16:creationId xmlns:a16="http://schemas.microsoft.com/office/drawing/2014/main" id="{A18C3262-5204-D84E-9BCE-CF93330A621E}"/>
                </a:ext>
              </a:extLst>
            </p:cNvPr>
            <p:cNvSpPr>
              <a:spLocks noChangeArrowheads="1"/>
            </p:cNvSpPr>
            <p:nvPr/>
          </p:nvSpPr>
          <p:spPr bwMode="auto">
            <a:xfrm>
              <a:off x="4101875" y="3397400"/>
              <a:ext cx="372750" cy="117625"/>
            </a:xfrm>
            <a:custGeom>
              <a:avLst/>
              <a:gdLst>
                <a:gd name="T0" fmla="*/ 0 w 14910"/>
                <a:gd name="T1" fmla="*/ 0 h 4705"/>
                <a:gd name="T2" fmla="*/ 14910 w 14910"/>
                <a:gd name="T3" fmla="*/ 4705 h 4705"/>
              </a:gdLst>
              <a:ahLst/>
              <a:cxnLst/>
              <a:rect l="T0" t="T1" r="T2" b="T3"/>
              <a:pathLst>
                <a:path w="14910" h="4705" extrusionOk="0">
                  <a:moveTo>
                    <a:pt x="14392" y="1"/>
                  </a:moveTo>
                  <a:cubicBezTo>
                    <a:pt x="14361" y="1"/>
                    <a:pt x="14329" y="2"/>
                    <a:pt x="14296" y="5"/>
                  </a:cubicBezTo>
                  <a:cubicBezTo>
                    <a:pt x="13954" y="23"/>
                    <a:pt x="13809" y="176"/>
                    <a:pt x="13863" y="456"/>
                  </a:cubicBezTo>
                  <a:lnTo>
                    <a:pt x="13963" y="654"/>
                  </a:lnTo>
                  <a:cubicBezTo>
                    <a:pt x="14053" y="758"/>
                    <a:pt x="14169" y="814"/>
                    <a:pt x="14316" y="814"/>
                  </a:cubicBezTo>
                  <a:cubicBezTo>
                    <a:pt x="14361" y="814"/>
                    <a:pt x="14408" y="809"/>
                    <a:pt x="14458" y="798"/>
                  </a:cubicBezTo>
                  <a:cubicBezTo>
                    <a:pt x="14774" y="744"/>
                    <a:pt x="14909" y="582"/>
                    <a:pt x="14864" y="329"/>
                  </a:cubicBezTo>
                  <a:cubicBezTo>
                    <a:pt x="14823" y="110"/>
                    <a:pt x="14666" y="1"/>
                    <a:pt x="14392" y="1"/>
                  </a:cubicBezTo>
                  <a:close/>
                  <a:moveTo>
                    <a:pt x="3386" y="2537"/>
                  </a:moveTo>
                  <a:cubicBezTo>
                    <a:pt x="3375" y="2537"/>
                    <a:pt x="3364" y="2538"/>
                    <a:pt x="3353" y="2538"/>
                  </a:cubicBezTo>
                  <a:cubicBezTo>
                    <a:pt x="3056" y="2538"/>
                    <a:pt x="2930" y="2700"/>
                    <a:pt x="2993" y="2998"/>
                  </a:cubicBezTo>
                  <a:cubicBezTo>
                    <a:pt x="3039" y="3258"/>
                    <a:pt x="3169" y="3388"/>
                    <a:pt x="3390" y="3388"/>
                  </a:cubicBezTo>
                  <a:cubicBezTo>
                    <a:pt x="3429" y="3388"/>
                    <a:pt x="3471" y="3384"/>
                    <a:pt x="3516" y="3376"/>
                  </a:cubicBezTo>
                  <a:cubicBezTo>
                    <a:pt x="3651" y="3349"/>
                    <a:pt x="3750" y="3286"/>
                    <a:pt x="3804" y="3169"/>
                  </a:cubicBezTo>
                  <a:cubicBezTo>
                    <a:pt x="3858" y="3070"/>
                    <a:pt x="3867" y="2971"/>
                    <a:pt x="3858" y="2880"/>
                  </a:cubicBezTo>
                  <a:cubicBezTo>
                    <a:pt x="3815" y="2646"/>
                    <a:pt x="3655" y="2537"/>
                    <a:pt x="3386" y="2537"/>
                  </a:cubicBezTo>
                  <a:close/>
                  <a:moveTo>
                    <a:pt x="2290" y="3104"/>
                  </a:moveTo>
                  <a:cubicBezTo>
                    <a:pt x="2061" y="3104"/>
                    <a:pt x="1719" y="3229"/>
                    <a:pt x="1262" y="3475"/>
                  </a:cubicBezTo>
                  <a:cubicBezTo>
                    <a:pt x="415" y="3935"/>
                    <a:pt x="0" y="4232"/>
                    <a:pt x="27" y="4377"/>
                  </a:cubicBezTo>
                  <a:cubicBezTo>
                    <a:pt x="45" y="4485"/>
                    <a:pt x="72" y="4566"/>
                    <a:pt x="108" y="4593"/>
                  </a:cubicBezTo>
                  <a:cubicBezTo>
                    <a:pt x="164" y="4668"/>
                    <a:pt x="264" y="4704"/>
                    <a:pt x="404" y="4704"/>
                  </a:cubicBezTo>
                  <a:cubicBezTo>
                    <a:pt x="466" y="4704"/>
                    <a:pt x="536" y="4697"/>
                    <a:pt x="613" y="4683"/>
                  </a:cubicBezTo>
                  <a:cubicBezTo>
                    <a:pt x="1046" y="4602"/>
                    <a:pt x="1487" y="4413"/>
                    <a:pt x="1947" y="4115"/>
                  </a:cubicBezTo>
                  <a:cubicBezTo>
                    <a:pt x="2434" y="3818"/>
                    <a:pt x="2659" y="3565"/>
                    <a:pt x="2623" y="3367"/>
                  </a:cubicBezTo>
                  <a:cubicBezTo>
                    <a:pt x="2590" y="3191"/>
                    <a:pt x="2479" y="3104"/>
                    <a:pt x="2290" y="3104"/>
                  </a:cubicBezTo>
                  <a:close/>
                </a:path>
              </a:pathLst>
            </a:custGeom>
            <a:solidFill>
              <a:srgbClr val="45474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latin typeface="Times New Roman" panose="02020603050405020304" pitchFamily="18" charset="0"/>
                <a:cs typeface="Times New Roman" panose="02020603050405020304" pitchFamily="18" charset="0"/>
              </a:endParaRPr>
            </a:p>
          </p:txBody>
        </p:sp>
        <p:sp>
          <p:nvSpPr>
            <p:cNvPr id="34857" name="Google Shape;2502;p58">
              <a:extLst>
                <a:ext uri="{FF2B5EF4-FFF2-40B4-BE49-F238E27FC236}">
                  <a16:creationId xmlns:a16="http://schemas.microsoft.com/office/drawing/2014/main" id="{172E3E33-C948-7D42-8BAD-777B085CDE52}"/>
                </a:ext>
              </a:extLst>
            </p:cNvPr>
            <p:cNvSpPr>
              <a:spLocks noChangeArrowheads="1"/>
            </p:cNvSpPr>
            <p:nvPr/>
          </p:nvSpPr>
          <p:spPr bwMode="auto">
            <a:xfrm>
              <a:off x="4038775" y="3369325"/>
              <a:ext cx="550325" cy="519150"/>
            </a:xfrm>
            <a:custGeom>
              <a:avLst/>
              <a:gdLst>
                <a:gd name="T0" fmla="*/ 0 w 22013"/>
                <a:gd name="T1" fmla="*/ 0 h 20766"/>
                <a:gd name="T2" fmla="*/ 22013 w 22013"/>
                <a:gd name="T3" fmla="*/ 20766 h 20766"/>
              </a:gdLst>
              <a:ahLst/>
              <a:cxnLst/>
              <a:rect l="T0" t="T1" r="T2" b="T3"/>
              <a:pathLst>
                <a:path w="22013" h="20766" extrusionOk="0">
                  <a:moveTo>
                    <a:pt x="18293" y="414"/>
                  </a:moveTo>
                  <a:cubicBezTo>
                    <a:pt x="18449" y="1112"/>
                    <a:pt x="18591" y="1809"/>
                    <a:pt x="18740" y="2507"/>
                  </a:cubicBezTo>
                  <a:lnTo>
                    <a:pt x="19200" y="4797"/>
                  </a:lnTo>
                  <a:cubicBezTo>
                    <a:pt x="19506" y="6320"/>
                    <a:pt x="19795" y="7843"/>
                    <a:pt x="20065" y="9376"/>
                  </a:cubicBezTo>
                  <a:cubicBezTo>
                    <a:pt x="20345" y="10908"/>
                    <a:pt x="20624" y="12431"/>
                    <a:pt x="20876" y="13964"/>
                  </a:cubicBezTo>
                  <a:lnTo>
                    <a:pt x="21255" y="16262"/>
                  </a:lnTo>
                  <a:cubicBezTo>
                    <a:pt x="21362" y="16971"/>
                    <a:pt x="21477" y="17673"/>
                    <a:pt x="21585" y="18374"/>
                  </a:cubicBezTo>
                  <a:cubicBezTo>
                    <a:pt x="20571" y="18546"/>
                    <a:pt x="19557" y="18733"/>
                    <a:pt x="18551" y="18903"/>
                  </a:cubicBezTo>
                  <a:cubicBezTo>
                    <a:pt x="18010" y="18994"/>
                    <a:pt x="17478" y="19093"/>
                    <a:pt x="16937" y="19183"/>
                  </a:cubicBezTo>
                  <a:lnTo>
                    <a:pt x="16135" y="19309"/>
                  </a:lnTo>
                  <a:lnTo>
                    <a:pt x="15333" y="19435"/>
                  </a:lnTo>
                  <a:cubicBezTo>
                    <a:pt x="14801" y="19525"/>
                    <a:pt x="14260" y="19588"/>
                    <a:pt x="13728" y="19670"/>
                  </a:cubicBezTo>
                  <a:lnTo>
                    <a:pt x="12917" y="19769"/>
                  </a:lnTo>
                  <a:cubicBezTo>
                    <a:pt x="12647" y="19796"/>
                    <a:pt x="12385" y="19832"/>
                    <a:pt x="12115" y="19850"/>
                  </a:cubicBezTo>
                  <a:cubicBezTo>
                    <a:pt x="11033" y="19967"/>
                    <a:pt x="9961" y="20030"/>
                    <a:pt x="8879" y="20066"/>
                  </a:cubicBezTo>
                  <a:cubicBezTo>
                    <a:pt x="8626" y="20073"/>
                    <a:pt x="8372" y="20076"/>
                    <a:pt x="8118" y="20076"/>
                  </a:cubicBezTo>
                  <a:cubicBezTo>
                    <a:pt x="7297" y="20076"/>
                    <a:pt x="6473" y="20041"/>
                    <a:pt x="5661" y="19958"/>
                  </a:cubicBezTo>
                  <a:cubicBezTo>
                    <a:pt x="5400" y="19922"/>
                    <a:pt x="5129" y="19895"/>
                    <a:pt x="4868" y="19850"/>
                  </a:cubicBezTo>
                  <a:lnTo>
                    <a:pt x="4480" y="19778"/>
                  </a:lnTo>
                  <a:lnTo>
                    <a:pt x="4282" y="19742"/>
                  </a:lnTo>
                  <a:cubicBezTo>
                    <a:pt x="4219" y="19733"/>
                    <a:pt x="4165" y="19715"/>
                    <a:pt x="4102" y="19706"/>
                  </a:cubicBezTo>
                  <a:cubicBezTo>
                    <a:pt x="3624" y="19579"/>
                    <a:pt x="3209" y="19336"/>
                    <a:pt x="2921" y="18957"/>
                  </a:cubicBezTo>
                  <a:cubicBezTo>
                    <a:pt x="2776" y="18777"/>
                    <a:pt x="2668" y="18561"/>
                    <a:pt x="2578" y="18326"/>
                  </a:cubicBezTo>
                  <a:cubicBezTo>
                    <a:pt x="2542" y="18218"/>
                    <a:pt x="2497" y="18083"/>
                    <a:pt x="2452" y="17957"/>
                  </a:cubicBezTo>
                  <a:lnTo>
                    <a:pt x="2326" y="17569"/>
                  </a:lnTo>
                  <a:cubicBezTo>
                    <a:pt x="2164" y="17056"/>
                    <a:pt x="2010" y="16533"/>
                    <a:pt x="1866" y="16019"/>
                  </a:cubicBezTo>
                  <a:cubicBezTo>
                    <a:pt x="1578" y="14973"/>
                    <a:pt x="1343" y="13919"/>
                    <a:pt x="1145" y="12855"/>
                  </a:cubicBezTo>
                  <a:cubicBezTo>
                    <a:pt x="947" y="11800"/>
                    <a:pt x="802" y="10728"/>
                    <a:pt x="694" y="9664"/>
                  </a:cubicBezTo>
                  <a:cubicBezTo>
                    <a:pt x="649" y="9123"/>
                    <a:pt x="604" y="8591"/>
                    <a:pt x="568" y="8051"/>
                  </a:cubicBezTo>
                  <a:lnTo>
                    <a:pt x="550" y="7645"/>
                  </a:lnTo>
                  <a:cubicBezTo>
                    <a:pt x="541" y="7510"/>
                    <a:pt x="541" y="7393"/>
                    <a:pt x="550" y="7266"/>
                  </a:cubicBezTo>
                  <a:cubicBezTo>
                    <a:pt x="559" y="7023"/>
                    <a:pt x="595" y="6771"/>
                    <a:pt x="676" y="6545"/>
                  </a:cubicBezTo>
                  <a:cubicBezTo>
                    <a:pt x="829" y="6086"/>
                    <a:pt x="1145" y="5698"/>
                    <a:pt x="1569" y="5419"/>
                  </a:cubicBezTo>
                  <a:cubicBezTo>
                    <a:pt x="2001" y="5121"/>
                    <a:pt x="2461" y="4851"/>
                    <a:pt x="2930" y="4598"/>
                  </a:cubicBezTo>
                  <a:cubicBezTo>
                    <a:pt x="3867" y="4094"/>
                    <a:pt x="4859" y="3661"/>
                    <a:pt x="5868" y="3291"/>
                  </a:cubicBezTo>
                  <a:cubicBezTo>
                    <a:pt x="7878" y="2543"/>
                    <a:pt x="9970" y="1984"/>
                    <a:pt x="12079" y="1525"/>
                  </a:cubicBezTo>
                  <a:cubicBezTo>
                    <a:pt x="14139" y="1077"/>
                    <a:pt x="16208" y="716"/>
                    <a:pt x="18293" y="414"/>
                  </a:cubicBezTo>
                  <a:close/>
                  <a:moveTo>
                    <a:pt x="18441" y="0"/>
                  </a:moveTo>
                  <a:cubicBezTo>
                    <a:pt x="18436" y="0"/>
                    <a:pt x="18430" y="1"/>
                    <a:pt x="18425" y="1"/>
                  </a:cubicBezTo>
                  <a:lnTo>
                    <a:pt x="18416" y="1"/>
                  </a:lnTo>
                  <a:cubicBezTo>
                    <a:pt x="16261" y="299"/>
                    <a:pt x="14116" y="650"/>
                    <a:pt x="11989" y="1101"/>
                  </a:cubicBezTo>
                  <a:cubicBezTo>
                    <a:pt x="9861" y="1543"/>
                    <a:pt x="7752" y="2092"/>
                    <a:pt x="5697" y="2832"/>
                  </a:cubicBezTo>
                  <a:cubicBezTo>
                    <a:pt x="4669" y="3201"/>
                    <a:pt x="3660" y="3634"/>
                    <a:pt x="2686" y="4148"/>
                  </a:cubicBezTo>
                  <a:cubicBezTo>
                    <a:pt x="2200" y="4400"/>
                    <a:pt x="1731" y="4679"/>
                    <a:pt x="1262" y="4995"/>
                  </a:cubicBezTo>
                  <a:cubicBezTo>
                    <a:pt x="784" y="5301"/>
                    <a:pt x="361" y="5797"/>
                    <a:pt x="171" y="6374"/>
                  </a:cubicBezTo>
                  <a:cubicBezTo>
                    <a:pt x="72" y="6653"/>
                    <a:pt x="18" y="6951"/>
                    <a:pt x="9" y="7239"/>
                  </a:cubicBezTo>
                  <a:cubicBezTo>
                    <a:pt x="0" y="7393"/>
                    <a:pt x="0" y="7537"/>
                    <a:pt x="9" y="7672"/>
                  </a:cubicBezTo>
                  <a:lnTo>
                    <a:pt x="27" y="8078"/>
                  </a:lnTo>
                  <a:cubicBezTo>
                    <a:pt x="54" y="8628"/>
                    <a:pt x="90" y="9168"/>
                    <a:pt x="135" y="9709"/>
                  </a:cubicBezTo>
                  <a:cubicBezTo>
                    <a:pt x="244" y="10800"/>
                    <a:pt x="379" y="11882"/>
                    <a:pt x="568" y="12963"/>
                  </a:cubicBezTo>
                  <a:cubicBezTo>
                    <a:pt x="757" y="14036"/>
                    <a:pt x="992" y="15118"/>
                    <a:pt x="1271" y="16172"/>
                  </a:cubicBezTo>
                  <a:cubicBezTo>
                    <a:pt x="1406" y="16704"/>
                    <a:pt x="1560" y="17236"/>
                    <a:pt x="1722" y="17759"/>
                  </a:cubicBezTo>
                  <a:lnTo>
                    <a:pt x="1848" y="18155"/>
                  </a:lnTo>
                  <a:cubicBezTo>
                    <a:pt x="1893" y="18281"/>
                    <a:pt x="1929" y="18408"/>
                    <a:pt x="1983" y="18552"/>
                  </a:cubicBezTo>
                  <a:cubicBezTo>
                    <a:pt x="2082" y="18831"/>
                    <a:pt x="2218" y="19111"/>
                    <a:pt x="2407" y="19354"/>
                  </a:cubicBezTo>
                  <a:cubicBezTo>
                    <a:pt x="2776" y="19859"/>
                    <a:pt x="3353" y="20192"/>
                    <a:pt x="3930" y="20346"/>
                  </a:cubicBezTo>
                  <a:cubicBezTo>
                    <a:pt x="4002" y="20364"/>
                    <a:pt x="4074" y="20382"/>
                    <a:pt x="4147" y="20400"/>
                  </a:cubicBezTo>
                  <a:lnTo>
                    <a:pt x="4354" y="20436"/>
                  </a:lnTo>
                  <a:lnTo>
                    <a:pt x="4760" y="20508"/>
                  </a:lnTo>
                  <a:cubicBezTo>
                    <a:pt x="5039" y="20562"/>
                    <a:pt x="5309" y="20589"/>
                    <a:pt x="5589" y="20625"/>
                  </a:cubicBezTo>
                  <a:cubicBezTo>
                    <a:pt x="6490" y="20728"/>
                    <a:pt x="7397" y="20765"/>
                    <a:pt x="8301" y="20765"/>
                  </a:cubicBezTo>
                  <a:cubicBezTo>
                    <a:pt x="8500" y="20765"/>
                    <a:pt x="8698" y="20763"/>
                    <a:pt x="8897" y="20760"/>
                  </a:cubicBezTo>
                  <a:cubicBezTo>
                    <a:pt x="9997" y="20742"/>
                    <a:pt x="11096" y="20670"/>
                    <a:pt x="12187" y="20544"/>
                  </a:cubicBezTo>
                  <a:cubicBezTo>
                    <a:pt x="12457" y="20526"/>
                    <a:pt x="12728" y="20490"/>
                    <a:pt x="12998" y="20454"/>
                  </a:cubicBezTo>
                  <a:lnTo>
                    <a:pt x="13819" y="20355"/>
                  </a:lnTo>
                  <a:cubicBezTo>
                    <a:pt x="14359" y="20273"/>
                    <a:pt x="14900" y="20210"/>
                    <a:pt x="15441" y="20120"/>
                  </a:cubicBezTo>
                  <a:cubicBezTo>
                    <a:pt x="16523" y="19949"/>
                    <a:pt x="17595" y="19742"/>
                    <a:pt x="18668" y="19516"/>
                  </a:cubicBezTo>
                  <a:cubicBezTo>
                    <a:pt x="19200" y="19399"/>
                    <a:pt x="19732" y="19264"/>
                    <a:pt x="20263" y="19147"/>
                  </a:cubicBezTo>
                  <a:cubicBezTo>
                    <a:pt x="20795" y="19012"/>
                    <a:pt x="21318" y="18876"/>
                    <a:pt x="21850" y="18723"/>
                  </a:cubicBezTo>
                  <a:lnTo>
                    <a:pt x="21859" y="18723"/>
                  </a:lnTo>
                  <a:cubicBezTo>
                    <a:pt x="21958" y="18696"/>
                    <a:pt x="22012" y="18597"/>
                    <a:pt x="21994" y="18498"/>
                  </a:cubicBezTo>
                  <a:cubicBezTo>
                    <a:pt x="21823" y="17741"/>
                    <a:pt x="21670" y="16983"/>
                    <a:pt x="21507" y="16217"/>
                  </a:cubicBezTo>
                  <a:lnTo>
                    <a:pt x="21057" y="13937"/>
                  </a:lnTo>
                  <a:cubicBezTo>
                    <a:pt x="20750" y="12413"/>
                    <a:pt x="20462" y="10881"/>
                    <a:pt x="20173" y="9358"/>
                  </a:cubicBezTo>
                  <a:cubicBezTo>
                    <a:pt x="19894" y="7825"/>
                    <a:pt x="19623" y="6302"/>
                    <a:pt x="19362" y="4770"/>
                  </a:cubicBezTo>
                  <a:lnTo>
                    <a:pt x="18983" y="2471"/>
                  </a:lnTo>
                  <a:cubicBezTo>
                    <a:pt x="18866" y="1696"/>
                    <a:pt x="18740" y="930"/>
                    <a:pt x="18632" y="163"/>
                  </a:cubicBezTo>
                  <a:cubicBezTo>
                    <a:pt x="18623" y="70"/>
                    <a:pt x="18535" y="0"/>
                    <a:pt x="18441" y="0"/>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latin typeface="Times New Roman" panose="02020603050405020304" pitchFamily="18" charset="0"/>
                <a:cs typeface="Times New Roman" panose="02020603050405020304" pitchFamily="18" charset="0"/>
              </a:endParaRPr>
            </a:p>
          </p:txBody>
        </p:sp>
        <p:sp>
          <p:nvSpPr>
            <p:cNvPr id="34858" name="Google Shape;2503;p58">
              <a:extLst>
                <a:ext uri="{FF2B5EF4-FFF2-40B4-BE49-F238E27FC236}">
                  <a16:creationId xmlns:a16="http://schemas.microsoft.com/office/drawing/2014/main" id="{632EB271-C606-6B46-9ED2-68D3CCB3997E}"/>
                </a:ext>
              </a:extLst>
            </p:cNvPr>
            <p:cNvSpPr>
              <a:spLocks noChangeArrowheads="1"/>
            </p:cNvSpPr>
            <p:nvPr/>
          </p:nvSpPr>
          <p:spPr bwMode="auto">
            <a:xfrm>
              <a:off x="4780825" y="3534300"/>
              <a:ext cx="393725" cy="234375"/>
            </a:xfrm>
            <a:custGeom>
              <a:avLst/>
              <a:gdLst>
                <a:gd name="T0" fmla="*/ 0 w 15749"/>
                <a:gd name="T1" fmla="*/ 0 h 9375"/>
                <a:gd name="T2" fmla="*/ 15749 w 15749"/>
                <a:gd name="T3" fmla="*/ 9375 h 9375"/>
              </a:gdLst>
              <a:ahLst/>
              <a:cxnLst/>
              <a:rect l="T0" t="T1" r="T2" b="T3"/>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latin typeface="Times New Roman" panose="02020603050405020304" pitchFamily="18" charset="0"/>
                <a:cs typeface="Times New Roman" panose="02020603050405020304" pitchFamily="18" charset="0"/>
              </a:endParaRPr>
            </a:p>
          </p:txBody>
        </p:sp>
        <p:sp>
          <p:nvSpPr>
            <p:cNvPr id="34859" name="Google Shape;2504;p58">
              <a:extLst>
                <a:ext uri="{FF2B5EF4-FFF2-40B4-BE49-F238E27FC236}">
                  <a16:creationId xmlns:a16="http://schemas.microsoft.com/office/drawing/2014/main" id="{15491AD7-2D29-8047-9812-AF864A0C38D0}"/>
                </a:ext>
              </a:extLst>
            </p:cNvPr>
            <p:cNvSpPr>
              <a:spLocks noChangeArrowheads="1"/>
            </p:cNvSpPr>
            <p:nvPr/>
          </p:nvSpPr>
          <p:spPr bwMode="auto">
            <a:xfrm>
              <a:off x="4772275" y="3553675"/>
              <a:ext cx="363275" cy="417375"/>
            </a:xfrm>
            <a:custGeom>
              <a:avLst/>
              <a:gdLst>
                <a:gd name="T0" fmla="*/ 0 w 14531"/>
                <a:gd name="T1" fmla="*/ 0 h 16695"/>
                <a:gd name="T2" fmla="*/ 14531 w 14531"/>
                <a:gd name="T3" fmla="*/ 16695 h 16695"/>
              </a:gdLst>
              <a:ahLst/>
              <a:cxnLst/>
              <a:rect l="T0" t="T1" r="T2" b="T3"/>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latin typeface="Times New Roman" panose="02020603050405020304" pitchFamily="18" charset="0"/>
                <a:cs typeface="Times New Roman" panose="02020603050405020304" pitchFamily="18" charset="0"/>
              </a:endParaRPr>
            </a:p>
          </p:txBody>
        </p:sp>
        <p:sp>
          <p:nvSpPr>
            <p:cNvPr id="2505" name="Google Shape;2505;p58">
              <a:extLst>
                <a:ext uri="{FF2B5EF4-FFF2-40B4-BE49-F238E27FC236}">
                  <a16:creationId xmlns:a16="http://schemas.microsoft.com/office/drawing/2014/main" id="{67A3965F-EFD2-2E48-81B5-A96A83082956}"/>
                </a:ext>
              </a:extLst>
            </p:cNvPr>
            <p:cNvSpPr/>
            <p:nvPr/>
          </p:nvSpPr>
          <p:spPr>
            <a:xfrm>
              <a:off x="4701195" y="3624543"/>
              <a:ext cx="70688" cy="57929"/>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lIns="91425" tIns="91425" rIns="91425" bIns="91425" anchor="ctr"/>
            <a:lstStyle/>
            <a:p>
              <a:pPr>
                <a:spcBef>
                  <a:spcPts val="0"/>
                </a:spcBef>
                <a:spcAft>
                  <a:spcPts val="0"/>
                </a:spcAft>
                <a:defRPr/>
              </a:pPr>
              <a:endParaRPr>
                <a:latin typeface="Times New Roman" pitchFamily="18" charset="0"/>
                <a:cs typeface="Times New Roman" pitchFamily="18" charset="0"/>
              </a:endParaRPr>
            </a:p>
          </p:txBody>
        </p:sp>
        <p:sp>
          <p:nvSpPr>
            <p:cNvPr id="34861" name="Google Shape;2506;p58">
              <a:extLst>
                <a:ext uri="{FF2B5EF4-FFF2-40B4-BE49-F238E27FC236}">
                  <a16:creationId xmlns:a16="http://schemas.microsoft.com/office/drawing/2014/main" id="{C1C6A634-4B70-AD48-B604-4B0C2268FB38}"/>
                </a:ext>
              </a:extLst>
            </p:cNvPr>
            <p:cNvSpPr>
              <a:spLocks noChangeArrowheads="1"/>
            </p:cNvSpPr>
            <p:nvPr/>
          </p:nvSpPr>
          <p:spPr bwMode="auto">
            <a:xfrm>
              <a:off x="4710750" y="3642250"/>
              <a:ext cx="82050" cy="82500"/>
            </a:xfrm>
            <a:custGeom>
              <a:avLst/>
              <a:gdLst>
                <a:gd name="T0" fmla="*/ 0 w 3282"/>
                <a:gd name="T1" fmla="*/ 0 h 3300"/>
                <a:gd name="T2" fmla="*/ 3282 w 3282"/>
                <a:gd name="T3" fmla="*/ 3300 h 3300"/>
              </a:gdLst>
              <a:ahLst/>
              <a:cxnLst/>
              <a:rect l="T0" t="T1" r="T2" b="T3"/>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latin typeface="Times New Roman" panose="02020603050405020304" pitchFamily="18" charset="0"/>
                <a:cs typeface="Times New Roman" panose="02020603050405020304" pitchFamily="18" charset="0"/>
              </a:endParaRPr>
            </a:p>
          </p:txBody>
        </p:sp>
        <p:sp>
          <p:nvSpPr>
            <p:cNvPr id="34862" name="Google Shape;2507;p58">
              <a:extLst>
                <a:ext uri="{FF2B5EF4-FFF2-40B4-BE49-F238E27FC236}">
                  <a16:creationId xmlns:a16="http://schemas.microsoft.com/office/drawing/2014/main" id="{213BE504-4B8B-6245-8D0C-48B1A795E033}"/>
                </a:ext>
              </a:extLst>
            </p:cNvPr>
            <p:cNvSpPr>
              <a:spLocks noChangeArrowheads="1"/>
            </p:cNvSpPr>
            <p:nvPr/>
          </p:nvSpPr>
          <p:spPr bwMode="auto">
            <a:xfrm>
              <a:off x="4889225" y="3618300"/>
              <a:ext cx="140200" cy="44575"/>
            </a:xfrm>
            <a:custGeom>
              <a:avLst/>
              <a:gdLst>
                <a:gd name="T0" fmla="*/ 0 w 5608"/>
                <a:gd name="T1" fmla="*/ 0 h 1783"/>
                <a:gd name="T2" fmla="*/ 5608 w 5608"/>
                <a:gd name="T3" fmla="*/ 1783 h 1783"/>
              </a:gdLst>
              <a:ahLst/>
              <a:cxnLst/>
              <a:rect l="T0" t="T1" r="T2" b="T3"/>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latin typeface="Times New Roman" panose="02020603050405020304" pitchFamily="18" charset="0"/>
                <a:cs typeface="Times New Roman" panose="02020603050405020304" pitchFamily="18" charset="0"/>
              </a:endParaRPr>
            </a:p>
          </p:txBody>
        </p:sp>
        <p:sp>
          <p:nvSpPr>
            <p:cNvPr id="34863" name="Google Shape;2508;p58">
              <a:extLst>
                <a:ext uri="{FF2B5EF4-FFF2-40B4-BE49-F238E27FC236}">
                  <a16:creationId xmlns:a16="http://schemas.microsoft.com/office/drawing/2014/main" id="{F1A4F252-BBC0-7940-9B9E-01E0963242C2}"/>
                </a:ext>
              </a:extLst>
            </p:cNvPr>
            <p:cNvSpPr>
              <a:spLocks noChangeArrowheads="1"/>
            </p:cNvSpPr>
            <p:nvPr/>
          </p:nvSpPr>
          <p:spPr bwMode="auto">
            <a:xfrm>
              <a:off x="5118850" y="3528450"/>
              <a:ext cx="709650" cy="395050"/>
            </a:xfrm>
            <a:custGeom>
              <a:avLst/>
              <a:gdLst>
                <a:gd name="T0" fmla="*/ 0 w 28386"/>
                <a:gd name="T1" fmla="*/ 0 h 15802"/>
                <a:gd name="T2" fmla="*/ 28386 w 28386"/>
                <a:gd name="T3" fmla="*/ 15802 h 15802"/>
              </a:gdLst>
              <a:ahLst/>
              <a:cxnLst/>
              <a:rect l="T0" t="T1" r="T2" b="T3"/>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latin typeface="Times New Roman" panose="02020603050405020304" pitchFamily="18" charset="0"/>
                <a:cs typeface="Times New Roman" panose="02020603050405020304" pitchFamily="18" charset="0"/>
              </a:endParaRPr>
            </a:p>
          </p:txBody>
        </p:sp>
        <p:sp>
          <p:nvSpPr>
            <p:cNvPr id="34864" name="Google Shape;2509;p58">
              <a:extLst>
                <a:ext uri="{FF2B5EF4-FFF2-40B4-BE49-F238E27FC236}">
                  <a16:creationId xmlns:a16="http://schemas.microsoft.com/office/drawing/2014/main" id="{105E1C25-ECB8-CC42-BFBE-122B4B9F3A69}"/>
                </a:ext>
              </a:extLst>
            </p:cNvPr>
            <p:cNvSpPr>
              <a:spLocks noChangeArrowheads="1"/>
            </p:cNvSpPr>
            <p:nvPr/>
          </p:nvSpPr>
          <p:spPr bwMode="auto">
            <a:xfrm>
              <a:off x="5213500" y="3590975"/>
              <a:ext cx="396875" cy="147475"/>
            </a:xfrm>
            <a:custGeom>
              <a:avLst/>
              <a:gdLst>
                <a:gd name="T0" fmla="*/ 0 w 15875"/>
                <a:gd name="T1" fmla="*/ 0 h 5899"/>
                <a:gd name="T2" fmla="*/ 15875 w 15875"/>
                <a:gd name="T3" fmla="*/ 5899 h 5899"/>
              </a:gdLst>
              <a:ahLst/>
              <a:cxnLst/>
              <a:rect l="T0" t="T1" r="T2" b="T3"/>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latin typeface="Times New Roman" panose="02020603050405020304" pitchFamily="18" charset="0"/>
                <a:cs typeface="Times New Roman" panose="02020603050405020304" pitchFamily="18" charset="0"/>
              </a:endParaRPr>
            </a:p>
          </p:txBody>
        </p:sp>
        <p:sp>
          <p:nvSpPr>
            <p:cNvPr id="34865" name="Google Shape;2510;p58">
              <a:extLst>
                <a:ext uri="{FF2B5EF4-FFF2-40B4-BE49-F238E27FC236}">
                  <a16:creationId xmlns:a16="http://schemas.microsoft.com/office/drawing/2014/main" id="{D34C1751-FD1A-CF4E-863E-AFFB31050392}"/>
                </a:ext>
              </a:extLst>
            </p:cNvPr>
            <p:cNvSpPr>
              <a:spLocks noChangeArrowheads="1"/>
            </p:cNvSpPr>
            <p:nvPr/>
          </p:nvSpPr>
          <p:spPr bwMode="auto">
            <a:xfrm>
              <a:off x="5070850" y="3766400"/>
              <a:ext cx="724975" cy="311175"/>
            </a:xfrm>
            <a:custGeom>
              <a:avLst/>
              <a:gdLst>
                <a:gd name="T0" fmla="*/ 0 w 28999"/>
                <a:gd name="T1" fmla="*/ 0 h 12447"/>
                <a:gd name="T2" fmla="*/ 28999 w 28999"/>
                <a:gd name="T3" fmla="*/ 12447 h 12447"/>
              </a:gdLst>
              <a:ahLst/>
              <a:cxnLst/>
              <a:rect l="T0" t="T1" r="T2" b="T3"/>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latin typeface="Times New Roman" panose="02020603050405020304" pitchFamily="18" charset="0"/>
                <a:cs typeface="Times New Roman" panose="02020603050405020304" pitchFamily="18" charset="0"/>
              </a:endParaRPr>
            </a:p>
          </p:txBody>
        </p:sp>
        <p:sp>
          <p:nvSpPr>
            <p:cNvPr id="34866" name="Google Shape;2511;p58">
              <a:extLst>
                <a:ext uri="{FF2B5EF4-FFF2-40B4-BE49-F238E27FC236}">
                  <a16:creationId xmlns:a16="http://schemas.microsoft.com/office/drawing/2014/main" id="{9E348286-F8D2-C245-AD12-738A72936C19}"/>
                </a:ext>
              </a:extLst>
            </p:cNvPr>
            <p:cNvSpPr>
              <a:spLocks noChangeArrowheads="1"/>
            </p:cNvSpPr>
            <p:nvPr/>
          </p:nvSpPr>
          <p:spPr bwMode="auto">
            <a:xfrm>
              <a:off x="4697000" y="3525875"/>
              <a:ext cx="1131500" cy="555150"/>
            </a:xfrm>
            <a:custGeom>
              <a:avLst/>
              <a:gdLst>
                <a:gd name="T0" fmla="*/ 0 w 45260"/>
                <a:gd name="T1" fmla="*/ 0 h 22206"/>
                <a:gd name="T2" fmla="*/ 45260 w 45260"/>
                <a:gd name="T3" fmla="*/ 22206 h 22206"/>
              </a:gdLst>
              <a:ahLst/>
              <a:cxnLst/>
              <a:rect l="T0" t="T1" r="T2" b="T3"/>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279" y="17851"/>
                  </a:lnTo>
                  <a:cubicBezTo>
                    <a:pt x="15297" y="17743"/>
                    <a:pt x="15234" y="17644"/>
                    <a:pt x="15135" y="17617"/>
                  </a:cubicBez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cubicBezTo>
                    <a:pt x="992" y="6753"/>
                    <a:pt x="915" y="6209"/>
                    <a:pt x="821" y="5665"/>
                  </a:cubicBezTo>
                  <a:cubicBezTo>
                    <a:pt x="746" y="5190"/>
                    <a:pt x="677" y="4708"/>
                    <a:pt x="519" y="4242"/>
                  </a:cubicBez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594" y="17464"/>
                  </a:lnTo>
                  <a:cubicBezTo>
                    <a:pt x="13567" y="17572"/>
                    <a:pt x="13639" y="17671"/>
                    <a:pt x="13738" y="17698"/>
                  </a:cubicBez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latin typeface="Times New Roman" panose="02020603050405020304" pitchFamily="18" charset="0"/>
                <a:cs typeface="Times New Roman" panose="02020603050405020304" pitchFamily="18" charset="0"/>
              </a:endParaRPr>
            </a:p>
          </p:txBody>
        </p:sp>
        <p:sp>
          <p:nvSpPr>
            <p:cNvPr id="34867" name="Google Shape;2512;p58">
              <a:extLst>
                <a:ext uri="{FF2B5EF4-FFF2-40B4-BE49-F238E27FC236}">
                  <a16:creationId xmlns:a16="http://schemas.microsoft.com/office/drawing/2014/main" id="{3032081C-D514-BF4B-AD7C-73C24E91C02E}"/>
                </a:ext>
              </a:extLst>
            </p:cNvPr>
            <p:cNvSpPr>
              <a:spLocks noChangeArrowheads="1"/>
            </p:cNvSpPr>
            <p:nvPr/>
          </p:nvSpPr>
          <p:spPr bwMode="auto">
            <a:xfrm>
              <a:off x="5068825" y="3761150"/>
              <a:ext cx="57725" cy="214775"/>
            </a:xfrm>
            <a:custGeom>
              <a:avLst/>
              <a:gdLst>
                <a:gd name="T0" fmla="*/ 0 w 2309"/>
                <a:gd name="T1" fmla="*/ 0 h 8591"/>
                <a:gd name="T2" fmla="*/ 2309 w 2309"/>
                <a:gd name="T3" fmla="*/ 8591 h 8591"/>
              </a:gdLst>
              <a:ahLst/>
              <a:cxnLst/>
              <a:rect l="T0" t="T1" r="T2" b="T3"/>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latin typeface="Times New Roman" panose="02020603050405020304" pitchFamily="18" charset="0"/>
                <a:cs typeface="Times New Roman" panose="02020603050405020304" pitchFamily="18" charset="0"/>
              </a:endParaRPr>
            </a:p>
          </p:txBody>
        </p:sp>
        <p:sp>
          <p:nvSpPr>
            <p:cNvPr id="34868" name="Google Shape;2513;p58">
              <a:extLst>
                <a:ext uri="{FF2B5EF4-FFF2-40B4-BE49-F238E27FC236}">
                  <a16:creationId xmlns:a16="http://schemas.microsoft.com/office/drawing/2014/main" id="{89E79FE0-6CD3-A14F-AD40-5266E56B6D8F}"/>
                </a:ext>
              </a:extLst>
            </p:cNvPr>
            <p:cNvSpPr>
              <a:spLocks noChangeArrowheads="1"/>
            </p:cNvSpPr>
            <p:nvPr/>
          </p:nvSpPr>
          <p:spPr bwMode="auto">
            <a:xfrm>
              <a:off x="4825225" y="3697850"/>
              <a:ext cx="21000" cy="56475"/>
            </a:xfrm>
            <a:custGeom>
              <a:avLst/>
              <a:gdLst>
                <a:gd name="T0" fmla="*/ 0 w 840"/>
                <a:gd name="T1" fmla="*/ 0 h 2259"/>
                <a:gd name="T2" fmla="*/ 840 w 840"/>
                <a:gd name="T3" fmla="*/ 2259 h 2259"/>
              </a:gdLst>
              <a:ahLst/>
              <a:cxnLst/>
              <a:rect l="T0" t="T1" r="T2" b="T3"/>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latin typeface="Times New Roman" panose="02020603050405020304" pitchFamily="18" charset="0"/>
                <a:cs typeface="Times New Roman" panose="02020603050405020304" pitchFamily="18" charset="0"/>
              </a:endParaRPr>
            </a:p>
          </p:txBody>
        </p:sp>
        <p:sp>
          <p:nvSpPr>
            <p:cNvPr id="34869" name="Google Shape;2514;p58">
              <a:extLst>
                <a:ext uri="{FF2B5EF4-FFF2-40B4-BE49-F238E27FC236}">
                  <a16:creationId xmlns:a16="http://schemas.microsoft.com/office/drawing/2014/main" id="{FB4CBF97-6DDE-7844-83D7-5A0EF8C5F9AC}"/>
                </a:ext>
              </a:extLst>
            </p:cNvPr>
            <p:cNvSpPr>
              <a:spLocks noChangeArrowheads="1"/>
            </p:cNvSpPr>
            <p:nvPr/>
          </p:nvSpPr>
          <p:spPr bwMode="auto">
            <a:xfrm>
              <a:off x="5115925" y="3539325"/>
              <a:ext cx="61550" cy="232125"/>
            </a:xfrm>
            <a:custGeom>
              <a:avLst/>
              <a:gdLst>
                <a:gd name="T0" fmla="*/ 0 w 2462"/>
                <a:gd name="T1" fmla="*/ 0 h 9285"/>
                <a:gd name="T2" fmla="*/ 2462 w 2462"/>
                <a:gd name="T3" fmla="*/ 9285 h 9285"/>
              </a:gdLst>
              <a:ahLst/>
              <a:cxnLst/>
              <a:rect l="T0" t="T1" r="T2" b="T3"/>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latin typeface="Times New Roman" panose="02020603050405020304" pitchFamily="18" charset="0"/>
                <a:cs typeface="Times New Roman" panose="02020603050405020304" pitchFamily="18" charset="0"/>
              </a:endParaRPr>
            </a:p>
          </p:txBody>
        </p:sp>
        <p:sp>
          <p:nvSpPr>
            <p:cNvPr id="34870" name="Google Shape;2515;p58">
              <a:extLst>
                <a:ext uri="{FF2B5EF4-FFF2-40B4-BE49-F238E27FC236}">
                  <a16:creationId xmlns:a16="http://schemas.microsoft.com/office/drawing/2014/main" id="{4942BFC6-C207-F446-895E-A383A39F8726}"/>
                </a:ext>
              </a:extLst>
            </p:cNvPr>
            <p:cNvSpPr>
              <a:spLocks noChangeArrowheads="1"/>
            </p:cNvSpPr>
            <p:nvPr/>
          </p:nvSpPr>
          <p:spPr bwMode="auto">
            <a:xfrm>
              <a:off x="5039525" y="3548650"/>
              <a:ext cx="101450" cy="405350"/>
            </a:xfrm>
            <a:custGeom>
              <a:avLst/>
              <a:gdLst>
                <a:gd name="T0" fmla="*/ 0 w 4058"/>
                <a:gd name="T1" fmla="*/ 0 h 16214"/>
                <a:gd name="T2" fmla="*/ 4058 w 4058"/>
                <a:gd name="T3" fmla="*/ 16214 h 16214"/>
              </a:gdLst>
              <a:ahLst/>
              <a:cxnLst/>
              <a:rect l="T0" t="T1" r="T2" b="T3"/>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latin typeface="Times New Roman" panose="02020603050405020304" pitchFamily="18" charset="0"/>
                <a:cs typeface="Times New Roman" panose="02020603050405020304" pitchFamily="18" charset="0"/>
              </a:endParaRPr>
            </a:p>
          </p:txBody>
        </p:sp>
        <p:sp>
          <p:nvSpPr>
            <p:cNvPr id="34871" name="Google Shape;2516;p58">
              <a:extLst>
                <a:ext uri="{FF2B5EF4-FFF2-40B4-BE49-F238E27FC236}">
                  <a16:creationId xmlns:a16="http://schemas.microsoft.com/office/drawing/2014/main" id="{5788BACE-55B4-434A-80C0-8757DAD3C766}"/>
                </a:ext>
              </a:extLst>
            </p:cNvPr>
            <p:cNvSpPr>
              <a:spLocks noChangeArrowheads="1"/>
            </p:cNvSpPr>
            <p:nvPr/>
          </p:nvSpPr>
          <p:spPr bwMode="auto">
            <a:xfrm>
              <a:off x="4836050" y="3636975"/>
              <a:ext cx="24350" cy="70875"/>
            </a:xfrm>
            <a:custGeom>
              <a:avLst/>
              <a:gdLst>
                <a:gd name="T0" fmla="*/ 0 w 974"/>
                <a:gd name="T1" fmla="*/ 0 h 2835"/>
                <a:gd name="T2" fmla="*/ 974 w 974"/>
                <a:gd name="T3" fmla="*/ 2835 h 2835"/>
              </a:gdLst>
              <a:ahLst/>
              <a:cxnLst/>
              <a:rect l="T0" t="T1" r="T2" b="T3"/>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latin typeface="Times New Roman" panose="02020603050405020304" pitchFamily="18" charset="0"/>
                <a:cs typeface="Times New Roman" panose="02020603050405020304" pitchFamily="18" charset="0"/>
              </a:endParaRPr>
            </a:p>
          </p:txBody>
        </p:sp>
        <p:sp>
          <p:nvSpPr>
            <p:cNvPr id="34872" name="Google Shape;2517;p58">
              <a:extLst>
                <a:ext uri="{FF2B5EF4-FFF2-40B4-BE49-F238E27FC236}">
                  <a16:creationId xmlns:a16="http://schemas.microsoft.com/office/drawing/2014/main" id="{2741C479-920D-744E-A9C0-9A29E77560CC}"/>
                </a:ext>
              </a:extLst>
            </p:cNvPr>
            <p:cNvSpPr>
              <a:spLocks noChangeArrowheads="1"/>
            </p:cNvSpPr>
            <p:nvPr/>
          </p:nvSpPr>
          <p:spPr bwMode="auto">
            <a:xfrm>
              <a:off x="4769575" y="3641500"/>
              <a:ext cx="28650" cy="88500"/>
            </a:xfrm>
            <a:custGeom>
              <a:avLst/>
              <a:gdLst>
                <a:gd name="T0" fmla="*/ 0 w 1146"/>
                <a:gd name="T1" fmla="*/ 0 h 3540"/>
                <a:gd name="T2" fmla="*/ 1146 w 1146"/>
                <a:gd name="T3" fmla="*/ 3540 h 3540"/>
              </a:gdLst>
              <a:ahLst/>
              <a:cxnLst/>
              <a:rect l="T0" t="T1" r="T2" b="T3"/>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latin typeface="Times New Roman" panose="02020603050405020304" pitchFamily="18" charset="0"/>
                <a:cs typeface="Times New Roman" panose="02020603050405020304" pitchFamily="18" charset="0"/>
              </a:endParaRPr>
            </a:p>
          </p:txBody>
        </p:sp>
      </p:grpSp>
      <p:grpSp>
        <p:nvGrpSpPr>
          <p:cNvPr id="34820" name="Google Shape;2518;p58">
            <a:extLst>
              <a:ext uri="{FF2B5EF4-FFF2-40B4-BE49-F238E27FC236}">
                <a16:creationId xmlns:a16="http://schemas.microsoft.com/office/drawing/2014/main" id="{8C731B0F-4935-9F4B-8618-DDBF8D663D14}"/>
              </a:ext>
            </a:extLst>
          </p:cNvPr>
          <p:cNvGrpSpPr>
            <a:grpSpLocks/>
          </p:cNvGrpSpPr>
          <p:nvPr/>
        </p:nvGrpSpPr>
        <p:grpSpPr bwMode="auto">
          <a:xfrm>
            <a:off x="598488" y="709613"/>
            <a:ext cx="1920875" cy="436562"/>
            <a:chOff x="1816609" y="3851001"/>
            <a:chExt cx="1093674" cy="222193"/>
          </a:xfrm>
        </p:grpSpPr>
        <p:sp>
          <p:nvSpPr>
            <p:cNvPr id="2519" name="Google Shape;2519;p58">
              <a:extLst>
                <a:ext uri="{FF2B5EF4-FFF2-40B4-BE49-F238E27FC236}">
                  <a16:creationId xmlns:a16="http://schemas.microsoft.com/office/drawing/2014/main" id="{67FBABDC-6FA7-7D40-A59F-C526FA38B5A5}"/>
                </a:ext>
              </a:extLst>
            </p:cNvPr>
            <p:cNvSpPr/>
            <p:nvPr/>
          </p:nvSpPr>
          <p:spPr>
            <a:xfrm>
              <a:off x="1816609" y="3851001"/>
              <a:ext cx="1093674" cy="222193"/>
            </a:xfrm>
            <a:custGeom>
              <a:avLst/>
              <a:gdLst/>
              <a:ahLst/>
              <a:cxnLst/>
              <a:rect l="l" t="t" r="r" b="b"/>
              <a:pathLst>
                <a:path w="38900" h="7903" extrusionOk="0">
                  <a:moveTo>
                    <a:pt x="32154" y="852"/>
                  </a:moveTo>
                  <a:cubicBezTo>
                    <a:pt x="32029" y="852"/>
                    <a:pt x="31911" y="870"/>
                    <a:pt x="31815" y="910"/>
                  </a:cubicBezTo>
                  <a:cubicBezTo>
                    <a:pt x="30934" y="1259"/>
                    <a:pt x="30057" y="1619"/>
                    <a:pt x="29183" y="1986"/>
                  </a:cubicBezTo>
                  <a:cubicBezTo>
                    <a:pt x="30289" y="1683"/>
                    <a:pt x="31405" y="1423"/>
                    <a:pt x="32535" y="1209"/>
                  </a:cubicBezTo>
                  <a:cubicBezTo>
                    <a:pt x="32581" y="1198"/>
                    <a:pt x="32635" y="1195"/>
                    <a:pt x="32688" y="1195"/>
                  </a:cubicBezTo>
                  <a:cubicBezTo>
                    <a:pt x="32853" y="1195"/>
                    <a:pt x="33041" y="1234"/>
                    <a:pt x="33223" y="1298"/>
                  </a:cubicBezTo>
                  <a:cubicBezTo>
                    <a:pt x="32998" y="1017"/>
                    <a:pt x="32532" y="852"/>
                    <a:pt x="32154" y="852"/>
                  </a:cubicBezTo>
                  <a:close/>
                  <a:moveTo>
                    <a:pt x="36026" y="1808"/>
                  </a:moveTo>
                  <a:cubicBezTo>
                    <a:pt x="35323" y="1808"/>
                    <a:pt x="34635" y="1886"/>
                    <a:pt x="33969" y="2036"/>
                  </a:cubicBezTo>
                  <a:cubicBezTo>
                    <a:pt x="33969" y="2172"/>
                    <a:pt x="33908" y="2318"/>
                    <a:pt x="33758" y="2464"/>
                  </a:cubicBezTo>
                  <a:cubicBezTo>
                    <a:pt x="33648" y="2575"/>
                    <a:pt x="33541" y="2689"/>
                    <a:pt x="33441" y="2803"/>
                  </a:cubicBezTo>
                  <a:cubicBezTo>
                    <a:pt x="33530" y="2781"/>
                    <a:pt x="33619" y="2775"/>
                    <a:pt x="33712" y="2775"/>
                  </a:cubicBezTo>
                  <a:cubicBezTo>
                    <a:pt x="34364" y="2775"/>
                    <a:pt x="35031" y="3256"/>
                    <a:pt x="35052" y="3695"/>
                  </a:cubicBezTo>
                  <a:cubicBezTo>
                    <a:pt x="35341" y="3655"/>
                    <a:pt x="35634" y="3637"/>
                    <a:pt x="35926" y="3637"/>
                  </a:cubicBezTo>
                  <a:cubicBezTo>
                    <a:pt x="36290" y="3637"/>
                    <a:pt x="36657" y="3666"/>
                    <a:pt x="37028" y="3723"/>
                  </a:cubicBezTo>
                  <a:cubicBezTo>
                    <a:pt x="37099" y="3734"/>
                    <a:pt x="37170" y="3737"/>
                    <a:pt x="37234" y="3737"/>
                  </a:cubicBezTo>
                  <a:cubicBezTo>
                    <a:pt x="38415" y="3737"/>
                    <a:pt x="38900" y="2136"/>
                    <a:pt x="37502" y="1922"/>
                  </a:cubicBezTo>
                  <a:cubicBezTo>
                    <a:pt x="37007" y="1843"/>
                    <a:pt x="36511" y="1808"/>
                    <a:pt x="36026" y="1808"/>
                  </a:cubicBezTo>
                  <a:close/>
                  <a:moveTo>
                    <a:pt x="6480" y="3645"/>
                  </a:moveTo>
                  <a:lnTo>
                    <a:pt x="6480" y="3645"/>
                  </a:lnTo>
                  <a:cubicBezTo>
                    <a:pt x="6466" y="3652"/>
                    <a:pt x="6455" y="3655"/>
                    <a:pt x="6441" y="3659"/>
                  </a:cubicBezTo>
                  <a:cubicBezTo>
                    <a:pt x="6412" y="3723"/>
                    <a:pt x="6383" y="3787"/>
                    <a:pt x="6359" y="3851"/>
                  </a:cubicBezTo>
                  <a:cubicBezTo>
                    <a:pt x="6398" y="3784"/>
                    <a:pt x="6437" y="3713"/>
                    <a:pt x="6480" y="3645"/>
                  </a:cubicBezTo>
                  <a:close/>
                  <a:moveTo>
                    <a:pt x="21010" y="0"/>
                  </a:moveTo>
                  <a:cubicBezTo>
                    <a:pt x="20879" y="0"/>
                    <a:pt x="20747" y="18"/>
                    <a:pt x="20622" y="64"/>
                  </a:cubicBezTo>
                  <a:cubicBezTo>
                    <a:pt x="18436" y="831"/>
                    <a:pt x="16353" y="1801"/>
                    <a:pt x="14389" y="2977"/>
                  </a:cubicBezTo>
                  <a:cubicBezTo>
                    <a:pt x="14735" y="2475"/>
                    <a:pt x="15102" y="1990"/>
                    <a:pt x="15491" y="1512"/>
                  </a:cubicBezTo>
                  <a:cubicBezTo>
                    <a:pt x="16118" y="746"/>
                    <a:pt x="15117" y="289"/>
                    <a:pt x="14353" y="289"/>
                  </a:cubicBezTo>
                  <a:cubicBezTo>
                    <a:pt x="14154" y="289"/>
                    <a:pt x="13972" y="318"/>
                    <a:pt x="13836" y="385"/>
                  </a:cubicBezTo>
                  <a:cubicBezTo>
                    <a:pt x="12110" y="1244"/>
                    <a:pt x="10484" y="2261"/>
                    <a:pt x="8969" y="3431"/>
                  </a:cubicBezTo>
                  <a:cubicBezTo>
                    <a:pt x="9272" y="2842"/>
                    <a:pt x="9614" y="2268"/>
                    <a:pt x="9996" y="1708"/>
                  </a:cubicBezTo>
                  <a:cubicBezTo>
                    <a:pt x="10542" y="906"/>
                    <a:pt x="9646" y="471"/>
                    <a:pt x="8905" y="471"/>
                  </a:cubicBezTo>
                  <a:cubicBezTo>
                    <a:pt x="8694" y="471"/>
                    <a:pt x="8491" y="507"/>
                    <a:pt x="8341" y="581"/>
                  </a:cubicBezTo>
                  <a:cubicBezTo>
                    <a:pt x="5938" y="1741"/>
                    <a:pt x="3534" y="2903"/>
                    <a:pt x="1131" y="4062"/>
                  </a:cubicBezTo>
                  <a:cubicBezTo>
                    <a:pt x="1" y="4608"/>
                    <a:pt x="893" y="5670"/>
                    <a:pt x="1862" y="5670"/>
                  </a:cubicBezTo>
                  <a:cubicBezTo>
                    <a:pt x="2045" y="5670"/>
                    <a:pt x="2226" y="5635"/>
                    <a:pt x="2401" y="5549"/>
                  </a:cubicBezTo>
                  <a:cubicBezTo>
                    <a:pt x="3546" y="4996"/>
                    <a:pt x="4690" y="4443"/>
                    <a:pt x="5835" y="3891"/>
                  </a:cubicBezTo>
                  <a:lnTo>
                    <a:pt x="5835" y="3891"/>
                  </a:lnTo>
                  <a:cubicBezTo>
                    <a:pt x="5392" y="4055"/>
                    <a:pt x="4947" y="4211"/>
                    <a:pt x="4501" y="4361"/>
                  </a:cubicBezTo>
                  <a:cubicBezTo>
                    <a:pt x="4248" y="4447"/>
                    <a:pt x="3944" y="4508"/>
                    <a:pt x="3649" y="4508"/>
                  </a:cubicBezTo>
                  <a:cubicBezTo>
                    <a:pt x="3378" y="4508"/>
                    <a:pt x="3110" y="4458"/>
                    <a:pt x="2886" y="4336"/>
                  </a:cubicBezTo>
                  <a:cubicBezTo>
                    <a:pt x="2532" y="4144"/>
                    <a:pt x="2443" y="3773"/>
                    <a:pt x="2896" y="3619"/>
                  </a:cubicBezTo>
                  <a:cubicBezTo>
                    <a:pt x="4173" y="3191"/>
                    <a:pt x="5428" y="2707"/>
                    <a:pt x="6666" y="2164"/>
                  </a:cubicBezTo>
                  <a:cubicBezTo>
                    <a:pt x="6887" y="2069"/>
                    <a:pt x="7175" y="2015"/>
                    <a:pt x="7464" y="2015"/>
                  </a:cubicBezTo>
                  <a:cubicBezTo>
                    <a:pt x="7593" y="2015"/>
                    <a:pt x="7721" y="2026"/>
                    <a:pt x="7846" y="2047"/>
                  </a:cubicBezTo>
                  <a:cubicBezTo>
                    <a:pt x="8074" y="1901"/>
                    <a:pt x="8330" y="1794"/>
                    <a:pt x="8562" y="1794"/>
                  </a:cubicBezTo>
                  <a:cubicBezTo>
                    <a:pt x="8598" y="1794"/>
                    <a:pt x="8634" y="1797"/>
                    <a:pt x="8669" y="1805"/>
                  </a:cubicBezTo>
                  <a:cubicBezTo>
                    <a:pt x="9054" y="1865"/>
                    <a:pt x="9375" y="2079"/>
                    <a:pt x="9041" y="2490"/>
                  </a:cubicBezTo>
                  <a:cubicBezTo>
                    <a:pt x="8491" y="3153"/>
                    <a:pt x="8074" y="3841"/>
                    <a:pt x="7774" y="4600"/>
                  </a:cubicBezTo>
                  <a:cubicBezTo>
                    <a:pt x="9536" y="3398"/>
                    <a:pt x="11351" y="2283"/>
                    <a:pt x="13223" y="1256"/>
                  </a:cubicBezTo>
                  <a:cubicBezTo>
                    <a:pt x="13379" y="1170"/>
                    <a:pt x="13729" y="1091"/>
                    <a:pt x="14032" y="1091"/>
                  </a:cubicBezTo>
                  <a:cubicBezTo>
                    <a:pt x="14449" y="1091"/>
                    <a:pt x="14778" y="1238"/>
                    <a:pt x="14378" y="1701"/>
                  </a:cubicBezTo>
                  <a:cubicBezTo>
                    <a:pt x="13740" y="2447"/>
                    <a:pt x="13305" y="3220"/>
                    <a:pt x="13055" y="4116"/>
                  </a:cubicBezTo>
                  <a:cubicBezTo>
                    <a:pt x="14791" y="3156"/>
                    <a:pt x="16575" y="2111"/>
                    <a:pt x="18386" y="1494"/>
                  </a:cubicBezTo>
                  <a:cubicBezTo>
                    <a:pt x="18660" y="1402"/>
                    <a:pt x="18896" y="1359"/>
                    <a:pt x="19099" y="1359"/>
                  </a:cubicBezTo>
                  <a:cubicBezTo>
                    <a:pt x="20144" y="1359"/>
                    <a:pt x="20262" y="2514"/>
                    <a:pt x="20204" y="3630"/>
                  </a:cubicBezTo>
                  <a:cubicBezTo>
                    <a:pt x="21502" y="2892"/>
                    <a:pt x="22840" y="2229"/>
                    <a:pt x="24213" y="1634"/>
                  </a:cubicBezTo>
                  <a:cubicBezTo>
                    <a:pt x="24216" y="1630"/>
                    <a:pt x="24216" y="1623"/>
                    <a:pt x="24216" y="1619"/>
                  </a:cubicBezTo>
                  <a:cubicBezTo>
                    <a:pt x="24244" y="1109"/>
                    <a:pt x="24766" y="867"/>
                    <a:pt x="25304" y="867"/>
                  </a:cubicBezTo>
                  <a:cubicBezTo>
                    <a:pt x="25906" y="867"/>
                    <a:pt x="26530" y="1173"/>
                    <a:pt x="26499" y="1744"/>
                  </a:cubicBezTo>
                  <a:cubicBezTo>
                    <a:pt x="26477" y="2126"/>
                    <a:pt x="26438" y="2496"/>
                    <a:pt x="26384" y="2867"/>
                  </a:cubicBezTo>
                  <a:cubicBezTo>
                    <a:pt x="26591" y="2793"/>
                    <a:pt x="26798" y="2721"/>
                    <a:pt x="27004" y="2653"/>
                  </a:cubicBezTo>
                  <a:cubicBezTo>
                    <a:pt x="27236" y="2250"/>
                    <a:pt x="27483" y="1855"/>
                    <a:pt x="27743" y="1466"/>
                  </a:cubicBezTo>
                  <a:cubicBezTo>
                    <a:pt x="28220" y="746"/>
                    <a:pt x="27386" y="168"/>
                    <a:pt x="26695" y="168"/>
                  </a:cubicBezTo>
                  <a:cubicBezTo>
                    <a:pt x="26573" y="168"/>
                    <a:pt x="26459" y="186"/>
                    <a:pt x="26352" y="225"/>
                  </a:cubicBezTo>
                  <a:cubicBezTo>
                    <a:pt x="24637" y="842"/>
                    <a:pt x="23000" y="1591"/>
                    <a:pt x="21431" y="2468"/>
                  </a:cubicBezTo>
                  <a:cubicBezTo>
                    <a:pt x="21624" y="2079"/>
                    <a:pt x="21817" y="1690"/>
                    <a:pt x="22009" y="1305"/>
                  </a:cubicBezTo>
                  <a:cubicBezTo>
                    <a:pt x="22373" y="574"/>
                    <a:pt x="21702" y="0"/>
                    <a:pt x="21010" y="0"/>
                  </a:cubicBezTo>
                  <a:close/>
                  <a:moveTo>
                    <a:pt x="30485" y="3384"/>
                  </a:moveTo>
                  <a:cubicBezTo>
                    <a:pt x="28780" y="3837"/>
                    <a:pt x="27111" y="4407"/>
                    <a:pt x="25467" y="5085"/>
                  </a:cubicBezTo>
                  <a:cubicBezTo>
                    <a:pt x="25325" y="5146"/>
                    <a:pt x="25161" y="5174"/>
                    <a:pt x="24993" y="5174"/>
                  </a:cubicBezTo>
                  <a:cubicBezTo>
                    <a:pt x="24394" y="5174"/>
                    <a:pt x="23749" y="4817"/>
                    <a:pt x="23820" y="4208"/>
                  </a:cubicBezTo>
                  <a:lnTo>
                    <a:pt x="23820" y="4208"/>
                  </a:lnTo>
                  <a:cubicBezTo>
                    <a:pt x="23721" y="4437"/>
                    <a:pt x="23627" y="4668"/>
                    <a:pt x="23538" y="4903"/>
                  </a:cubicBezTo>
                  <a:cubicBezTo>
                    <a:pt x="23257" y="5627"/>
                    <a:pt x="24013" y="5920"/>
                    <a:pt x="24665" y="5920"/>
                  </a:cubicBezTo>
                  <a:cubicBezTo>
                    <a:pt x="24908" y="5920"/>
                    <a:pt x="25136" y="5880"/>
                    <a:pt x="25289" y="5806"/>
                  </a:cubicBezTo>
                  <a:cubicBezTo>
                    <a:pt x="26919" y="5021"/>
                    <a:pt x="28566" y="4276"/>
                    <a:pt x="30231" y="3570"/>
                  </a:cubicBezTo>
                  <a:lnTo>
                    <a:pt x="30231" y="3570"/>
                  </a:lnTo>
                  <a:cubicBezTo>
                    <a:pt x="30131" y="3805"/>
                    <a:pt x="30032" y="4040"/>
                    <a:pt x="29932" y="4276"/>
                  </a:cubicBezTo>
                  <a:cubicBezTo>
                    <a:pt x="29632" y="4985"/>
                    <a:pt x="30292" y="5260"/>
                    <a:pt x="30952" y="5260"/>
                  </a:cubicBezTo>
                  <a:cubicBezTo>
                    <a:pt x="31323" y="5260"/>
                    <a:pt x="31697" y="5171"/>
                    <a:pt x="31893" y="5024"/>
                  </a:cubicBezTo>
                  <a:lnTo>
                    <a:pt x="31893" y="5024"/>
                  </a:lnTo>
                  <a:cubicBezTo>
                    <a:pt x="31869" y="5036"/>
                    <a:pt x="31843" y="5042"/>
                    <a:pt x="31818" y="5049"/>
                  </a:cubicBezTo>
                  <a:cubicBezTo>
                    <a:pt x="31701" y="5082"/>
                    <a:pt x="31558" y="5100"/>
                    <a:pt x="31401" y="5100"/>
                  </a:cubicBezTo>
                  <a:cubicBezTo>
                    <a:pt x="30745" y="5100"/>
                    <a:pt x="29904" y="4786"/>
                    <a:pt x="30192" y="4044"/>
                  </a:cubicBezTo>
                  <a:cubicBezTo>
                    <a:pt x="30281" y="3816"/>
                    <a:pt x="30378" y="3594"/>
                    <a:pt x="30485" y="3384"/>
                  </a:cubicBezTo>
                  <a:close/>
                  <a:moveTo>
                    <a:pt x="24084" y="2903"/>
                  </a:moveTo>
                  <a:lnTo>
                    <a:pt x="24084" y="2903"/>
                  </a:lnTo>
                  <a:cubicBezTo>
                    <a:pt x="22447" y="3627"/>
                    <a:pt x="20875" y="4468"/>
                    <a:pt x="19353" y="5421"/>
                  </a:cubicBezTo>
                  <a:cubicBezTo>
                    <a:pt x="19242" y="5492"/>
                    <a:pt x="18785" y="5663"/>
                    <a:pt x="18443" y="5663"/>
                  </a:cubicBezTo>
                  <a:cubicBezTo>
                    <a:pt x="18208" y="5663"/>
                    <a:pt x="18026" y="5581"/>
                    <a:pt x="18051" y="5331"/>
                  </a:cubicBezTo>
                  <a:cubicBezTo>
                    <a:pt x="18065" y="5167"/>
                    <a:pt x="18122" y="4697"/>
                    <a:pt x="18150" y="4205"/>
                  </a:cubicBezTo>
                  <a:lnTo>
                    <a:pt x="18150" y="4205"/>
                  </a:lnTo>
                  <a:cubicBezTo>
                    <a:pt x="18037" y="4432"/>
                    <a:pt x="17926" y="4661"/>
                    <a:pt x="17812" y="4889"/>
                  </a:cubicBezTo>
                  <a:cubicBezTo>
                    <a:pt x="17398" y="5720"/>
                    <a:pt x="18073" y="6119"/>
                    <a:pt x="18779" y="6119"/>
                  </a:cubicBezTo>
                  <a:cubicBezTo>
                    <a:pt x="19110" y="6119"/>
                    <a:pt x="19445" y="6033"/>
                    <a:pt x="19684" y="5859"/>
                  </a:cubicBezTo>
                  <a:cubicBezTo>
                    <a:pt x="21057" y="4853"/>
                    <a:pt x="22511" y="3976"/>
                    <a:pt x="24030" y="3231"/>
                  </a:cubicBezTo>
                  <a:cubicBezTo>
                    <a:pt x="24048" y="3120"/>
                    <a:pt x="24066" y="3010"/>
                    <a:pt x="24084" y="2903"/>
                  </a:cubicBezTo>
                  <a:close/>
                  <a:moveTo>
                    <a:pt x="17987" y="2828"/>
                  </a:moveTo>
                  <a:cubicBezTo>
                    <a:pt x="17915" y="2828"/>
                    <a:pt x="16671" y="3559"/>
                    <a:pt x="16503" y="3645"/>
                  </a:cubicBezTo>
                  <a:cubicBezTo>
                    <a:pt x="15031" y="4389"/>
                    <a:pt x="13562" y="5131"/>
                    <a:pt x="12089" y="5877"/>
                  </a:cubicBezTo>
                  <a:cubicBezTo>
                    <a:pt x="11993" y="5926"/>
                    <a:pt x="11504" y="6112"/>
                    <a:pt x="11151" y="6112"/>
                  </a:cubicBezTo>
                  <a:cubicBezTo>
                    <a:pt x="10923" y="6112"/>
                    <a:pt x="10756" y="6033"/>
                    <a:pt x="10791" y="5784"/>
                  </a:cubicBezTo>
                  <a:cubicBezTo>
                    <a:pt x="10902" y="4988"/>
                    <a:pt x="11116" y="4251"/>
                    <a:pt x="11433" y="3563"/>
                  </a:cubicBezTo>
                  <a:lnTo>
                    <a:pt x="11433" y="3563"/>
                  </a:lnTo>
                  <a:cubicBezTo>
                    <a:pt x="9867" y="4514"/>
                    <a:pt x="8348" y="5534"/>
                    <a:pt x="6869" y="6622"/>
                  </a:cubicBezTo>
                  <a:cubicBezTo>
                    <a:pt x="6762" y="6700"/>
                    <a:pt x="6052" y="7021"/>
                    <a:pt x="5624" y="7021"/>
                  </a:cubicBezTo>
                  <a:cubicBezTo>
                    <a:pt x="5521" y="7021"/>
                    <a:pt x="5435" y="7004"/>
                    <a:pt x="5378" y="6957"/>
                  </a:cubicBezTo>
                  <a:lnTo>
                    <a:pt x="5378" y="6957"/>
                  </a:lnTo>
                  <a:cubicBezTo>
                    <a:pt x="5321" y="7570"/>
                    <a:pt x="5917" y="7902"/>
                    <a:pt x="6505" y="7902"/>
                  </a:cubicBezTo>
                  <a:cubicBezTo>
                    <a:pt x="6833" y="7902"/>
                    <a:pt x="7161" y="7795"/>
                    <a:pt x="7368" y="7577"/>
                  </a:cubicBezTo>
                  <a:cubicBezTo>
                    <a:pt x="8527" y="6365"/>
                    <a:pt x="9768" y="5274"/>
                    <a:pt x="11101" y="4300"/>
                  </a:cubicBezTo>
                  <a:lnTo>
                    <a:pt x="11101" y="4300"/>
                  </a:lnTo>
                  <a:cubicBezTo>
                    <a:pt x="10795" y="4886"/>
                    <a:pt x="10513" y="5481"/>
                    <a:pt x="10249" y="6098"/>
                  </a:cubicBezTo>
                  <a:cubicBezTo>
                    <a:pt x="9946" y="6804"/>
                    <a:pt x="10616" y="7085"/>
                    <a:pt x="11276" y="7085"/>
                  </a:cubicBezTo>
                  <a:cubicBezTo>
                    <a:pt x="11654" y="7085"/>
                    <a:pt x="12028" y="6996"/>
                    <a:pt x="12221" y="6840"/>
                  </a:cubicBezTo>
                  <a:cubicBezTo>
                    <a:pt x="14050" y="5374"/>
                    <a:pt x="16029" y="4126"/>
                    <a:pt x="18126" y="3113"/>
                  </a:cubicBezTo>
                  <a:cubicBezTo>
                    <a:pt x="18097" y="2971"/>
                    <a:pt x="18055" y="2867"/>
                    <a:pt x="17987" y="2828"/>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lIns="91425" tIns="91425" rIns="91425" bIns="91425" anchor="ctr"/>
            <a:lstStyle/>
            <a:p>
              <a:pPr>
                <a:spcBef>
                  <a:spcPts val="0"/>
                </a:spcBef>
                <a:spcAft>
                  <a:spcPts val="0"/>
                </a:spcAft>
                <a:defRPr/>
              </a:pPr>
              <a:endParaRPr>
                <a:latin typeface="Times New Roman" pitchFamily="18" charset="0"/>
                <a:cs typeface="Times New Roman" pitchFamily="18" charset="0"/>
              </a:endParaRPr>
            </a:p>
          </p:txBody>
        </p:sp>
        <p:sp>
          <p:nvSpPr>
            <p:cNvPr id="2520" name="Google Shape;2520;p58">
              <a:extLst>
                <a:ext uri="{FF2B5EF4-FFF2-40B4-BE49-F238E27FC236}">
                  <a16:creationId xmlns:a16="http://schemas.microsoft.com/office/drawing/2014/main" id="{9766EB8A-F7DA-9D4E-8017-1F70FD311E9C}"/>
                </a:ext>
              </a:extLst>
            </p:cNvPr>
            <p:cNvSpPr/>
            <p:nvPr/>
          </p:nvSpPr>
          <p:spPr>
            <a:xfrm>
              <a:off x="1980208" y="3951998"/>
              <a:ext cx="18077" cy="8080"/>
            </a:xfrm>
            <a:custGeom>
              <a:avLst/>
              <a:gdLst/>
              <a:ahLst/>
              <a:cxnLst/>
              <a:rect l="l" t="t" r="r" b="b"/>
              <a:pathLst>
                <a:path w="643" h="311" extrusionOk="0">
                  <a:moveTo>
                    <a:pt x="643" y="1"/>
                  </a:moveTo>
                  <a:lnTo>
                    <a:pt x="643" y="1"/>
                  </a:lnTo>
                  <a:cubicBezTo>
                    <a:pt x="429" y="103"/>
                    <a:pt x="215" y="207"/>
                    <a:pt x="1" y="311"/>
                  </a:cubicBezTo>
                  <a:cubicBezTo>
                    <a:pt x="204" y="236"/>
                    <a:pt x="404" y="157"/>
                    <a:pt x="607" y="79"/>
                  </a:cubicBezTo>
                  <a:cubicBezTo>
                    <a:pt x="618" y="54"/>
                    <a:pt x="632" y="26"/>
                    <a:pt x="64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lIns="91425" tIns="91425" rIns="91425" bIns="91425" anchor="ctr"/>
            <a:lstStyle/>
            <a:p>
              <a:pPr>
                <a:spcBef>
                  <a:spcPts val="0"/>
                </a:spcBef>
                <a:spcAft>
                  <a:spcPts val="0"/>
                </a:spcAft>
                <a:defRPr/>
              </a:pPr>
              <a:endParaRPr>
                <a:latin typeface="Times New Roman" pitchFamily="18" charset="0"/>
                <a:cs typeface="Times New Roman" pitchFamily="18" charset="0"/>
              </a:endParaRPr>
            </a:p>
          </p:txBody>
        </p:sp>
        <p:sp>
          <p:nvSpPr>
            <p:cNvPr id="2521" name="Google Shape;2521;p58">
              <a:extLst>
                <a:ext uri="{FF2B5EF4-FFF2-40B4-BE49-F238E27FC236}">
                  <a16:creationId xmlns:a16="http://schemas.microsoft.com/office/drawing/2014/main" id="{8129180F-F30E-234B-A67B-4DFB921AB33A}"/>
                </a:ext>
              </a:extLst>
            </p:cNvPr>
            <p:cNvSpPr/>
            <p:nvPr/>
          </p:nvSpPr>
          <p:spPr>
            <a:xfrm>
              <a:off x="1885303" y="3907559"/>
              <a:ext cx="151849" cy="70294"/>
            </a:xfrm>
            <a:custGeom>
              <a:avLst/>
              <a:gdLst/>
              <a:ahLst/>
              <a:cxnLst/>
              <a:rect l="l" t="t" r="r" b="b"/>
              <a:pathLst>
                <a:path w="5403" h="2494" extrusionOk="0">
                  <a:moveTo>
                    <a:pt x="5021" y="1"/>
                  </a:moveTo>
                  <a:cubicBezTo>
                    <a:pt x="4732" y="1"/>
                    <a:pt x="4444" y="55"/>
                    <a:pt x="4223" y="150"/>
                  </a:cubicBezTo>
                  <a:cubicBezTo>
                    <a:pt x="2985" y="693"/>
                    <a:pt x="1730" y="1177"/>
                    <a:pt x="453" y="1605"/>
                  </a:cubicBezTo>
                  <a:cubicBezTo>
                    <a:pt x="0" y="1759"/>
                    <a:pt x="89" y="2130"/>
                    <a:pt x="443" y="2322"/>
                  </a:cubicBezTo>
                  <a:cubicBezTo>
                    <a:pt x="667" y="2444"/>
                    <a:pt x="935" y="2494"/>
                    <a:pt x="1206" y="2494"/>
                  </a:cubicBezTo>
                  <a:cubicBezTo>
                    <a:pt x="1501" y="2494"/>
                    <a:pt x="1805" y="2433"/>
                    <a:pt x="2058" y="2347"/>
                  </a:cubicBezTo>
                  <a:cubicBezTo>
                    <a:pt x="2504" y="2197"/>
                    <a:pt x="2949" y="2041"/>
                    <a:pt x="3392" y="1877"/>
                  </a:cubicBezTo>
                  <a:cubicBezTo>
                    <a:pt x="3606" y="1773"/>
                    <a:pt x="3820" y="1669"/>
                    <a:pt x="4034" y="1567"/>
                  </a:cubicBezTo>
                  <a:lnTo>
                    <a:pt x="4034" y="1567"/>
                  </a:lnTo>
                  <a:cubicBezTo>
                    <a:pt x="4023" y="1592"/>
                    <a:pt x="4009" y="1620"/>
                    <a:pt x="3998" y="1645"/>
                  </a:cubicBezTo>
                  <a:cubicBezTo>
                    <a:pt x="4012" y="1641"/>
                    <a:pt x="4023" y="1638"/>
                    <a:pt x="4037" y="1631"/>
                  </a:cubicBezTo>
                  <a:cubicBezTo>
                    <a:pt x="4261" y="1260"/>
                    <a:pt x="4518" y="903"/>
                    <a:pt x="4804" y="553"/>
                  </a:cubicBezTo>
                  <a:cubicBezTo>
                    <a:pt x="4939" y="390"/>
                    <a:pt x="5156" y="190"/>
                    <a:pt x="5403" y="33"/>
                  </a:cubicBezTo>
                  <a:cubicBezTo>
                    <a:pt x="5278" y="12"/>
                    <a:pt x="5150" y="1"/>
                    <a:pt x="502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lIns="91425" tIns="91425" rIns="91425" bIns="91425" anchor="ctr"/>
            <a:lstStyle/>
            <a:p>
              <a:pPr>
                <a:spcBef>
                  <a:spcPts val="0"/>
                </a:spcBef>
                <a:spcAft>
                  <a:spcPts val="0"/>
                </a:spcAft>
                <a:defRPr/>
              </a:pPr>
              <a:endParaRPr>
                <a:latin typeface="Times New Roman" pitchFamily="18" charset="0"/>
                <a:cs typeface="Times New Roman" pitchFamily="18" charset="0"/>
              </a:endParaRPr>
            </a:p>
          </p:txBody>
        </p:sp>
        <p:sp>
          <p:nvSpPr>
            <p:cNvPr id="2522" name="Google Shape;2522;p58">
              <a:extLst>
                <a:ext uri="{FF2B5EF4-FFF2-40B4-BE49-F238E27FC236}">
                  <a16:creationId xmlns:a16="http://schemas.microsoft.com/office/drawing/2014/main" id="{F00FBBEE-679D-4F4B-B352-C410870C1B76}"/>
                </a:ext>
              </a:extLst>
            </p:cNvPr>
            <p:cNvSpPr/>
            <p:nvPr/>
          </p:nvSpPr>
          <p:spPr>
            <a:xfrm>
              <a:off x="1964843" y="3928567"/>
              <a:ext cx="381430" cy="117964"/>
            </a:xfrm>
            <a:custGeom>
              <a:avLst/>
              <a:gdLst/>
              <a:ahLst/>
              <a:cxnLst/>
              <a:rect l="l" t="t" r="r" b="b"/>
              <a:pathLst>
                <a:path w="13580" h="4186" extrusionOk="0">
                  <a:moveTo>
                    <a:pt x="13580" y="0"/>
                  </a:moveTo>
                  <a:lnTo>
                    <a:pt x="13580" y="0"/>
                  </a:lnTo>
                  <a:cubicBezTo>
                    <a:pt x="13333" y="111"/>
                    <a:pt x="13091" y="224"/>
                    <a:pt x="12845" y="342"/>
                  </a:cubicBezTo>
                  <a:cubicBezTo>
                    <a:pt x="12898" y="613"/>
                    <a:pt x="12895" y="1031"/>
                    <a:pt x="12869" y="1434"/>
                  </a:cubicBezTo>
                  <a:cubicBezTo>
                    <a:pt x="13109" y="955"/>
                    <a:pt x="13344" y="478"/>
                    <a:pt x="13580" y="0"/>
                  </a:cubicBezTo>
                  <a:close/>
                  <a:moveTo>
                    <a:pt x="1078" y="1080"/>
                  </a:moveTo>
                  <a:lnTo>
                    <a:pt x="1078" y="1080"/>
                  </a:lnTo>
                  <a:cubicBezTo>
                    <a:pt x="579" y="1954"/>
                    <a:pt x="236" y="2892"/>
                    <a:pt x="29" y="3922"/>
                  </a:cubicBezTo>
                  <a:cubicBezTo>
                    <a:pt x="1" y="4051"/>
                    <a:pt x="29" y="4136"/>
                    <a:pt x="97" y="4186"/>
                  </a:cubicBezTo>
                  <a:cubicBezTo>
                    <a:pt x="101" y="4147"/>
                    <a:pt x="108" y="4108"/>
                    <a:pt x="115" y="4065"/>
                  </a:cubicBezTo>
                  <a:cubicBezTo>
                    <a:pt x="347" y="3030"/>
                    <a:pt x="668" y="2036"/>
                    <a:pt x="1078" y="108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lIns="91425" tIns="91425" rIns="91425" bIns="91425" anchor="ctr"/>
            <a:lstStyle/>
            <a:p>
              <a:pPr>
                <a:spcBef>
                  <a:spcPts val="0"/>
                </a:spcBef>
                <a:spcAft>
                  <a:spcPts val="0"/>
                </a:spcAft>
                <a:defRPr/>
              </a:pPr>
              <a:endParaRPr>
                <a:latin typeface="Times New Roman" pitchFamily="18" charset="0"/>
                <a:cs typeface="Times New Roman" pitchFamily="18" charset="0"/>
              </a:endParaRPr>
            </a:p>
          </p:txBody>
        </p:sp>
        <p:sp>
          <p:nvSpPr>
            <p:cNvPr id="2523" name="Google Shape;2523;p58">
              <a:extLst>
                <a:ext uri="{FF2B5EF4-FFF2-40B4-BE49-F238E27FC236}">
                  <a16:creationId xmlns:a16="http://schemas.microsoft.com/office/drawing/2014/main" id="{CE500DCA-011A-9D44-9832-BC317FF520D5}"/>
                </a:ext>
              </a:extLst>
            </p:cNvPr>
            <p:cNvSpPr/>
            <p:nvPr/>
          </p:nvSpPr>
          <p:spPr>
            <a:xfrm>
              <a:off x="1967554" y="3881704"/>
              <a:ext cx="529664" cy="166443"/>
            </a:xfrm>
            <a:custGeom>
              <a:avLst/>
              <a:gdLst/>
              <a:ahLst/>
              <a:cxnLst/>
              <a:rect l="l" t="t" r="r" b="b"/>
              <a:pathLst>
                <a:path w="18836" h="5930" extrusionOk="0">
                  <a:moveTo>
                    <a:pt x="8655" y="0"/>
                  </a:moveTo>
                  <a:cubicBezTo>
                    <a:pt x="8352" y="0"/>
                    <a:pt x="8002" y="79"/>
                    <a:pt x="7846" y="165"/>
                  </a:cubicBezTo>
                  <a:cubicBezTo>
                    <a:pt x="5974" y="1192"/>
                    <a:pt x="4159" y="2307"/>
                    <a:pt x="2397" y="3509"/>
                  </a:cubicBezTo>
                  <a:cubicBezTo>
                    <a:pt x="2697" y="2750"/>
                    <a:pt x="3114" y="2062"/>
                    <a:pt x="3664" y="1399"/>
                  </a:cubicBezTo>
                  <a:cubicBezTo>
                    <a:pt x="3998" y="988"/>
                    <a:pt x="3677" y="774"/>
                    <a:pt x="3292" y="714"/>
                  </a:cubicBezTo>
                  <a:cubicBezTo>
                    <a:pt x="3257" y="706"/>
                    <a:pt x="3221" y="703"/>
                    <a:pt x="3185" y="703"/>
                  </a:cubicBezTo>
                  <a:cubicBezTo>
                    <a:pt x="2953" y="703"/>
                    <a:pt x="2697" y="810"/>
                    <a:pt x="2469" y="956"/>
                  </a:cubicBezTo>
                  <a:cubicBezTo>
                    <a:pt x="2629" y="984"/>
                    <a:pt x="2779" y="1031"/>
                    <a:pt x="2904" y="1103"/>
                  </a:cubicBezTo>
                  <a:cubicBezTo>
                    <a:pt x="3285" y="1305"/>
                    <a:pt x="3317" y="1630"/>
                    <a:pt x="2893" y="1815"/>
                  </a:cubicBezTo>
                  <a:cubicBezTo>
                    <a:pt x="2301" y="2076"/>
                    <a:pt x="1706" y="2322"/>
                    <a:pt x="1103" y="2554"/>
                  </a:cubicBezTo>
                  <a:cubicBezTo>
                    <a:pt x="1060" y="2622"/>
                    <a:pt x="1021" y="2693"/>
                    <a:pt x="982" y="2760"/>
                  </a:cubicBezTo>
                  <a:cubicBezTo>
                    <a:pt x="572" y="3716"/>
                    <a:pt x="251" y="4710"/>
                    <a:pt x="19" y="5745"/>
                  </a:cubicBezTo>
                  <a:cubicBezTo>
                    <a:pt x="12" y="5788"/>
                    <a:pt x="5" y="5827"/>
                    <a:pt x="1" y="5866"/>
                  </a:cubicBezTo>
                  <a:cubicBezTo>
                    <a:pt x="58" y="5913"/>
                    <a:pt x="144" y="5930"/>
                    <a:pt x="247" y="5930"/>
                  </a:cubicBezTo>
                  <a:cubicBezTo>
                    <a:pt x="675" y="5930"/>
                    <a:pt x="1385" y="5609"/>
                    <a:pt x="1492" y="5531"/>
                  </a:cubicBezTo>
                  <a:cubicBezTo>
                    <a:pt x="2971" y="4443"/>
                    <a:pt x="4490" y="3423"/>
                    <a:pt x="6056" y="2472"/>
                  </a:cubicBezTo>
                  <a:lnTo>
                    <a:pt x="6056" y="2472"/>
                  </a:lnTo>
                  <a:cubicBezTo>
                    <a:pt x="5739" y="3160"/>
                    <a:pt x="5525" y="3897"/>
                    <a:pt x="5414" y="4693"/>
                  </a:cubicBezTo>
                  <a:cubicBezTo>
                    <a:pt x="5379" y="4942"/>
                    <a:pt x="5546" y="5021"/>
                    <a:pt x="5774" y="5021"/>
                  </a:cubicBezTo>
                  <a:cubicBezTo>
                    <a:pt x="6127" y="5021"/>
                    <a:pt x="6616" y="4835"/>
                    <a:pt x="6712" y="4786"/>
                  </a:cubicBezTo>
                  <a:cubicBezTo>
                    <a:pt x="8185" y="4040"/>
                    <a:pt x="9654" y="3298"/>
                    <a:pt x="11126" y="2554"/>
                  </a:cubicBezTo>
                  <a:cubicBezTo>
                    <a:pt x="11294" y="2468"/>
                    <a:pt x="12538" y="1737"/>
                    <a:pt x="12610" y="1737"/>
                  </a:cubicBezTo>
                  <a:cubicBezTo>
                    <a:pt x="12678" y="1776"/>
                    <a:pt x="12720" y="1880"/>
                    <a:pt x="12749" y="2022"/>
                  </a:cubicBezTo>
                  <a:cubicBezTo>
                    <a:pt x="12995" y="1904"/>
                    <a:pt x="13237" y="1791"/>
                    <a:pt x="13484" y="1680"/>
                  </a:cubicBezTo>
                  <a:lnTo>
                    <a:pt x="13484" y="1680"/>
                  </a:lnTo>
                  <a:cubicBezTo>
                    <a:pt x="13248" y="2158"/>
                    <a:pt x="13013" y="2635"/>
                    <a:pt x="12773" y="3114"/>
                  </a:cubicBezTo>
                  <a:cubicBezTo>
                    <a:pt x="12745" y="3606"/>
                    <a:pt x="12688" y="4076"/>
                    <a:pt x="12674" y="4240"/>
                  </a:cubicBezTo>
                  <a:cubicBezTo>
                    <a:pt x="12649" y="4490"/>
                    <a:pt x="12831" y="4572"/>
                    <a:pt x="13066" y="4572"/>
                  </a:cubicBezTo>
                  <a:cubicBezTo>
                    <a:pt x="13408" y="4572"/>
                    <a:pt x="13865" y="4401"/>
                    <a:pt x="13976" y="4330"/>
                  </a:cubicBezTo>
                  <a:cubicBezTo>
                    <a:pt x="15498" y="3377"/>
                    <a:pt x="17070" y="2536"/>
                    <a:pt x="18707" y="1812"/>
                  </a:cubicBezTo>
                  <a:cubicBezTo>
                    <a:pt x="18772" y="1391"/>
                    <a:pt x="18811" y="974"/>
                    <a:pt x="18836" y="543"/>
                  </a:cubicBezTo>
                  <a:lnTo>
                    <a:pt x="18836" y="543"/>
                  </a:lnTo>
                  <a:cubicBezTo>
                    <a:pt x="17463" y="1138"/>
                    <a:pt x="16125" y="1801"/>
                    <a:pt x="14827" y="2539"/>
                  </a:cubicBezTo>
                  <a:cubicBezTo>
                    <a:pt x="14885" y="1423"/>
                    <a:pt x="14767" y="268"/>
                    <a:pt x="13722" y="268"/>
                  </a:cubicBezTo>
                  <a:cubicBezTo>
                    <a:pt x="13519" y="268"/>
                    <a:pt x="13283" y="311"/>
                    <a:pt x="13009" y="403"/>
                  </a:cubicBezTo>
                  <a:cubicBezTo>
                    <a:pt x="11198" y="1020"/>
                    <a:pt x="9414" y="2065"/>
                    <a:pt x="7678" y="3025"/>
                  </a:cubicBezTo>
                  <a:cubicBezTo>
                    <a:pt x="7928" y="2129"/>
                    <a:pt x="8363" y="1356"/>
                    <a:pt x="9001" y="610"/>
                  </a:cubicBezTo>
                  <a:cubicBezTo>
                    <a:pt x="9401" y="147"/>
                    <a:pt x="9072" y="0"/>
                    <a:pt x="865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lIns="91425" tIns="91425" rIns="91425" bIns="91425" anchor="ctr"/>
            <a:lstStyle/>
            <a:p>
              <a:pPr>
                <a:spcBef>
                  <a:spcPts val="0"/>
                </a:spcBef>
                <a:spcAft>
                  <a:spcPts val="0"/>
                </a:spcAft>
                <a:defRPr/>
              </a:pPr>
              <a:endParaRPr>
                <a:latin typeface="Times New Roman" pitchFamily="18" charset="0"/>
                <a:cs typeface="Times New Roman" pitchFamily="18" charset="0"/>
              </a:endParaRPr>
            </a:p>
          </p:txBody>
        </p:sp>
        <p:sp>
          <p:nvSpPr>
            <p:cNvPr id="2524" name="Google Shape;2524;p58">
              <a:extLst>
                <a:ext uri="{FF2B5EF4-FFF2-40B4-BE49-F238E27FC236}">
                  <a16:creationId xmlns:a16="http://schemas.microsoft.com/office/drawing/2014/main" id="{7AF5668B-647D-E340-96FC-D35FB846347D}"/>
                </a:ext>
              </a:extLst>
            </p:cNvPr>
            <p:cNvSpPr/>
            <p:nvPr/>
          </p:nvSpPr>
          <p:spPr>
            <a:xfrm>
              <a:off x="1998285" y="3908367"/>
              <a:ext cx="62367" cy="45247"/>
            </a:xfrm>
            <a:custGeom>
              <a:avLst/>
              <a:gdLst/>
              <a:ahLst/>
              <a:cxnLst/>
              <a:rect l="l" t="t" r="r" b="b"/>
              <a:pathLst>
                <a:path w="2214" h="1598" extrusionOk="0">
                  <a:moveTo>
                    <a:pt x="1366" y="0"/>
                  </a:moveTo>
                  <a:cubicBezTo>
                    <a:pt x="1119" y="157"/>
                    <a:pt x="902" y="357"/>
                    <a:pt x="767" y="520"/>
                  </a:cubicBezTo>
                  <a:cubicBezTo>
                    <a:pt x="481" y="870"/>
                    <a:pt x="224" y="1227"/>
                    <a:pt x="0" y="1598"/>
                  </a:cubicBezTo>
                  <a:cubicBezTo>
                    <a:pt x="603" y="1366"/>
                    <a:pt x="1198" y="1120"/>
                    <a:pt x="1790" y="859"/>
                  </a:cubicBezTo>
                  <a:cubicBezTo>
                    <a:pt x="2214" y="674"/>
                    <a:pt x="2182" y="349"/>
                    <a:pt x="1801" y="147"/>
                  </a:cubicBezTo>
                  <a:cubicBezTo>
                    <a:pt x="1676" y="75"/>
                    <a:pt x="1526" y="28"/>
                    <a:pt x="136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lIns="91425" tIns="91425" rIns="91425" bIns="91425" anchor="ctr"/>
            <a:lstStyle/>
            <a:p>
              <a:pPr>
                <a:spcBef>
                  <a:spcPts val="0"/>
                </a:spcBef>
                <a:spcAft>
                  <a:spcPts val="0"/>
                </a:spcAft>
                <a:defRPr/>
              </a:pPr>
              <a:endParaRPr>
                <a:latin typeface="Times New Roman" pitchFamily="18" charset="0"/>
                <a:cs typeface="Times New Roman" pitchFamily="18" charset="0"/>
              </a:endParaRPr>
            </a:p>
          </p:txBody>
        </p:sp>
        <p:sp>
          <p:nvSpPr>
            <p:cNvPr id="2525" name="Google Shape;2525;p58">
              <a:extLst>
                <a:ext uri="{FF2B5EF4-FFF2-40B4-BE49-F238E27FC236}">
                  <a16:creationId xmlns:a16="http://schemas.microsoft.com/office/drawing/2014/main" id="{98A008A8-C8B3-0C4E-8A07-4C892068429A}"/>
                </a:ext>
              </a:extLst>
            </p:cNvPr>
            <p:cNvSpPr/>
            <p:nvPr/>
          </p:nvSpPr>
          <p:spPr>
            <a:xfrm>
              <a:off x="2486371" y="3887360"/>
              <a:ext cx="316352" cy="105037"/>
            </a:xfrm>
            <a:custGeom>
              <a:avLst/>
              <a:gdLst/>
              <a:ahLst/>
              <a:cxnLst/>
              <a:rect l="l" t="t" r="r" b="b"/>
              <a:pathLst>
                <a:path w="11245" h="3727" extrusionOk="0">
                  <a:moveTo>
                    <a:pt x="9404" y="0"/>
                  </a:moveTo>
                  <a:cubicBezTo>
                    <a:pt x="9536" y="172"/>
                    <a:pt x="9586" y="382"/>
                    <a:pt x="9483" y="624"/>
                  </a:cubicBezTo>
                  <a:cubicBezTo>
                    <a:pt x="9436" y="738"/>
                    <a:pt x="9386" y="853"/>
                    <a:pt x="9340" y="963"/>
                  </a:cubicBezTo>
                  <a:cubicBezTo>
                    <a:pt x="9604" y="878"/>
                    <a:pt x="9875" y="802"/>
                    <a:pt x="10150" y="738"/>
                  </a:cubicBezTo>
                  <a:cubicBezTo>
                    <a:pt x="10150" y="417"/>
                    <a:pt x="9793" y="143"/>
                    <a:pt x="9404" y="0"/>
                  </a:cubicBezTo>
                  <a:close/>
                  <a:moveTo>
                    <a:pt x="5364" y="688"/>
                  </a:moveTo>
                  <a:lnTo>
                    <a:pt x="5364" y="688"/>
                  </a:lnTo>
                  <a:cubicBezTo>
                    <a:pt x="4633" y="892"/>
                    <a:pt x="3906" y="1113"/>
                    <a:pt x="3185" y="1355"/>
                  </a:cubicBezTo>
                  <a:cubicBezTo>
                    <a:pt x="3111" y="1480"/>
                    <a:pt x="3043" y="1608"/>
                    <a:pt x="2971" y="1733"/>
                  </a:cubicBezTo>
                  <a:cubicBezTo>
                    <a:pt x="3766" y="1376"/>
                    <a:pt x="4562" y="1031"/>
                    <a:pt x="5364" y="688"/>
                  </a:cubicBezTo>
                  <a:close/>
                  <a:moveTo>
                    <a:pt x="511" y="1786"/>
                  </a:moveTo>
                  <a:cubicBezTo>
                    <a:pt x="412" y="1837"/>
                    <a:pt x="312" y="1883"/>
                    <a:pt x="211" y="1933"/>
                  </a:cubicBezTo>
                  <a:cubicBezTo>
                    <a:pt x="162" y="2219"/>
                    <a:pt x="98" y="2500"/>
                    <a:pt x="22" y="2785"/>
                  </a:cubicBezTo>
                  <a:cubicBezTo>
                    <a:pt x="12" y="2828"/>
                    <a:pt x="5" y="2871"/>
                    <a:pt x="1" y="2910"/>
                  </a:cubicBezTo>
                  <a:cubicBezTo>
                    <a:pt x="162" y="2528"/>
                    <a:pt x="333" y="2158"/>
                    <a:pt x="511" y="1786"/>
                  </a:cubicBezTo>
                  <a:close/>
                  <a:moveTo>
                    <a:pt x="11233" y="2397"/>
                  </a:moveTo>
                  <a:lnTo>
                    <a:pt x="11233" y="2397"/>
                  </a:lnTo>
                  <a:cubicBezTo>
                    <a:pt x="10103" y="2543"/>
                    <a:pt x="9034" y="2984"/>
                    <a:pt x="8085" y="3720"/>
                  </a:cubicBezTo>
                  <a:cubicBezTo>
                    <a:pt x="8082" y="3722"/>
                    <a:pt x="8080" y="3724"/>
                    <a:pt x="8078" y="3725"/>
                  </a:cubicBezTo>
                  <a:lnTo>
                    <a:pt x="8078" y="3725"/>
                  </a:lnTo>
                  <a:cubicBezTo>
                    <a:pt x="8929" y="3476"/>
                    <a:pt x="9779" y="3227"/>
                    <a:pt x="10634" y="2978"/>
                  </a:cubicBezTo>
                  <a:cubicBezTo>
                    <a:pt x="11076" y="2846"/>
                    <a:pt x="11244" y="2628"/>
                    <a:pt x="11233" y="2397"/>
                  </a:cubicBezTo>
                  <a:close/>
                  <a:moveTo>
                    <a:pt x="8078" y="3725"/>
                  </a:moveTo>
                  <a:cubicBezTo>
                    <a:pt x="8077" y="3726"/>
                    <a:pt x="8076" y="3726"/>
                    <a:pt x="8074" y="3726"/>
                  </a:cubicBezTo>
                  <a:cubicBezTo>
                    <a:pt x="8076" y="3726"/>
                    <a:pt x="8077" y="3726"/>
                    <a:pt x="8078" y="372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lIns="91425" tIns="91425" rIns="91425" bIns="91425" anchor="ctr"/>
            <a:lstStyle/>
            <a:p>
              <a:pPr>
                <a:spcBef>
                  <a:spcPts val="0"/>
                </a:spcBef>
                <a:spcAft>
                  <a:spcPts val="0"/>
                </a:spcAft>
                <a:defRPr/>
              </a:pPr>
              <a:endParaRPr>
                <a:latin typeface="Times New Roman" pitchFamily="18" charset="0"/>
                <a:cs typeface="Times New Roman" pitchFamily="18" charset="0"/>
              </a:endParaRPr>
            </a:p>
          </p:txBody>
        </p:sp>
        <p:sp>
          <p:nvSpPr>
            <p:cNvPr id="2526" name="Google Shape;2526;p58">
              <a:extLst>
                <a:ext uri="{FF2B5EF4-FFF2-40B4-BE49-F238E27FC236}">
                  <a16:creationId xmlns:a16="http://schemas.microsoft.com/office/drawing/2014/main" id="{50275241-641F-2E4C-A802-CDCA672A519C}"/>
                </a:ext>
              </a:extLst>
            </p:cNvPr>
            <p:cNvSpPr/>
            <p:nvPr/>
          </p:nvSpPr>
          <p:spPr>
            <a:xfrm>
              <a:off x="2484563" y="3875240"/>
              <a:ext cx="317256" cy="121196"/>
            </a:xfrm>
            <a:custGeom>
              <a:avLst/>
              <a:gdLst/>
              <a:ahLst/>
              <a:cxnLst/>
              <a:rect l="l" t="t" r="r" b="b"/>
              <a:pathLst>
                <a:path w="11305" h="4308" extrusionOk="0">
                  <a:moveTo>
                    <a:pt x="1556" y="0"/>
                  </a:moveTo>
                  <a:cubicBezTo>
                    <a:pt x="1018" y="0"/>
                    <a:pt x="496" y="242"/>
                    <a:pt x="468" y="752"/>
                  </a:cubicBezTo>
                  <a:cubicBezTo>
                    <a:pt x="468" y="756"/>
                    <a:pt x="468" y="763"/>
                    <a:pt x="465" y="767"/>
                  </a:cubicBezTo>
                  <a:cubicBezTo>
                    <a:pt x="707" y="660"/>
                    <a:pt x="953" y="560"/>
                    <a:pt x="1196" y="456"/>
                  </a:cubicBezTo>
                  <a:cubicBezTo>
                    <a:pt x="1438" y="356"/>
                    <a:pt x="1623" y="313"/>
                    <a:pt x="1762" y="313"/>
                  </a:cubicBezTo>
                  <a:cubicBezTo>
                    <a:pt x="2447" y="313"/>
                    <a:pt x="1969" y="1348"/>
                    <a:pt x="1163" y="1679"/>
                  </a:cubicBezTo>
                  <a:cubicBezTo>
                    <a:pt x="885" y="1794"/>
                    <a:pt x="611" y="1914"/>
                    <a:pt x="336" y="2036"/>
                  </a:cubicBezTo>
                  <a:cubicBezTo>
                    <a:pt x="318" y="2143"/>
                    <a:pt x="300" y="2253"/>
                    <a:pt x="282" y="2364"/>
                  </a:cubicBezTo>
                  <a:cubicBezTo>
                    <a:pt x="383" y="2314"/>
                    <a:pt x="483" y="2268"/>
                    <a:pt x="582" y="2217"/>
                  </a:cubicBezTo>
                  <a:lnTo>
                    <a:pt x="582" y="2217"/>
                  </a:lnTo>
                  <a:cubicBezTo>
                    <a:pt x="404" y="2589"/>
                    <a:pt x="233" y="2959"/>
                    <a:pt x="72" y="3341"/>
                  </a:cubicBezTo>
                  <a:cubicBezTo>
                    <a:pt x="1" y="3950"/>
                    <a:pt x="646" y="4307"/>
                    <a:pt x="1245" y="4307"/>
                  </a:cubicBezTo>
                  <a:cubicBezTo>
                    <a:pt x="1413" y="4307"/>
                    <a:pt x="1577" y="4279"/>
                    <a:pt x="1719" y="4218"/>
                  </a:cubicBezTo>
                  <a:cubicBezTo>
                    <a:pt x="3363" y="3540"/>
                    <a:pt x="5032" y="2970"/>
                    <a:pt x="6737" y="2517"/>
                  </a:cubicBezTo>
                  <a:lnTo>
                    <a:pt x="6737" y="2517"/>
                  </a:lnTo>
                  <a:cubicBezTo>
                    <a:pt x="6630" y="2727"/>
                    <a:pt x="6533" y="2949"/>
                    <a:pt x="6444" y="3177"/>
                  </a:cubicBezTo>
                  <a:cubicBezTo>
                    <a:pt x="6156" y="3919"/>
                    <a:pt x="6997" y="4233"/>
                    <a:pt x="7653" y="4233"/>
                  </a:cubicBezTo>
                  <a:cubicBezTo>
                    <a:pt x="7810" y="4233"/>
                    <a:pt x="7953" y="4215"/>
                    <a:pt x="8070" y="4182"/>
                  </a:cubicBezTo>
                  <a:cubicBezTo>
                    <a:pt x="8095" y="4175"/>
                    <a:pt x="8121" y="4169"/>
                    <a:pt x="8145" y="4157"/>
                  </a:cubicBezTo>
                  <a:cubicBezTo>
                    <a:pt x="8149" y="4157"/>
                    <a:pt x="8152" y="4154"/>
                    <a:pt x="8156" y="4151"/>
                  </a:cubicBezTo>
                  <a:cubicBezTo>
                    <a:pt x="9105" y="3415"/>
                    <a:pt x="10174" y="2974"/>
                    <a:pt x="11304" y="2828"/>
                  </a:cubicBezTo>
                  <a:cubicBezTo>
                    <a:pt x="11283" y="2389"/>
                    <a:pt x="10616" y="1908"/>
                    <a:pt x="9964" y="1908"/>
                  </a:cubicBezTo>
                  <a:cubicBezTo>
                    <a:pt x="9871" y="1908"/>
                    <a:pt x="9782" y="1914"/>
                    <a:pt x="9693" y="1936"/>
                  </a:cubicBezTo>
                  <a:cubicBezTo>
                    <a:pt x="9793" y="1822"/>
                    <a:pt x="9900" y="1708"/>
                    <a:pt x="10010" y="1597"/>
                  </a:cubicBezTo>
                  <a:cubicBezTo>
                    <a:pt x="10160" y="1451"/>
                    <a:pt x="10221" y="1305"/>
                    <a:pt x="10221" y="1169"/>
                  </a:cubicBezTo>
                  <a:lnTo>
                    <a:pt x="10221" y="1169"/>
                  </a:lnTo>
                  <a:cubicBezTo>
                    <a:pt x="9946" y="1233"/>
                    <a:pt x="9675" y="1309"/>
                    <a:pt x="9411" y="1394"/>
                  </a:cubicBezTo>
                  <a:cubicBezTo>
                    <a:pt x="9457" y="1284"/>
                    <a:pt x="9507" y="1169"/>
                    <a:pt x="9554" y="1055"/>
                  </a:cubicBezTo>
                  <a:cubicBezTo>
                    <a:pt x="9657" y="813"/>
                    <a:pt x="9607" y="603"/>
                    <a:pt x="9475" y="431"/>
                  </a:cubicBezTo>
                  <a:cubicBezTo>
                    <a:pt x="9293" y="367"/>
                    <a:pt x="9105" y="328"/>
                    <a:pt x="8940" y="328"/>
                  </a:cubicBezTo>
                  <a:cubicBezTo>
                    <a:pt x="8887" y="328"/>
                    <a:pt x="8833" y="331"/>
                    <a:pt x="8787" y="342"/>
                  </a:cubicBezTo>
                  <a:cubicBezTo>
                    <a:pt x="7657" y="556"/>
                    <a:pt x="6541" y="816"/>
                    <a:pt x="5435" y="1119"/>
                  </a:cubicBezTo>
                  <a:cubicBezTo>
                    <a:pt x="4633" y="1462"/>
                    <a:pt x="3837" y="1807"/>
                    <a:pt x="3042" y="2164"/>
                  </a:cubicBezTo>
                  <a:cubicBezTo>
                    <a:pt x="3114" y="2039"/>
                    <a:pt x="3182" y="1911"/>
                    <a:pt x="3256" y="1786"/>
                  </a:cubicBezTo>
                  <a:lnTo>
                    <a:pt x="3256" y="1786"/>
                  </a:lnTo>
                  <a:cubicBezTo>
                    <a:pt x="3050" y="1854"/>
                    <a:pt x="2843" y="1926"/>
                    <a:pt x="2636" y="2000"/>
                  </a:cubicBezTo>
                  <a:cubicBezTo>
                    <a:pt x="2690" y="1629"/>
                    <a:pt x="2729" y="1259"/>
                    <a:pt x="2751" y="877"/>
                  </a:cubicBezTo>
                  <a:cubicBezTo>
                    <a:pt x="2782" y="306"/>
                    <a:pt x="2158" y="0"/>
                    <a:pt x="155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lIns="91425" tIns="91425" rIns="91425" bIns="91425" anchor="ctr"/>
            <a:lstStyle/>
            <a:p>
              <a:pPr>
                <a:spcBef>
                  <a:spcPts val="0"/>
                </a:spcBef>
                <a:spcAft>
                  <a:spcPts val="0"/>
                </a:spcAft>
                <a:defRPr/>
              </a:pPr>
              <a:endParaRPr>
                <a:latin typeface="Times New Roman" pitchFamily="18" charset="0"/>
                <a:cs typeface="Times New Roman" pitchFamily="18" charset="0"/>
              </a:endParaRPr>
            </a:p>
          </p:txBody>
        </p:sp>
        <p:sp>
          <p:nvSpPr>
            <p:cNvPr id="2527" name="Google Shape;2527;p58">
              <a:extLst>
                <a:ext uri="{FF2B5EF4-FFF2-40B4-BE49-F238E27FC236}">
                  <a16:creationId xmlns:a16="http://schemas.microsoft.com/office/drawing/2014/main" id="{E18EF0DC-12C2-6440-AE33-60B95E237B15}"/>
                </a:ext>
              </a:extLst>
            </p:cNvPr>
            <p:cNvSpPr/>
            <p:nvPr/>
          </p:nvSpPr>
          <p:spPr>
            <a:xfrm>
              <a:off x="2493602" y="3884128"/>
              <a:ext cx="59655" cy="48479"/>
            </a:xfrm>
            <a:custGeom>
              <a:avLst/>
              <a:gdLst/>
              <a:ahLst/>
              <a:cxnLst/>
              <a:rect l="l" t="t" r="r" b="b"/>
              <a:pathLst>
                <a:path w="2111" h="1723" extrusionOk="0">
                  <a:moveTo>
                    <a:pt x="1426" y="0"/>
                  </a:moveTo>
                  <a:cubicBezTo>
                    <a:pt x="1287" y="0"/>
                    <a:pt x="1102" y="43"/>
                    <a:pt x="860" y="143"/>
                  </a:cubicBezTo>
                  <a:cubicBezTo>
                    <a:pt x="617" y="247"/>
                    <a:pt x="371" y="347"/>
                    <a:pt x="129" y="454"/>
                  </a:cubicBezTo>
                  <a:cubicBezTo>
                    <a:pt x="104" y="885"/>
                    <a:pt x="65" y="1302"/>
                    <a:pt x="0" y="1723"/>
                  </a:cubicBezTo>
                  <a:cubicBezTo>
                    <a:pt x="275" y="1601"/>
                    <a:pt x="549" y="1481"/>
                    <a:pt x="827" y="1366"/>
                  </a:cubicBezTo>
                  <a:cubicBezTo>
                    <a:pt x="1633" y="1035"/>
                    <a:pt x="2111" y="0"/>
                    <a:pt x="14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lIns="91425" tIns="91425" rIns="91425" bIns="91425" anchor="ctr"/>
            <a:lstStyle/>
            <a:p>
              <a:pPr>
                <a:spcBef>
                  <a:spcPts val="0"/>
                </a:spcBef>
                <a:spcAft>
                  <a:spcPts val="0"/>
                </a:spcAft>
                <a:defRPr/>
              </a:pPr>
              <a:endParaRPr>
                <a:latin typeface="Times New Roman" pitchFamily="18" charset="0"/>
                <a:cs typeface="Times New Roman" pitchFamily="18" charset="0"/>
              </a:endParaRPr>
            </a:p>
          </p:txBody>
        </p:sp>
      </p:grpSp>
      <p:grpSp>
        <p:nvGrpSpPr>
          <p:cNvPr id="34821" name="Google Shape;2538;p58">
            <a:extLst>
              <a:ext uri="{FF2B5EF4-FFF2-40B4-BE49-F238E27FC236}">
                <a16:creationId xmlns:a16="http://schemas.microsoft.com/office/drawing/2014/main" id="{CBD5BBF3-7419-EA49-A05C-F9099C9D6D66}"/>
              </a:ext>
            </a:extLst>
          </p:cNvPr>
          <p:cNvGrpSpPr>
            <a:grpSpLocks/>
          </p:cNvGrpSpPr>
          <p:nvPr/>
        </p:nvGrpSpPr>
        <p:grpSpPr bwMode="auto">
          <a:xfrm rot="514806">
            <a:off x="7359650" y="3408363"/>
            <a:ext cx="1117600" cy="1169987"/>
            <a:chOff x="378575" y="1776375"/>
            <a:chExt cx="737425" cy="578050"/>
          </a:xfrm>
        </p:grpSpPr>
        <p:sp>
          <p:nvSpPr>
            <p:cNvPr id="2539" name="Google Shape;2539;p58">
              <a:extLst>
                <a:ext uri="{FF2B5EF4-FFF2-40B4-BE49-F238E27FC236}">
                  <a16:creationId xmlns:a16="http://schemas.microsoft.com/office/drawing/2014/main" id="{40FC162D-CFAD-CF44-9ADB-6880C872D99D}"/>
                </a:ext>
              </a:extLst>
            </p:cNvPr>
            <p:cNvSpPr/>
            <p:nvPr/>
          </p:nvSpPr>
          <p:spPr>
            <a:xfrm>
              <a:off x="378147" y="1775085"/>
              <a:ext cx="737425" cy="61178"/>
            </a:xfrm>
            <a:custGeom>
              <a:avLst/>
              <a:gdLst/>
              <a:ahLst/>
              <a:cxnLst/>
              <a:rect l="l" t="t" r="r" b="b"/>
              <a:pathLst>
                <a:path w="29497" h="2433" extrusionOk="0">
                  <a:moveTo>
                    <a:pt x="19316" y="1"/>
                  </a:moveTo>
                  <a:cubicBezTo>
                    <a:pt x="13215" y="1"/>
                    <a:pt x="7118" y="143"/>
                    <a:pt x="1024" y="432"/>
                  </a:cubicBezTo>
                  <a:cubicBezTo>
                    <a:pt x="0" y="478"/>
                    <a:pt x="75" y="1520"/>
                    <a:pt x="649" y="2101"/>
                  </a:cubicBezTo>
                  <a:cubicBezTo>
                    <a:pt x="635" y="1847"/>
                    <a:pt x="621" y="1595"/>
                    <a:pt x="610" y="1342"/>
                  </a:cubicBezTo>
                  <a:cubicBezTo>
                    <a:pt x="596" y="1103"/>
                    <a:pt x="760" y="1006"/>
                    <a:pt x="999" y="1006"/>
                  </a:cubicBezTo>
                  <a:cubicBezTo>
                    <a:pt x="1587" y="1006"/>
                    <a:pt x="2646" y="1609"/>
                    <a:pt x="2674" y="2172"/>
                  </a:cubicBezTo>
                  <a:cubicBezTo>
                    <a:pt x="2678" y="2261"/>
                    <a:pt x="2681" y="2347"/>
                    <a:pt x="2689" y="2433"/>
                  </a:cubicBezTo>
                  <a:cubicBezTo>
                    <a:pt x="8398" y="2179"/>
                    <a:pt x="14114" y="2051"/>
                    <a:pt x="19826" y="2051"/>
                  </a:cubicBezTo>
                  <a:cubicBezTo>
                    <a:pt x="21669" y="2051"/>
                    <a:pt x="23509" y="2066"/>
                    <a:pt x="25349" y="2090"/>
                  </a:cubicBezTo>
                  <a:cubicBezTo>
                    <a:pt x="25321" y="1798"/>
                    <a:pt x="25285" y="1502"/>
                    <a:pt x="25246" y="1205"/>
                  </a:cubicBezTo>
                  <a:cubicBezTo>
                    <a:pt x="25150" y="547"/>
                    <a:pt x="25809" y="172"/>
                    <a:pt x="26444" y="172"/>
                  </a:cubicBezTo>
                  <a:cubicBezTo>
                    <a:pt x="26950" y="172"/>
                    <a:pt x="27439" y="410"/>
                    <a:pt x="27514" y="938"/>
                  </a:cubicBezTo>
                  <a:cubicBezTo>
                    <a:pt x="27571" y="1338"/>
                    <a:pt x="27617" y="1733"/>
                    <a:pt x="27649" y="2133"/>
                  </a:cubicBezTo>
                  <a:cubicBezTo>
                    <a:pt x="27774" y="2133"/>
                    <a:pt x="27899" y="2137"/>
                    <a:pt x="28024" y="2140"/>
                  </a:cubicBezTo>
                  <a:lnTo>
                    <a:pt x="28060" y="2140"/>
                  </a:lnTo>
                  <a:cubicBezTo>
                    <a:pt x="29496" y="2140"/>
                    <a:pt x="29343" y="125"/>
                    <a:pt x="28030" y="97"/>
                  </a:cubicBezTo>
                  <a:cubicBezTo>
                    <a:pt x="25124" y="33"/>
                    <a:pt x="22219" y="1"/>
                    <a:pt x="19316"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lIns="91425" tIns="91425" rIns="91425" bIns="91425" anchor="ctr"/>
            <a:lstStyle/>
            <a:p>
              <a:pPr>
                <a:spcBef>
                  <a:spcPts val="0"/>
                </a:spcBef>
                <a:spcAft>
                  <a:spcPts val="0"/>
                </a:spcAft>
                <a:defRPr/>
              </a:pPr>
              <a:endParaRPr>
                <a:latin typeface="Times New Roman" pitchFamily="18" charset="0"/>
                <a:cs typeface="Times New Roman" pitchFamily="18" charset="0"/>
              </a:endParaRPr>
            </a:p>
          </p:txBody>
        </p:sp>
        <p:sp>
          <p:nvSpPr>
            <p:cNvPr id="2540" name="Google Shape;2540;p58">
              <a:extLst>
                <a:ext uri="{FF2B5EF4-FFF2-40B4-BE49-F238E27FC236}">
                  <a16:creationId xmlns:a16="http://schemas.microsoft.com/office/drawing/2014/main" id="{1CC9C71E-81E7-8D4C-9413-898DE74233A0}"/>
                </a:ext>
              </a:extLst>
            </p:cNvPr>
            <p:cNvSpPr/>
            <p:nvPr/>
          </p:nvSpPr>
          <p:spPr>
            <a:xfrm>
              <a:off x="1002863" y="1827546"/>
              <a:ext cx="74371" cy="327065"/>
            </a:xfrm>
            <a:custGeom>
              <a:avLst/>
              <a:gdLst/>
              <a:ahLst/>
              <a:cxnLst/>
              <a:rect l="l" t="t" r="r" b="b"/>
              <a:pathLst>
                <a:path w="2989" h="13108" extrusionOk="0">
                  <a:moveTo>
                    <a:pt x="321" y="0"/>
                  </a:moveTo>
                  <a:lnTo>
                    <a:pt x="321" y="0"/>
                  </a:lnTo>
                  <a:cubicBezTo>
                    <a:pt x="724" y="4054"/>
                    <a:pt x="0" y="8130"/>
                    <a:pt x="353" y="12184"/>
                  </a:cubicBezTo>
                  <a:cubicBezTo>
                    <a:pt x="585" y="12152"/>
                    <a:pt x="817" y="12131"/>
                    <a:pt x="1038" y="12131"/>
                  </a:cubicBezTo>
                  <a:cubicBezTo>
                    <a:pt x="1516" y="12131"/>
                    <a:pt x="1954" y="12230"/>
                    <a:pt x="2293" y="12508"/>
                  </a:cubicBezTo>
                  <a:cubicBezTo>
                    <a:pt x="2471" y="12658"/>
                    <a:pt x="2660" y="12869"/>
                    <a:pt x="2753" y="13108"/>
                  </a:cubicBezTo>
                  <a:cubicBezTo>
                    <a:pt x="2753" y="13065"/>
                    <a:pt x="2749" y="13026"/>
                    <a:pt x="2746" y="12983"/>
                  </a:cubicBezTo>
                  <a:cubicBezTo>
                    <a:pt x="2150" y="8679"/>
                    <a:pt x="2989" y="4350"/>
                    <a:pt x="2621" y="43"/>
                  </a:cubicBezTo>
                  <a:cubicBezTo>
                    <a:pt x="1855" y="25"/>
                    <a:pt x="1088" y="11"/>
                    <a:pt x="32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lIns="91425" tIns="91425" rIns="91425" bIns="91425" anchor="ctr"/>
            <a:lstStyle/>
            <a:p>
              <a:pPr>
                <a:spcBef>
                  <a:spcPts val="0"/>
                </a:spcBef>
                <a:spcAft>
                  <a:spcPts val="0"/>
                </a:spcAft>
                <a:defRPr/>
              </a:pPr>
              <a:endParaRPr>
                <a:latin typeface="Times New Roman" pitchFamily="18" charset="0"/>
                <a:cs typeface="Times New Roman" pitchFamily="18" charset="0"/>
              </a:endParaRPr>
            </a:p>
          </p:txBody>
        </p:sp>
        <p:sp>
          <p:nvSpPr>
            <p:cNvPr id="2541" name="Google Shape;2541;p58">
              <a:extLst>
                <a:ext uri="{FF2B5EF4-FFF2-40B4-BE49-F238E27FC236}">
                  <a16:creationId xmlns:a16="http://schemas.microsoft.com/office/drawing/2014/main" id="{8F3272D5-BF51-B94F-A40A-2F9D1423EFE6}"/>
                </a:ext>
              </a:extLst>
            </p:cNvPr>
            <p:cNvSpPr/>
            <p:nvPr/>
          </p:nvSpPr>
          <p:spPr>
            <a:xfrm>
              <a:off x="1006447" y="1779480"/>
              <a:ext cx="61802" cy="49413"/>
            </a:xfrm>
            <a:custGeom>
              <a:avLst/>
              <a:gdLst/>
              <a:ahLst/>
              <a:cxnLst/>
              <a:rect l="l" t="t" r="r" b="b"/>
              <a:pathLst>
                <a:path w="2500" h="1963" extrusionOk="0">
                  <a:moveTo>
                    <a:pt x="1295" y="1"/>
                  </a:moveTo>
                  <a:cubicBezTo>
                    <a:pt x="660" y="1"/>
                    <a:pt x="1" y="376"/>
                    <a:pt x="97" y="1034"/>
                  </a:cubicBezTo>
                  <a:cubicBezTo>
                    <a:pt x="136" y="1331"/>
                    <a:pt x="172" y="1627"/>
                    <a:pt x="200" y="1919"/>
                  </a:cubicBezTo>
                  <a:cubicBezTo>
                    <a:pt x="967" y="1930"/>
                    <a:pt x="1734" y="1944"/>
                    <a:pt x="2500" y="1962"/>
                  </a:cubicBezTo>
                  <a:cubicBezTo>
                    <a:pt x="2468" y="1562"/>
                    <a:pt x="2422" y="1167"/>
                    <a:pt x="2365" y="767"/>
                  </a:cubicBezTo>
                  <a:cubicBezTo>
                    <a:pt x="2290" y="239"/>
                    <a:pt x="1801" y="1"/>
                    <a:pt x="129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lIns="91425" tIns="91425" rIns="91425" bIns="91425" anchor="ctr"/>
            <a:lstStyle/>
            <a:p>
              <a:pPr>
                <a:spcBef>
                  <a:spcPts val="0"/>
                </a:spcBef>
                <a:spcAft>
                  <a:spcPts val="0"/>
                </a:spcAft>
                <a:defRPr/>
              </a:pPr>
              <a:endParaRPr>
                <a:latin typeface="Times New Roman" pitchFamily="18" charset="0"/>
                <a:cs typeface="Times New Roman" pitchFamily="18" charset="0"/>
              </a:endParaRPr>
            </a:p>
          </p:txBody>
        </p:sp>
        <p:sp>
          <p:nvSpPr>
            <p:cNvPr id="2542" name="Google Shape;2542;p58">
              <a:extLst>
                <a:ext uri="{FF2B5EF4-FFF2-40B4-BE49-F238E27FC236}">
                  <a16:creationId xmlns:a16="http://schemas.microsoft.com/office/drawing/2014/main" id="{CAE7D9EA-6381-B84A-AED0-2110A9C0DC9D}"/>
                </a:ext>
              </a:extLst>
            </p:cNvPr>
            <p:cNvSpPr/>
            <p:nvPr/>
          </p:nvSpPr>
          <p:spPr>
            <a:xfrm>
              <a:off x="783117" y="2132209"/>
              <a:ext cx="290151" cy="69021"/>
            </a:xfrm>
            <a:custGeom>
              <a:avLst/>
              <a:gdLst/>
              <a:ahLst/>
              <a:cxnLst/>
              <a:rect l="l" t="t" r="r" b="b"/>
              <a:pathLst>
                <a:path w="11601" h="2768" extrusionOk="0">
                  <a:moveTo>
                    <a:pt x="9115" y="0"/>
                  </a:moveTo>
                  <a:cubicBezTo>
                    <a:pt x="8323" y="115"/>
                    <a:pt x="7503" y="378"/>
                    <a:pt x="6904" y="453"/>
                  </a:cubicBezTo>
                  <a:cubicBezTo>
                    <a:pt x="4990" y="692"/>
                    <a:pt x="3065" y="799"/>
                    <a:pt x="1135" y="799"/>
                  </a:cubicBezTo>
                  <a:cubicBezTo>
                    <a:pt x="1" y="803"/>
                    <a:pt x="126" y="1962"/>
                    <a:pt x="822" y="2507"/>
                  </a:cubicBezTo>
                  <a:cubicBezTo>
                    <a:pt x="832" y="2454"/>
                    <a:pt x="843" y="2396"/>
                    <a:pt x="857" y="2343"/>
                  </a:cubicBezTo>
                  <a:cubicBezTo>
                    <a:pt x="925" y="1993"/>
                    <a:pt x="1641" y="1861"/>
                    <a:pt x="2252" y="1861"/>
                  </a:cubicBezTo>
                  <a:cubicBezTo>
                    <a:pt x="2732" y="1861"/>
                    <a:pt x="3150" y="1947"/>
                    <a:pt x="3124" y="2069"/>
                  </a:cubicBezTo>
                  <a:cubicBezTo>
                    <a:pt x="3078" y="2304"/>
                    <a:pt x="3035" y="2536"/>
                    <a:pt x="2996" y="2768"/>
                  </a:cubicBezTo>
                  <a:cubicBezTo>
                    <a:pt x="4006" y="2742"/>
                    <a:pt x="5011" y="2686"/>
                    <a:pt x="6013" y="2589"/>
                  </a:cubicBezTo>
                  <a:cubicBezTo>
                    <a:pt x="6744" y="2521"/>
                    <a:pt x="7475" y="2432"/>
                    <a:pt x="8203" y="2329"/>
                  </a:cubicBezTo>
                  <a:cubicBezTo>
                    <a:pt x="8338" y="2307"/>
                    <a:pt x="9586" y="2154"/>
                    <a:pt x="9811" y="1972"/>
                  </a:cubicBezTo>
                  <a:cubicBezTo>
                    <a:pt x="10021" y="2079"/>
                    <a:pt x="10263" y="2143"/>
                    <a:pt x="10502" y="2143"/>
                  </a:cubicBezTo>
                  <a:cubicBezTo>
                    <a:pt x="10891" y="2143"/>
                    <a:pt x="11265" y="1980"/>
                    <a:pt x="11458" y="1591"/>
                  </a:cubicBezTo>
                  <a:cubicBezTo>
                    <a:pt x="11473" y="1562"/>
                    <a:pt x="11486" y="1534"/>
                    <a:pt x="11504" y="1505"/>
                  </a:cubicBezTo>
                  <a:cubicBezTo>
                    <a:pt x="11601" y="1309"/>
                    <a:pt x="11586" y="1109"/>
                    <a:pt x="11515" y="924"/>
                  </a:cubicBezTo>
                  <a:lnTo>
                    <a:pt x="11515" y="924"/>
                  </a:lnTo>
                  <a:cubicBezTo>
                    <a:pt x="11511" y="1505"/>
                    <a:pt x="10898" y="1833"/>
                    <a:pt x="10306" y="1833"/>
                  </a:cubicBezTo>
                  <a:cubicBezTo>
                    <a:pt x="9796" y="1833"/>
                    <a:pt x="9307" y="1594"/>
                    <a:pt x="9236" y="1066"/>
                  </a:cubicBezTo>
                  <a:cubicBezTo>
                    <a:pt x="9187" y="710"/>
                    <a:pt x="9147" y="357"/>
                    <a:pt x="911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lIns="91425" tIns="91425" rIns="91425" bIns="91425" anchor="ctr"/>
            <a:lstStyle/>
            <a:p>
              <a:pPr>
                <a:spcBef>
                  <a:spcPts val="0"/>
                </a:spcBef>
                <a:spcAft>
                  <a:spcPts val="0"/>
                </a:spcAft>
                <a:defRPr/>
              </a:pPr>
              <a:endParaRPr>
                <a:latin typeface="Times New Roman" pitchFamily="18" charset="0"/>
                <a:cs typeface="Times New Roman" pitchFamily="18" charset="0"/>
              </a:endParaRPr>
            </a:p>
          </p:txBody>
        </p:sp>
        <p:sp>
          <p:nvSpPr>
            <p:cNvPr id="2543" name="Google Shape;2543;p58">
              <a:extLst>
                <a:ext uri="{FF2B5EF4-FFF2-40B4-BE49-F238E27FC236}">
                  <a16:creationId xmlns:a16="http://schemas.microsoft.com/office/drawing/2014/main" id="{5B146B6E-5228-BF43-96B5-977C0F372238}"/>
                </a:ext>
              </a:extLst>
            </p:cNvPr>
            <p:cNvSpPr/>
            <p:nvPr/>
          </p:nvSpPr>
          <p:spPr>
            <a:xfrm>
              <a:off x="1011231" y="2130376"/>
              <a:ext cx="60754" cy="47060"/>
            </a:xfrm>
            <a:custGeom>
              <a:avLst/>
              <a:gdLst/>
              <a:ahLst/>
              <a:cxnLst/>
              <a:rect l="l" t="t" r="r" b="b"/>
              <a:pathLst>
                <a:path w="2402" h="1887" extrusionOk="0">
                  <a:moveTo>
                    <a:pt x="686" y="0"/>
                  </a:moveTo>
                  <a:cubicBezTo>
                    <a:pt x="465" y="0"/>
                    <a:pt x="233" y="21"/>
                    <a:pt x="1" y="53"/>
                  </a:cubicBezTo>
                  <a:cubicBezTo>
                    <a:pt x="33" y="410"/>
                    <a:pt x="73" y="763"/>
                    <a:pt x="122" y="1119"/>
                  </a:cubicBezTo>
                  <a:cubicBezTo>
                    <a:pt x="193" y="1647"/>
                    <a:pt x="682" y="1886"/>
                    <a:pt x="1192" y="1886"/>
                  </a:cubicBezTo>
                  <a:cubicBezTo>
                    <a:pt x="1784" y="1886"/>
                    <a:pt x="2397" y="1558"/>
                    <a:pt x="2401" y="977"/>
                  </a:cubicBezTo>
                  <a:cubicBezTo>
                    <a:pt x="2308" y="738"/>
                    <a:pt x="2119" y="527"/>
                    <a:pt x="1941" y="377"/>
                  </a:cubicBezTo>
                  <a:cubicBezTo>
                    <a:pt x="1602" y="99"/>
                    <a:pt x="1164" y="0"/>
                    <a:pt x="68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lIns="91425" tIns="91425" rIns="91425" bIns="91425" anchor="ctr"/>
            <a:lstStyle/>
            <a:p>
              <a:pPr>
                <a:spcBef>
                  <a:spcPts val="0"/>
                </a:spcBef>
                <a:spcAft>
                  <a:spcPts val="0"/>
                </a:spcAft>
                <a:defRPr/>
              </a:pPr>
              <a:endParaRPr>
                <a:latin typeface="Times New Roman" pitchFamily="18" charset="0"/>
                <a:cs typeface="Times New Roman" pitchFamily="18" charset="0"/>
              </a:endParaRPr>
            </a:p>
          </p:txBody>
        </p:sp>
        <p:sp>
          <p:nvSpPr>
            <p:cNvPr id="2544" name="Google Shape;2544;p58">
              <a:extLst>
                <a:ext uri="{FF2B5EF4-FFF2-40B4-BE49-F238E27FC236}">
                  <a16:creationId xmlns:a16="http://schemas.microsoft.com/office/drawing/2014/main" id="{7B2EF0AE-5256-6C48-8C28-5E42B3720151}"/>
                </a:ext>
              </a:extLst>
            </p:cNvPr>
            <p:cNvSpPr/>
            <p:nvPr/>
          </p:nvSpPr>
          <p:spPr>
            <a:xfrm>
              <a:off x="797416" y="2194665"/>
              <a:ext cx="62849" cy="151375"/>
            </a:xfrm>
            <a:custGeom>
              <a:avLst/>
              <a:gdLst/>
              <a:ahLst/>
              <a:cxnLst/>
              <a:rect l="l" t="t" r="r" b="b"/>
              <a:pathLst>
                <a:path w="2501" h="6046" extrusionOk="0">
                  <a:moveTo>
                    <a:pt x="301" y="1"/>
                  </a:moveTo>
                  <a:cubicBezTo>
                    <a:pt x="129" y="886"/>
                    <a:pt x="29" y="1766"/>
                    <a:pt x="1" y="2647"/>
                  </a:cubicBezTo>
                  <a:cubicBezTo>
                    <a:pt x="464" y="3367"/>
                    <a:pt x="928" y="4084"/>
                    <a:pt x="1388" y="4801"/>
                  </a:cubicBezTo>
                  <a:cubicBezTo>
                    <a:pt x="1652" y="5207"/>
                    <a:pt x="1709" y="5724"/>
                    <a:pt x="1612" y="6045"/>
                  </a:cubicBezTo>
                  <a:cubicBezTo>
                    <a:pt x="2094" y="5956"/>
                    <a:pt x="2501" y="5785"/>
                    <a:pt x="2468" y="5581"/>
                  </a:cubicBezTo>
                  <a:cubicBezTo>
                    <a:pt x="2190" y="3799"/>
                    <a:pt x="2190" y="2033"/>
                    <a:pt x="2475" y="262"/>
                  </a:cubicBezTo>
                  <a:lnTo>
                    <a:pt x="2475" y="262"/>
                  </a:lnTo>
                  <a:cubicBezTo>
                    <a:pt x="2016" y="275"/>
                    <a:pt x="1552" y="279"/>
                    <a:pt x="1089" y="279"/>
                  </a:cubicBezTo>
                  <a:cubicBezTo>
                    <a:pt x="785" y="279"/>
                    <a:pt x="518" y="172"/>
                    <a:pt x="30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lIns="91425" tIns="91425" rIns="91425" bIns="91425" anchor="ctr"/>
            <a:lstStyle/>
            <a:p>
              <a:pPr>
                <a:spcBef>
                  <a:spcPts val="0"/>
                </a:spcBef>
                <a:spcAft>
                  <a:spcPts val="0"/>
                </a:spcAft>
                <a:defRPr/>
              </a:pPr>
              <a:endParaRPr>
                <a:latin typeface="Times New Roman" pitchFamily="18" charset="0"/>
                <a:cs typeface="Times New Roman" pitchFamily="18" charset="0"/>
              </a:endParaRPr>
            </a:p>
          </p:txBody>
        </p:sp>
        <p:sp>
          <p:nvSpPr>
            <p:cNvPr id="2545" name="Google Shape;2545;p58">
              <a:extLst>
                <a:ext uri="{FF2B5EF4-FFF2-40B4-BE49-F238E27FC236}">
                  <a16:creationId xmlns:a16="http://schemas.microsoft.com/office/drawing/2014/main" id="{D537B7CD-7FA8-DB4B-9EED-9497D8C10DCA}"/>
                </a:ext>
              </a:extLst>
            </p:cNvPr>
            <p:cNvSpPr/>
            <p:nvPr/>
          </p:nvSpPr>
          <p:spPr>
            <a:xfrm>
              <a:off x="804677" y="2179080"/>
              <a:ext cx="58659" cy="23530"/>
            </a:xfrm>
            <a:custGeom>
              <a:avLst/>
              <a:gdLst/>
              <a:ahLst/>
              <a:cxnLst/>
              <a:rect l="l" t="t" r="r" b="b"/>
              <a:pathLst>
                <a:path w="2330" h="924" extrusionOk="0">
                  <a:moveTo>
                    <a:pt x="1431" y="0"/>
                  </a:moveTo>
                  <a:cubicBezTo>
                    <a:pt x="820" y="0"/>
                    <a:pt x="104" y="132"/>
                    <a:pt x="36" y="482"/>
                  </a:cubicBezTo>
                  <a:cubicBezTo>
                    <a:pt x="22" y="535"/>
                    <a:pt x="11" y="593"/>
                    <a:pt x="1" y="646"/>
                  </a:cubicBezTo>
                  <a:cubicBezTo>
                    <a:pt x="218" y="817"/>
                    <a:pt x="485" y="924"/>
                    <a:pt x="789" y="924"/>
                  </a:cubicBezTo>
                  <a:cubicBezTo>
                    <a:pt x="1252" y="924"/>
                    <a:pt x="1716" y="920"/>
                    <a:pt x="2175" y="907"/>
                  </a:cubicBezTo>
                  <a:cubicBezTo>
                    <a:pt x="2214" y="675"/>
                    <a:pt x="2257" y="443"/>
                    <a:pt x="2303" y="208"/>
                  </a:cubicBezTo>
                  <a:cubicBezTo>
                    <a:pt x="2329" y="86"/>
                    <a:pt x="1911" y="0"/>
                    <a:pt x="143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lIns="91425" tIns="91425" rIns="91425" bIns="91425" anchor="ctr"/>
            <a:lstStyle/>
            <a:p>
              <a:pPr>
                <a:spcBef>
                  <a:spcPts val="0"/>
                </a:spcBef>
                <a:spcAft>
                  <a:spcPts val="0"/>
                </a:spcAft>
                <a:defRPr/>
              </a:pPr>
              <a:endParaRPr>
                <a:latin typeface="Times New Roman" pitchFamily="18" charset="0"/>
                <a:cs typeface="Times New Roman" pitchFamily="18" charset="0"/>
              </a:endParaRPr>
            </a:p>
          </p:txBody>
        </p:sp>
        <p:sp>
          <p:nvSpPr>
            <p:cNvPr id="2546" name="Google Shape;2546;p58">
              <a:extLst>
                <a:ext uri="{FF2B5EF4-FFF2-40B4-BE49-F238E27FC236}">
                  <a16:creationId xmlns:a16="http://schemas.microsoft.com/office/drawing/2014/main" id="{565BECFF-22BF-604F-B642-AFF42A37E521}"/>
                </a:ext>
              </a:extLst>
            </p:cNvPr>
            <p:cNvSpPr/>
            <p:nvPr/>
          </p:nvSpPr>
          <p:spPr>
            <a:xfrm>
              <a:off x="799092" y="2315946"/>
              <a:ext cx="20950" cy="32942"/>
            </a:xfrm>
            <a:custGeom>
              <a:avLst/>
              <a:gdLst/>
              <a:ahLst/>
              <a:cxnLst/>
              <a:rect l="l" t="t" r="r" b="b"/>
              <a:pathLst>
                <a:path w="867" h="1299" extrusionOk="0">
                  <a:moveTo>
                    <a:pt x="1" y="0"/>
                  </a:moveTo>
                  <a:lnTo>
                    <a:pt x="1" y="0"/>
                  </a:lnTo>
                  <a:cubicBezTo>
                    <a:pt x="32" y="350"/>
                    <a:pt x="79" y="696"/>
                    <a:pt x="132" y="1045"/>
                  </a:cubicBezTo>
                  <a:cubicBezTo>
                    <a:pt x="161" y="1223"/>
                    <a:pt x="475" y="1298"/>
                    <a:pt x="863" y="1298"/>
                  </a:cubicBezTo>
                  <a:lnTo>
                    <a:pt x="867" y="1298"/>
                  </a:lnTo>
                  <a:cubicBezTo>
                    <a:pt x="799" y="1223"/>
                    <a:pt x="728" y="1127"/>
                    <a:pt x="653" y="1013"/>
                  </a:cubicBezTo>
                  <a:cubicBezTo>
                    <a:pt x="435" y="674"/>
                    <a:pt x="218" y="339"/>
                    <a:pt x="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lIns="91425" tIns="91425" rIns="91425" bIns="91425" anchor="ctr"/>
            <a:lstStyle/>
            <a:p>
              <a:pPr>
                <a:spcBef>
                  <a:spcPts val="0"/>
                </a:spcBef>
                <a:spcAft>
                  <a:spcPts val="0"/>
                </a:spcAft>
                <a:defRPr/>
              </a:pPr>
              <a:endParaRPr>
                <a:latin typeface="Times New Roman" pitchFamily="18" charset="0"/>
                <a:cs typeface="Times New Roman" pitchFamily="18" charset="0"/>
              </a:endParaRPr>
            </a:p>
          </p:txBody>
        </p:sp>
        <p:sp>
          <p:nvSpPr>
            <p:cNvPr id="2547" name="Google Shape;2547;p58">
              <a:extLst>
                <a:ext uri="{FF2B5EF4-FFF2-40B4-BE49-F238E27FC236}">
                  <a16:creationId xmlns:a16="http://schemas.microsoft.com/office/drawing/2014/main" id="{18EDC6D8-6036-1046-BA3C-09996FBE8C7B}"/>
                </a:ext>
              </a:extLst>
            </p:cNvPr>
            <p:cNvSpPr/>
            <p:nvPr/>
          </p:nvSpPr>
          <p:spPr>
            <a:xfrm>
              <a:off x="474307" y="2159754"/>
              <a:ext cx="362428" cy="193729"/>
            </a:xfrm>
            <a:custGeom>
              <a:avLst/>
              <a:gdLst/>
              <a:ahLst/>
              <a:cxnLst/>
              <a:rect l="l" t="t" r="r" b="b"/>
              <a:pathLst>
                <a:path w="14525" h="7750" extrusionOk="0">
                  <a:moveTo>
                    <a:pt x="2935" y="1"/>
                  </a:moveTo>
                  <a:cubicBezTo>
                    <a:pt x="2012" y="1"/>
                    <a:pt x="1095" y="82"/>
                    <a:pt x="197" y="403"/>
                  </a:cubicBezTo>
                  <a:cubicBezTo>
                    <a:pt x="101" y="436"/>
                    <a:pt x="37" y="507"/>
                    <a:pt x="1" y="603"/>
                  </a:cubicBezTo>
                  <a:cubicBezTo>
                    <a:pt x="26" y="710"/>
                    <a:pt x="55" y="814"/>
                    <a:pt x="83" y="921"/>
                  </a:cubicBezTo>
                  <a:cubicBezTo>
                    <a:pt x="843" y="1199"/>
                    <a:pt x="1702" y="2108"/>
                    <a:pt x="911" y="2368"/>
                  </a:cubicBezTo>
                  <a:cubicBezTo>
                    <a:pt x="882" y="2379"/>
                    <a:pt x="853" y="2386"/>
                    <a:pt x="825" y="2393"/>
                  </a:cubicBezTo>
                  <a:cubicBezTo>
                    <a:pt x="914" y="2440"/>
                    <a:pt x="1000" y="2468"/>
                    <a:pt x="1089" y="2468"/>
                  </a:cubicBezTo>
                  <a:cubicBezTo>
                    <a:pt x="1135" y="2468"/>
                    <a:pt x="1181" y="2461"/>
                    <a:pt x="1228" y="2443"/>
                  </a:cubicBezTo>
                  <a:cubicBezTo>
                    <a:pt x="2048" y="2151"/>
                    <a:pt x="2914" y="2069"/>
                    <a:pt x="3791" y="2069"/>
                  </a:cubicBezTo>
                  <a:cubicBezTo>
                    <a:pt x="4775" y="2069"/>
                    <a:pt x="5771" y="2172"/>
                    <a:pt x="6722" y="2215"/>
                  </a:cubicBezTo>
                  <a:cubicBezTo>
                    <a:pt x="7571" y="2251"/>
                    <a:pt x="8417" y="2290"/>
                    <a:pt x="9265" y="2325"/>
                  </a:cubicBezTo>
                  <a:cubicBezTo>
                    <a:pt x="9525" y="2336"/>
                    <a:pt x="9989" y="2432"/>
                    <a:pt x="10399" y="2432"/>
                  </a:cubicBezTo>
                  <a:cubicBezTo>
                    <a:pt x="10445" y="2432"/>
                    <a:pt x="10492" y="2432"/>
                    <a:pt x="10535" y="2429"/>
                  </a:cubicBezTo>
                  <a:cubicBezTo>
                    <a:pt x="11351" y="3691"/>
                    <a:pt x="12164" y="4957"/>
                    <a:pt x="12981" y="6219"/>
                  </a:cubicBezTo>
                  <a:cubicBezTo>
                    <a:pt x="12910" y="5495"/>
                    <a:pt x="12888" y="4775"/>
                    <a:pt x="12913" y="4055"/>
                  </a:cubicBezTo>
                  <a:cubicBezTo>
                    <a:pt x="12342" y="3171"/>
                    <a:pt x="11768" y="2282"/>
                    <a:pt x="11198" y="1398"/>
                  </a:cubicBezTo>
                  <a:cubicBezTo>
                    <a:pt x="11126" y="1138"/>
                    <a:pt x="10991" y="892"/>
                    <a:pt x="10873" y="735"/>
                  </a:cubicBezTo>
                  <a:cubicBezTo>
                    <a:pt x="10851" y="710"/>
                    <a:pt x="10830" y="681"/>
                    <a:pt x="10809" y="653"/>
                  </a:cubicBezTo>
                  <a:cubicBezTo>
                    <a:pt x="10698" y="510"/>
                    <a:pt x="10377" y="100"/>
                    <a:pt x="10103" y="100"/>
                  </a:cubicBezTo>
                  <a:cubicBezTo>
                    <a:pt x="10053" y="100"/>
                    <a:pt x="10003" y="115"/>
                    <a:pt x="9957" y="146"/>
                  </a:cubicBezTo>
                  <a:cubicBezTo>
                    <a:pt x="9936" y="161"/>
                    <a:pt x="9918" y="176"/>
                    <a:pt x="9896" y="189"/>
                  </a:cubicBezTo>
                  <a:cubicBezTo>
                    <a:pt x="9839" y="229"/>
                    <a:pt x="9796" y="275"/>
                    <a:pt x="9765" y="329"/>
                  </a:cubicBezTo>
                  <a:cubicBezTo>
                    <a:pt x="9658" y="350"/>
                    <a:pt x="9533" y="357"/>
                    <a:pt x="9397" y="357"/>
                  </a:cubicBezTo>
                  <a:cubicBezTo>
                    <a:pt x="8798" y="357"/>
                    <a:pt x="7989" y="204"/>
                    <a:pt x="7682" y="189"/>
                  </a:cubicBezTo>
                  <a:cubicBezTo>
                    <a:pt x="6740" y="151"/>
                    <a:pt x="5799" y="108"/>
                    <a:pt x="4858" y="69"/>
                  </a:cubicBezTo>
                  <a:cubicBezTo>
                    <a:pt x="4212" y="39"/>
                    <a:pt x="3570" y="1"/>
                    <a:pt x="2935" y="1"/>
                  </a:cubicBezTo>
                  <a:close/>
                  <a:moveTo>
                    <a:pt x="14524" y="7453"/>
                  </a:moveTo>
                  <a:lnTo>
                    <a:pt x="14524" y="7453"/>
                  </a:lnTo>
                  <a:cubicBezTo>
                    <a:pt x="14304" y="7493"/>
                    <a:pt x="14065" y="7517"/>
                    <a:pt x="13847" y="7517"/>
                  </a:cubicBezTo>
                  <a:cubicBezTo>
                    <a:pt x="13996" y="7682"/>
                    <a:pt x="14125" y="7749"/>
                    <a:pt x="14232" y="7749"/>
                  </a:cubicBezTo>
                  <a:cubicBezTo>
                    <a:pt x="14371" y="7749"/>
                    <a:pt x="14475" y="7631"/>
                    <a:pt x="14524" y="7453"/>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lIns="91425" tIns="91425" rIns="91425" bIns="91425" anchor="ctr"/>
            <a:lstStyle/>
            <a:p>
              <a:pPr>
                <a:spcBef>
                  <a:spcPts val="0"/>
                </a:spcBef>
                <a:spcAft>
                  <a:spcPts val="0"/>
                </a:spcAft>
                <a:defRPr/>
              </a:pPr>
              <a:endParaRPr>
                <a:latin typeface="Times New Roman" pitchFamily="18" charset="0"/>
                <a:cs typeface="Times New Roman" pitchFamily="18" charset="0"/>
              </a:endParaRPr>
            </a:p>
          </p:txBody>
        </p:sp>
        <p:sp>
          <p:nvSpPr>
            <p:cNvPr id="2548" name="Google Shape;2548;p58">
              <a:extLst>
                <a:ext uri="{FF2B5EF4-FFF2-40B4-BE49-F238E27FC236}">
                  <a16:creationId xmlns:a16="http://schemas.microsoft.com/office/drawing/2014/main" id="{7D7FCF8C-7E93-B648-9878-9E7E729DB281}"/>
                </a:ext>
              </a:extLst>
            </p:cNvPr>
            <p:cNvSpPr/>
            <p:nvPr/>
          </p:nvSpPr>
          <p:spPr>
            <a:xfrm>
              <a:off x="795799" y="2261384"/>
              <a:ext cx="43994" cy="87061"/>
            </a:xfrm>
            <a:custGeom>
              <a:avLst/>
              <a:gdLst/>
              <a:ahLst/>
              <a:cxnLst/>
              <a:rect l="l" t="t" r="r" b="b"/>
              <a:pathLst>
                <a:path w="1734" h="3464" extrusionOk="0">
                  <a:moveTo>
                    <a:pt x="25" y="1"/>
                  </a:moveTo>
                  <a:lnTo>
                    <a:pt x="25" y="1"/>
                  </a:lnTo>
                  <a:cubicBezTo>
                    <a:pt x="0" y="721"/>
                    <a:pt x="22" y="1441"/>
                    <a:pt x="93" y="2165"/>
                  </a:cubicBezTo>
                  <a:cubicBezTo>
                    <a:pt x="310" y="2504"/>
                    <a:pt x="527" y="2839"/>
                    <a:pt x="745" y="3178"/>
                  </a:cubicBezTo>
                  <a:cubicBezTo>
                    <a:pt x="820" y="3292"/>
                    <a:pt x="891" y="3388"/>
                    <a:pt x="959" y="3463"/>
                  </a:cubicBezTo>
                  <a:cubicBezTo>
                    <a:pt x="1177" y="3463"/>
                    <a:pt x="1416" y="3439"/>
                    <a:pt x="1636" y="3399"/>
                  </a:cubicBezTo>
                  <a:cubicBezTo>
                    <a:pt x="1733" y="3078"/>
                    <a:pt x="1676" y="2561"/>
                    <a:pt x="1412" y="2155"/>
                  </a:cubicBezTo>
                  <a:cubicBezTo>
                    <a:pt x="952" y="1438"/>
                    <a:pt x="488" y="721"/>
                    <a:pt x="2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lIns="91425" tIns="91425" rIns="91425" bIns="91425" anchor="ctr"/>
            <a:lstStyle/>
            <a:p>
              <a:pPr>
                <a:spcBef>
                  <a:spcPts val="0"/>
                </a:spcBef>
                <a:spcAft>
                  <a:spcPts val="0"/>
                </a:spcAft>
                <a:defRPr/>
              </a:pPr>
              <a:endParaRPr>
                <a:latin typeface="Times New Roman" pitchFamily="18" charset="0"/>
                <a:cs typeface="Times New Roman" pitchFamily="18" charset="0"/>
              </a:endParaRPr>
            </a:p>
          </p:txBody>
        </p:sp>
        <p:sp>
          <p:nvSpPr>
            <p:cNvPr id="2549" name="Google Shape;2549;p58">
              <a:extLst>
                <a:ext uri="{FF2B5EF4-FFF2-40B4-BE49-F238E27FC236}">
                  <a16:creationId xmlns:a16="http://schemas.microsoft.com/office/drawing/2014/main" id="{F36BD87F-3A7D-8B48-906F-BB3221451035}"/>
                </a:ext>
              </a:extLst>
            </p:cNvPr>
            <p:cNvSpPr/>
            <p:nvPr/>
          </p:nvSpPr>
          <p:spPr>
            <a:xfrm>
              <a:off x="393494" y="1828604"/>
              <a:ext cx="101605" cy="394517"/>
            </a:xfrm>
            <a:custGeom>
              <a:avLst/>
              <a:gdLst/>
              <a:ahLst/>
              <a:cxnLst/>
              <a:rect l="l" t="t" r="r" b="b"/>
              <a:pathLst>
                <a:path w="4053" h="15780" extrusionOk="0">
                  <a:moveTo>
                    <a:pt x="1" y="1"/>
                  </a:moveTo>
                  <a:cubicBezTo>
                    <a:pt x="190" y="3417"/>
                    <a:pt x="465" y="6825"/>
                    <a:pt x="839" y="10224"/>
                  </a:cubicBezTo>
                  <a:cubicBezTo>
                    <a:pt x="1017" y="11864"/>
                    <a:pt x="1078" y="15780"/>
                    <a:pt x="3338" y="15780"/>
                  </a:cubicBezTo>
                  <a:cubicBezTo>
                    <a:pt x="3557" y="15780"/>
                    <a:pt x="3792" y="15744"/>
                    <a:pt x="4052" y="15665"/>
                  </a:cubicBezTo>
                  <a:cubicBezTo>
                    <a:pt x="3524" y="15383"/>
                    <a:pt x="3057" y="14338"/>
                    <a:pt x="3228" y="13875"/>
                  </a:cubicBezTo>
                  <a:cubicBezTo>
                    <a:pt x="3017" y="12955"/>
                    <a:pt x="3000" y="11947"/>
                    <a:pt x="2904" y="11055"/>
                  </a:cubicBezTo>
                  <a:cubicBezTo>
                    <a:pt x="2775" y="9871"/>
                    <a:pt x="2654" y="8683"/>
                    <a:pt x="2547" y="7492"/>
                  </a:cubicBezTo>
                  <a:cubicBezTo>
                    <a:pt x="2333" y="5110"/>
                    <a:pt x="2166" y="2721"/>
                    <a:pt x="2041" y="333"/>
                  </a:cubicBezTo>
                  <a:cubicBezTo>
                    <a:pt x="1666" y="351"/>
                    <a:pt x="1296" y="368"/>
                    <a:pt x="925" y="386"/>
                  </a:cubicBezTo>
                  <a:lnTo>
                    <a:pt x="871" y="386"/>
                  </a:lnTo>
                  <a:cubicBezTo>
                    <a:pt x="529" y="386"/>
                    <a:pt x="226" y="229"/>
                    <a:pt x="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lIns="91425" tIns="91425" rIns="91425" bIns="91425" anchor="ctr"/>
            <a:lstStyle/>
            <a:p>
              <a:pPr>
                <a:spcBef>
                  <a:spcPts val="0"/>
                </a:spcBef>
                <a:spcAft>
                  <a:spcPts val="0"/>
                </a:spcAft>
                <a:defRPr/>
              </a:pPr>
              <a:endParaRPr>
                <a:latin typeface="Times New Roman" pitchFamily="18" charset="0"/>
                <a:cs typeface="Times New Roman" pitchFamily="18" charset="0"/>
              </a:endParaRPr>
            </a:p>
          </p:txBody>
        </p:sp>
        <p:sp>
          <p:nvSpPr>
            <p:cNvPr id="2550" name="Google Shape;2550;p58">
              <a:extLst>
                <a:ext uri="{FF2B5EF4-FFF2-40B4-BE49-F238E27FC236}">
                  <a16:creationId xmlns:a16="http://schemas.microsoft.com/office/drawing/2014/main" id="{163158BF-ECF1-3340-BBDB-86BDD87F3E94}"/>
                </a:ext>
              </a:extLst>
            </p:cNvPr>
            <p:cNvSpPr/>
            <p:nvPr/>
          </p:nvSpPr>
          <p:spPr>
            <a:xfrm>
              <a:off x="470234" y="2175594"/>
              <a:ext cx="47136" cy="44707"/>
            </a:xfrm>
            <a:custGeom>
              <a:avLst/>
              <a:gdLst/>
              <a:ahLst/>
              <a:cxnLst/>
              <a:rect l="l" t="t" r="r" b="b"/>
              <a:pathLst>
                <a:path w="1874" h="1790" extrusionOk="0">
                  <a:moveTo>
                    <a:pt x="172" y="0"/>
                  </a:moveTo>
                  <a:lnTo>
                    <a:pt x="172" y="0"/>
                  </a:lnTo>
                  <a:cubicBezTo>
                    <a:pt x="1" y="463"/>
                    <a:pt x="468" y="1508"/>
                    <a:pt x="996" y="1790"/>
                  </a:cubicBezTo>
                  <a:cubicBezTo>
                    <a:pt x="1024" y="1783"/>
                    <a:pt x="1053" y="1776"/>
                    <a:pt x="1082" y="1765"/>
                  </a:cubicBezTo>
                  <a:cubicBezTo>
                    <a:pt x="1873" y="1505"/>
                    <a:pt x="1014" y="596"/>
                    <a:pt x="254" y="318"/>
                  </a:cubicBezTo>
                  <a:cubicBezTo>
                    <a:pt x="226" y="211"/>
                    <a:pt x="197" y="107"/>
                    <a:pt x="172"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lIns="91425" tIns="91425" rIns="91425" bIns="91425" anchor="ctr"/>
            <a:lstStyle/>
            <a:p>
              <a:pPr>
                <a:spcBef>
                  <a:spcPts val="0"/>
                </a:spcBef>
                <a:spcAft>
                  <a:spcPts val="0"/>
                </a:spcAft>
                <a:defRPr/>
              </a:pPr>
              <a:endParaRPr>
                <a:latin typeface="Times New Roman" pitchFamily="18" charset="0"/>
                <a:cs typeface="Times New Roman" pitchFamily="18" charset="0"/>
              </a:endParaRPr>
            </a:p>
          </p:txBody>
        </p:sp>
      </p:grpSp>
      <p:sp>
        <p:nvSpPr>
          <p:cNvPr id="4" name="Rectangle 3">
            <a:extLst>
              <a:ext uri="{FF2B5EF4-FFF2-40B4-BE49-F238E27FC236}">
                <a16:creationId xmlns:a16="http://schemas.microsoft.com/office/drawing/2014/main" id="{E4FE2FEE-035A-604F-AE6E-ADBC759C68F6}"/>
              </a:ext>
            </a:extLst>
          </p:cNvPr>
          <p:cNvSpPr/>
          <p:nvPr/>
        </p:nvSpPr>
        <p:spPr>
          <a:xfrm>
            <a:off x="2519363" y="4848225"/>
            <a:ext cx="4078287" cy="1011238"/>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lIns="122895" tIns="61448" rIns="122895" bIns="61448" anchor="ctr"/>
          <a:lstStyle/>
          <a:p>
            <a:pPr algn="ctr">
              <a:defRPr/>
            </a:pPr>
            <a:endParaRPr lang="en-US">
              <a:latin typeface="Times New Roman" pitchFamily="18" charset="0"/>
              <a:cs typeface="Times New Roman" pitchFamily="18" charset="0"/>
            </a:endParaRPr>
          </a:p>
        </p:txBody>
      </p:sp>
      <p:grpSp>
        <p:nvGrpSpPr>
          <p:cNvPr id="34823" name="Google Shape;2528;p58">
            <a:extLst>
              <a:ext uri="{FF2B5EF4-FFF2-40B4-BE49-F238E27FC236}">
                <a16:creationId xmlns:a16="http://schemas.microsoft.com/office/drawing/2014/main" id="{C1DC0DB0-A60A-F341-816F-727ADBAD3427}"/>
              </a:ext>
            </a:extLst>
          </p:cNvPr>
          <p:cNvGrpSpPr>
            <a:grpSpLocks/>
          </p:cNvGrpSpPr>
          <p:nvPr/>
        </p:nvGrpSpPr>
        <p:grpSpPr bwMode="auto">
          <a:xfrm>
            <a:off x="6677025" y="5905500"/>
            <a:ext cx="1744663" cy="307975"/>
            <a:chOff x="1394800" y="3522000"/>
            <a:chExt cx="1048650" cy="138275"/>
          </a:xfrm>
        </p:grpSpPr>
        <p:sp>
          <p:nvSpPr>
            <p:cNvPr id="2529" name="Google Shape;2529;p58">
              <a:extLst>
                <a:ext uri="{FF2B5EF4-FFF2-40B4-BE49-F238E27FC236}">
                  <a16:creationId xmlns:a16="http://schemas.microsoft.com/office/drawing/2014/main" id="{189C0CD6-187D-0B4A-A505-C358836E4662}"/>
                </a:ext>
              </a:extLst>
            </p:cNvPr>
            <p:cNvSpPr/>
            <p:nvPr/>
          </p:nvSpPr>
          <p:spPr>
            <a:xfrm>
              <a:off x="1394800" y="3522000"/>
              <a:ext cx="1048650" cy="124733"/>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lIns="91425" tIns="91425" rIns="91425" bIns="91425" anchor="ctr"/>
            <a:lstStyle/>
            <a:p>
              <a:pPr>
                <a:spcBef>
                  <a:spcPts val="0"/>
                </a:spcBef>
                <a:spcAft>
                  <a:spcPts val="0"/>
                </a:spcAft>
                <a:defRPr/>
              </a:pPr>
              <a:endParaRPr>
                <a:latin typeface="Times New Roman" pitchFamily="18" charset="0"/>
                <a:cs typeface="Times New Roman" pitchFamily="18" charset="0"/>
              </a:endParaRPr>
            </a:p>
          </p:txBody>
        </p:sp>
        <p:sp>
          <p:nvSpPr>
            <p:cNvPr id="2530" name="Google Shape;2530;p58">
              <a:extLst>
                <a:ext uri="{FF2B5EF4-FFF2-40B4-BE49-F238E27FC236}">
                  <a16:creationId xmlns:a16="http://schemas.microsoft.com/office/drawing/2014/main" id="{BBC808C1-CF9B-8549-AA69-694E1503C0AE}"/>
                </a:ext>
              </a:extLst>
            </p:cNvPr>
            <p:cNvSpPr/>
            <p:nvPr/>
          </p:nvSpPr>
          <p:spPr>
            <a:xfrm>
              <a:off x="1432014" y="3542670"/>
              <a:ext cx="167937" cy="57021"/>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lIns="91425" tIns="91425" rIns="91425" bIns="91425" anchor="ctr"/>
            <a:lstStyle/>
            <a:p>
              <a:pPr>
                <a:spcBef>
                  <a:spcPts val="0"/>
                </a:spcBef>
                <a:spcAft>
                  <a:spcPts val="0"/>
                </a:spcAft>
                <a:defRPr/>
              </a:pPr>
              <a:endParaRPr>
                <a:latin typeface="Times New Roman" pitchFamily="18" charset="0"/>
                <a:cs typeface="Times New Roman" pitchFamily="18" charset="0"/>
              </a:endParaRPr>
            </a:p>
          </p:txBody>
        </p:sp>
        <p:sp>
          <p:nvSpPr>
            <p:cNvPr id="2531" name="Google Shape;2531;p58">
              <a:extLst>
                <a:ext uri="{FF2B5EF4-FFF2-40B4-BE49-F238E27FC236}">
                  <a16:creationId xmlns:a16="http://schemas.microsoft.com/office/drawing/2014/main" id="{13289DB6-213F-DC4F-BA9B-64348008B3DA}"/>
                </a:ext>
              </a:extLst>
            </p:cNvPr>
            <p:cNvSpPr/>
            <p:nvPr/>
          </p:nvSpPr>
          <p:spPr>
            <a:xfrm>
              <a:off x="1432014" y="3528415"/>
              <a:ext cx="291026" cy="110477"/>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lIns="91425" tIns="91425" rIns="91425" bIns="91425" anchor="ctr"/>
            <a:lstStyle/>
            <a:p>
              <a:pPr>
                <a:spcBef>
                  <a:spcPts val="0"/>
                </a:spcBef>
                <a:spcAft>
                  <a:spcPts val="0"/>
                </a:spcAft>
                <a:defRPr/>
              </a:pPr>
              <a:endParaRPr>
                <a:latin typeface="Times New Roman" pitchFamily="18" charset="0"/>
                <a:cs typeface="Times New Roman" pitchFamily="18" charset="0"/>
              </a:endParaRPr>
            </a:p>
          </p:txBody>
        </p:sp>
        <p:sp>
          <p:nvSpPr>
            <p:cNvPr id="2532" name="Google Shape;2532;p58">
              <a:extLst>
                <a:ext uri="{FF2B5EF4-FFF2-40B4-BE49-F238E27FC236}">
                  <a16:creationId xmlns:a16="http://schemas.microsoft.com/office/drawing/2014/main" id="{10AAC438-FE52-8B4A-B6C6-B6B9A6094B1A}"/>
                </a:ext>
              </a:extLst>
            </p:cNvPr>
            <p:cNvSpPr/>
            <p:nvPr/>
          </p:nvSpPr>
          <p:spPr>
            <a:xfrm>
              <a:off x="1850901" y="3562627"/>
              <a:ext cx="83014" cy="53457"/>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lIns="91425" tIns="91425" rIns="91425" bIns="91425" anchor="ctr"/>
            <a:lstStyle/>
            <a:p>
              <a:pPr>
                <a:spcBef>
                  <a:spcPts val="0"/>
                </a:spcBef>
                <a:spcAft>
                  <a:spcPts val="0"/>
                </a:spcAft>
                <a:defRPr/>
              </a:pPr>
              <a:endParaRPr>
                <a:latin typeface="Times New Roman" pitchFamily="18" charset="0"/>
                <a:cs typeface="Times New Roman" pitchFamily="18" charset="0"/>
              </a:endParaRPr>
            </a:p>
          </p:txBody>
        </p:sp>
        <p:sp>
          <p:nvSpPr>
            <p:cNvPr id="2533" name="Google Shape;2533;p58">
              <a:extLst>
                <a:ext uri="{FF2B5EF4-FFF2-40B4-BE49-F238E27FC236}">
                  <a16:creationId xmlns:a16="http://schemas.microsoft.com/office/drawing/2014/main" id="{C4D09684-F437-044F-AF48-1524D114FB65}"/>
                </a:ext>
              </a:extLst>
            </p:cNvPr>
            <p:cNvSpPr/>
            <p:nvPr/>
          </p:nvSpPr>
          <p:spPr>
            <a:xfrm>
              <a:off x="1732582" y="3533404"/>
              <a:ext cx="237592" cy="92659"/>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lIns="91425" tIns="91425" rIns="91425" bIns="91425" anchor="ctr"/>
            <a:lstStyle/>
            <a:p>
              <a:pPr>
                <a:spcBef>
                  <a:spcPts val="0"/>
                </a:spcBef>
                <a:spcAft>
                  <a:spcPts val="0"/>
                </a:spcAft>
                <a:defRPr/>
              </a:pPr>
              <a:endParaRPr>
                <a:latin typeface="Times New Roman" pitchFamily="18" charset="0"/>
                <a:cs typeface="Times New Roman" pitchFamily="18" charset="0"/>
              </a:endParaRPr>
            </a:p>
          </p:txBody>
        </p:sp>
        <p:sp>
          <p:nvSpPr>
            <p:cNvPr id="2534" name="Google Shape;2534;p58">
              <a:extLst>
                <a:ext uri="{FF2B5EF4-FFF2-40B4-BE49-F238E27FC236}">
                  <a16:creationId xmlns:a16="http://schemas.microsoft.com/office/drawing/2014/main" id="{C061916D-3D3A-1F42-A855-BA79839D4615}"/>
                </a:ext>
              </a:extLst>
            </p:cNvPr>
            <p:cNvSpPr/>
            <p:nvPr/>
          </p:nvSpPr>
          <p:spPr>
            <a:xfrm>
              <a:off x="2030287" y="3568329"/>
              <a:ext cx="152670" cy="91946"/>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lIns="91425" tIns="91425" rIns="91425" bIns="91425" anchor="ctr"/>
            <a:lstStyle/>
            <a:p>
              <a:pPr>
                <a:spcBef>
                  <a:spcPts val="0"/>
                </a:spcBef>
                <a:spcAft>
                  <a:spcPts val="0"/>
                </a:spcAft>
                <a:defRPr/>
              </a:pPr>
              <a:endParaRPr>
                <a:latin typeface="Times New Roman" pitchFamily="18" charset="0"/>
                <a:cs typeface="Times New Roman" pitchFamily="18" charset="0"/>
              </a:endParaRPr>
            </a:p>
          </p:txBody>
        </p:sp>
        <p:sp>
          <p:nvSpPr>
            <p:cNvPr id="2535" name="Google Shape;2535;p58">
              <a:extLst>
                <a:ext uri="{FF2B5EF4-FFF2-40B4-BE49-F238E27FC236}">
                  <a16:creationId xmlns:a16="http://schemas.microsoft.com/office/drawing/2014/main" id="{0D59645D-DAD4-DB42-A221-30CC30EEDB4B}"/>
                </a:ext>
              </a:extLst>
            </p:cNvPr>
            <p:cNvSpPr/>
            <p:nvPr/>
          </p:nvSpPr>
          <p:spPr>
            <a:xfrm>
              <a:off x="2014067" y="3538394"/>
              <a:ext cx="166982" cy="108339"/>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lIns="91425" tIns="91425" rIns="91425" bIns="91425" anchor="ctr"/>
            <a:lstStyle/>
            <a:p>
              <a:pPr>
                <a:spcBef>
                  <a:spcPts val="0"/>
                </a:spcBef>
                <a:spcAft>
                  <a:spcPts val="0"/>
                </a:spcAft>
                <a:defRPr/>
              </a:pPr>
              <a:endParaRPr>
                <a:latin typeface="Times New Roman" pitchFamily="18" charset="0"/>
                <a:cs typeface="Times New Roman" pitchFamily="18" charset="0"/>
              </a:endParaRPr>
            </a:p>
          </p:txBody>
        </p:sp>
        <p:sp>
          <p:nvSpPr>
            <p:cNvPr id="2536" name="Google Shape;2536;p58">
              <a:extLst>
                <a:ext uri="{FF2B5EF4-FFF2-40B4-BE49-F238E27FC236}">
                  <a16:creationId xmlns:a16="http://schemas.microsoft.com/office/drawing/2014/main" id="{5835FAD0-821B-7F49-AC0B-F1513E19AFEC}"/>
                </a:ext>
              </a:extLst>
            </p:cNvPr>
            <p:cNvSpPr/>
            <p:nvPr/>
          </p:nvSpPr>
          <p:spPr>
            <a:xfrm>
              <a:off x="2200132" y="3541957"/>
              <a:ext cx="59159" cy="48468"/>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lIns="91425" tIns="91425" rIns="91425" bIns="91425" anchor="ctr"/>
            <a:lstStyle/>
            <a:p>
              <a:pPr>
                <a:spcBef>
                  <a:spcPts val="0"/>
                </a:spcBef>
                <a:spcAft>
                  <a:spcPts val="0"/>
                </a:spcAft>
                <a:defRPr/>
              </a:pPr>
              <a:endParaRPr>
                <a:latin typeface="Times New Roman" pitchFamily="18" charset="0"/>
                <a:cs typeface="Times New Roman" pitchFamily="18" charset="0"/>
              </a:endParaRPr>
            </a:p>
          </p:txBody>
        </p:sp>
        <p:sp>
          <p:nvSpPr>
            <p:cNvPr id="2537" name="Google Shape;2537;p58">
              <a:extLst>
                <a:ext uri="{FF2B5EF4-FFF2-40B4-BE49-F238E27FC236}">
                  <a16:creationId xmlns:a16="http://schemas.microsoft.com/office/drawing/2014/main" id="{4C65B063-0D11-6E42-9ABA-39BCF1843E23}"/>
                </a:ext>
              </a:extLst>
            </p:cNvPr>
            <p:cNvSpPr/>
            <p:nvPr/>
          </p:nvSpPr>
          <p:spPr>
            <a:xfrm>
              <a:off x="2186774" y="3539819"/>
              <a:ext cx="95419" cy="50606"/>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lIns="91425" tIns="91425" rIns="91425" bIns="91425" anchor="ctr"/>
            <a:lstStyle/>
            <a:p>
              <a:pPr>
                <a:spcBef>
                  <a:spcPts val="0"/>
                </a:spcBef>
                <a:spcAft>
                  <a:spcPts val="0"/>
                </a:spcAft>
                <a:defRPr/>
              </a:pPr>
              <a:endParaRPr>
                <a:latin typeface="Times New Roman" pitchFamily="18" charset="0"/>
                <a:cs typeface="Times New Roman" pitchFamily="18" charset="0"/>
              </a:endParaRPr>
            </a:p>
          </p:txBody>
        </p:sp>
      </p:grpSp>
    </p:spTree>
  </p:cSld>
  <p:clrMapOvr>
    <a:masterClrMapping/>
  </p:clrMapOvr>
  <p:transition spd="med">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4ee16933ee8154ecc3025b99153a4498">
            <a:extLst>
              <a:ext uri="{FF2B5EF4-FFF2-40B4-BE49-F238E27FC236}">
                <a16:creationId xmlns:a16="http://schemas.microsoft.com/office/drawing/2014/main" id="{09522807-E3ED-4344-99F9-A53430E842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14">
            <a:extLst>
              <a:ext uri="{FF2B5EF4-FFF2-40B4-BE49-F238E27FC236}">
                <a16:creationId xmlns:a16="http://schemas.microsoft.com/office/drawing/2014/main" id="{95C427FF-EEAD-6E40-9D03-5F5DC828E37C}"/>
              </a:ext>
            </a:extLst>
          </p:cNvPr>
          <p:cNvSpPr txBox="1">
            <a:spLocks noChangeArrowheads="1"/>
          </p:cNvSpPr>
          <p:nvPr/>
        </p:nvSpPr>
        <p:spPr bwMode="auto">
          <a:xfrm>
            <a:off x="2832100" y="1187450"/>
            <a:ext cx="3581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vi-VN" altLang="en-US" sz="3600" b="1">
              <a:solidFill>
                <a:srgbClr val="FF9900"/>
              </a:solidFill>
              <a:latin typeface="Times New Roman" panose="02020603050405020304" pitchFamily="18" charset="0"/>
            </a:endParaRPr>
          </a:p>
        </p:txBody>
      </p:sp>
      <p:sp>
        <p:nvSpPr>
          <p:cNvPr id="7" name="Rectangle 6">
            <a:extLst>
              <a:ext uri="{FF2B5EF4-FFF2-40B4-BE49-F238E27FC236}">
                <a16:creationId xmlns:a16="http://schemas.microsoft.com/office/drawing/2014/main" id="{93458302-DBAE-7242-B135-8D06D582A4A3}"/>
              </a:ext>
            </a:extLst>
          </p:cNvPr>
          <p:cNvSpPr/>
          <p:nvPr/>
        </p:nvSpPr>
        <p:spPr>
          <a:xfrm>
            <a:off x="771207" y="1236207"/>
            <a:ext cx="7467600" cy="646331"/>
          </a:xfrm>
          <a:prstGeom prst="rect">
            <a:avLst/>
          </a:prstGeom>
          <a:noFill/>
        </p:spPr>
        <p:txBody>
          <a:bodyPr>
            <a:spAutoFit/>
          </a:bodyPr>
          <a:lstStyle/>
          <a:p>
            <a:pPr algn="ctr" eaLnBrk="1" hangingPunct="1">
              <a:defRPr/>
            </a:pPr>
            <a:r>
              <a:rPr lang="en-US" sz="3600" b="1" i="1" dirty="0" err="1">
                <a:ln w="10541" cmpd="sng">
                  <a:solidFill>
                    <a:schemeClr val="accent1">
                      <a:shade val="88000"/>
                      <a:satMod val="110000"/>
                    </a:schemeClr>
                  </a:solidFill>
                  <a:prstDash val="solid"/>
                </a:ln>
                <a:solidFill>
                  <a:srgbClr val="FF0000"/>
                </a:solidFill>
                <a:latin typeface="Times New Roman" pitchFamily="18" charset="0"/>
                <a:cs typeface="+mn-cs"/>
              </a:rPr>
              <a:t>Phòng</a:t>
            </a:r>
            <a:r>
              <a:rPr lang="en-US" sz="3600" b="1" i="1" dirty="0">
                <a:ln w="10541" cmpd="sng">
                  <a:solidFill>
                    <a:schemeClr val="accent1">
                      <a:shade val="88000"/>
                      <a:satMod val="110000"/>
                    </a:schemeClr>
                  </a:solidFill>
                  <a:prstDash val="solid"/>
                </a:ln>
                <a:solidFill>
                  <a:srgbClr val="FF0000"/>
                </a:solidFill>
                <a:latin typeface="Times New Roman" pitchFamily="18" charset="0"/>
                <a:cs typeface="+mn-cs"/>
              </a:rPr>
              <a:t> </a:t>
            </a:r>
            <a:r>
              <a:rPr lang="en-US" sz="3600" b="1" i="1" dirty="0" err="1">
                <a:ln w="10541" cmpd="sng">
                  <a:solidFill>
                    <a:schemeClr val="accent1">
                      <a:shade val="88000"/>
                      <a:satMod val="110000"/>
                    </a:schemeClr>
                  </a:solidFill>
                  <a:prstDash val="solid"/>
                </a:ln>
                <a:solidFill>
                  <a:srgbClr val="FF0000"/>
                </a:solidFill>
                <a:latin typeface="Times New Roman" pitchFamily="18" charset="0"/>
                <a:cs typeface="+mn-cs"/>
              </a:rPr>
              <a:t>tránh</a:t>
            </a:r>
            <a:r>
              <a:rPr lang="en-US" sz="3600" b="1" i="1" dirty="0">
                <a:ln w="10541" cmpd="sng">
                  <a:solidFill>
                    <a:schemeClr val="accent1">
                      <a:shade val="88000"/>
                      <a:satMod val="110000"/>
                    </a:schemeClr>
                  </a:solidFill>
                  <a:prstDash val="solid"/>
                </a:ln>
                <a:solidFill>
                  <a:srgbClr val="FF0000"/>
                </a:solidFill>
                <a:latin typeface="Times New Roman" pitchFamily="18" charset="0"/>
                <a:cs typeface="+mn-cs"/>
              </a:rPr>
              <a:t> </a:t>
            </a:r>
            <a:r>
              <a:rPr lang="en-US" sz="3600" b="1" i="1" dirty="0" err="1">
                <a:ln w="10541" cmpd="sng">
                  <a:solidFill>
                    <a:schemeClr val="accent1">
                      <a:shade val="88000"/>
                      <a:satMod val="110000"/>
                    </a:schemeClr>
                  </a:solidFill>
                  <a:prstDash val="solid"/>
                </a:ln>
                <a:solidFill>
                  <a:srgbClr val="FF0000"/>
                </a:solidFill>
                <a:latin typeface="Times New Roman" pitchFamily="18" charset="0"/>
                <a:cs typeface="+mn-cs"/>
              </a:rPr>
              <a:t>bị</a:t>
            </a:r>
            <a:r>
              <a:rPr lang="en-US" sz="3600" b="1" i="1" dirty="0">
                <a:ln w="10541" cmpd="sng">
                  <a:solidFill>
                    <a:schemeClr val="accent1">
                      <a:shade val="88000"/>
                      <a:satMod val="110000"/>
                    </a:schemeClr>
                  </a:solidFill>
                  <a:prstDash val="solid"/>
                </a:ln>
                <a:solidFill>
                  <a:srgbClr val="FF0000"/>
                </a:solidFill>
                <a:latin typeface="Times New Roman" pitchFamily="18" charset="0"/>
                <a:cs typeface="+mn-cs"/>
              </a:rPr>
              <a:t> </a:t>
            </a:r>
            <a:r>
              <a:rPr lang="en-US" sz="3600" b="1" i="1" dirty="0" err="1">
                <a:ln w="10541" cmpd="sng">
                  <a:solidFill>
                    <a:schemeClr val="accent1">
                      <a:shade val="88000"/>
                      <a:satMod val="110000"/>
                    </a:schemeClr>
                  </a:solidFill>
                  <a:prstDash val="solid"/>
                </a:ln>
                <a:solidFill>
                  <a:srgbClr val="FF0000"/>
                </a:solidFill>
                <a:latin typeface="Times New Roman" pitchFamily="18" charset="0"/>
                <a:cs typeface="+mn-cs"/>
              </a:rPr>
              <a:t>xâm</a:t>
            </a:r>
            <a:r>
              <a:rPr lang="en-US" sz="3600" b="1" i="1" dirty="0">
                <a:ln w="10541" cmpd="sng">
                  <a:solidFill>
                    <a:schemeClr val="accent1">
                      <a:shade val="88000"/>
                      <a:satMod val="110000"/>
                    </a:schemeClr>
                  </a:solidFill>
                  <a:prstDash val="solid"/>
                </a:ln>
                <a:solidFill>
                  <a:srgbClr val="FF0000"/>
                </a:solidFill>
                <a:latin typeface="Times New Roman" pitchFamily="18" charset="0"/>
                <a:cs typeface="+mn-cs"/>
              </a:rPr>
              <a:t> </a:t>
            </a:r>
            <a:r>
              <a:rPr lang="en-US" sz="3600" b="1" i="1" dirty="0" err="1">
                <a:ln w="10541" cmpd="sng">
                  <a:solidFill>
                    <a:schemeClr val="accent1">
                      <a:shade val="88000"/>
                      <a:satMod val="110000"/>
                    </a:schemeClr>
                  </a:solidFill>
                  <a:prstDash val="solid"/>
                </a:ln>
                <a:solidFill>
                  <a:srgbClr val="FF0000"/>
                </a:solidFill>
                <a:latin typeface="Times New Roman" pitchFamily="18" charset="0"/>
                <a:cs typeface="+mn-cs"/>
              </a:rPr>
              <a:t>hại</a:t>
            </a:r>
            <a:endParaRPr lang="en-US" sz="3600" b="1" dirty="0">
              <a:ln w="10541" cmpd="sng">
                <a:solidFill>
                  <a:schemeClr val="accent1">
                    <a:shade val="88000"/>
                    <a:satMod val="110000"/>
                  </a:schemeClr>
                </a:solidFill>
                <a:prstDash val="solid"/>
              </a:ln>
              <a:solidFill>
                <a:srgbClr val="FF0000"/>
              </a:solidFill>
              <a:latin typeface="Arial" charset="0"/>
              <a:cs typeface="+mn-cs"/>
            </a:endParaRPr>
          </a:p>
        </p:txBody>
      </p:sp>
      <p:sp>
        <p:nvSpPr>
          <p:cNvPr id="6149" name="Text Box 7">
            <a:extLst>
              <a:ext uri="{FF2B5EF4-FFF2-40B4-BE49-F238E27FC236}">
                <a16:creationId xmlns:a16="http://schemas.microsoft.com/office/drawing/2014/main" id="{7911FD2A-4BE3-2C42-B64D-CB707B4F1E4E}"/>
              </a:ext>
            </a:extLst>
          </p:cNvPr>
          <p:cNvSpPr txBox="1">
            <a:spLocks noChangeArrowheads="1"/>
          </p:cNvSpPr>
          <p:nvPr/>
        </p:nvSpPr>
        <p:spPr bwMode="auto">
          <a:xfrm>
            <a:off x="3733800" y="623888"/>
            <a:ext cx="1981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i="1" u="sng">
                <a:latin typeface="Times New Roman" panose="02020603050405020304" pitchFamily="18" charset="0"/>
              </a:rPr>
              <a:t>Khoa học</a:t>
            </a:r>
          </a:p>
        </p:txBody>
      </p:sp>
      <p:sp>
        <p:nvSpPr>
          <p:cNvPr id="3" name="Rectangle 2">
            <a:extLst>
              <a:ext uri="{FF2B5EF4-FFF2-40B4-BE49-F238E27FC236}">
                <a16:creationId xmlns:a16="http://schemas.microsoft.com/office/drawing/2014/main" id="{98CB6E7C-103A-4B42-AAAB-27F1309ED17D}"/>
              </a:ext>
            </a:extLst>
          </p:cNvPr>
          <p:cNvSpPr>
            <a:spLocks noChangeArrowheads="1"/>
          </p:cNvSpPr>
          <p:nvPr/>
        </p:nvSpPr>
        <p:spPr bwMode="auto">
          <a:xfrm>
            <a:off x="457200" y="5105400"/>
            <a:ext cx="8243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a:solidFill>
                  <a:srgbClr val="0000FF"/>
                </a:solidFill>
                <a:latin typeface="Times New Roman" panose="02020603050405020304" pitchFamily="18" charset="0"/>
                <a:cs typeface="Times New Roman" panose="02020603050405020304" pitchFamily="18" charset="0"/>
              </a:rPr>
              <a:t>     </a:t>
            </a:r>
          </a:p>
        </p:txBody>
      </p:sp>
      <p:sp>
        <p:nvSpPr>
          <p:cNvPr id="4" name="Rectangle 3">
            <a:extLst>
              <a:ext uri="{FF2B5EF4-FFF2-40B4-BE49-F238E27FC236}">
                <a16:creationId xmlns:a16="http://schemas.microsoft.com/office/drawing/2014/main" id="{DAEF2EA3-D013-A045-945E-81FB5F5AD670}"/>
              </a:ext>
            </a:extLst>
          </p:cNvPr>
          <p:cNvSpPr>
            <a:spLocks noChangeArrowheads="1"/>
          </p:cNvSpPr>
          <p:nvPr/>
        </p:nvSpPr>
        <p:spPr bwMode="auto">
          <a:xfrm>
            <a:off x="990600" y="1828800"/>
            <a:ext cx="34528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a:solidFill>
                  <a:srgbClr val="FF0000"/>
                </a:solidFill>
                <a:latin typeface="Times New Roman" panose="02020603050405020304" pitchFamily="18" charset="0"/>
                <a:cs typeface="Times New Roman" panose="02020603050405020304" pitchFamily="18" charset="0"/>
              </a:rPr>
              <a:t>Xâm hại trẻ em là gì?</a:t>
            </a:r>
          </a:p>
        </p:txBody>
      </p:sp>
      <p:sp>
        <p:nvSpPr>
          <p:cNvPr id="5133" name="Text Box 13">
            <a:extLst>
              <a:ext uri="{FF2B5EF4-FFF2-40B4-BE49-F238E27FC236}">
                <a16:creationId xmlns:a16="http://schemas.microsoft.com/office/drawing/2014/main" id="{F84C660C-07F8-9E4D-865D-0B6FD0ECCDD4}"/>
              </a:ext>
            </a:extLst>
          </p:cNvPr>
          <p:cNvSpPr txBox="1">
            <a:spLocks noChangeArrowheads="1"/>
          </p:cNvSpPr>
          <p:nvPr/>
        </p:nvSpPr>
        <p:spPr bwMode="auto">
          <a:xfrm>
            <a:off x="304800" y="2514600"/>
            <a:ext cx="84582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solidFill>
                  <a:srgbClr val="0000FF"/>
                </a:solidFill>
                <a:latin typeface="Times New Roman" panose="02020603050405020304" pitchFamily="18" charset="0"/>
                <a:cs typeface="Times New Roman" panose="02020603050405020304" pitchFamily="18" charset="0"/>
              </a:rPr>
              <a:t>      Theo Luật trẻ em 2016: </a:t>
            </a:r>
            <a:r>
              <a:rPr lang="en-US" altLang="en-US" sz="2400">
                <a:solidFill>
                  <a:srgbClr val="0000FF"/>
                </a:solidFill>
                <a:latin typeface="Times New Roman" panose="02020603050405020304" pitchFamily="18" charset="0"/>
                <a:cs typeface="Times New Roman" panose="02020603050405020304" pitchFamily="18" charset="0"/>
              </a:rPr>
              <a:t>“Xâm hại trẻ em là hành vi gây tổn hại về thể chất, tình cảm, tâm lý, danh dự, nhân phẩm của trẻ em dưới các hình thức bạo lực, bóc lột, xâm hại tình dục, mua bán, bỏ rơi, bỏ mặc trẻ em và các hình thức gây tổn hại khác.”</a:t>
            </a:r>
          </a:p>
          <a:p>
            <a:pPr eaLnBrk="1" hangingPunct="1"/>
            <a:r>
              <a:rPr lang="en-US" altLang="en-US" sz="2400">
                <a:solidFill>
                  <a:srgbClr val="0000FF"/>
                </a:solidFill>
                <a:latin typeface="Times New Roman" panose="02020603050405020304" pitchFamily="18" charset="0"/>
                <a:cs typeface="Times New Roman" panose="02020603050405020304" pitchFamily="18" charset="0"/>
              </a:rPr>
              <a:t>          Có bốn hình thức chính của xâm hại trẻ em. Đó là xâm hại thể chất, xâm hại tình dục, xâm hại tinh thần và xao nhãng.</a:t>
            </a:r>
          </a:p>
          <a:p>
            <a:pPr eaLnBrk="1" hangingPunct="1">
              <a:spcBef>
                <a:spcPct val="50000"/>
              </a:spcBef>
            </a:pPr>
            <a:endParaRPr lang="en-US" altLang="en-US" sz="240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5133"/>
                                        </p:tgtEl>
                                        <p:attrNameLst>
                                          <p:attrName>style.visibility</p:attrName>
                                        </p:attrNameLst>
                                      </p:cBhvr>
                                      <p:to>
                                        <p:strVal val="visible"/>
                                      </p:to>
                                    </p:set>
                                    <p:anim calcmode="lin" valueType="num">
                                      <p:cBhvr>
                                        <p:cTn id="25" dur="500" fill="hold"/>
                                        <p:tgtEl>
                                          <p:spTgt spid="5133"/>
                                        </p:tgtEl>
                                        <p:attrNameLst>
                                          <p:attrName>ppt_w</p:attrName>
                                        </p:attrNameLst>
                                      </p:cBhvr>
                                      <p:tavLst>
                                        <p:tav tm="0">
                                          <p:val>
                                            <p:fltVal val="0"/>
                                          </p:val>
                                        </p:tav>
                                        <p:tav tm="100000">
                                          <p:val>
                                            <p:strVal val="#ppt_w"/>
                                          </p:val>
                                        </p:tav>
                                      </p:tavLst>
                                    </p:anim>
                                    <p:anim calcmode="lin" valueType="num">
                                      <p:cBhvr>
                                        <p:cTn id="26" dur="500" fill="hold"/>
                                        <p:tgtEl>
                                          <p:spTgt spid="5133"/>
                                        </p:tgtEl>
                                        <p:attrNameLst>
                                          <p:attrName>ppt_h</p:attrName>
                                        </p:attrNameLst>
                                      </p:cBhvr>
                                      <p:tavLst>
                                        <p:tav tm="0">
                                          <p:val>
                                            <p:fltVal val="0"/>
                                          </p:val>
                                        </p:tav>
                                        <p:tav tm="100000">
                                          <p:val>
                                            <p:strVal val="#ppt_h"/>
                                          </p:val>
                                        </p:tav>
                                      </p:tavLst>
                                    </p:anim>
                                    <p:animEffect transition="in" filter="fade">
                                      <p:cBhvr>
                                        <p:cTn id="27" dur="500"/>
                                        <p:tgtEl>
                                          <p:spTgt spid="5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1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393FC61F-DCB5-CA43-A35E-E3D2DB3D254A}"/>
              </a:ext>
            </a:extLst>
          </p:cNvPr>
          <p:cNvSpPr>
            <a:spLocks noGrp="1" noChangeArrowheads="1"/>
          </p:cNvSpPr>
          <p:nvPr>
            <p:ph type="title"/>
          </p:nvPr>
        </p:nvSpPr>
        <p:spPr/>
        <p:txBody>
          <a:bodyPr/>
          <a:lstStyle/>
          <a:p>
            <a:endParaRPr lang="vi-VN" altLang="vi-VN"/>
          </a:p>
        </p:txBody>
      </p:sp>
      <p:pic>
        <p:nvPicPr>
          <p:cNvPr id="7171" name="Content Placeholder 4">
            <a:extLst>
              <a:ext uri="{FF2B5EF4-FFF2-40B4-BE49-F238E27FC236}">
                <a16:creationId xmlns:a16="http://schemas.microsoft.com/office/drawing/2014/main" id="{23DF1C5C-EB7D-E443-9E68-8FD02563D47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7172" name="TextBox 6">
            <a:extLst>
              <a:ext uri="{FF2B5EF4-FFF2-40B4-BE49-F238E27FC236}">
                <a16:creationId xmlns:a16="http://schemas.microsoft.com/office/drawing/2014/main" id="{349CF347-5ABC-464A-8BC2-4E30DD6422F9}"/>
              </a:ext>
            </a:extLst>
          </p:cNvPr>
          <p:cNvSpPr txBox="1">
            <a:spLocks noChangeArrowheads="1"/>
          </p:cNvSpPr>
          <p:nvPr/>
        </p:nvSpPr>
        <p:spPr bwMode="auto">
          <a:xfrm>
            <a:off x="1685925" y="2362200"/>
            <a:ext cx="57721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vi-VN" sz="3200" b="1">
                <a:solidFill>
                  <a:srgbClr val="FF0000"/>
                </a:solidFill>
                <a:latin typeface="Times New Roman" panose="02020603050405020304" pitchFamily="18" charset="0"/>
                <a:cs typeface="Times New Roman" panose="02020603050405020304" pitchFamily="18" charset="0"/>
              </a:rPr>
              <a:t>KHOA HỌC: </a:t>
            </a:r>
          </a:p>
          <a:p>
            <a:pPr algn="ctr"/>
            <a:r>
              <a:rPr lang="en-US" altLang="vi-VN" sz="3200" b="1">
                <a:solidFill>
                  <a:srgbClr val="FF0000"/>
                </a:solidFill>
                <a:latin typeface="Times New Roman" panose="02020603050405020304" pitchFamily="18" charset="0"/>
                <a:cs typeface="Times New Roman" panose="02020603050405020304" pitchFamily="18" charset="0"/>
              </a:rPr>
              <a:t>PHÒNG TRÁNH BỊ XÂM HẠI</a:t>
            </a:r>
          </a:p>
          <a:p>
            <a:pPr algn="ctr"/>
            <a:r>
              <a:rPr lang="en-US" altLang="vi-VN" sz="3200" b="1">
                <a:solidFill>
                  <a:srgbClr val="FF0000"/>
                </a:solidFill>
                <a:latin typeface="Times New Roman" panose="02020603050405020304" pitchFamily="18" charset="0"/>
                <a:cs typeface="Times New Roman" panose="02020603050405020304" pitchFamily="18" charset="0"/>
              </a:rPr>
              <a:t>Trang 38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551A4A-E9DB-BE4D-84BB-A1A5226215E9}"/>
              </a:ext>
            </a:extLst>
          </p:cNvPr>
          <p:cNvSpPr/>
          <p:nvPr/>
        </p:nvSpPr>
        <p:spPr>
          <a:xfrm>
            <a:off x="2558198" y="827134"/>
            <a:ext cx="4348580" cy="769441"/>
          </a:xfrm>
          <a:prstGeom prst="rect">
            <a:avLst/>
          </a:prstGeom>
          <a:noFill/>
        </p:spPr>
        <p:txBody>
          <a:bodyPr>
            <a:spAutoFit/>
          </a:bodyPr>
          <a:lstStyle/>
          <a:p>
            <a:pPr algn="ctr">
              <a:defRPr/>
            </a:pPr>
            <a:r>
              <a:rPr lang="en-US" sz="4400" b="1" dirty="0" err="1">
                <a:ln w="10160">
                  <a:solidFill>
                    <a:srgbClr val="7030A0"/>
                  </a:solidFill>
                  <a:prstDash val="solid"/>
                </a:ln>
                <a:solidFill>
                  <a:srgbClr val="FF0000"/>
                </a:solidFill>
                <a:effectLst>
                  <a:outerShdw blurRad="38100" dist="22860" dir="5400000" algn="tl" rotWithShape="0">
                    <a:srgbClr val="000000">
                      <a:alpha val="30000"/>
                    </a:srgbClr>
                  </a:outerShdw>
                </a:effectLst>
                <a:latin typeface="Times New Roman" pitchFamily="18" charset="0"/>
                <a:cs typeface="Times New Roman" pitchFamily="18" charset="0"/>
              </a:rPr>
              <a:t>Yêu</a:t>
            </a:r>
            <a:r>
              <a:rPr lang="en-US" sz="4400" b="1" dirty="0">
                <a:ln w="10160">
                  <a:solidFill>
                    <a:srgbClr val="7030A0"/>
                  </a:solidFill>
                  <a:prstDash val="solid"/>
                </a:ln>
                <a:solidFill>
                  <a:srgbClr val="FF0000"/>
                </a:solidFill>
                <a:effectLst>
                  <a:outerShdw blurRad="38100" dist="22860" dir="5400000" algn="tl" rotWithShape="0">
                    <a:srgbClr val="000000">
                      <a:alpha val="30000"/>
                    </a:srgbClr>
                  </a:outerShdw>
                </a:effectLst>
                <a:latin typeface="Times New Roman" pitchFamily="18" charset="0"/>
                <a:cs typeface="Times New Roman" pitchFamily="18" charset="0"/>
              </a:rPr>
              <a:t> </a:t>
            </a:r>
            <a:r>
              <a:rPr lang="en-US" sz="4400" b="1" dirty="0" err="1">
                <a:ln w="10160">
                  <a:solidFill>
                    <a:srgbClr val="7030A0"/>
                  </a:solidFill>
                  <a:prstDash val="solid"/>
                </a:ln>
                <a:solidFill>
                  <a:srgbClr val="FF0000"/>
                </a:solidFill>
                <a:effectLst>
                  <a:outerShdw blurRad="38100" dist="22860" dir="5400000" algn="tl" rotWithShape="0">
                    <a:srgbClr val="000000">
                      <a:alpha val="30000"/>
                    </a:srgbClr>
                  </a:outerShdw>
                </a:effectLst>
                <a:latin typeface="Times New Roman" pitchFamily="18" charset="0"/>
                <a:cs typeface="Times New Roman" pitchFamily="18" charset="0"/>
              </a:rPr>
              <a:t>cầu</a:t>
            </a:r>
            <a:r>
              <a:rPr lang="en-US" sz="4400" b="1" dirty="0">
                <a:ln w="10160">
                  <a:solidFill>
                    <a:srgbClr val="7030A0"/>
                  </a:solidFill>
                  <a:prstDash val="solid"/>
                </a:ln>
                <a:solidFill>
                  <a:srgbClr val="FF0000"/>
                </a:solidFill>
                <a:effectLst>
                  <a:outerShdw blurRad="38100" dist="22860" dir="5400000" algn="tl" rotWithShape="0">
                    <a:srgbClr val="000000">
                      <a:alpha val="30000"/>
                    </a:srgbClr>
                  </a:outerShdw>
                </a:effectLst>
                <a:latin typeface="Times New Roman" pitchFamily="18" charset="0"/>
                <a:cs typeface="Times New Roman" pitchFamily="18" charset="0"/>
              </a:rPr>
              <a:t> </a:t>
            </a:r>
            <a:r>
              <a:rPr lang="en-US" sz="4400" b="1" dirty="0" err="1">
                <a:ln w="10160">
                  <a:solidFill>
                    <a:srgbClr val="7030A0"/>
                  </a:solidFill>
                  <a:prstDash val="solid"/>
                </a:ln>
                <a:solidFill>
                  <a:srgbClr val="FF0000"/>
                </a:solidFill>
                <a:effectLst>
                  <a:outerShdw blurRad="38100" dist="22860" dir="5400000" algn="tl" rotWithShape="0">
                    <a:srgbClr val="000000">
                      <a:alpha val="30000"/>
                    </a:srgbClr>
                  </a:outerShdw>
                </a:effectLst>
                <a:latin typeface="Times New Roman" pitchFamily="18" charset="0"/>
                <a:cs typeface="Times New Roman" pitchFamily="18" charset="0"/>
              </a:rPr>
              <a:t>cần</a:t>
            </a:r>
            <a:r>
              <a:rPr lang="en-US" sz="4400" b="1" dirty="0">
                <a:ln w="10160">
                  <a:solidFill>
                    <a:srgbClr val="7030A0"/>
                  </a:solidFill>
                  <a:prstDash val="solid"/>
                </a:ln>
                <a:solidFill>
                  <a:srgbClr val="FF0000"/>
                </a:solidFill>
                <a:effectLst>
                  <a:outerShdw blurRad="38100" dist="22860" dir="5400000" algn="tl" rotWithShape="0">
                    <a:srgbClr val="000000">
                      <a:alpha val="30000"/>
                    </a:srgbClr>
                  </a:outerShdw>
                </a:effectLst>
                <a:latin typeface="Times New Roman" pitchFamily="18" charset="0"/>
                <a:cs typeface="Times New Roman" pitchFamily="18" charset="0"/>
              </a:rPr>
              <a:t> </a:t>
            </a:r>
            <a:r>
              <a:rPr lang="en-US" sz="4400" b="1" dirty="0" err="1">
                <a:ln w="10160">
                  <a:solidFill>
                    <a:srgbClr val="7030A0"/>
                  </a:solidFill>
                  <a:prstDash val="solid"/>
                </a:ln>
                <a:solidFill>
                  <a:srgbClr val="FF0000"/>
                </a:solidFill>
                <a:effectLst>
                  <a:outerShdw blurRad="38100" dist="22860" dir="5400000" algn="tl" rotWithShape="0">
                    <a:srgbClr val="000000">
                      <a:alpha val="30000"/>
                    </a:srgbClr>
                  </a:outerShdw>
                </a:effectLst>
                <a:latin typeface="Times New Roman" pitchFamily="18" charset="0"/>
                <a:cs typeface="Times New Roman" pitchFamily="18" charset="0"/>
              </a:rPr>
              <a:t>đạt</a:t>
            </a:r>
            <a:endParaRPr lang="en-US" sz="4400" b="1" dirty="0">
              <a:ln w="10160">
                <a:solidFill>
                  <a:srgbClr val="7030A0"/>
                </a:solidFill>
                <a:prstDash val="solid"/>
              </a:ln>
              <a:solidFill>
                <a:srgbClr val="FF0000"/>
              </a:solidFill>
              <a:effectLst>
                <a:outerShdw blurRad="38100" dist="22860" dir="5400000" algn="tl" rotWithShape="0">
                  <a:srgbClr val="000000">
                    <a:alpha val="30000"/>
                  </a:srgbClr>
                </a:outerShdw>
              </a:effectLst>
              <a:latin typeface="Times New Roman" pitchFamily="18" charset="0"/>
              <a:cs typeface="Times New Roman" pitchFamily="18" charset="0"/>
            </a:endParaRPr>
          </a:p>
        </p:txBody>
      </p:sp>
      <p:sp>
        <p:nvSpPr>
          <p:cNvPr id="8195" name="Rectangle 7">
            <a:extLst>
              <a:ext uri="{FF2B5EF4-FFF2-40B4-BE49-F238E27FC236}">
                <a16:creationId xmlns:a16="http://schemas.microsoft.com/office/drawing/2014/main" id="{B59E5F69-F098-F247-8BE0-E3DE95659597}"/>
              </a:ext>
            </a:extLst>
          </p:cNvPr>
          <p:cNvSpPr>
            <a:spLocks noChangeArrowheads="1"/>
          </p:cNvSpPr>
          <p:nvPr/>
        </p:nvSpPr>
        <p:spPr bwMode="auto">
          <a:xfrm>
            <a:off x="-198438" y="4276725"/>
            <a:ext cx="11664951"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90000"/>
              </a:lnSpc>
            </a:pPr>
            <a:endParaRPr lang="en-US" altLang="en-US" sz="2400">
              <a:latin typeface="Times New Roman" panose="02020603050405020304" pitchFamily="18" charset="0"/>
              <a:cs typeface="Times New Roman" panose="02020603050405020304" pitchFamily="18" charset="0"/>
            </a:endParaRPr>
          </a:p>
        </p:txBody>
      </p:sp>
      <p:sp>
        <p:nvSpPr>
          <p:cNvPr id="8196" name="Rectangle 1">
            <a:extLst>
              <a:ext uri="{FF2B5EF4-FFF2-40B4-BE49-F238E27FC236}">
                <a16:creationId xmlns:a16="http://schemas.microsoft.com/office/drawing/2014/main" id="{13B9C7C8-8B87-1044-A7F1-BD338671DBA2}"/>
              </a:ext>
            </a:extLst>
          </p:cNvPr>
          <p:cNvSpPr>
            <a:spLocks noChangeArrowheads="1"/>
          </p:cNvSpPr>
          <p:nvPr/>
        </p:nvSpPr>
        <p:spPr bwMode="auto">
          <a:xfrm>
            <a:off x="638175" y="4505325"/>
            <a:ext cx="83391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2800" b="1">
                <a:solidFill>
                  <a:srgbClr val="002060"/>
                </a:solidFill>
                <a:latin typeface="Times New Roman" panose="02020603050405020304" pitchFamily="18" charset="0"/>
                <a:cs typeface="Times New Roman" panose="02020603050405020304" pitchFamily="18" charset="0"/>
              </a:rPr>
              <a:t>     Rèn sự đoàn kết, chia sẻ, yêu th</a:t>
            </a:r>
            <a:r>
              <a:rPr lang="vi-VN" altLang="en-US" sz="2800" b="1">
                <a:solidFill>
                  <a:srgbClr val="002060"/>
                </a:solidFill>
                <a:latin typeface="Times New Roman" panose="02020603050405020304" pitchFamily="18" charset="0"/>
                <a:cs typeface="Times New Roman" panose="02020603050405020304" pitchFamily="18" charset="0"/>
              </a:rPr>
              <a:t>ư</a:t>
            </a:r>
            <a:r>
              <a:rPr lang="en-US" altLang="en-US" sz="2800" b="1">
                <a:solidFill>
                  <a:srgbClr val="002060"/>
                </a:solidFill>
                <a:latin typeface="Times New Roman" panose="02020603050405020304" pitchFamily="18" charset="0"/>
                <a:cs typeface="Times New Roman" panose="02020603050405020304" pitchFamily="18" charset="0"/>
              </a:rPr>
              <a:t>ơng</a:t>
            </a:r>
          </a:p>
        </p:txBody>
      </p:sp>
      <p:sp>
        <p:nvSpPr>
          <p:cNvPr id="7" name="Freeform 8">
            <a:extLst>
              <a:ext uri="{FF2B5EF4-FFF2-40B4-BE49-F238E27FC236}">
                <a16:creationId xmlns:a16="http://schemas.microsoft.com/office/drawing/2014/main" id="{56627C0A-0DFF-7B40-AF43-15E69A7D4D12}"/>
              </a:ext>
            </a:extLst>
          </p:cNvPr>
          <p:cNvSpPr/>
          <p:nvPr/>
        </p:nvSpPr>
        <p:spPr>
          <a:xfrm>
            <a:off x="296863" y="4602163"/>
            <a:ext cx="744537" cy="479425"/>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00B050"/>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latin typeface="Times New Roman" pitchFamily="18" charset="0"/>
              <a:cs typeface="Times New Roman" pitchFamily="18" charset="0"/>
            </a:endParaRPr>
          </a:p>
        </p:txBody>
      </p:sp>
      <p:sp>
        <p:nvSpPr>
          <p:cNvPr id="8198" name="Rectangle 1">
            <a:extLst>
              <a:ext uri="{FF2B5EF4-FFF2-40B4-BE49-F238E27FC236}">
                <a16:creationId xmlns:a16="http://schemas.microsoft.com/office/drawing/2014/main" id="{3761B4EE-499E-DD45-8669-14E3FFC96B4F}"/>
              </a:ext>
            </a:extLst>
          </p:cNvPr>
          <p:cNvSpPr>
            <a:spLocks noChangeArrowheads="1"/>
          </p:cNvSpPr>
          <p:nvPr/>
        </p:nvSpPr>
        <p:spPr bwMode="auto">
          <a:xfrm>
            <a:off x="790575" y="1941513"/>
            <a:ext cx="792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2800" b="1">
                <a:solidFill>
                  <a:srgbClr val="002060"/>
                </a:solidFill>
                <a:latin typeface="Times New Roman" panose="02020603050405020304" pitchFamily="18" charset="0"/>
                <a:cs typeface="Times New Roman" panose="02020603050405020304" pitchFamily="18" charset="0"/>
              </a:rPr>
              <a:t>    Biết các tình huống có nguy c</a:t>
            </a:r>
            <a:r>
              <a:rPr lang="vi-VN" altLang="en-US" sz="2800" b="1">
                <a:solidFill>
                  <a:srgbClr val="002060"/>
                </a:solidFill>
                <a:latin typeface="Times New Roman" panose="02020603050405020304" pitchFamily="18" charset="0"/>
                <a:cs typeface="Times New Roman" panose="02020603050405020304" pitchFamily="18" charset="0"/>
              </a:rPr>
              <a:t>ơ</a:t>
            </a:r>
            <a:r>
              <a:rPr lang="en-US" altLang="en-US" sz="2800" b="1">
                <a:solidFill>
                  <a:srgbClr val="002060"/>
                </a:solidFill>
                <a:latin typeface="Times New Roman" panose="02020603050405020304" pitchFamily="18" charset="0"/>
                <a:cs typeface="Times New Roman" panose="02020603050405020304" pitchFamily="18" charset="0"/>
              </a:rPr>
              <a:t> bị xâm hại</a:t>
            </a:r>
          </a:p>
        </p:txBody>
      </p:sp>
      <p:sp>
        <p:nvSpPr>
          <p:cNvPr id="9" name="Freeform 8">
            <a:extLst>
              <a:ext uri="{FF2B5EF4-FFF2-40B4-BE49-F238E27FC236}">
                <a16:creationId xmlns:a16="http://schemas.microsoft.com/office/drawing/2014/main" id="{CF25BF6A-0DA0-604E-8474-F19731E39741}"/>
              </a:ext>
            </a:extLst>
          </p:cNvPr>
          <p:cNvSpPr/>
          <p:nvPr/>
        </p:nvSpPr>
        <p:spPr>
          <a:xfrm>
            <a:off x="266700" y="1984375"/>
            <a:ext cx="742950" cy="48101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00B050"/>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latin typeface="Times New Roman" pitchFamily="18" charset="0"/>
              <a:cs typeface="Times New Roman" pitchFamily="18" charset="0"/>
            </a:endParaRPr>
          </a:p>
        </p:txBody>
      </p:sp>
      <p:sp>
        <p:nvSpPr>
          <p:cNvPr id="10" name="Freeform 8">
            <a:extLst>
              <a:ext uri="{FF2B5EF4-FFF2-40B4-BE49-F238E27FC236}">
                <a16:creationId xmlns:a16="http://schemas.microsoft.com/office/drawing/2014/main" id="{C0251825-5C7C-2142-9AFE-726994A6189D}"/>
              </a:ext>
            </a:extLst>
          </p:cNvPr>
          <p:cNvSpPr/>
          <p:nvPr/>
        </p:nvSpPr>
        <p:spPr>
          <a:xfrm>
            <a:off x="296863" y="3168650"/>
            <a:ext cx="744537" cy="479425"/>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00B050"/>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latin typeface="Times New Roman" pitchFamily="18" charset="0"/>
              <a:cs typeface="Times New Roman" pitchFamily="18" charset="0"/>
            </a:endParaRPr>
          </a:p>
        </p:txBody>
      </p:sp>
      <p:sp>
        <p:nvSpPr>
          <p:cNvPr id="8201" name="Rectangle 1">
            <a:extLst>
              <a:ext uri="{FF2B5EF4-FFF2-40B4-BE49-F238E27FC236}">
                <a16:creationId xmlns:a16="http://schemas.microsoft.com/office/drawing/2014/main" id="{E27B776C-6A88-DF41-AAC6-ACA04EF5E6D8}"/>
              </a:ext>
            </a:extLst>
          </p:cNvPr>
          <p:cNvSpPr>
            <a:spLocks noChangeArrowheads="1"/>
          </p:cNvSpPr>
          <p:nvPr/>
        </p:nvSpPr>
        <p:spPr bwMode="auto">
          <a:xfrm>
            <a:off x="766763" y="3119438"/>
            <a:ext cx="792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2800" b="1">
                <a:solidFill>
                  <a:srgbClr val="002060"/>
                </a:solidFill>
                <a:latin typeface="Times New Roman" panose="02020603050405020304" pitchFamily="18" charset="0"/>
                <a:cs typeface="Times New Roman" panose="02020603050405020304" pitchFamily="18" charset="0"/>
              </a:rPr>
              <a:t>    Biết ứng phó xử lí kịp thời để tránh bị xâm hại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s 3">
            <a:extLst>
              <a:ext uri="{FF2B5EF4-FFF2-40B4-BE49-F238E27FC236}">
                <a16:creationId xmlns:a16="http://schemas.microsoft.com/office/drawing/2014/main" id="{CACDCB3E-42DF-6148-B78E-AA0834A27A22}"/>
              </a:ext>
            </a:extLst>
          </p:cNvPr>
          <p:cNvSpPr/>
          <p:nvPr/>
        </p:nvSpPr>
        <p:spPr>
          <a:xfrm>
            <a:off x="2133513" y="2449406"/>
            <a:ext cx="5181600" cy="1200329"/>
          </a:xfrm>
          <a:prstGeom prst="rect">
            <a:avLst/>
          </a:prstGeom>
          <a:noFill/>
          <a:ln>
            <a:noFill/>
          </a:ln>
        </p:spPr>
        <p:txBody>
          <a:bodyPr>
            <a:spAutoFit/>
          </a:bodyPr>
          <a:lstStyle/>
          <a:p>
            <a:pPr algn="ctr" eaLnBrk="1" hangingPunct="1">
              <a:defRPr/>
            </a:pPr>
            <a:r>
              <a:rPr lang="en-US" altLang="zh-CN" sz="7200" b="1" dirty="0" err="1">
                <a:ln w="9525">
                  <a:solidFill>
                    <a:schemeClr val="bg1"/>
                  </a:solidFill>
                  <a:prstDash val="solid"/>
                </a:ln>
                <a:solidFill>
                  <a:srgbClr val="7030A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Khám</a:t>
            </a:r>
            <a:r>
              <a:rPr lang="en-US" altLang="zh-CN" sz="7200" b="1" dirty="0">
                <a:ln w="9525">
                  <a:solidFill>
                    <a:schemeClr val="bg1"/>
                  </a:solidFill>
                  <a:prstDash val="solid"/>
                </a:ln>
                <a:solidFill>
                  <a:srgbClr val="7030A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altLang="zh-CN" sz="7200" b="1" dirty="0" err="1">
                <a:ln w="9525">
                  <a:solidFill>
                    <a:schemeClr val="bg1"/>
                  </a:solidFill>
                  <a:prstDash val="solid"/>
                </a:ln>
                <a:solidFill>
                  <a:srgbClr val="7030A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phá</a:t>
            </a:r>
            <a:endParaRPr lang="en-US" altLang="zh-CN" sz="7200" b="1" dirty="0">
              <a:ln w="9525">
                <a:solidFill>
                  <a:schemeClr val="bg1"/>
                </a:solidFill>
                <a:prstDash val="solid"/>
              </a:ln>
              <a:solidFill>
                <a:srgbClr val="7030A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z2148866706270_bdb62f6f60543f84722b172f5b57ba7e">
            <a:extLst>
              <a:ext uri="{FF2B5EF4-FFF2-40B4-BE49-F238E27FC236}">
                <a16:creationId xmlns:a16="http://schemas.microsoft.com/office/drawing/2014/main" id="{E32F76F7-8E5E-3748-A057-DF778C308C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685800"/>
            <a:ext cx="5354638"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z2148875090937_82d09c279c53b437ac49474f5254abd9">
            <a:extLst>
              <a:ext uri="{FF2B5EF4-FFF2-40B4-BE49-F238E27FC236}">
                <a16:creationId xmlns:a16="http://schemas.microsoft.com/office/drawing/2014/main" id="{4226D85A-D56A-F84D-B265-9DFB23C3EB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609600"/>
            <a:ext cx="6934200" cy="58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descr="z2148866732687_bc9d9ba92146bd0531c467a73084fcf7">
            <a:extLst>
              <a:ext uri="{FF2B5EF4-FFF2-40B4-BE49-F238E27FC236}">
                <a16:creationId xmlns:a16="http://schemas.microsoft.com/office/drawing/2014/main" id="{CFC60307-C790-E346-B6A3-DE19ED45E7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81000"/>
            <a:ext cx="59055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z2148866722812_30019fc3b0bddcc791cfdbc88527510a">
            <a:extLst>
              <a:ext uri="{FF2B5EF4-FFF2-40B4-BE49-F238E27FC236}">
                <a16:creationId xmlns:a16="http://schemas.microsoft.com/office/drawing/2014/main" id="{B42F0850-E9D6-E646-8FEC-BEBAB677F9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457200"/>
            <a:ext cx="60579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linds(horizontal)">
                                      <p:cBhvr>
                                        <p:cTn id="7" dur="500"/>
                                        <p:tgtEl>
                                          <p:spTgt spid="14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xit" presetSubtype="16" fill="hold" nodeType="clickEffect">
                                  <p:stCondLst>
                                    <p:cond delay="0"/>
                                  </p:stCondLst>
                                  <p:childTnLst>
                                    <p:animEffect transition="out" filter="diamond(in)">
                                      <p:cBhvr>
                                        <p:cTn id="11" dur="2000"/>
                                        <p:tgtEl>
                                          <p:spTgt spid="14338"/>
                                        </p:tgtEl>
                                      </p:cBhvr>
                                    </p:animEffect>
                                    <p:set>
                                      <p:cBhvr>
                                        <p:cTn id="12" dur="1" fill="hold">
                                          <p:stCondLst>
                                            <p:cond delay="1999"/>
                                          </p:stCondLst>
                                        </p:cTn>
                                        <p:tgtEl>
                                          <p:spTgt spid="14338"/>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4339"/>
                                        </p:tgtEl>
                                        <p:attrNameLst>
                                          <p:attrName>style.visibility</p:attrName>
                                        </p:attrNameLst>
                                      </p:cBhvr>
                                      <p:to>
                                        <p:strVal val="visible"/>
                                      </p:to>
                                    </p:set>
                                    <p:animEffect transition="in" filter="blinds(horizontal)">
                                      <p:cBhvr>
                                        <p:cTn id="17" dur="500"/>
                                        <p:tgtEl>
                                          <p:spTgt spid="1433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nodeType="clickEffect">
                                  <p:stCondLst>
                                    <p:cond delay="0"/>
                                  </p:stCondLst>
                                  <p:childTnLst>
                                    <p:animEffect transition="out" filter="blinds(horizontal)">
                                      <p:cBhvr>
                                        <p:cTn id="21" dur="500"/>
                                        <p:tgtEl>
                                          <p:spTgt spid="14339"/>
                                        </p:tgtEl>
                                      </p:cBhvr>
                                    </p:animEffect>
                                    <p:set>
                                      <p:cBhvr>
                                        <p:cTn id="22" dur="1" fill="hold">
                                          <p:stCondLst>
                                            <p:cond delay="499"/>
                                          </p:stCondLst>
                                        </p:cTn>
                                        <p:tgtEl>
                                          <p:spTgt spid="14339"/>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14340"/>
                                        </p:tgtEl>
                                        <p:attrNameLst>
                                          <p:attrName>style.visibility</p:attrName>
                                        </p:attrNameLst>
                                      </p:cBhvr>
                                      <p:to>
                                        <p:strVal val="visible"/>
                                      </p:to>
                                    </p:set>
                                    <p:animEffect transition="in" filter="checkerboard(across)">
                                      <p:cBhvr>
                                        <p:cTn id="27" dur="500"/>
                                        <p:tgtEl>
                                          <p:spTgt spid="1434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xit" presetSubtype="16" fill="hold" nodeType="clickEffect">
                                  <p:stCondLst>
                                    <p:cond delay="0"/>
                                  </p:stCondLst>
                                  <p:childTnLst>
                                    <p:animEffect transition="out" filter="box(in)">
                                      <p:cBhvr>
                                        <p:cTn id="31" dur="500"/>
                                        <p:tgtEl>
                                          <p:spTgt spid="14340"/>
                                        </p:tgtEl>
                                      </p:cBhvr>
                                    </p:animEffect>
                                    <p:set>
                                      <p:cBhvr>
                                        <p:cTn id="32" dur="1" fill="hold">
                                          <p:stCondLst>
                                            <p:cond delay="499"/>
                                          </p:stCondLst>
                                        </p:cTn>
                                        <p:tgtEl>
                                          <p:spTgt spid="14340"/>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14341"/>
                                        </p:tgtEl>
                                        <p:attrNameLst>
                                          <p:attrName>style.visibility</p:attrName>
                                        </p:attrNameLst>
                                      </p:cBhvr>
                                      <p:to>
                                        <p:strVal val="visible"/>
                                      </p:to>
                                    </p:set>
                                    <p:animEffect transition="in" filter="box(in)">
                                      <p:cBhvr>
                                        <p:cTn id="37"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a:extLst>
              <a:ext uri="{FF2B5EF4-FFF2-40B4-BE49-F238E27FC236}">
                <a16:creationId xmlns:a16="http://schemas.microsoft.com/office/drawing/2014/main" id="{BFC3CFA1-95AE-C745-9A1D-99552DD17E56}"/>
              </a:ext>
            </a:extLst>
          </p:cNvPr>
          <p:cNvSpPr txBox="1">
            <a:spLocks noChangeArrowheads="1"/>
          </p:cNvSpPr>
          <p:nvPr/>
        </p:nvSpPr>
        <p:spPr bwMode="auto">
          <a:xfrm>
            <a:off x="1219200" y="990600"/>
            <a:ext cx="6629400" cy="646113"/>
          </a:xfrm>
          <a:prstGeom prst="rect">
            <a:avLst/>
          </a:prstGeom>
          <a:noFill/>
          <a:ln w="9525">
            <a:noFill/>
            <a:miter lim="800000"/>
            <a:headEnd/>
            <a:tailEnd/>
          </a:ln>
          <a:effectLst/>
        </p:spPr>
        <p:txBody>
          <a:bodyPr>
            <a:spAutoFit/>
          </a:bodyPr>
          <a:lstStyle/>
          <a:p>
            <a:pPr algn="ctr" eaLnBrk="1" hangingPunct="1">
              <a:spcBef>
                <a:spcPct val="50000"/>
              </a:spcBef>
              <a:defRPr/>
            </a:pPr>
            <a:r>
              <a:rPr lang="vi-VN" sz="3600" b="1" dirty="0">
                <a:solidFill>
                  <a:srgbClr val="FF0000"/>
                </a:solidFill>
                <a:effectLst>
                  <a:outerShdw blurRad="38100" dist="38100" dir="2700000" algn="tl">
                    <a:srgbClr val="000000"/>
                  </a:outerShdw>
                </a:effectLst>
                <a:latin typeface="Times New Roman" panose="02020603050405020304" pitchFamily="18" charset="0"/>
                <a:cs typeface="Times New Roman" pitchFamily="18" charset="0"/>
              </a:rPr>
              <a:t>Phòng tránh </a:t>
            </a:r>
            <a:r>
              <a:rPr lang="en-US" sz="3600" b="1" dirty="0">
                <a:solidFill>
                  <a:srgbClr val="FF0000"/>
                </a:solidFill>
                <a:effectLst>
                  <a:outerShdw blurRad="38100" dist="38100" dir="2700000" algn="tl">
                    <a:srgbClr val="000000"/>
                  </a:outerShdw>
                </a:effectLst>
                <a:latin typeface="Times New Roman" panose="02020603050405020304" pitchFamily="18" charset="0"/>
                <a:cs typeface="Times New Roman" pitchFamily="18" charset="0"/>
              </a:rPr>
              <a:t>bị </a:t>
            </a:r>
            <a:r>
              <a:rPr lang="vi-VN" sz="3600" b="1" dirty="0">
                <a:solidFill>
                  <a:srgbClr val="FF0000"/>
                </a:solidFill>
                <a:effectLst>
                  <a:outerShdw blurRad="38100" dist="38100" dir="2700000" algn="tl">
                    <a:srgbClr val="000000"/>
                  </a:outerShdw>
                </a:effectLst>
                <a:latin typeface="Times New Roman" panose="02020603050405020304" pitchFamily="18" charset="0"/>
                <a:cs typeface="Times New Roman" pitchFamily="18" charset="0"/>
              </a:rPr>
              <a:t>xâm hại</a:t>
            </a:r>
            <a:endParaRPr lang="en-US" sz="3600" b="1" dirty="0">
              <a:solidFill>
                <a:srgbClr val="FF0000"/>
              </a:solidFill>
              <a:effectLst>
                <a:outerShdw blurRad="38100" dist="38100" dir="2700000" algn="tl">
                  <a:srgbClr val="000000"/>
                </a:outerShdw>
              </a:effectLst>
              <a:latin typeface="Times New Roman" panose="02020603050405020304" pitchFamily="18" charset="0"/>
              <a:cs typeface="Times New Roman" pitchFamily="18" charset="0"/>
            </a:endParaRPr>
          </a:p>
        </p:txBody>
      </p:sp>
      <p:sp>
        <p:nvSpPr>
          <p:cNvPr id="11267" name="Rectangle 3">
            <a:extLst>
              <a:ext uri="{FF2B5EF4-FFF2-40B4-BE49-F238E27FC236}">
                <a16:creationId xmlns:a16="http://schemas.microsoft.com/office/drawing/2014/main" id="{89ADECE6-C913-1B4E-82F6-999A3300CA13}"/>
              </a:ext>
            </a:extLst>
          </p:cNvPr>
          <p:cNvSpPr>
            <a:spLocks noChangeArrowheads="1"/>
          </p:cNvSpPr>
          <p:nvPr/>
        </p:nvSpPr>
        <p:spPr bwMode="auto">
          <a:xfrm>
            <a:off x="914400" y="228600"/>
            <a:ext cx="7315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u="sng">
                <a:solidFill>
                  <a:srgbClr val="0000FF"/>
                </a:solidFill>
                <a:latin typeface="Times New Roman" panose="02020603050405020304" pitchFamily="18" charset="0"/>
                <a:cs typeface="Times New Roman" panose="02020603050405020304" pitchFamily="18" charset="0"/>
              </a:rPr>
              <a:t>Môn</a:t>
            </a:r>
            <a:r>
              <a:rPr lang="en-US" altLang="en-US" sz="2400" b="1">
                <a:solidFill>
                  <a:srgbClr val="0000FF"/>
                </a:solidFill>
                <a:latin typeface="Times New Roman" panose="02020603050405020304" pitchFamily="18" charset="0"/>
                <a:cs typeface="Times New Roman" panose="02020603050405020304" pitchFamily="18" charset="0"/>
              </a:rPr>
              <a:t>:  </a:t>
            </a:r>
            <a:r>
              <a:rPr lang="vi-VN" altLang="en-US" sz="2400" b="1">
                <a:solidFill>
                  <a:srgbClr val="0000FF"/>
                </a:solidFill>
                <a:latin typeface="Times New Roman" panose="02020603050405020304" pitchFamily="18" charset="0"/>
                <a:cs typeface="Times New Roman" panose="02020603050405020304" pitchFamily="18" charset="0"/>
              </a:rPr>
              <a:t>Khoa học</a:t>
            </a:r>
            <a:endParaRPr lang="en-US" altLang="en-US" sz="2400" b="1">
              <a:solidFill>
                <a:srgbClr val="0000FF"/>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64473DC7-0067-974B-82B8-D041BD453328}"/>
              </a:ext>
            </a:extLst>
          </p:cNvPr>
          <p:cNvSpPr>
            <a:spLocks noChangeArrowheads="1"/>
          </p:cNvSpPr>
          <p:nvPr/>
        </p:nvSpPr>
        <p:spPr bwMode="auto">
          <a:xfrm>
            <a:off x="2971800" y="1828800"/>
            <a:ext cx="3429000" cy="1143000"/>
          </a:xfrm>
          <a:prstGeom prst="rect">
            <a:avLst/>
          </a:prstGeom>
          <a:solidFill>
            <a:srgbClr val="FFFF00"/>
          </a:solidFill>
          <a:ln w="9525" algn="ctr">
            <a:solidFill>
              <a:schemeClr val="tx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vi-VN" altLang="en-US" sz="3200" b="1">
                <a:solidFill>
                  <a:srgbClr val="FF0000"/>
                </a:solidFill>
                <a:latin typeface="Times New Roman" panose="02020603050405020304" pitchFamily="18" charset="0"/>
              </a:rPr>
              <a:t>Các hình thức xâm hại trẻ em</a:t>
            </a:r>
            <a:endParaRPr lang="en-US" altLang="en-US" sz="3200" b="1">
              <a:solidFill>
                <a:srgbClr val="FF0000"/>
              </a:solidFill>
              <a:latin typeface="Times New Roman" panose="02020603050405020304" pitchFamily="18" charset="0"/>
            </a:endParaRPr>
          </a:p>
        </p:txBody>
      </p:sp>
      <p:sp>
        <p:nvSpPr>
          <p:cNvPr id="3" name="Rectangle 2">
            <a:extLst>
              <a:ext uri="{FF2B5EF4-FFF2-40B4-BE49-F238E27FC236}">
                <a16:creationId xmlns:a16="http://schemas.microsoft.com/office/drawing/2014/main" id="{835A937A-4248-D345-9F1D-01A49BFBD16A}"/>
              </a:ext>
            </a:extLst>
          </p:cNvPr>
          <p:cNvSpPr>
            <a:spLocks noChangeArrowheads="1"/>
          </p:cNvSpPr>
          <p:nvPr/>
        </p:nvSpPr>
        <p:spPr bwMode="auto">
          <a:xfrm>
            <a:off x="558800" y="4030663"/>
            <a:ext cx="1689100" cy="1905000"/>
          </a:xfrm>
          <a:prstGeom prst="rect">
            <a:avLst/>
          </a:prstGeom>
          <a:solidFill>
            <a:schemeClr val="accent1"/>
          </a:solidFill>
          <a:ln w="9525" algn="ctr">
            <a:solidFill>
              <a:srgbClr val="00B05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3200" b="1">
                <a:solidFill>
                  <a:srgbClr val="0000FF"/>
                </a:solidFill>
                <a:latin typeface="Times New Roman" panose="02020603050405020304" pitchFamily="18" charset="0"/>
              </a:rPr>
              <a:t>Xâm hại thể chất</a:t>
            </a:r>
            <a:endParaRPr lang="en-US" altLang="en-US" sz="3200" b="1">
              <a:solidFill>
                <a:srgbClr val="0000FF"/>
              </a:solidFill>
              <a:latin typeface="Times New Roman" panose="02020603050405020304" pitchFamily="18" charset="0"/>
            </a:endParaRPr>
          </a:p>
        </p:txBody>
      </p:sp>
      <p:sp>
        <p:nvSpPr>
          <p:cNvPr id="4" name="Rectangle 3">
            <a:extLst>
              <a:ext uri="{FF2B5EF4-FFF2-40B4-BE49-F238E27FC236}">
                <a16:creationId xmlns:a16="http://schemas.microsoft.com/office/drawing/2014/main" id="{E83EDFA3-3B36-2B43-8D85-AEB7300B5F0F}"/>
              </a:ext>
            </a:extLst>
          </p:cNvPr>
          <p:cNvSpPr>
            <a:spLocks noChangeArrowheads="1"/>
          </p:cNvSpPr>
          <p:nvPr/>
        </p:nvSpPr>
        <p:spPr bwMode="auto">
          <a:xfrm>
            <a:off x="2527300" y="4030663"/>
            <a:ext cx="1831975" cy="1905000"/>
          </a:xfrm>
          <a:prstGeom prst="rect">
            <a:avLst/>
          </a:prstGeom>
          <a:solidFill>
            <a:srgbClr val="FF0000"/>
          </a:solidFill>
          <a:ln w="9525" algn="ctr">
            <a:solidFill>
              <a:schemeClr val="tx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3200" b="1">
                <a:solidFill>
                  <a:srgbClr val="0000FF"/>
                </a:solidFill>
                <a:latin typeface="Times New Roman" panose="02020603050405020304" pitchFamily="18" charset="0"/>
              </a:rPr>
              <a:t>Xâm hại tinh thần</a:t>
            </a:r>
            <a:endParaRPr lang="en-US" altLang="en-US" sz="3200" b="1">
              <a:solidFill>
                <a:srgbClr val="0000FF"/>
              </a:solidFill>
              <a:latin typeface="Times New Roman" panose="02020603050405020304" pitchFamily="18" charset="0"/>
            </a:endParaRPr>
          </a:p>
        </p:txBody>
      </p:sp>
      <p:sp>
        <p:nvSpPr>
          <p:cNvPr id="5" name="Rectangle 4">
            <a:extLst>
              <a:ext uri="{FF2B5EF4-FFF2-40B4-BE49-F238E27FC236}">
                <a16:creationId xmlns:a16="http://schemas.microsoft.com/office/drawing/2014/main" id="{2EF1C6F4-E713-304D-AD31-40195A8B36E4}"/>
              </a:ext>
            </a:extLst>
          </p:cNvPr>
          <p:cNvSpPr>
            <a:spLocks noChangeArrowheads="1"/>
          </p:cNvSpPr>
          <p:nvPr/>
        </p:nvSpPr>
        <p:spPr bwMode="auto">
          <a:xfrm>
            <a:off x="4568825" y="4029075"/>
            <a:ext cx="1806575" cy="1905000"/>
          </a:xfrm>
          <a:prstGeom prst="rect">
            <a:avLst/>
          </a:prstGeom>
          <a:solidFill>
            <a:srgbClr val="FF9900"/>
          </a:solidFill>
          <a:ln w="9525" algn="ctr">
            <a:solidFill>
              <a:schemeClr val="tx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3200" b="1">
                <a:solidFill>
                  <a:srgbClr val="0000FF"/>
                </a:solidFill>
                <a:latin typeface="Times New Roman" panose="02020603050405020304" pitchFamily="18" charset="0"/>
              </a:rPr>
              <a:t>Xâm hại tình dục</a:t>
            </a:r>
            <a:endParaRPr lang="en-US" altLang="en-US" sz="3200" b="1">
              <a:solidFill>
                <a:srgbClr val="0000FF"/>
              </a:solidFill>
              <a:latin typeface="Times New Roman" panose="02020603050405020304" pitchFamily="18" charset="0"/>
            </a:endParaRPr>
          </a:p>
        </p:txBody>
      </p:sp>
      <p:sp>
        <p:nvSpPr>
          <p:cNvPr id="6" name="Rectangle 5">
            <a:extLst>
              <a:ext uri="{FF2B5EF4-FFF2-40B4-BE49-F238E27FC236}">
                <a16:creationId xmlns:a16="http://schemas.microsoft.com/office/drawing/2014/main" id="{A80FCB67-64A8-EF4C-93D4-887EAFC3A9A7}"/>
              </a:ext>
            </a:extLst>
          </p:cNvPr>
          <p:cNvSpPr>
            <a:spLocks noChangeArrowheads="1"/>
          </p:cNvSpPr>
          <p:nvPr/>
        </p:nvSpPr>
        <p:spPr bwMode="auto">
          <a:xfrm>
            <a:off x="6815138" y="4010025"/>
            <a:ext cx="1871662" cy="1905000"/>
          </a:xfrm>
          <a:prstGeom prst="rect">
            <a:avLst/>
          </a:prstGeom>
          <a:solidFill>
            <a:srgbClr val="00B0F0"/>
          </a:solidFill>
          <a:ln w="9525" algn="ctr">
            <a:solidFill>
              <a:schemeClr val="tx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3200" b="1">
                <a:solidFill>
                  <a:srgbClr val="0000FF"/>
                </a:solidFill>
                <a:latin typeface="Times New Roman" panose="02020603050405020304" pitchFamily="18" charset="0"/>
              </a:rPr>
              <a:t> Sao</a:t>
            </a:r>
            <a:r>
              <a:rPr lang="en-US" altLang="en-US" sz="3200" b="1">
                <a:solidFill>
                  <a:srgbClr val="0000FF"/>
                </a:solidFill>
                <a:latin typeface="Times New Roman" panose="02020603050405020304" pitchFamily="18" charset="0"/>
              </a:rPr>
              <a:t> </a:t>
            </a:r>
            <a:r>
              <a:rPr lang="vi-VN" altLang="en-US" sz="3200" b="1">
                <a:solidFill>
                  <a:srgbClr val="0000FF"/>
                </a:solidFill>
                <a:latin typeface="Times New Roman" panose="02020603050405020304" pitchFamily="18" charset="0"/>
              </a:rPr>
              <a:t>nhãng,  không  quan tâm</a:t>
            </a:r>
            <a:endParaRPr lang="en-US" altLang="en-US" sz="3200" b="1">
              <a:solidFill>
                <a:srgbClr val="0000FF"/>
              </a:solidFill>
              <a:latin typeface="Times New Roman" panose="02020603050405020304" pitchFamily="18" charset="0"/>
            </a:endParaRPr>
          </a:p>
          <a:p>
            <a:pPr eaLnBrk="1" hangingPunct="1"/>
            <a:endParaRPr lang="en-US" altLang="en-US" sz="3200" b="1">
              <a:solidFill>
                <a:srgbClr val="0000FF"/>
              </a:solidFill>
              <a:latin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55041277-EFA2-9745-A52B-048766CB0868}"/>
              </a:ext>
            </a:extLst>
          </p:cNvPr>
          <p:cNvCxnSpPr>
            <a:stCxn id="2" idx="2"/>
            <a:endCxn id="3" idx="0"/>
          </p:cNvCxnSpPr>
          <p:nvPr/>
        </p:nvCxnSpPr>
        <p:spPr bwMode="auto">
          <a:xfrm flipH="1">
            <a:off x="1403350" y="2971800"/>
            <a:ext cx="3282950" cy="1058863"/>
          </a:xfrm>
          <a:prstGeom prst="straightConnector1">
            <a:avLst/>
          </a:prstGeom>
          <a:solidFill>
            <a:schemeClr val="accent1"/>
          </a:solidFill>
          <a:ln w="38100" cap="flat" cmpd="sng" algn="ctr">
            <a:solidFill>
              <a:schemeClr val="tx1">
                <a:lumMod val="10000"/>
              </a:schemeClr>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698C47AD-1CEF-6E40-ADF5-40ABA1166353}"/>
              </a:ext>
            </a:extLst>
          </p:cNvPr>
          <p:cNvCxnSpPr>
            <a:stCxn id="2" idx="2"/>
            <a:endCxn id="4" idx="0"/>
          </p:cNvCxnSpPr>
          <p:nvPr/>
        </p:nvCxnSpPr>
        <p:spPr bwMode="auto">
          <a:xfrm flipH="1">
            <a:off x="3443288" y="2971800"/>
            <a:ext cx="1243012" cy="1058863"/>
          </a:xfrm>
          <a:prstGeom prst="straightConnector1">
            <a:avLst/>
          </a:prstGeom>
          <a:solidFill>
            <a:schemeClr val="accent1"/>
          </a:solidFill>
          <a:ln w="38100" cap="flat" cmpd="sng" algn="ctr">
            <a:solidFill>
              <a:schemeClr val="tx1">
                <a:lumMod val="10000"/>
              </a:schemeClr>
            </a:solidFill>
            <a:prstDash val="solid"/>
            <a:round/>
            <a:headEnd type="none" w="med" len="med"/>
            <a:tailEnd type="triangle"/>
          </a:ln>
          <a:effectLst/>
        </p:spPr>
      </p:cxnSp>
      <p:cxnSp>
        <p:nvCxnSpPr>
          <p:cNvPr id="12" name="Straight Arrow Connector 11">
            <a:extLst>
              <a:ext uri="{FF2B5EF4-FFF2-40B4-BE49-F238E27FC236}">
                <a16:creationId xmlns:a16="http://schemas.microsoft.com/office/drawing/2014/main" id="{D4711683-97E6-2A44-8A9E-C40621F468A3}"/>
              </a:ext>
            </a:extLst>
          </p:cNvPr>
          <p:cNvCxnSpPr>
            <a:stCxn id="2" idx="2"/>
            <a:endCxn id="5" idx="0"/>
          </p:cNvCxnSpPr>
          <p:nvPr/>
        </p:nvCxnSpPr>
        <p:spPr bwMode="auto">
          <a:xfrm>
            <a:off x="4686300" y="2971800"/>
            <a:ext cx="785813" cy="1057275"/>
          </a:xfrm>
          <a:prstGeom prst="straightConnector1">
            <a:avLst/>
          </a:prstGeom>
          <a:solidFill>
            <a:schemeClr val="accent1"/>
          </a:solidFill>
          <a:ln w="38100" cap="flat" cmpd="sng" algn="ctr">
            <a:solidFill>
              <a:schemeClr val="tx1">
                <a:lumMod val="10000"/>
              </a:schemeClr>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9F4C1BD6-4CCE-E847-A64A-8181DE99CA1C}"/>
              </a:ext>
            </a:extLst>
          </p:cNvPr>
          <p:cNvCxnSpPr/>
          <p:nvPr/>
        </p:nvCxnSpPr>
        <p:spPr bwMode="auto">
          <a:xfrm>
            <a:off x="4686300" y="2971800"/>
            <a:ext cx="3065463" cy="1038225"/>
          </a:xfrm>
          <a:prstGeom prst="straightConnector1">
            <a:avLst/>
          </a:prstGeom>
          <a:solidFill>
            <a:schemeClr val="accent1"/>
          </a:solidFill>
          <a:ln w="38100" cap="flat" cmpd="sng" algn="ctr">
            <a:solidFill>
              <a:schemeClr val="tx1">
                <a:lumMod val="10000"/>
              </a:schemeClr>
            </a:solidFill>
            <a:prstDash val="solid"/>
            <a:round/>
            <a:headEnd type="none" w="med" len="med"/>
            <a:tailEnd type="triangle"/>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arn(inVertical)">
                                      <p:cBhvr>
                                        <p:cTn id="42" dur="500"/>
                                        <p:tgtEl>
                                          <p:spTgt spid="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circle(in)">
                                      <p:cBhvr>
                                        <p:cTn id="5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4ee16933ee8154ecc3025b99153a4498">
            <a:extLst>
              <a:ext uri="{FF2B5EF4-FFF2-40B4-BE49-F238E27FC236}">
                <a16:creationId xmlns:a16="http://schemas.microsoft.com/office/drawing/2014/main" id="{2D0C0093-F830-914D-AD13-5817F08DE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
            <a:extLst>
              <a:ext uri="{FF2B5EF4-FFF2-40B4-BE49-F238E27FC236}">
                <a16:creationId xmlns:a16="http://schemas.microsoft.com/office/drawing/2014/main" id="{844324C9-BED6-1844-8A89-7734BBE659A2}"/>
              </a:ext>
            </a:extLst>
          </p:cNvPr>
          <p:cNvSpPr txBox="1">
            <a:spLocks noChangeArrowheads="1"/>
          </p:cNvSpPr>
          <p:nvPr/>
        </p:nvSpPr>
        <p:spPr bwMode="auto">
          <a:xfrm>
            <a:off x="381000" y="2057400"/>
            <a:ext cx="8763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rgbClr val="9900FF"/>
                </a:solidFill>
                <a:latin typeface="Times New Roman" panose="02020603050405020304" pitchFamily="18" charset="0"/>
                <a:cs typeface="Times New Roman" panose="02020603050405020304" pitchFamily="18" charset="0"/>
              </a:rPr>
              <a:t>1. Một số tình huống có thể dẫn đến nguy cơ bị xâm hại</a:t>
            </a:r>
          </a:p>
        </p:txBody>
      </p:sp>
      <p:sp>
        <p:nvSpPr>
          <p:cNvPr id="12292" name="Rectangle 4">
            <a:extLst>
              <a:ext uri="{FF2B5EF4-FFF2-40B4-BE49-F238E27FC236}">
                <a16:creationId xmlns:a16="http://schemas.microsoft.com/office/drawing/2014/main" id="{76584115-33D3-E646-A263-6C250BBBBA8E}"/>
              </a:ext>
            </a:extLst>
          </p:cNvPr>
          <p:cNvSpPr>
            <a:spLocks noChangeArrowheads="1"/>
          </p:cNvSpPr>
          <p:nvPr/>
        </p:nvSpPr>
        <p:spPr bwMode="auto">
          <a:xfrm>
            <a:off x="152400" y="3657600"/>
            <a:ext cx="81010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a:solidFill>
                  <a:srgbClr val="9900FF"/>
                </a:solidFill>
                <a:latin typeface="Times New Roman" panose="02020603050405020304" pitchFamily="18" charset="0"/>
                <a:cs typeface="Times New Roman" panose="02020603050405020304" pitchFamily="18" charset="0"/>
              </a:rPr>
              <a:t>  </a:t>
            </a:r>
            <a:r>
              <a:rPr lang="en-US" altLang="en-US" sz="2800" b="1">
                <a:solidFill>
                  <a:srgbClr val="9900FF"/>
                </a:solidFill>
                <a:latin typeface="Times New Roman" panose="02020603050405020304" pitchFamily="18" charset="0"/>
                <a:cs typeface="Times New Roman" panose="02020603050405020304" pitchFamily="18" charset="0"/>
              </a:rPr>
              <a:t>3. Quy tắc “Năm ngón tay”</a:t>
            </a:r>
          </a:p>
        </p:txBody>
      </p:sp>
      <p:sp>
        <p:nvSpPr>
          <p:cNvPr id="8" name="Rectangle 7">
            <a:extLst>
              <a:ext uri="{FF2B5EF4-FFF2-40B4-BE49-F238E27FC236}">
                <a16:creationId xmlns:a16="http://schemas.microsoft.com/office/drawing/2014/main" id="{9ED3F04F-1E57-2142-8ED7-F045DFB9FF03}"/>
              </a:ext>
            </a:extLst>
          </p:cNvPr>
          <p:cNvSpPr/>
          <p:nvPr/>
        </p:nvSpPr>
        <p:spPr>
          <a:xfrm>
            <a:off x="842645" y="1247319"/>
            <a:ext cx="7467600" cy="707886"/>
          </a:xfrm>
          <a:prstGeom prst="rect">
            <a:avLst/>
          </a:prstGeom>
          <a:noFill/>
        </p:spPr>
        <p:txBody>
          <a:bodyPr>
            <a:spAutoFit/>
          </a:bodyPr>
          <a:lstStyle/>
          <a:p>
            <a:pPr algn="ctr" eaLnBrk="1" hangingPunct="1">
              <a:defRPr/>
            </a:pPr>
            <a:r>
              <a:rPr lang="en-US" sz="4000" b="1" i="1" dirty="0" err="1">
                <a:ln w="10541" cmpd="sng">
                  <a:solidFill>
                    <a:schemeClr val="accent1">
                      <a:shade val="88000"/>
                      <a:satMod val="110000"/>
                    </a:schemeClr>
                  </a:solidFill>
                  <a:prstDash val="solid"/>
                </a:ln>
                <a:solidFill>
                  <a:srgbClr val="FF0000"/>
                </a:solidFill>
                <a:latin typeface="Times New Roman" pitchFamily="18" charset="0"/>
                <a:cs typeface="+mn-cs"/>
              </a:rPr>
              <a:t>Phòng</a:t>
            </a:r>
            <a:r>
              <a:rPr lang="en-US" sz="4000" b="1" i="1" dirty="0">
                <a:ln w="10541" cmpd="sng">
                  <a:solidFill>
                    <a:schemeClr val="accent1">
                      <a:shade val="88000"/>
                      <a:satMod val="110000"/>
                    </a:schemeClr>
                  </a:solidFill>
                  <a:prstDash val="solid"/>
                </a:ln>
                <a:solidFill>
                  <a:srgbClr val="FF0000"/>
                </a:solidFill>
                <a:latin typeface="Times New Roman" pitchFamily="18" charset="0"/>
                <a:cs typeface="+mn-cs"/>
              </a:rPr>
              <a:t> </a:t>
            </a:r>
            <a:r>
              <a:rPr lang="en-US" sz="4000" b="1" i="1" dirty="0" err="1">
                <a:ln w="10541" cmpd="sng">
                  <a:solidFill>
                    <a:schemeClr val="accent1">
                      <a:shade val="88000"/>
                      <a:satMod val="110000"/>
                    </a:schemeClr>
                  </a:solidFill>
                  <a:prstDash val="solid"/>
                </a:ln>
                <a:solidFill>
                  <a:srgbClr val="FF0000"/>
                </a:solidFill>
                <a:latin typeface="Times New Roman" pitchFamily="18" charset="0"/>
                <a:cs typeface="+mn-cs"/>
              </a:rPr>
              <a:t>tránh</a:t>
            </a:r>
            <a:r>
              <a:rPr lang="en-US" sz="4000" b="1" i="1" dirty="0">
                <a:ln w="10541" cmpd="sng">
                  <a:solidFill>
                    <a:schemeClr val="accent1">
                      <a:shade val="88000"/>
                      <a:satMod val="110000"/>
                    </a:schemeClr>
                  </a:solidFill>
                  <a:prstDash val="solid"/>
                </a:ln>
                <a:solidFill>
                  <a:srgbClr val="FF0000"/>
                </a:solidFill>
                <a:latin typeface="Times New Roman" pitchFamily="18" charset="0"/>
                <a:cs typeface="+mn-cs"/>
              </a:rPr>
              <a:t> </a:t>
            </a:r>
            <a:r>
              <a:rPr lang="en-US" sz="4000" b="1" i="1" dirty="0" err="1">
                <a:ln w="10541" cmpd="sng">
                  <a:solidFill>
                    <a:schemeClr val="accent1">
                      <a:shade val="88000"/>
                      <a:satMod val="110000"/>
                    </a:schemeClr>
                  </a:solidFill>
                  <a:prstDash val="solid"/>
                </a:ln>
                <a:solidFill>
                  <a:srgbClr val="FF0000"/>
                </a:solidFill>
                <a:latin typeface="Times New Roman" pitchFamily="18" charset="0"/>
                <a:cs typeface="+mn-cs"/>
              </a:rPr>
              <a:t>bị</a:t>
            </a:r>
            <a:r>
              <a:rPr lang="en-US" sz="4000" b="1" i="1" dirty="0">
                <a:ln w="10541" cmpd="sng">
                  <a:solidFill>
                    <a:schemeClr val="accent1">
                      <a:shade val="88000"/>
                      <a:satMod val="110000"/>
                    </a:schemeClr>
                  </a:solidFill>
                  <a:prstDash val="solid"/>
                </a:ln>
                <a:solidFill>
                  <a:srgbClr val="FF0000"/>
                </a:solidFill>
                <a:latin typeface="Times New Roman" pitchFamily="18" charset="0"/>
                <a:cs typeface="+mn-cs"/>
              </a:rPr>
              <a:t> </a:t>
            </a:r>
            <a:r>
              <a:rPr lang="en-US" sz="4000" b="1" i="1" dirty="0" err="1">
                <a:ln w="10541" cmpd="sng">
                  <a:solidFill>
                    <a:schemeClr val="accent1">
                      <a:shade val="88000"/>
                      <a:satMod val="110000"/>
                    </a:schemeClr>
                  </a:solidFill>
                  <a:prstDash val="solid"/>
                </a:ln>
                <a:solidFill>
                  <a:srgbClr val="FF0000"/>
                </a:solidFill>
                <a:latin typeface="Times New Roman" pitchFamily="18" charset="0"/>
                <a:cs typeface="+mn-cs"/>
              </a:rPr>
              <a:t>xâm</a:t>
            </a:r>
            <a:r>
              <a:rPr lang="en-US" sz="4000" b="1" i="1" dirty="0">
                <a:ln w="10541" cmpd="sng">
                  <a:solidFill>
                    <a:schemeClr val="accent1">
                      <a:shade val="88000"/>
                      <a:satMod val="110000"/>
                    </a:schemeClr>
                  </a:solidFill>
                  <a:prstDash val="solid"/>
                </a:ln>
                <a:solidFill>
                  <a:srgbClr val="FF0000"/>
                </a:solidFill>
                <a:latin typeface="Times New Roman" pitchFamily="18" charset="0"/>
                <a:cs typeface="+mn-cs"/>
              </a:rPr>
              <a:t> </a:t>
            </a:r>
            <a:r>
              <a:rPr lang="en-US" sz="4000" b="1" i="1" dirty="0" err="1">
                <a:ln w="10541" cmpd="sng">
                  <a:solidFill>
                    <a:schemeClr val="accent1">
                      <a:shade val="88000"/>
                      <a:satMod val="110000"/>
                    </a:schemeClr>
                  </a:solidFill>
                  <a:prstDash val="solid"/>
                </a:ln>
                <a:solidFill>
                  <a:srgbClr val="FF0000"/>
                </a:solidFill>
                <a:latin typeface="Times New Roman" pitchFamily="18" charset="0"/>
                <a:cs typeface="+mn-cs"/>
              </a:rPr>
              <a:t>hại</a:t>
            </a:r>
            <a:endParaRPr lang="en-US" sz="4000" b="1" dirty="0">
              <a:ln w="10541" cmpd="sng">
                <a:solidFill>
                  <a:schemeClr val="accent1">
                    <a:shade val="88000"/>
                    <a:satMod val="110000"/>
                  </a:schemeClr>
                </a:solidFill>
                <a:prstDash val="solid"/>
              </a:ln>
              <a:solidFill>
                <a:srgbClr val="FF0000"/>
              </a:solidFill>
              <a:latin typeface="Arial" charset="0"/>
              <a:cs typeface="+mn-cs"/>
            </a:endParaRPr>
          </a:p>
        </p:txBody>
      </p:sp>
      <p:sp>
        <p:nvSpPr>
          <p:cNvPr id="12294" name="Rectangle 2">
            <a:extLst>
              <a:ext uri="{FF2B5EF4-FFF2-40B4-BE49-F238E27FC236}">
                <a16:creationId xmlns:a16="http://schemas.microsoft.com/office/drawing/2014/main" id="{8089EFC3-844A-9E4C-BAB4-0D3829AF4516}"/>
              </a:ext>
            </a:extLst>
          </p:cNvPr>
          <p:cNvSpPr txBox="1">
            <a:spLocks noChangeArrowheads="1"/>
          </p:cNvSpPr>
          <p:nvPr/>
        </p:nvSpPr>
        <p:spPr bwMode="auto">
          <a:xfrm>
            <a:off x="381000" y="3048000"/>
            <a:ext cx="838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rgbClr val="9900FF"/>
                </a:solidFill>
                <a:latin typeface="Times New Roman" panose="02020603050405020304" pitchFamily="18" charset="0"/>
                <a:cs typeface="Times New Roman" panose="02020603050405020304" pitchFamily="18" charset="0"/>
              </a:rPr>
              <a:t>2. Ứng phó với nguy cơ bị xâm hại</a:t>
            </a:r>
          </a:p>
        </p:txBody>
      </p:sp>
    </p:spTree>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TotalTime>
  <Words>1205</Words>
  <Application>Microsoft Macintosh PowerPoint</Application>
  <PresentationFormat>On-screen Show (4:3)</PresentationFormat>
  <Paragraphs>129</Paragraphs>
  <Slides>28</Slides>
  <Notes>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40" baseType="lpstr">
      <vt:lpstr>宋体</vt:lpstr>
      <vt:lpstr>.VnTime</vt:lpstr>
      <vt:lpstr>Arial</vt:lpstr>
      <vt:lpstr>Calibri</vt:lpstr>
      <vt:lpstr>Ebrima</vt:lpstr>
      <vt:lpstr>Merriweather</vt:lpstr>
      <vt:lpstr>Muli</vt:lpstr>
      <vt:lpstr>Segoe UI</vt:lpstr>
      <vt:lpstr>Times New Roman</vt:lpstr>
      <vt:lpstr>Wingdings</vt:lpstr>
      <vt:lpstr>Default Design</vt:lpstr>
      <vt:lpstr>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lpstr>XIN CHÂN THÀNH CẢM ƠN! Chúc các con chăm ngoan, học tốt!</vt:lpstr>
    </vt:vector>
  </TitlesOfParts>
  <Company>HOANG KHIEN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NHIỆT LIỆT CHÀO MỪNG CÁC THẦY CÔ GIÁO VỀ DỰ GIỜ LỚP 5B  MÔN KHOA HỌC</dc:title>
  <dc:creator>Administrator</dc:creator>
  <cp:lastModifiedBy>Microsoft Office User</cp:lastModifiedBy>
  <cp:revision>85</cp:revision>
  <dcterms:created xsi:type="dcterms:W3CDTF">2020-11-02T09:08:13Z</dcterms:created>
  <dcterms:modified xsi:type="dcterms:W3CDTF">2022-10-20T20:55:55Z</dcterms:modified>
</cp:coreProperties>
</file>