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91" r:id="rId3"/>
    <p:sldId id="290" r:id="rId4"/>
    <p:sldId id="273" r:id="rId5"/>
    <p:sldId id="267" r:id="rId6"/>
    <p:sldId id="274" r:id="rId7"/>
    <p:sldId id="272" r:id="rId8"/>
    <p:sldId id="275" r:id="rId9"/>
    <p:sldId id="276" r:id="rId10"/>
    <p:sldId id="277" r:id="rId11"/>
    <p:sldId id="292" r:id="rId12"/>
    <p:sldId id="263" r:id="rId13"/>
    <p:sldId id="283" r:id="rId14"/>
    <p:sldId id="282" r:id="rId15"/>
    <p:sldId id="278" r:id="rId16"/>
    <p:sldId id="287" r:id="rId17"/>
    <p:sldId id="279" r:id="rId18"/>
    <p:sldId id="280" r:id="rId19"/>
    <p:sldId id="284" r:id="rId20"/>
    <p:sldId id="289" r:id="rId21"/>
    <p:sldId id="281" r:id="rId22"/>
  </p:sldIdLst>
  <p:sldSz cx="9144000" cy="54864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72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9BB2"/>
    <a:srgbClr val="FFFF7D"/>
    <a:srgbClr val="98E3FA"/>
    <a:srgbClr val="FFFFCC"/>
    <a:srgbClr val="C3FDFA"/>
    <a:srgbClr val="FF5050"/>
    <a:srgbClr val="80DABA"/>
    <a:srgbClr val="FFCC99"/>
    <a:srgbClr val="66BE85"/>
    <a:srgbClr val="FB31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6"/>
    <p:restoredTop sz="92722"/>
  </p:normalViewPr>
  <p:slideViewPr>
    <p:cSldViewPr>
      <p:cViewPr varScale="1">
        <p:scale>
          <a:sx n="77" d="100"/>
          <a:sy n="77" d="100"/>
        </p:scale>
        <p:origin x="980" y="56"/>
      </p:cViewPr>
      <p:guideLst>
        <p:guide orient="horz" pos="2160"/>
        <p:guide pos="2880"/>
        <p:guide orient="horz" pos="172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4340"/>
            <a:ext cx="7772400" cy="117602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108960"/>
            <a:ext cx="6400800" cy="140208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D5C137-029A-438E-B4B7-102E8DCC1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41DF74-A050-40B1-8090-AFF97E90F8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19711"/>
            <a:ext cx="2057400" cy="46812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9711"/>
            <a:ext cx="6019800" cy="46812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81D6BC-00FF-414A-A47C-39E8889B91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19711"/>
            <a:ext cx="8229600" cy="46812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8D4732-F7EC-4774-B750-C0AFBAE49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3C32B-74E3-47E8-B28C-E36D509FCA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525520"/>
            <a:ext cx="7772400" cy="108966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325371"/>
            <a:ext cx="7772400" cy="12001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723DE-6F03-4DC6-8FED-E49CAAF4D6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80161"/>
            <a:ext cx="4038600" cy="362077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99EA96-E1FE-4CFB-BCCE-8173177E9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8090"/>
            <a:ext cx="4040188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39900"/>
            <a:ext cx="4040188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28090"/>
            <a:ext cx="4041775" cy="51181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739900"/>
            <a:ext cx="4041775" cy="316103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E350A-3773-4910-9288-5C4CB698CA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4600B8-11BB-480D-A880-D11659852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D9FD51-FEBB-4448-BEB5-2A4403F08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18440"/>
            <a:ext cx="3008313" cy="92964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18441"/>
            <a:ext cx="5111750" cy="468249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48081"/>
            <a:ext cx="3008313" cy="375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831C8-EF71-40D1-9293-F4A77C1788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40480"/>
            <a:ext cx="5486400" cy="45339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90220"/>
            <a:ext cx="5486400" cy="32918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93870"/>
            <a:ext cx="5486400" cy="64389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2BDEF4-8F70-4437-B57F-8A151772F3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1971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80161"/>
            <a:ext cx="8229600" cy="362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996180"/>
            <a:ext cx="2895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996180"/>
            <a:ext cx="2133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7F15A3C3-9CE6-48FD-B419-DEED2829B6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14" name="Track02.WAV"/>
          </p:stSnd>
        </p:sndAc>
      </p:transition>
    </mc:Choice>
    <mc:Fallback xmlns="">
      <p:transition spd="slow">
        <p:fade/>
        <p:sndAc>
          <p:stSnd>
            <p:snd r:embed="rId15" name="Track02.WAV"/>
          </p:stSnd>
        </p:sndAc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14.wmf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1600200"/>
            <a:ext cx="8458200" cy="2514600"/>
          </a:xfrm>
          <a:prstGeom prst="roundRect">
            <a:avLst/>
          </a:prstGeom>
          <a:solidFill>
            <a:schemeClr val="bg1">
              <a:alpha val="79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228600" y="152400"/>
            <a:ext cx="2590800" cy="1004047"/>
          </a:xfrm>
          <a:prstGeom prst="roundRect">
            <a:avLst/>
          </a:prstGeom>
          <a:solidFill>
            <a:schemeClr val="bg1">
              <a:alpha val="4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KHỞI ĐỘNG</a:t>
            </a:r>
          </a:p>
        </p:txBody>
      </p:sp>
      <p:sp>
        <p:nvSpPr>
          <p:cNvPr id="4" name="Rectangle 3"/>
          <p:cNvSpPr/>
          <p:nvPr/>
        </p:nvSpPr>
        <p:spPr>
          <a:xfrm>
            <a:off x="3386384" y="362035"/>
            <a:ext cx="5040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 NHANH, AI ĐÚNG ?</a:t>
            </a:r>
          </a:p>
        </p:txBody>
      </p:sp>
      <p:sp>
        <p:nvSpPr>
          <p:cNvPr id="411" name="Text Box 8"/>
          <p:cNvSpPr txBox="1">
            <a:spLocks noChangeArrowheads="1"/>
          </p:cNvSpPr>
          <p:nvPr/>
        </p:nvSpPr>
        <p:spPr bwMode="auto">
          <a:xfrm>
            <a:off x="457200" y="1844148"/>
            <a:ext cx="830580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XIX, …(1)….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…(2)....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…(3)...: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..(4)…,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39253" y="4545106"/>
            <a:ext cx="2209800" cy="609600"/>
          </a:xfrm>
          <a:prstGeom prst="round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ounded Rectangle 412"/>
          <p:cNvSpPr/>
          <p:nvPr/>
        </p:nvSpPr>
        <p:spPr>
          <a:xfrm>
            <a:off x="6781800" y="4572000"/>
            <a:ext cx="1519518" cy="60960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Rounded Rectangle 413"/>
          <p:cNvSpPr/>
          <p:nvPr/>
        </p:nvSpPr>
        <p:spPr>
          <a:xfrm>
            <a:off x="764241" y="4572000"/>
            <a:ext cx="1519518" cy="609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5032662" y="4554071"/>
            <a:ext cx="1519518" cy="6096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4" name="Text Box 11"/>
          <p:cNvSpPr txBox="1">
            <a:spLocks noChangeArrowheads="1"/>
          </p:cNvSpPr>
          <p:nvPr/>
        </p:nvSpPr>
        <p:spPr bwMode="auto">
          <a:xfrm>
            <a:off x="304800" y="1767840"/>
            <a:ext cx="8610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b="1">
              <a:solidFill>
                <a:srgbClr val="0000FF"/>
              </a:solidFill>
            </a:endParaRPr>
          </a:p>
          <a:p>
            <a:pPr>
              <a:spcBef>
                <a:spcPct val="50000"/>
              </a:spcBef>
            </a:pPr>
            <a:endParaRPr lang="en-US" sz="3600" b="1">
              <a:solidFill>
                <a:srgbClr val="9900CC"/>
              </a:solidFill>
            </a:endParaRPr>
          </a:p>
        </p:txBody>
      </p:sp>
      <p:sp>
        <p:nvSpPr>
          <p:cNvPr id="26636" name="Rectangle 12"/>
          <p:cNvSpPr>
            <a:spLocks noChangeArrowheads="1"/>
          </p:cNvSpPr>
          <p:nvPr/>
        </p:nvSpPr>
        <p:spPr bwMode="auto">
          <a:xfrm>
            <a:off x="990600" y="177993"/>
            <a:ext cx="5828840" cy="646331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FF00"/>
                </a:solidFill>
              </a:rPr>
              <a:t>1.1904 </a:t>
            </a:r>
            <a:r>
              <a:rPr lang="en-US" sz="3600" b="1" dirty="0" err="1">
                <a:solidFill>
                  <a:srgbClr val="FFFF00"/>
                </a:solidFill>
              </a:rPr>
              <a:t>diễn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ra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sư</a:t>
            </a:r>
            <a:r>
              <a:rPr lang="en-US" sz="3600" b="1" dirty="0">
                <a:solidFill>
                  <a:srgbClr val="FFFF00"/>
                </a:solidFill>
              </a:rPr>
              <a:t>̣ </a:t>
            </a:r>
            <a:r>
              <a:rPr lang="en-US" sz="3600" b="1" dirty="0" err="1">
                <a:solidFill>
                  <a:srgbClr val="FFFF00"/>
                </a:solidFill>
              </a:rPr>
              <a:t>kiện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gi</a:t>
            </a:r>
            <a:r>
              <a:rPr lang="en-US" sz="3600" b="1" dirty="0">
                <a:solidFill>
                  <a:srgbClr val="FFFF00"/>
                </a:solidFill>
              </a:rPr>
              <a:t>̀?</a:t>
            </a:r>
          </a:p>
        </p:txBody>
      </p:sp>
      <p:sp>
        <p:nvSpPr>
          <p:cNvPr id="26637" name="Rectangle 13"/>
          <p:cNvSpPr>
            <a:spLocks noChangeArrowheads="1"/>
          </p:cNvSpPr>
          <p:nvPr/>
        </p:nvSpPr>
        <p:spPr bwMode="auto">
          <a:xfrm>
            <a:off x="0" y="1341120"/>
            <a:ext cx="858600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9900CC"/>
                </a:solidFill>
              </a:rPr>
              <a:t>- </a:t>
            </a:r>
            <a:r>
              <a:rPr lang="en-US" sz="3200" b="1" dirty="0" err="1">
                <a:solidFill>
                  <a:srgbClr val="9900CC"/>
                </a:solidFill>
              </a:rPr>
              <a:t>Năm</a:t>
            </a:r>
            <a:r>
              <a:rPr lang="en-US" sz="3200" b="1" dirty="0">
                <a:solidFill>
                  <a:srgbClr val="9900CC"/>
                </a:solidFill>
              </a:rPr>
              <a:t> 1904 </a:t>
            </a:r>
            <a:r>
              <a:rPr lang="en-US" sz="3200" b="1" dirty="0" err="1">
                <a:solidFill>
                  <a:srgbClr val="9900CC"/>
                </a:solidFill>
              </a:rPr>
              <a:t>Phan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Bội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Châu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lập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Hội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Duy</a:t>
            </a:r>
            <a:r>
              <a:rPr lang="en-US" sz="3200" b="1" dirty="0">
                <a:solidFill>
                  <a:srgbClr val="9900CC"/>
                </a:solidFill>
              </a:rPr>
              <a:t> </a:t>
            </a:r>
            <a:r>
              <a:rPr lang="en-US" sz="3200" b="1" dirty="0" err="1">
                <a:solidFill>
                  <a:srgbClr val="9900CC"/>
                </a:solidFill>
              </a:rPr>
              <a:t>Tân</a:t>
            </a:r>
            <a:endParaRPr lang="en-US" sz="3200" b="1" dirty="0">
              <a:solidFill>
                <a:srgbClr val="9900CC"/>
              </a:solidFill>
            </a:endParaRPr>
          </a:p>
        </p:txBody>
      </p:sp>
      <p:sp>
        <p:nvSpPr>
          <p:cNvPr id="26638" name="Rectangle 14"/>
          <p:cNvSpPr>
            <a:spLocks noChangeArrowheads="1"/>
          </p:cNvSpPr>
          <p:nvPr/>
        </p:nvSpPr>
        <p:spPr bwMode="auto">
          <a:xfrm>
            <a:off x="2971800" y="501159"/>
            <a:ext cx="7239000" cy="1261884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</a:rPr>
              <a:t>2. </a:t>
            </a:r>
            <a:r>
              <a:rPr lang="en-US" sz="3200" b="1" dirty="0" err="1">
                <a:solidFill>
                  <a:srgbClr val="FFFF00"/>
                </a:solidFill>
              </a:rPr>
              <a:t>Năm</a:t>
            </a:r>
            <a:r>
              <a:rPr lang="en-US" sz="3200" b="1" dirty="0">
                <a:solidFill>
                  <a:srgbClr val="FFFF00"/>
                </a:solidFill>
              </a:rPr>
              <a:t> 1905 </a:t>
            </a:r>
            <a:r>
              <a:rPr lang="en-US" sz="3200" b="1" dirty="0" err="1">
                <a:solidFill>
                  <a:srgbClr val="FFFF00"/>
                </a:solidFill>
              </a:rPr>
              <a:t>Phan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Bội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Châu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đưa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thanh</a:t>
            </a:r>
            <a:r>
              <a:rPr lang="en-US" sz="3200" b="1" dirty="0">
                <a:solidFill>
                  <a:srgbClr val="FFFF00"/>
                </a:solidFill>
              </a:rPr>
              <a:t>  </a:t>
            </a:r>
            <a:r>
              <a:rPr lang="en-US" sz="3200" b="1" dirty="0" err="1">
                <a:solidFill>
                  <a:srgbClr val="FFFF00"/>
                </a:solidFill>
              </a:rPr>
              <a:t>niên</a:t>
            </a:r>
            <a:r>
              <a:rPr lang="en-US" sz="3200" b="1" dirty="0">
                <a:solidFill>
                  <a:srgbClr val="FFFF00"/>
                </a:solidFill>
              </a:rPr>
              <a:t> sang </a:t>
            </a:r>
            <a:r>
              <a:rPr lang="en-US" sz="3200" b="1" dirty="0" err="1">
                <a:solidFill>
                  <a:srgbClr val="FFFF00"/>
                </a:solidFill>
              </a:rPr>
              <a:t>Nhật</a:t>
            </a:r>
            <a:r>
              <a:rPr lang="en-US" sz="2800" b="1" dirty="0"/>
              <a:t> </a:t>
            </a:r>
            <a:r>
              <a:rPr lang="en-US" sz="4400" b="1" dirty="0" err="1">
                <a:solidFill>
                  <a:srgbClr val="FFFF00"/>
                </a:solidFill>
              </a:rPr>
              <a:t>l</a:t>
            </a:r>
            <a:r>
              <a:rPr lang="en-US" sz="3200" b="1" dirty="0" err="1">
                <a:solidFill>
                  <a:srgbClr val="FFFF00"/>
                </a:solidFill>
              </a:rPr>
              <a:t>àm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gì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gi</a:t>
            </a:r>
            <a:r>
              <a:rPr lang="en-US" sz="3200" b="1" dirty="0">
                <a:solidFill>
                  <a:srgbClr val="FFFF00"/>
                </a:solidFill>
              </a:rPr>
              <a:t>̀?</a:t>
            </a:r>
          </a:p>
        </p:txBody>
      </p:sp>
      <p:sp>
        <p:nvSpPr>
          <p:cNvPr id="26639" name="Rectangle 15"/>
          <p:cNvSpPr>
            <a:spLocks noChangeArrowheads="1"/>
          </p:cNvSpPr>
          <p:nvPr/>
        </p:nvSpPr>
        <p:spPr bwMode="auto">
          <a:xfrm>
            <a:off x="0" y="1950720"/>
            <a:ext cx="84645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9900CC"/>
                </a:solidFill>
              </a:rPr>
              <a:t>- </a:t>
            </a:r>
            <a:r>
              <a:rPr lang="en-US" sz="3600" b="1" dirty="0" err="1">
                <a:solidFill>
                  <a:srgbClr val="9900CC"/>
                </a:solidFill>
              </a:rPr>
              <a:t>Năm</a:t>
            </a:r>
            <a:r>
              <a:rPr lang="en-US" sz="3600" b="1" dirty="0">
                <a:solidFill>
                  <a:srgbClr val="9900CC"/>
                </a:solidFill>
              </a:rPr>
              <a:t> 1905 </a:t>
            </a:r>
            <a:r>
              <a:rPr lang="en-US" sz="3600" b="1" dirty="0" err="1">
                <a:solidFill>
                  <a:srgbClr val="9900CC"/>
                </a:solidFill>
              </a:rPr>
              <a:t>ông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đưa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thanh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niên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Việt</a:t>
            </a:r>
            <a:r>
              <a:rPr lang="en-US" sz="3600" b="1" dirty="0">
                <a:solidFill>
                  <a:srgbClr val="9900CC"/>
                </a:solidFill>
              </a:rPr>
              <a:t> Nam sang </a:t>
            </a:r>
            <a:r>
              <a:rPr lang="en-US" sz="3600" b="1" dirty="0" err="1">
                <a:solidFill>
                  <a:srgbClr val="9900CC"/>
                </a:solidFill>
              </a:rPr>
              <a:t>Nhật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học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tập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vê</a:t>
            </a:r>
            <a:r>
              <a:rPr lang="en-US" sz="3600" b="1" dirty="0">
                <a:solidFill>
                  <a:srgbClr val="9900CC"/>
                </a:solidFill>
              </a:rPr>
              <a:t>̀ </a:t>
            </a:r>
            <a:r>
              <a:rPr lang="en-US" sz="3600" b="1" dirty="0" err="1">
                <a:solidFill>
                  <a:srgbClr val="9900CC"/>
                </a:solidFill>
              </a:rPr>
              <a:t>ki</a:t>
            </a:r>
            <a:r>
              <a:rPr lang="en-US" sz="3600" b="1" dirty="0">
                <a:solidFill>
                  <a:srgbClr val="9900CC"/>
                </a:solidFill>
              </a:rPr>
              <a:t>̃ </a:t>
            </a:r>
            <a:r>
              <a:rPr lang="en-US" sz="3600" b="1" dirty="0" err="1">
                <a:solidFill>
                  <a:srgbClr val="9900CC"/>
                </a:solidFill>
              </a:rPr>
              <a:t>thuật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va</a:t>
            </a:r>
            <a:r>
              <a:rPr lang="en-US" sz="3600" b="1" dirty="0">
                <a:solidFill>
                  <a:srgbClr val="9900CC"/>
                </a:solidFill>
              </a:rPr>
              <a:t>̀ </a:t>
            </a:r>
            <a:r>
              <a:rPr lang="en-US" sz="3600" b="1" dirty="0" err="1">
                <a:solidFill>
                  <a:srgbClr val="9900CC"/>
                </a:solidFill>
              </a:rPr>
              <a:t>quân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sư</a:t>
            </a:r>
            <a:r>
              <a:rPr lang="en-US" sz="3600" b="1" dirty="0">
                <a:solidFill>
                  <a:srgbClr val="9900CC"/>
                </a:solidFill>
              </a:rPr>
              <a:t>̣.</a:t>
            </a:r>
          </a:p>
        </p:txBody>
      </p:sp>
      <p:sp>
        <p:nvSpPr>
          <p:cNvPr id="26640" name="Rectangle 16"/>
          <p:cNvSpPr>
            <a:spLocks noChangeArrowheads="1"/>
          </p:cNvSpPr>
          <p:nvPr/>
        </p:nvSpPr>
        <p:spPr bwMode="auto">
          <a:xfrm>
            <a:off x="1828800" y="1763043"/>
            <a:ext cx="7639050" cy="1077218"/>
          </a:xfrm>
          <a:prstGeom prst="rect">
            <a:avLst/>
          </a:prstGeom>
          <a:solidFill>
            <a:srgbClr val="0000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FFFF00"/>
                </a:solidFill>
              </a:rPr>
              <a:t>3. </a:t>
            </a:r>
            <a:r>
              <a:rPr lang="en-US" sz="3200" b="1" dirty="0" err="1">
                <a:solidFill>
                  <a:srgbClr val="FFFF00"/>
                </a:solidFill>
              </a:rPr>
              <a:t>Thanh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niên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Việt</a:t>
            </a:r>
            <a:r>
              <a:rPr lang="en-US" sz="3200" b="1" dirty="0">
                <a:solidFill>
                  <a:srgbClr val="FFFF00"/>
                </a:solidFill>
              </a:rPr>
              <a:t> Nam </a:t>
            </a:r>
            <a:r>
              <a:rPr lang="en-US" sz="3200" b="1" dirty="0" err="1">
                <a:solidFill>
                  <a:srgbClr val="FFFF00"/>
                </a:solidFill>
              </a:rPr>
              <a:t>học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tập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trong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điều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kiện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như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thê</a:t>
            </a:r>
            <a:r>
              <a:rPr lang="en-US" sz="3200" b="1" dirty="0">
                <a:solidFill>
                  <a:srgbClr val="FFFF00"/>
                </a:solidFill>
              </a:rPr>
              <a:t>́ </a:t>
            </a:r>
            <a:r>
              <a:rPr lang="en-US" sz="3200" b="1" dirty="0" err="1">
                <a:solidFill>
                  <a:srgbClr val="FFFF00"/>
                </a:solidFill>
              </a:rPr>
              <a:t>nào</a:t>
            </a:r>
            <a:r>
              <a:rPr lang="en-US" sz="32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26641" name="Rectangle 17"/>
          <p:cNvSpPr>
            <a:spLocks noChangeArrowheads="1"/>
          </p:cNvSpPr>
          <p:nvPr/>
        </p:nvSpPr>
        <p:spPr bwMode="auto">
          <a:xfrm>
            <a:off x="0" y="3291840"/>
            <a:ext cx="91440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9900CC"/>
                </a:solidFill>
              </a:rPr>
              <a:t>- </a:t>
            </a:r>
            <a:r>
              <a:rPr lang="en-US" sz="3600" b="1" dirty="0" err="1">
                <a:solidFill>
                  <a:srgbClr val="9900CC"/>
                </a:solidFill>
              </a:rPr>
              <a:t>Cuộc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sống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của</a:t>
            </a:r>
            <a:r>
              <a:rPr lang="en-US" sz="3600" b="1" dirty="0">
                <a:solidFill>
                  <a:srgbClr val="9900CC"/>
                </a:solidFill>
              </a:rPr>
              <a:t> họ </a:t>
            </a:r>
            <a:r>
              <a:rPr lang="en-US" sz="3600" b="1" dirty="0" err="1">
                <a:solidFill>
                  <a:srgbClr val="9900CC"/>
                </a:solidFill>
              </a:rPr>
              <a:t>hết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sức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kho</a:t>
            </a:r>
            <a:r>
              <a:rPr lang="en-US" sz="3600" b="1" dirty="0">
                <a:solidFill>
                  <a:srgbClr val="9900CC"/>
                </a:solidFill>
              </a:rPr>
              <a:t>́ </a:t>
            </a:r>
            <a:r>
              <a:rPr lang="en-US" sz="3600" b="1" dirty="0" err="1">
                <a:solidFill>
                  <a:srgbClr val="9900CC"/>
                </a:solidFill>
              </a:rPr>
              <a:t>khăn</a:t>
            </a:r>
            <a:r>
              <a:rPr lang="en-US" sz="3600" b="1" dirty="0">
                <a:solidFill>
                  <a:srgbClr val="9900CC"/>
                </a:solidFill>
              </a:rPr>
              <a:t>, </a:t>
            </a:r>
            <a:r>
              <a:rPr lang="en-US" sz="3600" b="1" dirty="0" err="1">
                <a:solidFill>
                  <a:srgbClr val="9900CC"/>
                </a:solidFill>
              </a:rPr>
              <a:t>nha</a:t>
            </a:r>
            <a:r>
              <a:rPr lang="en-US" sz="3600" b="1" dirty="0">
                <a:solidFill>
                  <a:srgbClr val="9900CC"/>
                </a:solidFill>
              </a:rPr>
              <a:t>̀ </a:t>
            </a:r>
            <a:r>
              <a:rPr lang="en-US" sz="3600" b="1" dirty="0" err="1">
                <a:solidFill>
                  <a:srgbClr val="9900CC"/>
                </a:solidFill>
              </a:rPr>
              <a:t>cửa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chật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chội</a:t>
            </a:r>
            <a:r>
              <a:rPr lang="en-US" sz="3600" b="1" dirty="0">
                <a:solidFill>
                  <a:srgbClr val="9900CC"/>
                </a:solidFill>
              </a:rPr>
              <a:t>, </a:t>
            </a:r>
            <a:r>
              <a:rPr lang="en-US" sz="3600" b="1" dirty="0" err="1">
                <a:solidFill>
                  <a:srgbClr val="9900CC"/>
                </a:solidFill>
              </a:rPr>
              <a:t>thiếu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thốn</a:t>
            </a:r>
            <a:r>
              <a:rPr lang="en-US" sz="3600" b="1" dirty="0">
                <a:solidFill>
                  <a:srgbClr val="9900CC"/>
                </a:solidFill>
              </a:rPr>
              <a:t> </a:t>
            </a:r>
            <a:r>
              <a:rPr lang="en-US" sz="3600" b="1" dirty="0" err="1">
                <a:solidFill>
                  <a:srgbClr val="9900CC"/>
                </a:solidFill>
              </a:rPr>
              <a:t>đu</a:t>
            </a:r>
            <a:r>
              <a:rPr lang="en-US" sz="3600" b="1" dirty="0">
                <a:solidFill>
                  <a:srgbClr val="9900CC"/>
                </a:solidFill>
              </a:rPr>
              <a:t>̉ </a:t>
            </a:r>
            <a:r>
              <a:rPr lang="en-US" sz="3600" b="1" dirty="0" err="1">
                <a:solidFill>
                  <a:srgbClr val="9900CC"/>
                </a:solidFill>
              </a:rPr>
              <a:t>thư</a:t>
            </a:r>
            <a:r>
              <a:rPr lang="en-US" sz="3600" b="1" dirty="0">
                <a:solidFill>
                  <a:srgbClr val="9900CC"/>
                </a:solidFill>
              </a:rPr>
              <a:t>́, </a:t>
            </a:r>
            <a:r>
              <a:rPr lang="en-US" sz="3600" b="1" dirty="0" err="1">
                <a:solidFill>
                  <a:srgbClr val="9900CC"/>
                </a:solidFill>
              </a:rPr>
              <a:t>h</a:t>
            </a:r>
            <a:r>
              <a:rPr lang="en-US" sz="3200" b="1" dirty="0" err="1">
                <a:solidFill>
                  <a:srgbClr val="990099"/>
                </a:solidFill>
              </a:rPr>
              <a:t>ọ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đã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làm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nhiều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nghề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để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sống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và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học</a:t>
            </a:r>
            <a:r>
              <a:rPr lang="en-US" sz="3200" b="1" dirty="0">
                <a:solidFill>
                  <a:srgbClr val="990099"/>
                </a:solidFill>
              </a:rPr>
              <a:t> </a:t>
            </a:r>
            <a:r>
              <a:rPr lang="en-US" sz="3200" b="1" dirty="0" err="1">
                <a:solidFill>
                  <a:srgbClr val="990099"/>
                </a:solidFill>
              </a:rPr>
              <a:t>tập</a:t>
            </a:r>
            <a:r>
              <a:rPr lang="en-US" sz="5400" b="1" dirty="0">
                <a:solidFill>
                  <a:srgbClr val="990099"/>
                </a:solidFill>
              </a:rPr>
              <a:t>.</a:t>
            </a:r>
          </a:p>
        </p:txBody>
      </p:sp>
      <p:sp>
        <p:nvSpPr>
          <p:cNvPr id="26642" name="Line 18"/>
          <p:cNvSpPr>
            <a:spLocks noChangeShapeType="1"/>
          </p:cNvSpPr>
          <p:nvPr/>
        </p:nvSpPr>
        <p:spPr bwMode="auto">
          <a:xfrm>
            <a:off x="6096000" y="1767840"/>
            <a:ext cx="2209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6" grpId="0" animBg="1"/>
      <p:bldP spid="26636" grpId="1" animBg="1"/>
      <p:bldP spid="26637" grpId="0"/>
      <p:bldP spid="26638" grpId="0" animBg="1"/>
      <p:bldP spid="26638" grpId="1" animBg="1"/>
      <p:bldP spid="26639" grpId="0"/>
      <p:bldP spid="26640" grpId="0" animBg="1"/>
      <p:bldP spid="26640" grpId="1" animBg="1"/>
      <p:bldP spid="26641" grpId="0"/>
      <p:bldP spid="266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1371600"/>
            <a:ext cx="8763000" cy="3886200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66800" y="251885"/>
            <a:ext cx="711124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66BE85"/>
                </a:solidFill>
              </a:rPr>
              <a:t>1) </a:t>
            </a:r>
            <a:r>
              <a:rPr lang="en-US" sz="3600" b="1" dirty="0" err="1">
                <a:solidFill>
                  <a:srgbClr val="66BE85"/>
                </a:solidFill>
              </a:rPr>
              <a:t>Năm</a:t>
            </a:r>
            <a:r>
              <a:rPr lang="en-US" sz="3600" b="1" dirty="0">
                <a:solidFill>
                  <a:srgbClr val="66BE85"/>
                </a:solidFill>
              </a:rPr>
              <a:t> 1904 </a:t>
            </a:r>
            <a:r>
              <a:rPr lang="en-US" sz="3600" b="1" dirty="0" err="1">
                <a:solidFill>
                  <a:srgbClr val="66BE85"/>
                </a:solidFill>
              </a:rPr>
              <a:t>diễn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ra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sư</a:t>
            </a:r>
            <a:r>
              <a:rPr lang="en-US" sz="3600" b="1" dirty="0">
                <a:solidFill>
                  <a:srgbClr val="66BE85"/>
                </a:solidFill>
              </a:rPr>
              <a:t>̣ </a:t>
            </a:r>
            <a:r>
              <a:rPr lang="en-US" sz="3600" b="1" dirty="0" err="1">
                <a:solidFill>
                  <a:srgbClr val="66BE85"/>
                </a:solidFill>
              </a:rPr>
              <a:t>kiện</a:t>
            </a:r>
            <a:r>
              <a:rPr lang="en-US" sz="3600" b="1" dirty="0">
                <a:solidFill>
                  <a:srgbClr val="66BE85"/>
                </a:solidFill>
              </a:rPr>
              <a:t> </a:t>
            </a:r>
            <a:r>
              <a:rPr lang="en-US" sz="3600" b="1" dirty="0" err="1">
                <a:solidFill>
                  <a:srgbClr val="66BE85"/>
                </a:solidFill>
              </a:rPr>
              <a:t>gi</a:t>
            </a:r>
            <a:r>
              <a:rPr lang="en-US" sz="3600" b="1" dirty="0">
                <a:solidFill>
                  <a:srgbClr val="66BE85"/>
                </a:solidFill>
              </a:rPr>
              <a:t>̀?</a:t>
            </a:r>
          </a:p>
        </p:txBody>
      </p:sp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450850" y="1660816"/>
            <a:ext cx="755367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1904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Phan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Bội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Châu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lập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Hội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Duy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Tân</a:t>
            </a:r>
            <a:endParaRPr lang="en-US" sz="2800" b="1" dirty="0">
              <a:solidFill>
                <a:schemeClr val="accent5">
                  <a:lumMod val="25000"/>
                </a:schemeClr>
              </a:solidFill>
            </a:endParaRPr>
          </a:p>
        </p:txBody>
      </p:sp>
      <p:sp>
        <p:nvSpPr>
          <p:cNvPr id="5" name="Rectangle 15"/>
          <p:cNvSpPr>
            <a:spLocks noChangeArrowheads="1"/>
          </p:cNvSpPr>
          <p:nvPr/>
        </p:nvSpPr>
        <p:spPr bwMode="auto">
          <a:xfrm>
            <a:off x="450850" y="2379337"/>
            <a:ext cx="84645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Năm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1905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ông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đưa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thanh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niên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Việt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Nam sang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học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tập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vê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̀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kĩ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thuật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quân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sư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̣.</a:t>
            </a:r>
          </a:p>
        </p:txBody>
      </p:sp>
      <p:sp>
        <p:nvSpPr>
          <p:cNvPr id="6" name="Rectangle 17"/>
          <p:cNvSpPr>
            <a:spLocks noChangeArrowheads="1"/>
          </p:cNvSpPr>
          <p:nvPr/>
        </p:nvSpPr>
        <p:spPr bwMode="auto">
          <a:xfrm>
            <a:off x="381000" y="3491805"/>
            <a:ext cx="86106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-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Cuộc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sống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của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họ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hết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sức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khó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khăn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nhà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cửa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chật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chội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thiếu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thốn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đủ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thứ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,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họ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đã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làm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nhiều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nghề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để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sống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và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học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25000"/>
                  </a:schemeClr>
                </a:solidFill>
              </a:rPr>
              <a:t>tập</a:t>
            </a:r>
            <a:r>
              <a:rPr lang="en-US" sz="2800" b="1" dirty="0">
                <a:solidFill>
                  <a:schemeClr val="accent5">
                    <a:lumMod val="25000"/>
                  </a:schemeClr>
                </a:solidFill>
              </a:rPr>
              <a:t>.</a:t>
            </a:r>
          </a:p>
        </p:txBody>
      </p:sp>
      <p:sp>
        <p:nvSpPr>
          <p:cNvPr id="7" name="Rectangle 14"/>
          <p:cNvSpPr>
            <a:spLocks noChangeArrowheads="1"/>
          </p:cNvSpPr>
          <p:nvPr/>
        </p:nvSpPr>
        <p:spPr bwMode="auto">
          <a:xfrm>
            <a:off x="1066800" y="152400"/>
            <a:ext cx="723900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66BE85"/>
                </a:solidFill>
              </a:rPr>
              <a:t>2. </a:t>
            </a:r>
            <a:r>
              <a:rPr lang="en-US" sz="3200" b="1" dirty="0" err="1">
                <a:solidFill>
                  <a:srgbClr val="66BE85"/>
                </a:solidFill>
              </a:rPr>
              <a:t>Năm</a:t>
            </a:r>
            <a:r>
              <a:rPr lang="en-US" sz="3200" b="1" dirty="0">
                <a:solidFill>
                  <a:srgbClr val="66BE85"/>
                </a:solidFill>
              </a:rPr>
              <a:t> 1905 </a:t>
            </a:r>
            <a:r>
              <a:rPr lang="en-US" sz="3200" b="1" dirty="0" err="1">
                <a:solidFill>
                  <a:srgbClr val="66BE85"/>
                </a:solidFill>
              </a:rPr>
              <a:t>Phan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Bội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Châu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đưa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thanh</a:t>
            </a:r>
            <a:r>
              <a:rPr lang="en-US" sz="3200" b="1" dirty="0">
                <a:solidFill>
                  <a:srgbClr val="66BE85"/>
                </a:solidFill>
              </a:rPr>
              <a:t>  </a:t>
            </a:r>
            <a:r>
              <a:rPr lang="en-US" sz="3200" b="1" dirty="0" err="1">
                <a:solidFill>
                  <a:srgbClr val="66BE85"/>
                </a:solidFill>
              </a:rPr>
              <a:t>niên</a:t>
            </a:r>
            <a:r>
              <a:rPr lang="en-US" sz="3200" b="1" dirty="0">
                <a:solidFill>
                  <a:srgbClr val="66BE85"/>
                </a:solidFill>
              </a:rPr>
              <a:t> sang </a:t>
            </a:r>
            <a:r>
              <a:rPr lang="en-US" sz="3200" b="1" dirty="0" err="1">
                <a:solidFill>
                  <a:srgbClr val="66BE85"/>
                </a:solidFill>
              </a:rPr>
              <a:t>Nhật</a:t>
            </a:r>
            <a:r>
              <a:rPr lang="en-US" sz="2800" b="1" dirty="0">
                <a:solidFill>
                  <a:srgbClr val="66BE85"/>
                </a:solidFill>
              </a:rPr>
              <a:t> </a:t>
            </a:r>
            <a:r>
              <a:rPr lang="en-US" sz="2800" b="1" dirty="0" err="1">
                <a:solidFill>
                  <a:srgbClr val="66BE85"/>
                </a:solidFill>
              </a:rPr>
              <a:t>l</a:t>
            </a:r>
            <a:r>
              <a:rPr lang="en-US" sz="3200" b="1" dirty="0" err="1">
                <a:solidFill>
                  <a:srgbClr val="66BE85"/>
                </a:solidFill>
              </a:rPr>
              <a:t>àm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gì</a:t>
            </a:r>
            <a:r>
              <a:rPr lang="en-US" sz="3200" b="1" dirty="0">
                <a:solidFill>
                  <a:srgbClr val="66BE85"/>
                </a:solidFill>
              </a:rPr>
              <a:t> ?</a:t>
            </a: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802896" y="159814"/>
            <a:ext cx="7639050" cy="10772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66BE85"/>
                </a:solidFill>
              </a:rPr>
              <a:t>3. </a:t>
            </a:r>
            <a:r>
              <a:rPr lang="en-US" sz="3200" b="1" dirty="0" err="1">
                <a:solidFill>
                  <a:srgbClr val="66BE85"/>
                </a:solidFill>
              </a:rPr>
              <a:t>Thanh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niên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Việt</a:t>
            </a:r>
            <a:r>
              <a:rPr lang="en-US" sz="3200" b="1" dirty="0">
                <a:solidFill>
                  <a:srgbClr val="66BE85"/>
                </a:solidFill>
              </a:rPr>
              <a:t> Nam </a:t>
            </a:r>
            <a:r>
              <a:rPr lang="en-US" sz="3200" b="1" dirty="0" err="1">
                <a:solidFill>
                  <a:srgbClr val="66BE85"/>
                </a:solidFill>
              </a:rPr>
              <a:t>học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tập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trong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điều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kiện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như</a:t>
            </a:r>
            <a:r>
              <a:rPr lang="en-US" sz="3200" b="1" dirty="0">
                <a:solidFill>
                  <a:srgbClr val="66BE85"/>
                </a:solidFill>
              </a:rPr>
              <a:t> </a:t>
            </a:r>
            <a:r>
              <a:rPr lang="en-US" sz="3200" b="1" dirty="0" err="1">
                <a:solidFill>
                  <a:srgbClr val="66BE85"/>
                </a:solidFill>
              </a:rPr>
              <a:t>thê</a:t>
            </a:r>
            <a:r>
              <a:rPr lang="en-US" sz="3200" b="1" dirty="0">
                <a:solidFill>
                  <a:srgbClr val="66BE85"/>
                </a:solidFill>
              </a:rPr>
              <a:t>́ </a:t>
            </a:r>
            <a:r>
              <a:rPr lang="en-US" sz="3200" b="1" dirty="0" err="1">
                <a:solidFill>
                  <a:srgbClr val="66BE85"/>
                </a:solidFill>
              </a:rPr>
              <a:t>nào</a:t>
            </a:r>
            <a:r>
              <a:rPr lang="en-US" sz="3200" b="1" dirty="0">
                <a:solidFill>
                  <a:srgbClr val="66BE85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9873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4" grpId="0"/>
      <p:bldP spid="5" grpId="0"/>
      <p:bldP spid="6" grpId="0"/>
      <p:bldP spid="7" grpId="0" animBg="1"/>
      <p:bldP spid="7" grpId="1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19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"/>
            <a:ext cx="88392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2971800" y="487680"/>
            <a:ext cx="55626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Tại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khó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vậy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mà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vẫn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hăng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say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3133165" y="1087001"/>
            <a:ext cx="5410200" cy="156966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Do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thần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muốn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cứu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giải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phóng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tộc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7" grpId="0"/>
      <p:bldP spid="9227" grpId="1"/>
      <p:bldP spid="92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2771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457200" y="67310"/>
            <a:ext cx="9601200" cy="5662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810000" y="487681"/>
            <a:ext cx="4038600" cy="58477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Thảo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luận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nhóm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3</a:t>
            </a:r>
          </a:p>
        </p:txBody>
      </p:sp>
      <p:sp>
        <p:nvSpPr>
          <p:cNvPr id="32774" name="Text Box 6"/>
          <p:cNvSpPr txBox="1">
            <a:spLocks noChangeArrowheads="1"/>
          </p:cNvSpPr>
          <p:nvPr/>
        </p:nvSpPr>
        <p:spPr bwMode="auto">
          <a:xfrm>
            <a:off x="2667000" y="1402080"/>
            <a:ext cx="6477000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chemeClr val="bg1"/>
                </a:solidFill>
              </a:rPr>
              <a:t>1.N</a:t>
            </a:r>
            <a:r>
              <a:rPr lang="en-US" sz="3200" b="1" dirty="0">
                <a:solidFill>
                  <a:schemeClr val="bg1"/>
                </a:solidFill>
              </a:rPr>
              <a:t>êu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mục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b="1" u="sng" dirty="0" err="1">
                <a:solidFill>
                  <a:schemeClr val="bg1"/>
                </a:solidFill>
              </a:rPr>
              <a:t>đích</a:t>
            </a:r>
            <a:r>
              <a:rPr lang="en-US" sz="3000" b="1" u="sng" dirty="0">
                <a:solidFill>
                  <a:schemeClr val="bg1"/>
                </a:solidFill>
              </a:rPr>
              <a:t>, </a:t>
            </a:r>
            <a:r>
              <a:rPr lang="en-US" sz="3200" b="1" u="sng" dirty="0" err="1">
                <a:solidFill>
                  <a:schemeClr val="bg1"/>
                </a:solidFill>
              </a:rPr>
              <a:t>kết</a:t>
            </a:r>
            <a:r>
              <a:rPr lang="en-US" sz="3200" b="1" u="sng" dirty="0">
                <a:solidFill>
                  <a:schemeClr val="bg1"/>
                </a:solidFill>
              </a:rPr>
              <a:t> </a:t>
            </a:r>
            <a:r>
              <a:rPr lang="en-US" sz="3200" b="1" u="sng" dirty="0" err="1">
                <a:solidFill>
                  <a:schemeClr val="bg1"/>
                </a:solidFill>
              </a:rPr>
              <a:t>quả</a:t>
            </a:r>
            <a:r>
              <a:rPr lang="en-US" sz="3200" b="1" u="sng" dirty="0">
                <a:solidFill>
                  <a:schemeClr val="bg1"/>
                </a:solidFill>
              </a:rPr>
              <a:t>, ý </a:t>
            </a:r>
            <a:r>
              <a:rPr lang="en-US" sz="3200" b="1" u="sng" dirty="0" err="1">
                <a:solidFill>
                  <a:schemeClr val="bg1"/>
                </a:solidFill>
              </a:rPr>
              <a:t>nghĩa</a:t>
            </a:r>
            <a:r>
              <a:rPr lang="en-US" sz="3000" b="1" u="sng" dirty="0">
                <a:solidFill>
                  <a:schemeClr val="bg1"/>
                </a:solidFill>
              </a:rPr>
              <a:t> 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của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phong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trào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en-US" sz="3000" b="1" dirty="0" err="1">
                <a:solidFill>
                  <a:schemeClr val="bg1"/>
                </a:solidFill>
              </a:rPr>
              <a:t>Đông</a:t>
            </a:r>
            <a:r>
              <a:rPr lang="en-US" sz="3000" b="1" dirty="0">
                <a:solidFill>
                  <a:schemeClr val="bg1"/>
                </a:solidFill>
              </a:rPr>
              <a:t> Du?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3" grpId="0" animBg="1"/>
      <p:bldP spid="3277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1747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859" y="91440"/>
            <a:ext cx="88392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0" name="Text Box 6"/>
          <p:cNvSpPr txBox="1">
            <a:spLocks noChangeArrowheads="1"/>
          </p:cNvSpPr>
          <p:nvPr/>
        </p:nvSpPr>
        <p:spPr bwMode="auto">
          <a:xfrm>
            <a:off x="3162300" y="381000"/>
            <a:ext cx="5257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chemeClr val="bg1"/>
                </a:solidFill>
              </a:rPr>
              <a:t>Mục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đích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của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phong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trào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Đông</a:t>
            </a:r>
            <a:r>
              <a:rPr lang="en-US" sz="3200" b="1" dirty="0">
                <a:solidFill>
                  <a:schemeClr val="bg1"/>
                </a:solidFill>
              </a:rPr>
              <a:t> Du là </a:t>
            </a:r>
            <a:r>
              <a:rPr lang="en-US" sz="3200" b="1" dirty="0" err="1">
                <a:solidFill>
                  <a:schemeClr val="bg1"/>
                </a:solidFill>
              </a:rPr>
              <a:t>gi</a:t>
            </a:r>
            <a:r>
              <a:rPr lang="en-US" sz="3200" b="1" dirty="0">
                <a:solidFill>
                  <a:schemeClr val="bg1"/>
                </a:solidFill>
              </a:rPr>
              <a:t>̀?</a:t>
            </a:r>
          </a:p>
        </p:txBody>
      </p:sp>
      <p:sp>
        <p:nvSpPr>
          <p:cNvPr id="31751" name="Text Box 7"/>
          <p:cNvSpPr txBox="1">
            <a:spLocks noChangeArrowheads="1"/>
          </p:cNvSpPr>
          <p:nvPr/>
        </p:nvSpPr>
        <p:spPr bwMode="auto">
          <a:xfrm>
            <a:off x="2933700" y="1706880"/>
            <a:ext cx="5486400" cy="156966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Mục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đích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của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phong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trào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Đông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Du là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đào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tạo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nhân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tài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cứu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</a:rPr>
              <a:t>nước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0" grpId="0"/>
      <p:bldP spid="31750" grpId="1"/>
      <p:bldP spid="317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7651" name="Picture 3" descr="BDRLC08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82880"/>
            <a:ext cx="91440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3352800" y="1036320"/>
            <a:ext cx="4953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Kết quả của phong trào Đông Du ra sao? 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2895600" y="304800"/>
            <a:ext cx="59436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trào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triển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làm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ngại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chống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trào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Du.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Chính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trục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xuất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khỏi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3352800" y="2194560"/>
            <a:ext cx="4876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Vì sao phong trào Đông Du thất bại?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648200" y="1706880"/>
            <a:ext cx="1828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Thất bại</a:t>
            </a:r>
          </a:p>
        </p:txBody>
      </p:sp>
      <p:sp>
        <p:nvSpPr>
          <p:cNvPr id="14344" name="Line 12"/>
          <p:cNvSpPr>
            <a:spLocks noChangeShapeType="1"/>
          </p:cNvSpPr>
          <p:nvPr/>
        </p:nvSpPr>
        <p:spPr bwMode="auto">
          <a:xfrm>
            <a:off x="6019800" y="231648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6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1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5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6" grpId="0"/>
      <p:bldP spid="27656" grpId="1"/>
      <p:bldP spid="27657" grpId="0"/>
      <p:bldP spid="27658" grpId="0"/>
      <p:bldP spid="27659" grpId="0"/>
      <p:bldP spid="2765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600" y="2133600"/>
            <a:ext cx="8763000" cy="2895600"/>
          </a:xfrm>
          <a:prstGeom prst="roundRect">
            <a:avLst/>
          </a:prstGeom>
          <a:solidFill>
            <a:schemeClr val="bg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1524000" y="309230"/>
            <a:ext cx="714038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Du tan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9944" name="Text Box 8"/>
          <p:cNvSpPr txBox="1">
            <a:spLocks noChangeArrowheads="1"/>
          </p:cNvSpPr>
          <p:nvPr/>
        </p:nvSpPr>
        <p:spPr bwMode="auto">
          <a:xfrm>
            <a:off x="394447" y="2377441"/>
            <a:ext cx="84582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Du tan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rã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tân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lánh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Xiêm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tục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74" y="296256"/>
            <a:ext cx="1352761" cy="13366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9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9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2" grpId="0"/>
      <p:bldP spid="39942" grpId="1"/>
      <p:bldP spid="3994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descr="Parchment"/>
          <p:cNvSpPr>
            <a:spLocks noChangeArrowheads="1"/>
          </p:cNvSpPr>
          <p:nvPr/>
        </p:nvSpPr>
        <p:spPr bwMode="auto">
          <a:xfrm>
            <a:off x="0" y="0"/>
            <a:ext cx="9144000" cy="54864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600"/>
          </a:p>
        </p:txBody>
      </p:sp>
      <p:pic>
        <p:nvPicPr>
          <p:cNvPr id="28675" name="Picture 3" descr="BDRLC08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82880"/>
            <a:ext cx="9144000" cy="5303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2895600" y="304800"/>
            <a:ext cx="564737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Ý nghĩa của phong trào Đông Du là gì?</a:t>
            </a: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2971800" y="365760"/>
            <a:ext cx="594074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-Phong trào tuy thất bại nhưng đã thể hiện tinh thần yêu nước của Phan Bội Châu và nhân dân ta.</a:t>
            </a: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3048000" y="1584961"/>
            <a:ext cx="58674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6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0" grpId="0"/>
      <p:bldP spid="28680" grpId="1"/>
      <p:bldP spid="28683" grpId="0"/>
      <p:bldP spid="2868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4800" y="1371600"/>
            <a:ext cx="8458200" cy="3429000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 rot="10800000" flipV="1">
            <a:off x="533400" y="1676400"/>
            <a:ext cx="80041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>
              <a:spcBef>
                <a:spcPct val="50000"/>
              </a:spcBef>
            </a:pPr>
            <a:r>
              <a:rPr lang="en-US" sz="3600" b="1" u="sng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Bài</a:t>
            </a:r>
            <a:r>
              <a:rPr lang="en-US" sz="3600" b="1" u="sng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XX.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du do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nhằm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600" b="1" dirty="0">
                <a:solidFill>
                  <a:srgbClr val="66BE85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2209800" y="197223"/>
            <a:ext cx="762896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400" b="1" dirty="0">
                <a:solidFill>
                  <a:schemeClr val="bg1"/>
                </a:solidFill>
              </a:rPr>
              <a:t>Ý </a:t>
            </a:r>
            <a:r>
              <a:rPr lang="en-US" sz="4400" b="1" dirty="0" err="1">
                <a:solidFill>
                  <a:schemeClr val="bg1"/>
                </a:solidFill>
              </a:rPr>
              <a:t>nghĩa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bài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học</a:t>
            </a:r>
            <a:r>
              <a:rPr lang="en-US" sz="4400" b="1" dirty="0">
                <a:solidFill>
                  <a:schemeClr val="bg1"/>
                </a:solidFill>
              </a:rPr>
              <a:t>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1" grpId="0"/>
      <p:bldP spid="29701" grpId="1"/>
      <p:bldP spid="29702" grpId="0"/>
      <p:bldP spid="2970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55" name="WordArt 26"/>
          <p:cNvSpPr>
            <a:spLocks noChangeArrowheads="1" noChangeShapeType="1" noTextEdit="1"/>
          </p:cNvSpPr>
          <p:nvPr/>
        </p:nvSpPr>
        <p:spPr bwMode="auto">
          <a:xfrm>
            <a:off x="1730329" y="304800"/>
            <a:ext cx="5715000" cy="12319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4400" b="1" kern="10" spc="-440" dirty="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VẬN DỤNG !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" y="2057400"/>
            <a:ext cx="838200" cy="9906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Ô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524000" y="2082053"/>
            <a:ext cx="838200" cy="990600"/>
          </a:xfrm>
          <a:prstGeom prst="rect">
            <a:avLst/>
          </a:prstGeom>
          <a:solidFill>
            <a:srgbClr val="80DA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C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590800" y="2082053"/>
            <a:ext cx="838200" cy="990600"/>
          </a:xfrm>
          <a:prstGeom prst="rec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612776" y="2057400"/>
            <a:ext cx="838200" cy="990600"/>
          </a:xfrm>
          <a:prstGeom prst="rect">
            <a:avLst/>
          </a:prstGeom>
          <a:solidFill>
            <a:schemeClr val="accent5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Ữ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67000" y="3505200"/>
            <a:ext cx="838200" cy="9906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K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657600" y="3505200"/>
            <a:ext cx="838200" cy="9906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Ì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24400" y="3496235"/>
            <a:ext cx="838200" cy="990600"/>
          </a:xfrm>
          <a:prstGeom prst="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D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791200" y="3496235"/>
            <a:ext cx="838200" cy="9906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I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781800" y="3496235"/>
            <a:ext cx="838200" cy="990600"/>
          </a:xfrm>
          <a:prstGeom prst="rect">
            <a:avLst/>
          </a:prstGeom>
          <a:solidFill>
            <a:srgbClr val="FFFF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Ệ</a:t>
            </a:r>
          </a:p>
        </p:txBody>
      </p:sp>
      <p:sp>
        <p:nvSpPr>
          <p:cNvPr id="33" name="Rectangle 32"/>
          <p:cNvSpPr/>
          <p:nvPr/>
        </p:nvSpPr>
        <p:spPr>
          <a:xfrm>
            <a:off x="7772400" y="3496235"/>
            <a:ext cx="838200" cy="990600"/>
          </a:xfrm>
          <a:prstGeom prst="rect">
            <a:avLst/>
          </a:prstGeom>
          <a:solidFill>
            <a:srgbClr val="98E3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accent6">
                    <a:lumMod val="10000"/>
                  </a:schemeClr>
                </a:solidFill>
                <a:latin typeface="Courier New" pitchFamily="49" charset="0"/>
                <a:cs typeface="Courier New" pitchFamily="49" charset="0"/>
              </a:rPr>
              <a:t>U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315" b="64259" l="41354" r="71875">
                        <a14:foregroundMark x1="56354" y1="47500" x2="56354" y2="57870"/>
                        <a14:foregroundMark x1="54688" y1="56481" x2="54063" y2="59259"/>
                        <a14:foregroundMark x1="56771" y1="51111" x2="57656" y2="52778"/>
                        <a14:foregroundMark x1="57656" y1="52500" x2="57656" y2="52500"/>
                        <a14:foregroundMark x1="64688" y1="45833" x2="64688" y2="56944"/>
                        <a14:foregroundMark x1="61146" y1="50000" x2="60885" y2="47037"/>
                        <a14:foregroundMark x1="58542" y1="52593" x2="57031" y2="58056"/>
                        <a14:foregroundMark x1="58958" y1="46204" x2="58698" y2="486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304" t="40261" r="29348" b="37478"/>
          <a:stretch/>
        </p:blipFill>
        <p:spPr>
          <a:xfrm>
            <a:off x="5949447" y="1752600"/>
            <a:ext cx="2683565" cy="11449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04800" y="914400"/>
            <a:ext cx="8458200" cy="3581400"/>
          </a:xfrm>
          <a:prstGeom prst="roundRect">
            <a:avLst/>
          </a:prstGeom>
          <a:solidFill>
            <a:schemeClr val="bg1">
              <a:alpha val="78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032862" y="152400"/>
            <a:ext cx="504067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AI NHANH, AI ĐÚNG ?</a:t>
            </a:r>
          </a:p>
        </p:txBody>
      </p:sp>
      <p:sp>
        <p:nvSpPr>
          <p:cNvPr id="411" name="Text Box 8"/>
          <p:cNvSpPr txBox="1">
            <a:spLocks noChangeArrowheads="1"/>
          </p:cNvSpPr>
          <p:nvPr/>
        </p:nvSpPr>
        <p:spPr bwMode="auto">
          <a:xfrm>
            <a:off x="533400" y="1066800"/>
            <a:ext cx="83058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XIX,          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đồn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ta.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                  ,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xưởng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76600" y="1186899"/>
            <a:ext cx="1976718" cy="448235"/>
          </a:xfrm>
          <a:prstGeom prst="roundRect">
            <a:avLst/>
          </a:prstGeom>
          <a:solidFill>
            <a:srgbClr val="FD9B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Pháp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3" name="Rounded Rectangle 412"/>
          <p:cNvSpPr/>
          <p:nvPr/>
        </p:nvSpPr>
        <p:spPr>
          <a:xfrm>
            <a:off x="3471582" y="1754254"/>
            <a:ext cx="1214718" cy="421341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vơ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vét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4" name="Rounded Rectangle 413"/>
          <p:cNvSpPr/>
          <p:nvPr/>
        </p:nvSpPr>
        <p:spPr>
          <a:xfrm>
            <a:off x="3433482" y="2867293"/>
            <a:ext cx="1443318" cy="42134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Nam</a:t>
            </a:r>
          </a:p>
        </p:txBody>
      </p:sp>
      <p:sp>
        <p:nvSpPr>
          <p:cNvPr id="415" name="Rounded Rectangle 414"/>
          <p:cNvSpPr/>
          <p:nvPr/>
        </p:nvSpPr>
        <p:spPr>
          <a:xfrm>
            <a:off x="2133600" y="3372386"/>
            <a:ext cx="1519518" cy="42134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3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286000" y="579119"/>
            <a:ext cx="3200400" cy="430293"/>
            <a:chOff x="2286000" y="579119"/>
            <a:chExt cx="3200400" cy="430293"/>
          </a:xfrm>
        </p:grpSpPr>
        <p:sp>
          <p:nvSpPr>
            <p:cNvPr id="19469" name="Rectangle 14"/>
            <p:cNvSpPr>
              <a:spLocks noChangeArrowheads="1"/>
            </p:cNvSpPr>
            <p:nvPr/>
          </p:nvSpPr>
          <p:spPr bwMode="auto">
            <a:xfrm>
              <a:off x="22860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0" name="Rectangle 15"/>
            <p:cNvSpPr>
              <a:spLocks noChangeArrowheads="1"/>
            </p:cNvSpPr>
            <p:nvPr/>
          </p:nvSpPr>
          <p:spPr bwMode="auto">
            <a:xfrm>
              <a:off x="28194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1" name="Rectangle 16"/>
            <p:cNvSpPr>
              <a:spLocks noChangeArrowheads="1"/>
            </p:cNvSpPr>
            <p:nvPr/>
          </p:nvSpPr>
          <p:spPr bwMode="auto">
            <a:xfrm>
              <a:off x="33528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2" name="Rectangle 17"/>
            <p:cNvSpPr>
              <a:spLocks noChangeArrowheads="1"/>
            </p:cNvSpPr>
            <p:nvPr/>
          </p:nvSpPr>
          <p:spPr bwMode="auto">
            <a:xfrm>
              <a:off x="38862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3" name="Rectangle 18"/>
            <p:cNvSpPr>
              <a:spLocks noChangeArrowheads="1"/>
            </p:cNvSpPr>
            <p:nvPr/>
          </p:nvSpPr>
          <p:spPr bwMode="auto">
            <a:xfrm>
              <a:off x="44196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4" name="Rectangle 19"/>
            <p:cNvSpPr>
              <a:spLocks noChangeArrowheads="1"/>
            </p:cNvSpPr>
            <p:nvPr/>
          </p:nvSpPr>
          <p:spPr bwMode="auto">
            <a:xfrm>
              <a:off x="4953000" y="579119"/>
              <a:ext cx="533400" cy="430293"/>
            </a:xfrm>
            <a:prstGeom prst="rect">
              <a:avLst/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286000" y="1310640"/>
            <a:ext cx="3200400" cy="365760"/>
            <a:chOff x="2286000" y="1310640"/>
            <a:chExt cx="3200400" cy="365760"/>
          </a:xfrm>
        </p:grpSpPr>
        <p:sp>
          <p:nvSpPr>
            <p:cNvPr id="19475" name="Rectangle 20"/>
            <p:cNvSpPr>
              <a:spLocks noChangeArrowheads="1"/>
            </p:cNvSpPr>
            <p:nvPr/>
          </p:nvSpPr>
          <p:spPr bwMode="auto">
            <a:xfrm>
              <a:off x="22860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6" name="Rectangle 21"/>
            <p:cNvSpPr>
              <a:spLocks noChangeArrowheads="1"/>
            </p:cNvSpPr>
            <p:nvPr/>
          </p:nvSpPr>
          <p:spPr bwMode="auto">
            <a:xfrm>
              <a:off x="28194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7" name="Rectangle 22"/>
            <p:cNvSpPr>
              <a:spLocks noChangeArrowheads="1"/>
            </p:cNvSpPr>
            <p:nvPr/>
          </p:nvSpPr>
          <p:spPr bwMode="auto">
            <a:xfrm>
              <a:off x="33528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8" name="Rectangle 23"/>
            <p:cNvSpPr>
              <a:spLocks noChangeArrowheads="1"/>
            </p:cNvSpPr>
            <p:nvPr/>
          </p:nvSpPr>
          <p:spPr bwMode="auto">
            <a:xfrm>
              <a:off x="38862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79" name="Rectangle 24"/>
            <p:cNvSpPr>
              <a:spLocks noChangeArrowheads="1"/>
            </p:cNvSpPr>
            <p:nvPr/>
          </p:nvSpPr>
          <p:spPr bwMode="auto">
            <a:xfrm>
              <a:off x="44196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0" name="Rectangle 25"/>
            <p:cNvSpPr>
              <a:spLocks noChangeArrowheads="1"/>
            </p:cNvSpPr>
            <p:nvPr/>
          </p:nvSpPr>
          <p:spPr bwMode="auto">
            <a:xfrm>
              <a:off x="4953000" y="1310640"/>
              <a:ext cx="533400" cy="36576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71600" y="3566160"/>
            <a:ext cx="4813300" cy="461666"/>
            <a:chOff x="1371600" y="3566160"/>
            <a:chExt cx="4813300" cy="461666"/>
          </a:xfrm>
        </p:grpSpPr>
        <p:sp>
          <p:nvSpPr>
            <p:cNvPr id="19463" name="Rectangle 7"/>
            <p:cNvSpPr>
              <a:spLocks noChangeArrowheads="1"/>
            </p:cNvSpPr>
            <p:nvPr/>
          </p:nvSpPr>
          <p:spPr bwMode="auto">
            <a:xfrm>
              <a:off x="13716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64" name="Rectangle 8"/>
            <p:cNvSpPr>
              <a:spLocks noChangeArrowheads="1"/>
            </p:cNvSpPr>
            <p:nvPr/>
          </p:nvSpPr>
          <p:spPr bwMode="auto">
            <a:xfrm>
              <a:off x="19177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1" name="Rectangle 27"/>
            <p:cNvSpPr>
              <a:spLocks noChangeArrowheads="1"/>
            </p:cNvSpPr>
            <p:nvPr/>
          </p:nvSpPr>
          <p:spPr bwMode="auto">
            <a:xfrm>
              <a:off x="24511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2" name="Rectangle 28"/>
            <p:cNvSpPr>
              <a:spLocks noChangeArrowheads="1"/>
            </p:cNvSpPr>
            <p:nvPr/>
          </p:nvSpPr>
          <p:spPr bwMode="auto">
            <a:xfrm>
              <a:off x="29845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3" name="Rectangle 29"/>
            <p:cNvSpPr>
              <a:spLocks noChangeArrowheads="1"/>
            </p:cNvSpPr>
            <p:nvPr/>
          </p:nvSpPr>
          <p:spPr bwMode="auto">
            <a:xfrm>
              <a:off x="35179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4" name="Rectangle 30"/>
            <p:cNvSpPr>
              <a:spLocks noChangeArrowheads="1"/>
            </p:cNvSpPr>
            <p:nvPr/>
          </p:nvSpPr>
          <p:spPr bwMode="auto">
            <a:xfrm>
              <a:off x="40513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5" name="Rectangle 31"/>
            <p:cNvSpPr>
              <a:spLocks noChangeArrowheads="1"/>
            </p:cNvSpPr>
            <p:nvPr/>
          </p:nvSpPr>
          <p:spPr bwMode="auto">
            <a:xfrm>
              <a:off x="45847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6" name="Rectangle 32"/>
            <p:cNvSpPr>
              <a:spLocks noChangeArrowheads="1"/>
            </p:cNvSpPr>
            <p:nvPr/>
          </p:nvSpPr>
          <p:spPr bwMode="auto">
            <a:xfrm>
              <a:off x="51181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7" name="Rectangle 33"/>
            <p:cNvSpPr>
              <a:spLocks noChangeArrowheads="1"/>
            </p:cNvSpPr>
            <p:nvPr/>
          </p:nvSpPr>
          <p:spPr bwMode="auto">
            <a:xfrm>
              <a:off x="5651500" y="3566160"/>
              <a:ext cx="533400" cy="461666"/>
            </a:xfrm>
            <a:prstGeom prst="rect">
              <a:avLst/>
            </a:prstGeom>
            <a:solidFill>
              <a:srgbClr val="FFFF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05000" y="2773680"/>
            <a:ext cx="3733800" cy="461666"/>
            <a:chOff x="1905000" y="2773680"/>
            <a:chExt cx="3733800" cy="461666"/>
          </a:xfrm>
        </p:grpSpPr>
        <p:sp>
          <p:nvSpPr>
            <p:cNvPr id="19488" name="Rectangle 35"/>
            <p:cNvSpPr>
              <a:spLocks noChangeArrowheads="1"/>
            </p:cNvSpPr>
            <p:nvPr/>
          </p:nvSpPr>
          <p:spPr bwMode="auto">
            <a:xfrm>
              <a:off x="19050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89" name="Rectangle 36"/>
            <p:cNvSpPr>
              <a:spLocks noChangeArrowheads="1"/>
            </p:cNvSpPr>
            <p:nvPr/>
          </p:nvSpPr>
          <p:spPr bwMode="auto">
            <a:xfrm>
              <a:off x="24384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0" name="Rectangle 37"/>
            <p:cNvSpPr>
              <a:spLocks noChangeArrowheads="1"/>
            </p:cNvSpPr>
            <p:nvPr/>
          </p:nvSpPr>
          <p:spPr bwMode="auto">
            <a:xfrm>
              <a:off x="29718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1" name="Rectangle 38"/>
            <p:cNvSpPr>
              <a:spLocks noChangeArrowheads="1"/>
            </p:cNvSpPr>
            <p:nvPr/>
          </p:nvSpPr>
          <p:spPr bwMode="auto">
            <a:xfrm>
              <a:off x="35052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2" name="Rectangle 39"/>
            <p:cNvSpPr>
              <a:spLocks noChangeArrowheads="1"/>
            </p:cNvSpPr>
            <p:nvPr/>
          </p:nvSpPr>
          <p:spPr bwMode="auto">
            <a:xfrm>
              <a:off x="40386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3" name="Rectangle 40"/>
            <p:cNvSpPr>
              <a:spLocks noChangeArrowheads="1"/>
            </p:cNvSpPr>
            <p:nvPr/>
          </p:nvSpPr>
          <p:spPr bwMode="auto">
            <a:xfrm>
              <a:off x="45720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494" name="Rectangle 41"/>
            <p:cNvSpPr>
              <a:spLocks noChangeArrowheads="1"/>
            </p:cNvSpPr>
            <p:nvPr/>
          </p:nvSpPr>
          <p:spPr bwMode="auto">
            <a:xfrm>
              <a:off x="5105400" y="2773680"/>
              <a:ext cx="533400" cy="461666"/>
            </a:xfrm>
            <a:prstGeom prst="rect">
              <a:avLst/>
            </a:prstGeom>
            <a:solidFill>
              <a:srgbClr val="FD9BB2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71600" y="2042160"/>
            <a:ext cx="4800600" cy="426720"/>
            <a:chOff x="1371600" y="2042160"/>
            <a:chExt cx="4800600" cy="426720"/>
          </a:xfrm>
        </p:grpSpPr>
        <p:sp>
          <p:nvSpPr>
            <p:cNvPr id="19498" name="Rectangle 46"/>
            <p:cNvSpPr>
              <a:spLocks noChangeArrowheads="1"/>
            </p:cNvSpPr>
            <p:nvPr/>
          </p:nvSpPr>
          <p:spPr bwMode="auto">
            <a:xfrm>
              <a:off x="2971800" y="2042160"/>
              <a:ext cx="533400" cy="426720"/>
            </a:xfrm>
            <a:prstGeom prst="rect">
              <a:avLst/>
            </a:prstGeom>
            <a:solidFill>
              <a:srgbClr val="92D05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371600" y="2042160"/>
              <a:ext cx="4800600" cy="426720"/>
              <a:chOff x="1371600" y="2042160"/>
              <a:chExt cx="4800600" cy="426720"/>
            </a:xfrm>
          </p:grpSpPr>
          <p:sp>
            <p:nvSpPr>
              <p:cNvPr id="19495" name="Rectangle 43"/>
              <p:cNvSpPr>
                <a:spLocks noChangeArrowheads="1"/>
              </p:cNvSpPr>
              <p:nvPr/>
            </p:nvSpPr>
            <p:spPr bwMode="auto">
              <a:xfrm>
                <a:off x="13716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6" name="Rectangle 44"/>
              <p:cNvSpPr>
                <a:spLocks noChangeArrowheads="1"/>
              </p:cNvSpPr>
              <p:nvPr/>
            </p:nvSpPr>
            <p:spPr bwMode="auto">
              <a:xfrm>
                <a:off x="19050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7" name="Rectangle 45"/>
              <p:cNvSpPr>
                <a:spLocks noChangeArrowheads="1"/>
              </p:cNvSpPr>
              <p:nvPr/>
            </p:nvSpPr>
            <p:spPr bwMode="auto">
              <a:xfrm>
                <a:off x="24384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499" name="Rectangle 47"/>
              <p:cNvSpPr>
                <a:spLocks noChangeArrowheads="1"/>
              </p:cNvSpPr>
              <p:nvPr/>
            </p:nvSpPr>
            <p:spPr bwMode="auto">
              <a:xfrm>
                <a:off x="35052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0" name="Rectangle 48"/>
              <p:cNvSpPr>
                <a:spLocks noChangeArrowheads="1"/>
              </p:cNvSpPr>
              <p:nvPr/>
            </p:nvSpPr>
            <p:spPr bwMode="auto">
              <a:xfrm>
                <a:off x="40386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1" name="Rectangle 49"/>
              <p:cNvSpPr>
                <a:spLocks noChangeArrowheads="1"/>
              </p:cNvSpPr>
              <p:nvPr/>
            </p:nvSpPr>
            <p:spPr bwMode="auto">
              <a:xfrm>
                <a:off x="45720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2" name="Rectangle 50"/>
              <p:cNvSpPr>
                <a:spLocks noChangeArrowheads="1"/>
              </p:cNvSpPr>
              <p:nvPr/>
            </p:nvSpPr>
            <p:spPr bwMode="auto">
              <a:xfrm>
                <a:off x="5112531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503" name="Rectangle 51"/>
              <p:cNvSpPr>
                <a:spLocks noChangeArrowheads="1"/>
              </p:cNvSpPr>
              <p:nvPr/>
            </p:nvSpPr>
            <p:spPr bwMode="auto">
              <a:xfrm>
                <a:off x="5638800" y="2042160"/>
                <a:ext cx="533400" cy="426720"/>
              </a:xfrm>
              <a:prstGeom prst="rect">
                <a:avLst/>
              </a:prstGeom>
              <a:solidFill>
                <a:srgbClr val="92D050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b="1">
                  <a:solidFill>
                    <a:schemeClr val="accent6">
                      <a:lumMod val="10000"/>
                    </a:schemeClr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504" name="Group 54"/>
          <p:cNvGrpSpPr>
            <a:grpSpLocks/>
          </p:cNvGrpSpPr>
          <p:nvPr/>
        </p:nvGrpSpPr>
        <p:grpSpPr bwMode="auto">
          <a:xfrm>
            <a:off x="1143000" y="4602480"/>
            <a:ext cx="6248400" cy="548640"/>
            <a:chOff x="1392" y="3792"/>
            <a:chExt cx="3696" cy="288"/>
          </a:xfrm>
        </p:grpSpPr>
        <p:sp>
          <p:nvSpPr>
            <p:cNvPr id="19530" name="Rectangle 55"/>
            <p:cNvSpPr>
              <a:spLocks noChangeArrowheads="1"/>
            </p:cNvSpPr>
            <p:nvPr/>
          </p:nvSpPr>
          <p:spPr bwMode="auto">
            <a:xfrm>
              <a:off x="4080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1" name="Rectangle 56"/>
            <p:cNvSpPr>
              <a:spLocks noChangeArrowheads="1"/>
            </p:cNvSpPr>
            <p:nvPr/>
          </p:nvSpPr>
          <p:spPr bwMode="auto">
            <a:xfrm>
              <a:off x="4416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2" name="Rectangle 57"/>
            <p:cNvSpPr>
              <a:spLocks noChangeArrowheads="1"/>
            </p:cNvSpPr>
            <p:nvPr/>
          </p:nvSpPr>
          <p:spPr bwMode="auto">
            <a:xfrm>
              <a:off x="475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3" name="Rectangle 58"/>
            <p:cNvSpPr>
              <a:spLocks noChangeArrowheads="1"/>
            </p:cNvSpPr>
            <p:nvPr/>
          </p:nvSpPr>
          <p:spPr bwMode="auto">
            <a:xfrm>
              <a:off x="139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4" name="Rectangle 59"/>
            <p:cNvSpPr>
              <a:spLocks noChangeArrowheads="1"/>
            </p:cNvSpPr>
            <p:nvPr/>
          </p:nvSpPr>
          <p:spPr bwMode="auto">
            <a:xfrm>
              <a:off x="1728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5" name="Rectangle 60"/>
            <p:cNvSpPr>
              <a:spLocks noChangeArrowheads="1"/>
            </p:cNvSpPr>
            <p:nvPr/>
          </p:nvSpPr>
          <p:spPr bwMode="auto">
            <a:xfrm>
              <a:off x="2064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6" name="Rectangle 61"/>
            <p:cNvSpPr>
              <a:spLocks noChangeArrowheads="1"/>
            </p:cNvSpPr>
            <p:nvPr/>
          </p:nvSpPr>
          <p:spPr bwMode="auto">
            <a:xfrm>
              <a:off x="2400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7" name="Rectangle 62"/>
            <p:cNvSpPr>
              <a:spLocks noChangeArrowheads="1"/>
            </p:cNvSpPr>
            <p:nvPr/>
          </p:nvSpPr>
          <p:spPr bwMode="auto">
            <a:xfrm>
              <a:off x="2736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8" name="Rectangle 63"/>
            <p:cNvSpPr>
              <a:spLocks noChangeArrowheads="1"/>
            </p:cNvSpPr>
            <p:nvPr/>
          </p:nvSpPr>
          <p:spPr bwMode="auto">
            <a:xfrm>
              <a:off x="3072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39" name="Rectangle 64"/>
            <p:cNvSpPr>
              <a:spLocks noChangeArrowheads="1"/>
            </p:cNvSpPr>
            <p:nvPr/>
          </p:nvSpPr>
          <p:spPr bwMode="auto">
            <a:xfrm>
              <a:off x="3408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540" name="Rectangle 65"/>
            <p:cNvSpPr>
              <a:spLocks noChangeArrowheads="1"/>
            </p:cNvSpPr>
            <p:nvPr/>
          </p:nvSpPr>
          <p:spPr bwMode="auto">
            <a:xfrm>
              <a:off x="3744" y="3792"/>
              <a:ext cx="336" cy="288"/>
            </a:xfrm>
            <a:prstGeom prst="rect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00CCFF"/>
                </a:gs>
              </a:gsLst>
              <a:path path="shape">
                <a:fillToRect l="50000" t="50000" r="50000" b="50000"/>
              </a:path>
            </a:gradFill>
            <a:ln w="952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b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2072" name="Text Box 88"/>
          <p:cNvSpPr txBox="1">
            <a:spLocks noChangeArrowheads="1"/>
          </p:cNvSpPr>
          <p:nvPr/>
        </p:nvSpPr>
        <p:spPr bwMode="auto">
          <a:xfrm>
            <a:off x="1650184" y="161978"/>
            <a:ext cx="548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3" name="Text Box 89"/>
          <p:cNvSpPr txBox="1">
            <a:spLocks noChangeArrowheads="1"/>
          </p:cNvSpPr>
          <p:nvPr/>
        </p:nvSpPr>
        <p:spPr bwMode="auto">
          <a:xfrm>
            <a:off x="1562100" y="944880"/>
            <a:ext cx="6781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4" name="Text Box 90"/>
          <p:cNvSpPr txBox="1">
            <a:spLocks noChangeArrowheads="1"/>
          </p:cNvSpPr>
          <p:nvPr/>
        </p:nvSpPr>
        <p:spPr bwMode="auto">
          <a:xfrm>
            <a:off x="1496222" y="1662953"/>
            <a:ext cx="7467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5" name="Text Box 91"/>
          <p:cNvSpPr txBox="1">
            <a:spLocks noChangeArrowheads="1"/>
          </p:cNvSpPr>
          <p:nvPr/>
        </p:nvSpPr>
        <p:spPr bwMode="auto">
          <a:xfrm>
            <a:off x="1496222" y="2468880"/>
            <a:ext cx="7010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bóc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lột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6" name="Text Box 92"/>
          <p:cNvSpPr txBox="1">
            <a:spLocks noChangeArrowheads="1"/>
          </p:cNvSpPr>
          <p:nvPr/>
        </p:nvSpPr>
        <p:spPr bwMode="auto">
          <a:xfrm>
            <a:off x="1458869" y="3189887"/>
            <a:ext cx="7391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2000" b="1" dirty="0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accent6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endParaRPr lang="en-US" sz="2000" b="1" dirty="0">
              <a:solidFill>
                <a:schemeClr val="accent6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077" name="Text Box 93"/>
          <p:cNvSpPr txBox="1">
            <a:spLocks noChangeArrowheads="1"/>
          </p:cNvSpPr>
          <p:nvPr/>
        </p:nvSpPr>
        <p:spPr bwMode="auto">
          <a:xfrm>
            <a:off x="1835524" y="4114800"/>
            <a:ext cx="6400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303929" y="563432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Đ    Ô    N    G    D    U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349500" y="1219200"/>
            <a:ext cx="374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N    G    H    Ệ    A    N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406236" y="1981200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H    Ộ    I     D     U    Y    T    Â     N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964492" y="2814935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   Ứ    U    N     Ư    Ớ    C   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1458869" y="3576935"/>
            <a:ext cx="5375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T    H    A     N    H    N    I     Ê     N    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1236518" y="4648200"/>
            <a:ext cx="6459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P     H     A     N    B      Ộ    I     C     H     Â    U  </a:t>
            </a:r>
          </a:p>
        </p:txBody>
      </p:sp>
      <p:sp>
        <p:nvSpPr>
          <p:cNvPr id="8" name="Oval 7"/>
          <p:cNvSpPr/>
          <p:nvPr/>
        </p:nvSpPr>
        <p:spPr>
          <a:xfrm>
            <a:off x="228600" y="22860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8" name="Oval 97"/>
          <p:cNvSpPr/>
          <p:nvPr/>
        </p:nvSpPr>
        <p:spPr>
          <a:xfrm>
            <a:off x="228600" y="1662953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99" name="Oval 98"/>
          <p:cNvSpPr/>
          <p:nvPr/>
        </p:nvSpPr>
        <p:spPr>
          <a:xfrm>
            <a:off x="228600" y="916335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100" name="Oval 99"/>
          <p:cNvSpPr/>
          <p:nvPr/>
        </p:nvSpPr>
        <p:spPr>
          <a:xfrm>
            <a:off x="228600" y="2468880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101" name="Oval 100"/>
          <p:cNvSpPr/>
          <p:nvPr/>
        </p:nvSpPr>
        <p:spPr>
          <a:xfrm>
            <a:off x="228600" y="3189887"/>
            <a:ext cx="457200" cy="4572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9" name="5-Point Star 8"/>
          <p:cNvSpPr/>
          <p:nvPr/>
        </p:nvSpPr>
        <p:spPr>
          <a:xfrm>
            <a:off x="380999" y="4571983"/>
            <a:ext cx="461665" cy="461665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3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9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9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42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4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195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50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42072" grpId="0"/>
      <p:bldP spid="42073" grpId="0"/>
      <p:bldP spid="42074" grpId="0"/>
      <p:bldP spid="42075" grpId="0"/>
      <p:bldP spid="42076" grpId="0"/>
      <p:bldP spid="42077" grpId="0"/>
      <p:bldP spid="2" grpId="0"/>
      <p:bldP spid="86" grpId="0"/>
      <p:bldP spid="88" grpId="0"/>
      <p:bldP spid="89" grpId="0"/>
      <p:bldP spid="90" grpId="0"/>
      <p:bldP spid="91" grpId="0"/>
      <p:bldP spid="8" grpId="0" animBg="1"/>
      <p:bldP spid="98" grpId="0" animBg="1"/>
      <p:bldP spid="99" grpId="0" animBg="1"/>
      <p:bldP spid="100" grpId="0" animBg="1"/>
      <p:bldP spid="101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143000" y="304800"/>
            <a:ext cx="7086600" cy="2590800"/>
          </a:xfrm>
          <a:prstGeom prst="roundRect">
            <a:avLst/>
          </a:prstGeom>
          <a:solidFill>
            <a:schemeClr val="accent3">
              <a:alpha val="6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trào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Du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3200" b="1" dirty="0">
              <a:solidFill>
                <a:schemeClr val="accent5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b="1" dirty="0">
                <a:solidFill>
                  <a:schemeClr val="accent5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62000" y="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>
              <a:solidFill>
                <a:schemeClr val="accent6">
                  <a:lumMod val="2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873188" y="190500"/>
            <a:ext cx="4670612" cy="7239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/>
              <a:t>Yêu</a:t>
            </a:r>
            <a:r>
              <a:rPr lang="en-US" sz="4400" b="1" dirty="0"/>
              <a:t> </a:t>
            </a:r>
            <a:r>
              <a:rPr lang="en-US" sz="4400" b="1" dirty="0" err="1"/>
              <a:t>cầu</a:t>
            </a:r>
            <a:r>
              <a:rPr lang="en-US" sz="4400" b="1" dirty="0"/>
              <a:t> </a:t>
            </a:r>
            <a:r>
              <a:rPr lang="en-US" sz="4400" b="1" dirty="0" err="1"/>
              <a:t>cần</a:t>
            </a:r>
            <a:r>
              <a:rPr lang="en-US" sz="4400" b="1" dirty="0"/>
              <a:t> </a:t>
            </a:r>
            <a:r>
              <a:rPr lang="en-US" sz="4400" b="1" dirty="0" err="1"/>
              <a:t>đạt</a:t>
            </a:r>
            <a:endParaRPr lang="en-US" sz="4400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371600" y="1676400"/>
            <a:ext cx="6934200" cy="1066800"/>
            <a:chOff x="1371600" y="1676400"/>
            <a:chExt cx="6622549" cy="762000"/>
          </a:xfrm>
        </p:grpSpPr>
        <p:sp>
          <p:nvSpPr>
            <p:cNvPr id="6" name="Rounded Rectangle 5"/>
            <p:cNvSpPr/>
            <p:nvPr/>
          </p:nvSpPr>
          <p:spPr>
            <a:xfrm>
              <a:off x="2192675" y="1752600"/>
              <a:ext cx="5801474" cy="6096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E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Phan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Bội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Châu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là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nhà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yêu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tiêu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ở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Việt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Nam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đầu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thế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kỉ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XX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371600" y="1676400"/>
              <a:ext cx="990600" cy="762000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E8D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394012" y="2819400"/>
            <a:ext cx="6911788" cy="1143000"/>
            <a:chOff x="1394012" y="2667000"/>
            <a:chExt cx="6477000" cy="762000"/>
          </a:xfrm>
        </p:grpSpPr>
        <p:sp>
          <p:nvSpPr>
            <p:cNvPr id="7" name="Rounded Rectangle 6"/>
            <p:cNvSpPr/>
            <p:nvPr/>
          </p:nvSpPr>
          <p:spPr>
            <a:xfrm>
              <a:off x="1851212" y="2743200"/>
              <a:ext cx="6019800" cy="6096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Nêu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ý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phong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trào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Đông</a:t>
              </a:r>
              <a:r>
                <a:rPr lang="en-US" b="1" dirty="0">
                  <a:solidFill>
                    <a:schemeClr val="accent6">
                      <a:lumMod val="25000"/>
                    </a:schemeClr>
                  </a:solidFill>
                  <a:latin typeface="Times New Roman" panose="02020603050405020304" pitchFamily="18" charset="0"/>
                  <a:ea typeface="Tahoma" pitchFamily="34" charset="0"/>
                  <a:cs typeface="Times New Roman" panose="02020603050405020304" pitchFamily="18" charset="0"/>
                </a:rPr>
                <a:t> du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394012" y="2667000"/>
              <a:ext cx="1044388" cy="7620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chemeClr val="accent6">
                    <a:lumMod val="25000"/>
                  </a:schemeClr>
                </a:solidFill>
                <a:latin typeface="Times New Roman" panose="02020603050405020304" pitchFamily="18" charset="0"/>
                <a:ea typeface="Tahoma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11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48026" y="-80010"/>
            <a:ext cx="2390775" cy="887730"/>
            <a:chOff x="2730" y="1809"/>
            <a:chExt cx="1506" cy="699"/>
          </a:xfrm>
        </p:grpSpPr>
        <p:sp>
          <p:nvSpPr>
            <p:cNvPr id="4181" name="Rectangle 4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82" name="Rectangle 5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/>
                <a:t> </a:t>
              </a:r>
            </a:p>
          </p:txBody>
        </p:sp>
        <p:sp>
          <p:nvSpPr>
            <p:cNvPr id="4183" name="Rectangle 6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933451" y="-83820"/>
            <a:ext cx="2390775" cy="887730"/>
            <a:chOff x="2730" y="1809"/>
            <a:chExt cx="1506" cy="699"/>
          </a:xfrm>
        </p:grpSpPr>
        <p:sp>
          <p:nvSpPr>
            <p:cNvPr id="4178" name="Rectangle 8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79" name="Rectangle 9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/>
                <a:t> </a:t>
              </a:r>
            </a:p>
          </p:txBody>
        </p:sp>
        <p:sp>
          <p:nvSpPr>
            <p:cNvPr id="4180" name="Rectangle 10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543551" y="-68580"/>
            <a:ext cx="2390775" cy="887730"/>
            <a:chOff x="2730" y="1809"/>
            <a:chExt cx="1506" cy="699"/>
          </a:xfrm>
        </p:grpSpPr>
        <p:sp>
          <p:nvSpPr>
            <p:cNvPr id="4175" name="Rectangle 12"/>
            <p:cNvSpPr>
              <a:spLocks noChangeArrowheads="1"/>
            </p:cNvSpPr>
            <p:nvPr/>
          </p:nvSpPr>
          <p:spPr bwMode="auto">
            <a:xfrm>
              <a:off x="2730" y="1809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</a:t>
              </a:r>
              <a:r>
                <a:rPr lang="en-US" sz="1600"/>
                <a:t> </a:t>
              </a:r>
            </a:p>
          </p:txBody>
        </p:sp>
        <p:sp>
          <p:nvSpPr>
            <p:cNvPr id="4176" name="Rectangle 13"/>
            <p:cNvSpPr>
              <a:spLocks noChangeArrowheads="1"/>
            </p:cNvSpPr>
            <p:nvPr/>
          </p:nvSpPr>
          <p:spPr bwMode="auto">
            <a:xfrm>
              <a:off x="3696" y="1854"/>
              <a:ext cx="540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 dirty="0">
                  <a:solidFill>
                    <a:srgbClr val="FF5050"/>
                  </a:solidFill>
                  <a:sym typeface="Wingdings" pitchFamily="2" charset="2"/>
                </a:rPr>
                <a:t></a:t>
              </a:r>
              <a:r>
                <a:rPr lang="en-US" sz="1600" dirty="0"/>
                <a:t> </a:t>
              </a:r>
            </a:p>
          </p:txBody>
        </p:sp>
        <p:sp>
          <p:nvSpPr>
            <p:cNvPr id="4177" name="Rectangle 14"/>
            <p:cNvSpPr>
              <a:spLocks noChangeArrowheads="1"/>
            </p:cNvSpPr>
            <p:nvPr/>
          </p:nvSpPr>
          <p:spPr bwMode="auto">
            <a:xfrm>
              <a:off x="3264" y="1854"/>
              <a:ext cx="498" cy="6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n-US" sz="4800">
                  <a:solidFill>
                    <a:srgbClr val="FF5050"/>
                  </a:solidFill>
                  <a:sym typeface="Wingdings" pitchFamily="2" charset="2"/>
                </a:rPr>
                <a:t></a:t>
              </a:r>
              <a:r>
                <a:rPr lang="en-US" sz="1600"/>
                <a:t> </a:t>
              </a:r>
            </a:p>
          </p:txBody>
        </p:sp>
      </p:grpSp>
      <p:sp>
        <p:nvSpPr>
          <p:cNvPr id="21575" name="AutoShape 71"/>
          <p:cNvSpPr>
            <a:spLocks noChangeArrowheads="1"/>
          </p:cNvSpPr>
          <p:nvPr/>
        </p:nvSpPr>
        <p:spPr bwMode="gray">
          <a:xfrm>
            <a:off x="4343400" y="792480"/>
            <a:ext cx="4800600" cy="670560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en-US" sz="2800" b="1">
                <a:latin typeface="Times New Roman" pitchFamily="18" charset="0"/>
                <a:cs typeface="Times New Roman" pitchFamily="18" charset="0"/>
              </a:rPr>
              <a:t>Ông là ai?</a:t>
            </a:r>
          </a:p>
        </p:txBody>
      </p:sp>
      <p:sp>
        <p:nvSpPr>
          <p:cNvPr id="21526" name="Freeform 22"/>
          <p:cNvSpPr>
            <a:spLocks/>
          </p:cNvSpPr>
          <p:nvPr/>
        </p:nvSpPr>
        <p:spPr bwMode="gray">
          <a:xfrm>
            <a:off x="4592639" y="2082801"/>
            <a:ext cx="490537" cy="37465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tint val="54510"/>
                  <a:invGamma/>
                </a:schemeClr>
              </a:gs>
              <a:gs pos="50000">
                <a:schemeClr val="accent1">
                  <a:alpha val="0"/>
                </a:schemeClr>
              </a:gs>
              <a:gs pos="100000">
                <a:schemeClr val="accent1">
                  <a:gamma/>
                  <a:tint val="54510"/>
                  <a:invGamma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79" name="Freeform 75"/>
          <p:cNvSpPr>
            <a:spLocks/>
          </p:cNvSpPr>
          <p:nvPr/>
        </p:nvSpPr>
        <p:spPr bwMode="gray">
          <a:xfrm>
            <a:off x="2971800" y="4452620"/>
            <a:ext cx="312738" cy="177800"/>
          </a:xfrm>
          <a:custGeom>
            <a:avLst/>
            <a:gdLst/>
            <a:ahLst/>
            <a:cxnLst>
              <a:cxn ang="0">
                <a:pos x="118" y="0"/>
              </a:cxn>
              <a:cxn ang="0">
                <a:pos x="0" y="118"/>
              </a:cxn>
              <a:cxn ang="0">
                <a:pos x="0" y="589"/>
              </a:cxn>
              <a:cxn ang="0">
                <a:pos x="161" y="174"/>
              </a:cxn>
              <a:cxn ang="0">
                <a:pos x="589" y="0"/>
              </a:cxn>
              <a:cxn ang="0">
                <a:pos x="118" y="0"/>
              </a:cxn>
            </a:cxnLst>
            <a:rect l="0" t="0" r="r" b="b"/>
            <a:pathLst>
              <a:path w="596" h="598">
                <a:moveTo>
                  <a:pt x="118" y="0"/>
                </a:moveTo>
                <a:cubicBezTo>
                  <a:pt x="53" y="0"/>
                  <a:pt x="0" y="53"/>
                  <a:pt x="0" y="118"/>
                </a:cubicBezTo>
                <a:lnTo>
                  <a:pt x="0" y="589"/>
                </a:lnTo>
                <a:cubicBezTo>
                  <a:pt x="27" y="598"/>
                  <a:pt x="12" y="309"/>
                  <a:pt x="161" y="174"/>
                </a:cubicBezTo>
                <a:cubicBezTo>
                  <a:pt x="310" y="39"/>
                  <a:pt x="596" y="29"/>
                  <a:pt x="589" y="0"/>
                </a:cubicBezTo>
                <a:lnTo>
                  <a:pt x="118" y="0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tint val="42353"/>
                  <a:invGamma/>
                </a:schemeClr>
              </a:gs>
              <a:gs pos="100000">
                <a:schemeClr val="hlink">
                  <a:alpha val="0"/>
                </a:schemeClr>
              </a:gs>
            </a:gsLst>
            <a:lin ang="2700000" scaled="1"/>
          </a:gra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>
              <a:latin typeface="Arial" charset="0"/>
            </a:endParaRPr>
          </a:p>
        </p:txBody>
      </p:sp>
      <p:sp>
        <p:nvSpPr>
          <p:cNvPr id="21581" name="Text Box 77"/>
          <p:cNvSpPr txBox="1">
            <a:spLocks noChangeArrowheads="1"/>
          </p:cNvSpPr>
          <p:nvPr/>
        </p:nvSpPr>
        <p:spPr bwMode="auto">
          <a:xfrm>
            <a:off x="9525000" y="1767840"/>
            <a:ext cx="685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pic>
        <p:nvPicPr>
          <p:cNvPr id="21610" name="Picture 106" descr="Tien Boi 1"/>
          <p:cNvPicPr>
            <a:picLocks noChangeAspect="1" noChangeArrowheads="1"/>
          </p:cNvPicPr>
          <p:nvPr/>
        </p:nvPicPr>
        <p:blipFill>
          <a:blip r:embed="rId6"/>
          <a:srcRect t="47778" r="51645" b="1111"/>
          <a:stretch>
            <a:fillRect/>
          </a:stretch>
        </p:blipFill>
        <p:spPr bwMode="auto">
          <a:xfrm>
            <a:off x="92075" y="1617233"/>
            <a:ext cx="3032125" cy="384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18"/>
          <p:cNvGrpSpPr>
            <a:grpSpLocks/>
          </p:cNvGrpSpPr>
          <p:nvPr/>
        </p:nvGrpSpPr>
        <p:grpSpPr bwMode="auto">
          <a:xfrm>
            <a:off x="3032125" y="730251"/>
            <a:ext cx="1023938" cy="4756150"/>
            <a:chOff x="2158" y="575"/>
            <a:chExt cx="645" cy="3745"/>
          </a:xfrm>
        </p:grpSpPr>
        <p:grpSp>
          <p:nvGrpSpPr>
            <p:cNvPr id="4132" name="Group 38"/>
            <p:cNvGrpSpPr>
              <a:grpSpLocks/>
            </p:cNvGrpSpPr>
            <p:nvPr/>
          </p:nvGrpSpPr>
          <p:grpSpPr bwMode="auto">
            <a:xfrm rot="5400000">
              <a:off x="744" y="2365"/>
              <a:ext cx="3552" cy="357"/>
              <a:chOff x="0" y="1896"/>
              <a:chExt cx="5760" cy="120"/>
            </a:xfrm>
          </p:grpSpPr>
          <p:sp>
            <p:nvSpPr>
              <p:cNvPr id="4173" name="Rectangle 39"/>
              <p:cNvSpPr>
                <a:spLocks noChangeArrowheads="1"/>
              </p:cNvSpPr>
              <p:nvPr/>
            </p:nvSpPr>
            <p:spPr bwMode="gray">
              <a:xfrm>
                <a:off x="0" y="1896"/>
                <a:ext cx="5760" cy="47"/>
              </a:xfrm>
              <a:prstGeom prst="rect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ECECEC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74" name="Rectangle 40"/>
              <p:cNvSpPr>
                <a:spLocks noChangeArrowheads="1"/>
              </p:cNvSpPr>
              <p:nvPr/>
            </p:nvSpPr>
            <p:spPr bwMode="gray">
              <a:xfrm>
                <a:off x="0" y="1942"/>
                <a:ext cx="5760" cy="74"/>
              </a:xfrm>
              <a:prstGeom prst="rect">
                <a:avLst/>
              </a:prstGeom>
              <a:gradFill rotWithShape="1">
                <a:gsLst>
                  <a:gs pos="0">
                    <a:srgbClr val="CFCFCF"/>
                  </a:gs>
                  <a:gs pos="100000">
                    <a:srgbClr val="5F5F5F"/>
                  </a:gs>
                </a:gsLst>
                <a:lin ang="5400000" scaled="1"/>
              </a:gradFill>
              <a:ln w="952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grpSp>
          <p:nvGrpSpPr>
            <p:cNvPr id="4133" name="Group 41"/>
            <p:cNvGrpSpPr>
              <a:grpSpLocks/>
            </p:cNvGrpSpPr>
            <p:nvPr/>
          </p:nvGrpSpPr>
          <p:grpSpPr bwMode="auto">
            <a:xfrm rot="5400000">
              <a:off x="2332" y="3835"/>
              <a:ext cx="298" cy="645"/>
              <a:chOff x="1877" y="1824"/>
              <a:chExt cx="2015" cy="1825"/>
            </a:xfrm>
          </p:grpSpPr>
          <p:sp>
            <p:nvSpPr>
              <p:cNvPr id="21546" name="AutoShape 42"/>
              <p:cNvSpPr>
                <a:spLocks noChangeArrowheads="1"/>
              </p:cNvSpPr>
              <p:nvPr/>
            </p:nvSpPr>
            <p:spPr bwMode="gray">
              <a:xfrm rot="16200000" flipH="1">
                <a:off x="1825" y="2537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47" name="AutoShape 43"/>
              <p:cNvSpPr>
                <a:spLocks noChangeArrowheads="1"/>
              </p:cNvSpPr>
              <p:nvPr/>
            </p:nvSpPr>
            <p:spPr bwMode="gray">
              <a:xfrm rot="5400000" flipH="1">
                <a:off x="3637" y="2503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48" name="AutoShape 44"/>
              <p:cNvSpPr>
                <a:spLocks noChangeArrowheads="1"/>
              </p:cNvSpPr>
              <p:nvPr/>
            </p:nvSpPr>
            <p:spPr bwMode="gray">
              <a:xfrm rot="10800000" flipH="1">
                <a:off x="2729" y="3443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7" name="Oval 4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68" name="Oval 4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51" name="Oval 47"/>
              <p:cNvSpPr>
                <a:spLocks noChangeArrowheads="1"/>
              </p:cNvSpPr>
              <p:nvPr/>
            </p:nvSpPr>
            <p:spPr bwMode="gray">
              <a:xfrm>
                <a:off x="2200" y="2210"/>
                <a:ext cx="1383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70" name="Oval 48"/>
              <p:cNvSpPr>
                <a:spLocks noChangeArrowheads="1"/>
              </p:cNvSpPr>
              <p:nvPr/>
            </p:nvSpPr>
            <p:spPr bwMode="gray">
              <a:xfrm>
                <a:off x="2196" y="2209"/>
                <a:ext cx="1383" cy="84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53" name="Oval 49"/>
              <p:cNvSpPr>
                <a:spLocks noChangeArrowheads="1"/>
              </p:cNvSpPr>
              <p:nvPr/>
            </p:nvSpPr>
            <p:spPr bwMode="gray">
              <a:xfrm>
                <a:off x="2351" y="2204"/>
                <a:ext cx="1089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72" name="Oval 50"/>
              <p:cNvSpPr>
                <a:spLocks noChangeArrowheads="1"/>
              </p:cNvSpPr>
              <p:nvPr/>
            </p:nvSpPr>
            <p:spPr bwMode="gray">
              <a:xfrm>
                <a:off x="2340" y="2209"/>
                <a:ext cx="1096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4" name="Group 51"/>
            <p:cNvGrpSpPr>
              <a:grpSpLocks/>
            </p:cNvGrpSpPr>
            <p:nvPr/>
          </p:nvGrpSpPr>
          <p:grpSpPr bwMode="auto">
            <a:xfrm rot="5400000">
              <a:off x="2303" y="1534"/>
              <a:ext cx="355" cy="645"/>
              <a:chOff x="1867" y="1824"/>
              <a:chExt cx="2013" cy="1824"/>
            </a:xfrm>
          </p:grpSpPr>
          <p:sp>
            <p:nvSpPr>
              <p:cNvPr id="21556" name="AutoShape 52"/>
              <p:cNvSpPr>
                <a:spLocks noChangeArrowheads="1"/>
              </p:cNvSpPr>
              <p:nvPr/>
            </p:nvSpPr>
            <p:spPr bwMode="gray">
              <a:xfrm rot="16200000" flipH="1">
                <a:off x="1816" y="2528"/>
                <a:ext cx="305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57" name="AutoShape 53"/>
              <p:cNvSpPr>
                <a:spLocks noChangeArrowheads="1"/>
              </p:cNvSpPr>
              <p:nvPr/>
            </p:nvSpPr>
            <p:spPr bwMode="gray">
              <a:xfrm rot="5400000" flipH="1">
                <a:off x="3624" y="2498"/>
                <a:ext cx="308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58" name="AutoShape 54"/>
              <p:cNvSpPr>
                <a:spLocks noChangeArrowheads="1"/>
              </p:cNvSpPr>
              <p:nvPr/>
            </p:nvSpPr>
            <p:spPr bwMode="gray">
              <a:xfrm rot="10800000" flipH="1">
                <a:off x="2718" y="3442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8" name="Oval 5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59" name="Oval 5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61" name="Oval 57"/>
              <p:cNvSpPr>
                <a:spLocks noChangeArrowheads="1"/>
              </p:cNvSpPr>
              <p:nvPr/>
            </p:nvSpPr>
            <p:spPr bwMode="gray">
              <a:xfrm>
                <a:off x="2296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1" name="Oval 58"/>
              <p:cNvSpPr>
                <a:spLocks noChangeArrowheads="1"/>
              </p:cNvSpPr>
              <p:nvPr/>
            </p:nvSpPr>
            <p:spPr bwMode="gray">
              <a:xfrm>
                <a:off x="2305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63" name="Oval 59"/>
              <p:cNvSpPr>
                <a:spLocks noChangeArrowheads="1"/>
              </p:cNvSpPr>
              <p:nvPr/>
            </p:nvSpPr>
            <p:spPr bwMode="gray">
              <a:xfrm>
                <a:off x="2332" y="2206"/>
                <a:ext cx="1094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63" name="Oval 60"/>
              <p:cNvSpPr>
                <a:spLocks noChangeArrowheads="1"/>
              </p:cNvSpPr>
              <p:nvPr/>
            </p:nvSpPr>
            <p:spPr bwMode="gray">
              <a:xfrm>
                <a:off x="2338" y="2206"/>
                <a:ext cx="1095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5" name="Group 61"/>
            <p:cNvGrpSpPr>
              <a:grpSpLocks/>
            </p:cNvGrpSpPr>
            <p:nvPr/>
          </p:nvGrpSpPr>
          <p:grpSpPr bwMode="auto">
            <a:xfrm rot="5400000">
              <a:off x="2332" y="2562"/>
              <a:ext cx="298" cy="645"/>
              <a:chOff x="1877" y="1824"/>
              <a:chExt cx="2015" cy="1825"/>
            </a:xfrm>
          </p:grpSpPr>
          <p:sp>
            <p:nvSpPr>
              <p:cNvPr id="21566" name="AutoShape 62"/>
              <p:cNvSpPr>
                <a:spLocks noChangeArrowheads="1"/>
              </p:cNvSpPr>
              <p:nvPr/>
            </p:nvSpPr>
            <p:spPr bwMode="gray">
              <a:xfrm rot="16200000" flipH="1">
                <a:off x="1825" y="2537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67" name="AutoShape 63"/>
              <p:cNvSpPr>
                <a:spLocks noChangeArrowheads="1"/>
              </p:cNvSpPr>
              <p:nvPr/>
            </p:nvSpPr>
            <p:spPr bwMode="gray">
              <a:xfrm rot="5400000" flipH="1">
                <a:off x="3637" y="2503"/>
                <a:ext cx="308" cy="203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568" name="AutoShape 64"/>
              <p:cNvSpPr>
                <a:spLocks noChangeArrowheads="1"/>
              </p:cNvSpPr>
              <p:nvPr/>
            </p:nvSpPr>
            <p:spPr bwMode="gray">
              <a:xfrm rot="10800000" flipH="1">
                <a:off x="2729" y="3443"/>
                <a:ext cx="311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9" name="Oval 65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50" name="Oval 66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571" name="Oval 67"/>
              <p:cNvSpPr>
                <a:spLocks noChangeArrowheads="1"/>
              </p:cNvSpPr>
              <p:nvPr/>
            </p:nvSpPr>
            <p:spPr bwMode="gray">
              <a:xfrm>
                <a:off x="2200" y="2210"/>
                <a:ext cx="1383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2" name="Oval 68"/>
              <p:cNvSpPr>
                <a:spLocks noChangeArrowheads="1"/>
              </p:cNvSpPr>
              <p:nvPr/>
            </p:nvSpPr>
            <p:spPr bwMode="gray">
              <a:xfrm>
                <a:off x="2196" y="2209"/>
                <a:ext cx="1383" cy="849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573" name="Oval 69"/>
              <p:cNvSpPr>
                <a:spLocks noChangeArrowheads="1"/>
              </p:cNvSpPr>
              <p:nvPr/>
            </p:nvSpPr>
            <p:spPr bwMode="gray">
              <a:xfrm>
                <a:off x="2351" y="2204"/>
                <a:ext cx="1089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54" name="Oval 70"/>
              <p:cNvSpPr>
                <a:spLocks noChangeArrowheads="1"/>
              </p:cNvSpPr>
              <p:nvPr/>
            </p:nvSpPr>
            <p:spPr bwMode="gray">
              <a:xfrm>
                <a:off x="2340" y="2209"/>
                <a:ext cx="1096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  <p:grpSp>
          <p:nvGrpSpPr>
            <p:cNvPr id="4136" name="Group 108"/>
            <p:cNvGrpSpPr>
              <a:grpSpLocks/>
            </p:cNvGrpSpPr>
            <p:nvPr/>
          </p:nvGrpSpPr>
          <p:grpSpPr bwMode="auto">
            <a:xfrm rot="5400000">
              <a:off x="2303" y="430"/>
              <a:ext cx="355" cy="645"/>
              <a:chOff x="1867" y="1824"/>
              <a:chExt cx="2013" cy="1824"/>
            </a:xfrm>
          </p:grpSpPr>
          <p:sp>
            <p:nvSpPr>
              <p:cNvPr id="21613" name="AutoShape 109"/>
              <p:cNvSpPr>
                <a:spLocks noChangeArrowheads="1"/>
              </p:cNvSpPr>
              <p:nvPr/>
            </p:nvSpPr>
            <p:spPr bwMode="gray">
              <a:xfrm rot="16200000" flipH="1">
                <a:off x="1816" y="2528"/>
                <a:ext cx="305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614" name="AutoShape 110"/>
              <p:cNvSpPr>
                <a:spLocks noChangeArrowheads="1"/>
              </p:cNvSpPr>
              <p:nvPr/>
            </p:nvSpPr>
            <p:spPr bwMode="gray">
              <a:xfrm rot="5400000" flipH="1">
                <a:off x="3624" y="2498"/>
                <a:ext cx="308" cy="204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21615" name="AutoShape 111"/>
              <p:cNvSpPr>
                <a:spLocks noChangeArrowheads="1"/>
              </p:cNvSpPr>
              <p:nvPr/>
            </p:nvSpPr>
            <p:spPr bwMode="gray">
              <a:xfrm rot="10800000" flipH="1">
                <a:off x="2718" y="3442"/>
                <a:ext cx="312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0" name="Oval 112"/>
              <p:cNvSpPr>
                <a:spLocks noChangeArrowheads="1"/>
              </p:cNvSpPr>
              <p:nvPr/>
            </p:nvSpPr>
            <p:spPr bwMode="gray">
              <a:xfrm>
                <a:off x="2078" y="1824"/>
                <a:ext cx="1615" cy="1615"/>
              </a:xfrm>
              <a:prstGeom prst="ellipse">
                <a:avLst/>
              </a:prstGeom>
              <a:gradFill rotWithShape="1">
                <a:gsLst>
                  <a:gs pos="0">
                    <a:srgbClr val="767676"/>
                  </a:gs>
                  <a:gs pos="50000">
                    <a:srgbClr val="FFFFFF"/>
                  </a:gs>
                  <a:gs pos="100000">
                    <a:srgbClr val="767676"/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4141" name="Oval 113"/>
              <p:cNvSpPr>
                <a:spLocks noChangeArrowheads="1"/>
              </p:cNvSpPr>
              <p:nvPr/>
            </p:nvSpPr>
            <p:spPr bwMode="gray">
              <a:xfrm>
                <a:off x="2170" y="1915"/>
                <a:ext cx="1430" cy="1430"/>
              </a:xfrm>
              <a:prstGeom prst="ellipse">
                <a:avLst/>
              </a:prstGeom>
              <a:gradFill rotWithShape="1">
                <a:gsLst>
                  <a:gs pos="0">
                    <a:srgbClr val="A2A2A2"/>
                  </a:gs>
                  <a:gs pos="50000">
                    <a:srgbClr val="FFFFFF"/>
                  </a:gs>
                  <a:gs pos="100000">
                    <a:srgbClr val="A2A2A2"/>
                  </a:gs>
                </a:gsLst>
                <a:lin ang="0" scaled="1"/>
              </a:gradFill>
              <a:ln w="9525" algn="ctr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618" name="Oval 114"/>
              <p:cNvSpPr>
                <a:spLocks noChangeArrowheads="1"/>
              </p:cNvSpPr>
              <p:nvPr/>
            </p:nvSpPr>
            <p:spPr bwMode="gray">
              <a:xfrm>
                <a:off x="2296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3" name="Oval 115"/>
              <p:cNvSpPr>
                <a:spLocks noChangeArrowheads="1"/>
              </p:cNvSpPr>
              <p:nvPr/>
            </p:nvSpPr>
            <p:spPr bwMode="gray">
              <a:xfrm>
                <a:off x="2305" y="2206"/>
                <a:ext cx="1160" cy="848"/>
              </a:xfrm>
              <a:prstGeom prst="ellipse">
                <a:avLst/>
              </a:prstGeom>
              <a:gradFill rotWithShape="1">
                <a:gsLst>
                  <a:gs pos="0">
                    <a:srgbClr val="000000"/>
                  </a:gs>
                  <a:gs pos="100000">
                    <a:srgbClr val="FFCC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endParaRPr lang="en-US" sz="1600"/>
              </a:p>
            </p:txBody>
          </p:sp>
          <p:sp>
            <p:nvSpPr>
              <p:cNvPr id="21620" name="Oval 116"/>
              <p:cNvSpPr>
                <a:spLocks noChangeArrowheads="1"/>
              </p:cNvSpPr>
              <p:nvPr/>
            </p:nvSpPr>
            <p:spPr bwMode="gray">
              <a:xfrm>
                <a:off x="2332" y="2206"/>
                <a:ext cx="1094" cy="848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 w="38100" algn="ctr">
                <a:noFill/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>
                  <a:defRPr/>
                </a:pPr>
                <a:endParaRPr lang="en-US" sz="1600">
                  <a:latin typeface="Arial"/>
                </a:endParaRPr>
              </a:p>
            </p:txBody>
          </p:sp>
          <p:sp>
            <p:nvSpPr>
              <p:cNvPr id="4145" name="Oval 117"/>
              <p:cNvSpPr>
                <a:spLocks noChangeArrowheads="1"/>
              </p:cNvSpPr>
              <p:nvPr/>
            </p:nvSpPr>
            <p:spPr bwMode="gray">
              <a:xfrm>
                <a:off x="2338" y="2206"/>
                <a:ext cx="1095" cy="84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7C6300"/>
                  </a:gs>
                </a:gsLst>
                <a:lin ang="2700000" scaled="1"/>
              </a:gradFill>
              <a:ln w="38100" algn="ctr">
                <a:noFill/>
                <a:round/>
                <a:headEnd/>
                <a:tailEnd/>
              </a:ln>
            </p:spPr>
            <p:txBody>
              <a:bodyPr anchor="ctr">
                <a:spAutoFit/>
              </a:bodyPr>
              <a:lstStyle/>
              <a:p>
                <a:endParaRPr lang="en-US" sz="1600"/>
              </a:p>
            </p:txBody>
          </p:sp>
        </p:grpSp>
      </p:grpSp>
      <p:grpSp>
        <p:nvGrpSpPr>
          <p:cNvPr id="11" name="Group 143"/>
          <p:cNvGrpSpPr>
            <a:grpSpLocks/>
          </p:cNvGrpSpPr>
          <p:nvPr/>
        </p:nvGrpSpPr>
        <p:grpSpPr bwMode="auto">
          <a:xfrm>
            <a:off x="4267201" y="1950720"/>
            <a:ext cx="5222875" cy="787400"/>
            <a:chOff x="2688" y="1488"/>
            <a:chExt cx="3290" cy="620"/>
          </a:xfrm>
        </p:grpSpPr>
        <p:sp>
          <p:nvSpPr>
            <p:cNvPr id="21635" name="AutoShape 131"/>
            <p:cNvSpPr>
              <a:spLocks noChangeArrowheads="1"/>
            </p:cNvSpPr>
            <p:nvPr/>
          </p:nvSpPr>
          <p:spPr bwMode="gray">
            <a:xfrm>
              <a:off x="2688" y="1488"/>
              <a:ext cx="3072" cy="620"/>
            </a:xfrm>
            <a:prstGeom prst="roundRect">
              <a:avLst>
                <a:gd name="adj" fmla="val 10889"/>
              </a:avLst>
            </a:prstGeom>
            <a:solidFill>
              <a:srgbClr val="92D050"/>
            </a:solidFill>
            <a:ln w="38100">
              <a:solidFill>
                <a:srgbClr val="FFFFFF"/>
              </a:solidFill>
              <a:round/>
              <a:headEnd/>
              <a:tailEnd/>
            </a:ln>
            <a:effectLst>
              <a:outerShdw dist="135003" dir="2928844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800" b="1">
                  <a:latin typeface="Times New Roman" pitchFamily="18" charset="0"/>
                  <a:cs typeface="Times New Roman" pitchFamily="18" charset="0"/>
                </a:rPr>
                <a:t>    </a:t>
              </a:r>
            </a:p>
          </p:txBody>
        </p:sp>
        <p:grpSp>
          <p:nvGrpSpPr>
            <p:cNvPr id="4129" name="Group 142"/>
            <p:cNvGrpSpPr>
              <a:grpSpLocks/>
            </p:cNvGrpSpPr>
            <p:nvPr/>
          </p:nvGrpSpPr>
          <p:grpSpPr bwMode="auto">
            <a:xfrm>
              <a:off x="2784" y="1544"/>
              <a:ext cx="3194" cy="508"/>
              <a:chOff x="2736" y="920"/>
              <a:chExt cx="3194" cy="508"/>
            </a:xfrm>
          </p:grpSpPr>
          <p:sp>
            <p:nvSpPr>
              <p:cNvPr id="21637" name="AutoShape 133"/>
              <p:cNvSpPr>
                <a:spLocks noChangeArrowheads="1"/>
              </p:cNvSpPr>
              <p:nvPr/>
            </p:nvSpPr>
            <p:spPr bwMode="gray">
              <a:xfrm>
                <a:off x="2736" y="920"/>
                <a:ext cx="624" cy="508"/>
              </a:xfrm>
              <a:prstGeom prst="roundRect">
                <a:avLst>
                  <a:gd name="adj" fmla="val 11921"/>
                </a:avLst>
              </a:prstGeom>
              <a:solidFill>
                <a:srgbClr val="00B050"/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 dirty="0"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  <p:sp>
            <p:nvSpPr>
              <p:cNvPr id="4131" name="Text Box 134"/>
              <p:cNvSpPr txBox="1">
                <a:spLocks noChangeArrowheads="1"/>
              </p:cNvSpPr>
              <p:nvPr/>
            </p:nvSpPr>
            <p:spPr bwMode="auto">
              <a:xfrm>
                <a:off x="3360" y="1008"/>
                <a:ext cx="2570" cy="3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>
                    <a:latin typeface="Times New Roman" pitchFamily="18" charset="0"/>
                    <a:cs typeface="Times New Roman" pitchFamily="18" charset="0"/>
                  </a:rPr>
                  <a:t>Nhà nho yêu nước</a:t>
                </a:r>
              </a:p>
            </p:txBody>
          </p:sp>
        </p:grpSp>
      </p:grpSp>
      <p:grpSp>
        <p:nvGrpSpPr>
          <p:cNvPr id="13" name="Group 150"/>
          <p:cNvGrpSpPr>
            <a:grpSpLocks/>
          </p:cNvGrpSpPr>
          <p:nvPr/>
        </p:nvGrpSpPr>
        <p:grpSpPr bwMode="auto">
          <a:xfrm>
            <a:off x="4191000" y="3291840"/>
            <a:ext cx="4953000" cy="787400"/>
            <a:chOff x="2640" y="2592"/>
            <a:chExt cx="3120" cy="620"/>
          </a:xfrm>
        </p:grpSpPr>
        <p:grpSp>
          <p:nvGrpSpPr>
            <p:cNvPr id="4122" name="Group 145"/>
            <p:cNvGrpSpPr>
              <a:grpSpLocks/>
            </p:cNvGrpSpPr>
            <p:nvPr/>
          </p:nvGrpSpPr>
          <p:grpSpPr bwMode="auto">
            <a:xfrm>
              <a:off x="2640" y="2592"/>
              <a:ext cx="3120" cy="620"/>
              <a:chOff x="2640" y="2400"/>
              <a:chExt cx="3120" cy="620"/>
            </a:xfrm>
          </p:grpSpPr>
          <p:sp>
            <p:nvSpPr>
              <p:cNvPr id="21536" name="AutoShape 32"/>
              <p:cNvSpPr>
                <a:spLocks noChangeArrowheads="1"/>
              </p:cNvSpPr>
              <p:nvPr/>
            </p:nvSpPr>
            <p:spPr bwMode="gray">
              <a:xfrm>
                <a:off x="2640" y="2400"/>
                <a:ext cx="3120" cy="620"/>
              </a:xfrm>
              <a:prstGeom prst="roundRect">
                <a:avLst>
                  <a:gd name="adj" fmla="val 10889"/>
                </a:avLst>
              </a:prstGeom>
              <a:solidFill>
                <a:srgbClr val="FFCC99"/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   </a:t>
                </a:r>
              </a:p>
            </p:txBody>
          </p:sp>
          <p:grpSp>
            <p:nvGrpSpPr>
              <p:cNvPr id="4125" name="Group 126"/>
              <p:cNvGrpSpPr>
                <a:grpSpLocks/>
              </p:cNvGrpSpPr>
              <p:nvPr/>
            </p:nvGrpSpPr>
            <p:grpSpPr bwMode="auto">
              <a:xfrm>
                <a:off x="2736" y="2448"/>
                <a:ext cx="2706" cy="508"/>
                <a:chOff x="2708" y="2505"/>
                <a:chExt cx="2706" cy="508"/>
              </a:xfrm>
            </p:grpSpPr>
            <p:sp>
              <p:nvSpPr>
                <p:cNvPr id="21631" name="AutoShape 127"/>
                <p:cNvSpPr>
                  <a:spLocks noChangeArrowheads="1"/>
                </p:cNvSpPr>
                <p:nvPr/>
              </p:nvSpPr>
              <p:spPr bwMode="gray">
                <a:xfrm>
                  <a:off x="2708" y="2505"/>
                  <a:ext cx="601" cy="508"/>
                </a:xfrm>
                <a:prstGeom prst="roundRect">
                  <a:avLst>
                    <a:gd name="adj" fmla="val 11921"/>
                  </a:avLst>
                </a:prstGeom>
                <a:solidFill>
                  <a:srgbClr val="FE8D48"/>
                </a:solidFill>
                <a:ln w="38100">
                  <a:solidFill>
                    <a:schemeClr val="bg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4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127" name="Text Box 128"/>
                <p:cNvSpPr txBox="1">
                  <a:spLocks noChangeArrowheads="1"/>
                </p:cNvSpPr>
                <p:nvPr/>
              </p:nvSpPr>
              <p:spPr bwMode="auto">
                <a:xfrm>
                  <a:off x="3446" y="2568"/>
                  <a:ext cx="1968" cy="3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</a:pP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Sinh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400" b="1" dirty="0" err="1">
                      <a:latin typeface="Times New Roman" pitchFamily="18" charset="0"/>
                      <a:cs typeface="Times New Roman" pitchFamily="18" charset="0"/>
                    </a:rPr>
                    <a:t>năm</a:t>
                  </a:r>
                  <a:r>
                    <a:rPr lang="en-US" sz="2400" b="1" dirty="0">
                      <a:latin typeface="Times New Roman" pitchFamily="18" charset="0"/>
                      <a:cs typeface="Times New Roman" pitchFamily="18" charset="0"/>
                    </a:rPr>
                    <a:t> 1867</a:t>
                  </a:r>
                </a:p>
              </p:txBody>
            </p:sp>
          </p:grpSp>
        </p:grpSp>
        <p:sp>
          <p:nvSpPr>
            <p:cNvPr id="4123" name="Text Box 147"/>
            <p:cNvSpPr txBox="1">
              <a:spLocks noChangeArrowheads="1"/>
            </p:cNvSpPr>
            <p:nvPr/>
          </p:nvSpPr>
          <p:spPr bwMode="auto">
            <a:xfrm>
              <a:off x="2928" y="2700"/>
              <a:ext cx="288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6" name="Group 151"/>
          <p:cNvGrpSpPr>
            <a:grpSpLocks/>
          </p:cNvGrpSpPr>
          <p:nvPr/>
        </p:nvGrpSpPr>
        <p:grpSpPr bwMode="auto">
          <a:xfrm>
            <a:off x="4191000" y="4376420"/>
            <a:ext cx="4953000" cy="1097280"/>
            <a:chOff x="2640" y="3446"/>
            <a:chExt cx="3120" cy="864"/>
          </a:xfrm>
        </p:grpSpPr>
        <p:grpSp>
          <p:nvGrpSpPr>
            <p:cNvPr id="4117" name="Group 144"/>
            <p:cNvGrpSpPr>
              <a:grpSpLocks/>
            </p:cNvGrpSpPr>
            <p:nvPr/>
          </p:nvGrpSpPr>
          <p:grpSpPr bwMode="auto">
            <a:xfrm>
              <a:off x="2640" y="3446"/>
              <a:ext cx="3120" cy="864"/>
              <a:chOff x="2640" y="3264"/>
              <a:chExt cx="3120" cy="864"/>
            </a:xfrm>
          </p:grpSpPr>
          <p:sp>
            <p:nvSpPr>
              <p:cNvPr id="21640" name="AutoShape 136"/>
              <p:cNvSpPr>
                <a:spLocks noChangeArrowheads="1"/>
              </p:cNvSpPr>
              <p:nvPr/>
            </p:nvSpPr>
            <p:spPr bwMode="gray">
              <a:xfrm>
                <a:off x="2640" y="3264"/>
                <a:ext cx="3120" cy="864"/>
              </a:xfrm>
              <a:prstGeom prst="roundRect">
                <a:avLst>
                  <a:gd name="adj" fmla="val 10889"/>
                </a:avLst>
              </a:prstGeom>
              <a:solidFill>
                <a:schemeClr val="accent5">
                  <a:lumMod val="90000"/>
                </a:schemeClr>
              </a:solidFill>
              <a:ln w="38100">
                <a:solidFill>
                  <a:srgbClr val="FFFFFF"/>
                </a:solidFill>
                <a:round/>
                <a:headEnd/>
                <a:tailEnd/>
              </a:ln>
              <a:effectLst>
                <a:outerShdw dist="135003" dir="2928844" algn="ctr" rotWithShape="0">
                  <a:srgbClr val="000000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800" b="1">
                    <a:latin typeface="Times New Roman" pitchFamily="18" charset="0"/>
                    <a:cs typeface="Times New Roman" pitchFamily="18" charset="0"/>
                  </a:rPr>
                  <a:t>    </a:t>
                </a:r>
              </a:p>
            </p:txBody>
          </p:sp>
          <p:sp>
            <p:nvSpPr>
              <p:cNvPr id="21642" name="AutoShape 138"/>
              <p:cNvSpPr>
                <a:spLocks noChangeArrowheads="1"/>
              </p:cNvSpPr>
              <p:nvPr/>
            </p:nvSpPr>
            <p:spPr bwMode="gray">
              <a:xfrm>
                <a:off x="2784" y="3360"/>
                <a:ext cx="576" cy="638"/>
              </a:xfrm>
              <a:prstGeom prst="roundRect">
                <a:avLst>
                  <a:gd name="adj" fmla="val 11921"/>
                </a:avLst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140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21" name="Text Box 139"/>
              <p:cNvSpPr txBox="1">
                <a:spLocks noChangeArrowheads="1"/>
              </p:cNvSpPr>
              <p:nvPr/>
            </p:nvSpPr>
            <p:spPr bwMode="auto">
              <a:xfrm>
                <a:off x="3408" y="3312"/>
                <a:ext cx="2352" cy="8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Huyện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Nam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Đàn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Tỉnh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2400" b="1" dirty="0" err="1">
                    <a:latin typeface="Times New Roman" pitchFamily="18" charset="0"/>
                    <a:cs typeface="Times New Roman" pitchFamily="18" charset="0"/>
                  </a:rPr>
                  <a:t>Nghê</a:t>
                </a:r>
                <a:r>
                  <a:rPr lang="en-US" sz="2400" b="1" dirty="0">
                    <a:latin typeface="Times New Roman" pitchFamily="18" charset="0"/>
                    <a:cs typeface="Times New Roman" pitchFamily="18" charset="0"/>
                  </a:rPr>
                  <a:t>̣ An.</a:t>
                </a:r>
              </a:p>
            </p:txBody>
          </p:sp>
        </p:grpSp>
        <p:sp>
          <p:nvSpPr>
            <p:cNvPr id="4118" name="Text Box 148"/>
            <p:cNvSpPr txBox="1">
              <a:spLocks noChangeArrowheads="1"/>
            </p:cNvSpPr>
            <p:nvPr/>
          </p:nvSpPr>
          <p:spPr bwMode="auto">
            <a:xfrm>
              <a:off x="2908" y="3688"/>
              <a:ext cx="480" cy="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800" b="1" dirty="0">
                  <a:latin typeface="Times New Roman" pitchFamily="18" charset="0"/>
                  <a:cs typeface="Times New Roman" pitchFamily="18" charset="0"/>
                </a:rPr>
                <a:t> 3</a:t>
              </a:r>
            </a:p>
          </p:txBody>
        </p:sp>
      </p:grpSp>
      <p:grpSp>
        <p:nvGrpSpPr>
          <p:cNvPr id="18" name="Group 155"/>
          <p:cNvGrpSpPr>
            <a:grpSpLocks/>
          </p:cNvGrpSpPr>
          <p:nvPr/>
        </p:nvGrpSpPr>
        <p:grpSpPr bwMode="auto">
          <a:xfrm>
            <a:off x="-1368425" y="5715000"/>
            <a:ext cx="6934200" cy="1889760"/>
            <a:chOff x="-958" y="4452"/>
            <a:chExt cx="4368" cy="1488"/>
          </a:xfrm>
          <a:blipFill>
            <a:blip r:embed="rId7"/>
            <a:stretch>
              <a:fillRect/>
            </a:stretch>
          </a:blipFill>
        </p:grpSpPr>
        <p:sp>
          <p:nvSpPr>
            <p:cNvPr id="4115" name="Oval 153" descr="Green marble"/>
            <p:cNvSpPr>
              <a:spLocks noChangeArrowheads="1"/>
            </p:cNvSpPr>
            <p:nvPr/>
          </p:nvSpPr>
          <p:spPr bwMode="auto">
            <a:xfrm>
              <a:off x="-958" y="4452"/>
              <a:ext cx="4368" cy="1488"/>
            </a:xfrm>
            <a:prstGeom prst="ellipse">
              <a:avLst/>
            </a:prstGeom>
            <a:grp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116" name="Text Box 154"/>
            <p:cNvSpPr txBox="1">
              <a:spLocks noChangeArrowheads="1"/>
            </p:cNvSpPr>
            <p:nvPr/>
          </p:nvSpPr>
          <p:spPr bwMode="auto">
            <a:xfrm>
              <a:off x="-622" y="4836"/>
              <a:ext cx="3792" cy="65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800" b="1" dirty="0" err="1">
                  <a:solidFill>
                    <a:schemeClr val="bg1"/>
                  </a:solidFill>
                </a:rPr>
                <a:t>Nhân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vật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lịch</a:t>
              </a:r>
              <a:r>
                <a:rPr lang="en-US" sz="4800" b="1" dirty="0">
                  <a:solidFill>
                    <a:schemeClr val="bg1"/>
                  </a:solidFill>
                </a:rPr>
                <a:t> </a:t>
              </a:r>
              <a:r>
                <a:rPr lang="en-US" sz="4800" b="1" dirty="0" err="1">
                  <a:solidFill>
                    <a:schemeClr val="bg1"/>
                  </a:solidFill>
                </a:rPr>
                <a:t>sư</a:t>
              </a:r>
              <a:r>
                <a:rPr lang="en-US" sz="4800" b="1" dirty="0">
                  <a:solidFill>
                    <a:schemeClr val="bg1"/>
                  </a:solidFill>
                </a:rPr>
                <a:t>̉?</a:t>
              </a:r>
            </a:p>
          </p:txBody>
        </p:sp>
      </p:grpSp>
      <p:sp>
        <p:nvSpPr>
          <p:cNvPr id="4114" name="Text Box 157"/>
          <p:cNvSpPr txBox="1">
            <a:spLocks noChangeArrowheads="1"/>
          </p:cNvSpPr>
          <p:nvPr/>
        </p:nvSpPr>
        <p:spPr bwMode="auto">
          <a:xfrm>
            <a:off x="228599" y="1127760"/>
            <a:ext cx="2895601" cy="462280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2060"/>
                </a:solidFill>
              </a:rPr>
              <a:t>  PHAN BỘI CHÂU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8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8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" presetClass="entr" presetSubtype="4" repeatCount="2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o o ch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16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83" dur="500"/>
                                        <p:tgtEl>
                                          <p:spTgt spid="215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 o ch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75" grpId="0" animBg="1"/>
      <p:bldP spid="21581" grpId="0"/>
      <p:bldP spid="41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TextBox 399"/>
          <p:cNvSpPr txBox="1"/>
          <p:nvPr/>
        </p:nvSpPr>
        <p:spPr>
          <a:xfrm>
            <a:off x="3733800" y="872193"/>
            <a:ext cx="3220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Lịch</a:t>
            </a:r>
            <a:r>
              <a:rPr lang="en-US" sz="3600" b="1" dirty="0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HP001 4 hàng" pitchFamily="34" charset="0"/>
                <a:cs typeface="Times New Roman" pitchFamily="18" charset="0"/>
              </a:rPr>
              <a:t>sử</a:t>
            </a:r>
            <a:endParaRPr lang="en-US" sz="3600" b="1" dirty="0">
              <a:solidFill>
                <a:srgbClr val="002060"/>
              </a:solidFill>
              <a:latin typeface="HP001 4 hàng" pitchFamily="34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548" y="3052482"/>
            <a:ext cx="2296048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6048" y="1460253"/>
            <a:ext cx="743504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PHAN BỘI CHÂU VÀ </a:t>
            </a:r>
          </a:p>
          <a:p>
            <a:pPr algn="ctr"/>
            <a:r>
              <a:rPr lang="en-US" sz="4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PHONG TRÀO ĐÔNG DU</a:t>
            </a:r>
            <a:endParaRPr lang="en-US" sz="48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19182"/>
            <a:ext cx="2057400" cy="20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653" y="3472971"/>
            <a:ext cx="2057400" cy="2013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990600" y="853440"/>
            <a:ext cx="2209800" cy="487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008000"/>
              </a:buClr>
            </a:pPr>
            <a:endParaRPr lang="en-US" sz="3200" b="1" u="sng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Text Box 11"/>
          <p:cNvSpPr txBox="1">
            <a:spLocks noChangeArrowheads="1"/>
          </p:cNvSpPr>
          <p:nvPr/>
        </p:nvSpPr>
        <p:spPr bwMode="auto">
          <a:xfrm>
            <a:off x="793376" y="399036"/>
            <a:ext cx="7620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vê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Châu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0" name="Text Box 12"/>
          <p:cNvSpPr txBox="1">
            <a:spLocks noChangeArrowheads="1"/>
          </p:cNvSpPr>
          <p:nvPr/>
        </p:nvSpPr>
        <p:spPr bwMode="auto">
          <a:xfrm>
            <a:off x="318247" y="1803737"/>
            <a:ext cx="707315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thật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San,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bút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Là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Sào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1295400" y="1079510"/>
            <a:ext cx="7848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Bội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2819400"/>
            <a:ext cx="69342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Bef>
                <a:spcPct val="50000"/>
              </a:spcBef>
              <a:buFont typeface="Wingdings" pitchFamily="2" charset="2"/>
              <a:buChar char="§"/>
            </a:pP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ngày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thuộc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hết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Tam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7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đọc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hiểu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sách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Luận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̃. 13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tuổi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lớn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đất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bị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thực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hô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̣.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dứt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lo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tìm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đường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cứu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2" dur="5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40" grpId="0"/>
      <p:bldP spid="225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608" y="1524000"/>
            <a:ext cx="5715000" cy="361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01748" y="457200"/>
            <a:ext cx="76867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2.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Phong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trào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Đông</a:t>
            </a:r>
            <a:r>
              <a:rPr lang="en-US" sz="54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Du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5" name="Track02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04800"/>
            <a:ext cx="6934199" cy="6240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5112123" y="2590800"/>
            <a:ext cx="1434353" cy="1409700"/>
          </a:xfrm>
          <a:prstGeom prst="straightConnector1">
            <a:avLst/>
          </a:prstGeom>
          <a:ln w="57150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4966447" y="3886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B3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541994" y="2362200"/>
            <a:ext cx="228600" cy="228600"/>
          </a:xfrm>
          <a:prstGeom prst="ellipse">
            <a:avLst/>
          </a:prstGeom>
          <a:solidFill>
            <a:srgbClr val="FF0000"/>
          </a:solidFill>
          <a:ln>
            <a:solidFill>
              <a:srgbClr val="FB31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1371600"/>
            <a:ext cx="8534400" cy="3429000"/>
          </a:xfrm>
          <a:prstGeom prst="roundRect">
            <a:avLst/>
          </a:prstGeom>
          <a:solidFill>
            <a:schemeClr val="bg1">
              <a:alpha val="64000"/>
            </a:schemeClr>
          </a:solidFill>
          <a:ln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614" name="Text Box 38"/>
          <p:cNvSpPr txBox="1">
            <a:spLocks noChangeArrowheads="1"/>
          </p:cNvSpPr>
          <p:nvPr/>
        </p:nvSpPr>
        <p:spPr bwMode="auto">
          <a:xfrm>
            <a:off x="381000" y="1524000"/>
            <a:ext cx="83820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1. 1904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diễn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̣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̀?</a:t>
            </a:r>
          </a:p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2.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1905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Bội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Nhật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̀?</a:t>
            </a:r>
          </a:p>
          <a:p>
            <a:pPr>
              <a:spcBef>
                <a:spcPct val="50000"/>
              </a:spcBef>
            </a:pP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3.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Việt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tập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điều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kiện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971800" y="304800"/>
            <a:ext cx="3200400" cy="838200"/>
          </a:xfrm>
          <a:prstGeom prst="roundRect">
            <a:avLst/>
          </a:prstGeom>
          <a:solidFill>
            <a:srgbClr val="80DABA"/>
          </a:solidFill>
          <a:ln>
            <a:solidFill>
              <a:srgbClr val="80DA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NHÓM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  <p:sndAc>
          <p:stSnd>
            <p:snd r:embed="rId2" name="Track02.WAV"/>
          </p:stSnd>
        </p:sndAc>
      </p:transition>
    </mc:Choice>
    <mc:Fallback xmlns="">
      <p:transition spd="slow">
        <p:fade/>
        <p:sndAc>
          <p:stSnd>
            <p:snd r:embed="rId4" name="Track0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7" dur="10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14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99CCFF"/>
      </a:accent1>
      <a:accent2>
        <a:srgbClr val="CCCCFF"/>
      </a:accent2>
      <a:accent3>
        <a:srgbClr val="FFFFFF"/>
      </a:accent3>
      <a:accent4>
        <a:srgbClr val="000000"/>
      </a:accent4>
      <a:accent5>
        <a:srgbClr val="CAE2FF"/>
      </a:accent5>
      <a:accent6>
        <a:srgbClr val="B9B9E7"/>
      </a:accent6>
      <a:hlink>
        <a:srgbClr val="3333CC"/>
      </a:hlink>
      <a:folHlink>
        <a:srgbClr val="AF67FF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1061</Words>
  <Application>Microsoft Office PowerPoint</Application>
  <PresentationFormat>Custom</PresentationFormat>
  <Paragraphs>110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Courier New</vt:lpstr>
      <vt:lpstr>HP001 4 hàng</vt:lpstr>
      <vt:lpstr>Tahoma</vt:lpstr>
      <vt:lpstr>Times New Roman</vt:lpstr>
      <vt:lpstr>Wingdings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Swift3</cp:lastModifiedBy>
  <cp:revision>94</cp:revision>
  <dcterms:created xsi:type="dcterms:W3CDTF">2010-09-11T14:52:11Z</dcterms:created>
  <dcterms:modified xsi:type="dcterms:W3CDTF">2021-10-04T04:28:33Z</dcterms:modified>
</cp:coreProperties>
</file>