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notesMasterIdLst>
    <p:notesMasterId r:id="rId15"/>
  </p:notesMasterIdLst>
  <p:sldIdLst>
    <p:sldId id="302" r:id="rId2"/>
    <p:sldId id="327" r:id="rId3"/>
    <p:sldId id="326" r:id="rId4"/>
    <p:sldId id="286" r:id="rId5"/>
    <p:sldId id="288" r:id="rId6"/>
    <p:sldId id="289" r:id="rId7"/>
    <p:sldId id="322" r:id="rId8"/>
    <p:sldId id="323" r:id="rId9"/>
    <p:sldId id="324" r:id="rId10"/>
    <p:sldId id="275" r:id="rId11"/>
    <p:sldId id="285" r:id="rId12"/>
    <p:sldId id="325" r:id="rId13"/>
    <p:sldId id="287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77D2E"/>
    <a:srgbClr val="0000FF"/>
    <a:srgbClr val="000000"/>
    <a:srgbClr val="800000"/>
    <a:srgbClr val="996633"/>
    <a:srgbClr val="009900"/>
    <a:srgbClr val="CC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2736" autoAdjust="0"/>
  </p:normalViewPr>
  <p:slideViewPr>
    <p:cSldViewPr>
      <p:cViewPr varScale="1">
        <p:scale>
          <a:sx n="61" d="100"/>
          <a:sy n="61" d="100"/>
        </p:scale>
        <p:origin x="14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BAE83A-DECF-4C74-8D1E-371022816625}" type="datetimeFigureOut">
              <a:rPr lang="en-US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17D00-357D-4A11-9545-23F2A7DC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7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7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40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2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9A2F7-5BAC-4694-9A9D-74BDC538F479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022DE-D965-4207-827C-A32E734A7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60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5" y="1143000"/>
            <a:ext cx="7416694" cy="44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en-US" alt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en-US" sz="675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en-US" altLang="en-US" sz="135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5</a:t>
            </a:r>
            <a:endParaRPr lang="en-US" altLang="en-US" sz="13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3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4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altLang="en-US" sz="135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9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200" b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    </a:t>
            </a:r>
            <a:r>
              <a:rPr lang="en-US" altLang="en-US" sz="9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35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3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id="{7328B2FE-7DF9-4DF3-9BEE-087F609F6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873894" y="965426"/>
            <a:ext cx="1344997" cy="132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924CC-35ED-4879-8E73-57A5692D7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rot="523709">
            <a:off x="95923" y="5124292"/>
            <a:ext cx="1816271" cy="140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1B84F-18BB-1EA0-8A4E-99BA664A3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6" y="762000"/>
            <a:ext cx="1292464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83129-2193-4864-BA9F-FD2E4BB5A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3243203" cy="162031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4A099CC-1D77-4662-9240-09307EABE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0"/>
            <a:ext cx="1730828" cy="12184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4957940"/>
            <a:ext cx="9144000" cy="1900059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58ACC0C7-D9DC-4AB9-B61B-22B942D36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596169"/>
            <a:ext cx="44958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Tình bạn là nghĩa tương thân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bên nhau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2. bạn bè là nghĩa tương tri               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sao cho sau trước một bờ mới nên</a:t>
            </a:r>
          </a:p>
          <a:p>
            <a:pPr algn="ctr"/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ra đi vừa gặp bạn hiền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cũng bằng ăn quả đào tiên trên trời</a:t>
            </a:r>
          </a:p>
          <a:p>
            <a:pPr algn="ctr"/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ai ơi nhớ lấy câu này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là mối duyên thừa trời cho</a:t>
            </a:r>
          </a:p>
          <a:p>
            <a:pPr algn="ctr"/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5622B7-9FE1-4D47-9CA6-8A13130E6CAA}"/>
              </a:ext>
            </a:extLst>
          </p:cNvPr>
          <p:cNvSpPr txBox="1"/>
          <p:nvPr/>
        </p:nvSpPr>
        <p:spPr>
          <a:xfrm>
            <a:off x="4135756" y="2514600"/>
            <a:ext cx="49891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5. tình bạn là vạn bông hoa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là vạn bài ca muôn màu.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6. Cho tôi tôi chọn hoa hồng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Cho tôi chọn bạn tấm lòng thủy chung.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7. Sống trong bể ngọc kim cương 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bằng sống giữa tình thương bạn bè.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8. Tình bạn tươi thắm như hoa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Tình bạn là bản tình ca tuyệt vời.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9D7AE68-C520-4802-93A2-1FA8D8AC1703}"/>
              </a:ext>
            </a:extLst>
          </p:cNvPr>
          <p:cNvSpPr txBox="1"/>
          <p:nvPr/>
        </p:nvSpPr>
        <p:spPr>
          <a:xfrm>
            <a:off x="2221232" y="1681201"/>
            <a:ext cx="4989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77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ca dao, tục ngữ, những vần thơ nói về tình cảm bạn bè</a:t>
            </a:r>
          </a:p>
        </p:txBody>
      </p: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89603" y="4976654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4947" y="112492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30480" y="5181600"/>
            <a:ext cx="9144000" cy="1801971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21ADD92-6DF2-4318-936E-0C324A4E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744" y="1524000"/>
            <a:ext cx="5314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Những bài hát nói về tình bạn bè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D89B2B7-F9A4-4F49-955B-D149EE36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590800"/>
            <a:ext cx="40959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chúng ta đoàn kết.</a:t>
            </a:r>
          </a:p>
          <a:p>
            <a:pPr marL="342900" indent="-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Tiếng hát bạn bè mình.</a:t>
            </a:r>
          </a:p>
          <a:p>
            <a:pPr marL="342900" indent="-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59123" y="4953555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7620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52086" y="4936930"/>
            <a:ext cx="890600" cy="898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914400" y="333503"/>
            <a:ext cx="2065564" cy="1864580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A537470-6C72-4FAD-9322-053C22C4B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92845"/>
            <a:ext cx="5336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có được tình bạn đẹp chúng ta cần phải làm gì?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D1A4B09-8EBE-4886-B3EF-C76899D8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73035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đẹp không phải tự nhiên mà có. Mỗi chúng ta cần phải vun đắp, giữ gìn mới có được tình bạn</a:t>
            </a:r>
          </a:p>
        </p:txBody>
      </p:sp>
    </p:spTree>
    <p:extLst>
      <p:ext uri="{BB962C8B-B14F-4D97-AF65-F5344CB8AC3E}">
        <p14:creationId xmlns:p14="http://schemas.microsoft.com/office/powerpoint/2010/main" val="3126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4233316" y="4145276"/>
            <a:ext cx="4606290" cy="256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6399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781758" y="149551"/>
            <a:ext cx="4185233" cy="20008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5084782"/>
            <a:ext cx="677328" cy="6829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715D1C4-925C-45D7-B6AE-3E7C6E147B80}"/>
              </a:ext>
            </a:extLst>
          </p:cNvPr>
          <p:cNvSpPr txBox="1"/>
          <p:nvPr/>
        </p:nvSpPr>
        <p:spPr>
          <a:xfrm>
            <a:off x="876097" y="2113951"/>
            <a:ext cx="73918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TỐT!</a:t>
            </a:r>
            <a:endParaRPr lang="en-US" sz="36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0" y="2517995"/>
            <a:ext cx="76962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 đẹp là tình bạn như thế nào?</a:t>
            </a:r>
            <a:endParaRPr lang="en-US" sz="4800" b="1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6C76DEA-2369-4050-9BBA-7D6A6E4C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090" y="762000"/>
            <a:ext cx="2273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091581" y="-116153"/>
            <a:ext cx="2166836" cy="218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093" y="1608663"/>
            <a:ext cx="29338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58" y="2921168"/>
            <a:ext cx="57924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</p:spTree>
    <p:extLst>
      <p:ext uri="{BB962C8B-B14F-4D97-AF65-F5344CB8AC3E}">
        <p14:creationId xmlns:p14="http://schemas.microsoft.com/office/powerpoint/2010/main" val="23681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graphicFrame>
        <p:nvGraphicFramePr>
          <p:cNvPr id="16" name="Group 23">
            <a:extLst>
              <a:ext uri="{FF2B5EF4-FFF2-40B4-BE49-F238E27FC236}">
                <a16:creationId xmlns:a16="http://schemas.microsoft.com/office/drawing/2014/main" id="{D7DA3C6E-4C26-4A0A-A9A0-E3D0B6930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732224"/>
              </p:ext>
            </p:extLst>
          </p:nvPr>
        </p:nvGraphicFramePr>
        <p:xfrm>
          <a:off x="228600" y="2209800"/>
          <a:ext cx="8686800" cy="37338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22">
            <a:extLst>
              <a:ext uri="{FF2B5EF4-FFF2-40B4-BE49-F238E27FC236}">
                <a16:creationId xmlns:a16="http://schemas.microsoft.com/office/drawing/2014/main" id="{FA6DC784-E3D8-4B23-A242-9ABB827B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86200"/>
            <a:ext cx="329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ngăn bạn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2927F-6611-D599-DEDB-11CF418F0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847" y="288673"/>
            <a:ext cx="3240305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2920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2667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52880"/>
            <a:ext cx="9144000" cy="1705120"/>
          </a:xfrm>
          <a:prstGeom prst="rect">
            <a:avLst/>
          </a:prstGeom>
        </p:spPr>
      </p:pic>
      <p:graphicFrame>
        <p:nvGraphicFramePr>
          <p:cNvPr id="13" name="Group 7">
            <a:extLst>
              <a:ext uri="{FF2B5EF4-FFF2-40B4-BE49-F238E27FC236}">
                <a16:creationId xmlns:a16="http://schemas.microsoft.com/office/drawing/2014/main" id="{5B4B9DE2-3BB2-4354-83D9-29DC3F54E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353"/>
              </p:ext>
            </p:extLst>
          </p:nvPr>
        </p:nvGraphicFramePr>
        <p:xfrm>
          <a:off x="280174" y="1599016"/>
          <a:ext cx="8686800" cy="38100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21">
            <a:extLst>
              <a:ext uri="{FF2B5EF4-FFF2-40B4-BE49-F238E27FC236}">
                <a16:creationId xmlns:a16="http://schemas.microsoft.com/office/drawing/2014/main" id="{C73BB3D0-1A64-47D9-98EC-6F41D03E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27951"/>
            <a:ext cx="26581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A7AFB-7A81-9183-B80A-BDCFADACB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88674"/>
            <a:ext cx="3220352" cy="14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11" y="605223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129863"/>
            <a:ext cx="9144000" cy="1723816"/>
          </a:xfrm>
          <a:prstGeom prst="rect">
            <a:avLst/>
          </a:prstGeom>
        </p:spPr>
      </p:pic>
      <p:graphicFrame>
        <p:nvGraphicFramePr>
          <p:cNvPr id="14" name="Group 7">
            <a:extLst>
              <a:ext uri="{FF2B5EF4-FFF2-40B4-BE49-F238E27FC236}">
                <a16:creationId xmlns:a16="http://schemas.microsoft.com/office/drawing/2014/main" id="{4B7F8899-CCFA-4B1A-AEFB-5E3983A2C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484254"/>
              </p:ext>
            </p:extLst>
          </p:nvPr>
        </p:nvGraphicFramePr>
        <p:xfrm>
          <a:off x="254876" y="2067009"/>
          <a:ext cx="8686800" cy="313663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3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Khi bạn em bị bắt nạt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Box 21">
            <a:extLst>
              <a:ext uri="{FF2B5EF4-FFF2-40B4-BE49-F238E27FC236}">
                <a16:creationId xmlns:a16="http://schemas.microsoft.com/office/drawing/2014/main" id="{67F3046F-6A3D-47E0-9B08-078DC98D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877121"/>
            <a:ext cx="420687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bênh vực bạn hoặc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 người lớn bênh vực bạn.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23E08-7DD8-0A2F-43AF-CFB894416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47" y="288673"/>
            <a:ext cx="3240305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37640"/>
            <a:ext cx="9144000" cy="1705120"/>
          </a:xfrm>
          <a:prstGeom prst="rect">
            <a:avLst/>
          </a:prstGeom>
        </p:spPr>
      </p:pic>
      <p:graphicFrame>
        <p:nvGraphicFramePr>
          <p:cNvPr id="10" name="Group 22">
            <a:extLst>
              <a:ext uri="{FF2B5EF4-FFF2-40B4-BE49-F238E27FC236}">
                <a16:creationId xmlns:a16="http://schemas.microsoft.com/office/drawing/2014/main" id="{281C406F-B1EE-4B86-8005-13270267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453715"/>
              </p:ext>
            </p:extLst>
          </p:nvPr>
        </p:nvGraphicFramePr>
        <p:xfrm>
          <a:off x="304800" y="1715105"/>
          <a:ext cx="8686800" cy="378461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18E899E8-88E1-4582-97AF-4A34A537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74867"/>
            <a:ext cx="495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ngăn bạn, chỉ cho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thấy là chơi với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đó là không tốt khuyên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không sa vào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sai trai sẽ làm bố 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mẹ, thầy cô giáo phiền lòng.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5701B-2369-AB68-486D-7E3780939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47" y="288673"/>
            <a:ext cx="3240305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22860" y="5152880"/>
            <a:ext cx="9144000" cy="1705120"/>
          </a:xfrm>
          <a:prstGeom prst="rect">
            <a:avLst/>
          </a:prstGeom>
        </p:spPr>
      </p:pic>
      <p:graphicFrame>
        <p:nvGraphicFramePr>
          <p:cNvPr id="12" name="Group 19">
            <a:extLst>
              <a:ext uri="{FF2B5EF4-FFF2-40B4-BE49-F238E27FC236}">
                <a16:creationId xmlns:a16="http://schemas.microsoft.com/office/drawing/2014/main" id="{B0FA8183-DC5E-4F8D-931F-C6D5DB573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28761"/>
              </p:ext>
            </p:extLst>
          </p:nvPr>
        </p:nvGraphicFramePr>
        <p:xfrm>
          <a:off x="335806" y="1600200"/>
          <a:ext cx="8686800" cy="411596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B361F151-5EE7-49A5-B390-CA6DF005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031" y="3122405"/>
            <a:ext cx="4206875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tự ái, cảm ơn bạn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 mình nhận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lỗi.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4CF6C-DAC3-E28D-5E3B-300725537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47" y="288673"/>
            <a:ext cx="3240305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2" y="6258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40421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-19050" y="5166386"/>
            <a:ext cx="9144000" cy="170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895600"/>
            <a:ext cx="1897225" cy="3270748"/>
          </a:xfrm>
          <a:prstGeom prst="rect">
            <a:avLst/>
          </a:prstGeom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69FDFFD6-331C-4512-8BA2-D8A391F4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201" y="2349378"/>
            <a:ext cx="7184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latin typeface="+mj-lt"/>
              </a:rPr>
              <a:t>một tấm gương, hay những câu ca dao, tục ngữ bài thơ…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2C56F-7B51-C195-A2F8-70866CF39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47" y="288673"/>
            <a:ext cx="3240305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&amp;quot;&quot;/&gt;&lt;property id=&quot;20307&quot; value=&quot;281&quot;/&gt;&lt;/object&gt;&lt;object type=&quot;3&quot; unique_id=&quot;10005&quot;&gt;&lt;property id=&quot;20148&quot; value=&quot;5&quot;/&gt;&lt;property id=&quot;20300&quot; value=&quot;Slide 2&quot;/&gt;&lt;property id=&quot;20307&quot; value=&quot;283&quot;/&gt;&lt;/object&gt;&lt;object type=&quot;3&quot; unique_id=&quot;10006&quot;&gt;&lt;property id=&quot;20148&quot; value=&quot;5&quot;/&gt;&lt;property id=&quot;20300&quot; value=&quot;Slide 3&quot;/&gt;&lt;property id=&quot;20307&quot; value=&quot;284&quot;/&gt;&lt;/object&gt;&lt;object type=&quot;3&quot; unique_id=&quot;10007&quot;&gt;&lt;property id=&quot;20148&quot; value=&quot;5&quot;/&gt;&lt;property id=&quot;20300&quot; value=&quot;Slide 4&quot;/&gt;&lt;property id=&quot;20307&quot; value=&quot;285&quot;/&gt;&lt;/object&gt;&lt;object type=&quot;3&quot; unique_id=&quot;10008&quot;&gt;&lt;property id=&quot;20148&quot; value=&quot;5&quot;/&gt;&lt;property id=&quot;20300&quot; value=&quot;Slide 5&quot;/&gt;&lt;property id=&quot;20307&quot; value=&quot;299&quot;/&gt;&lt;/object&gt;&lt;object type=&quot;3&quot; unique_id=&quot;10009&quot;&gt;&lt;property id=&quot;20148&quot; value=&quot;5&quot;/&gt;&lt;property id=&quot;20300&quot; value=&quot;Slide 6&quot;/&gt;&lt;property id=&quot;20307&quot; value=&quot;300&quot;/&gt;&lt;/object&gt;&lt;object type=&quot;3&quot; unique_id=&quot;10010&quot;&gt;&lt;property id=&quot;20148&quot; value=&quot;5&quot;/&gt;&lt;property id=&quot;20300&quot; value=&quot;Slide 7&quot;/&gt;&lt;property id=&quot;20307&quot; value=&quot;301&quot;/&gt;&lt;/object&gt;&lt;object type=&quot;3&quot; unique_id=&quot;10011&quot;&gt;&lt;property id=&quot;20148&quot; value=&quot;5&quot;/&gt;&lt;property id=&quot;20300&quot; value=&quot;Slide 8&quot;/&gt;&lt;property id=&quot;20307&quot; value=&quot;302&quot;/&gt;&lt;/object&gt;&lt;object type=&quot;3&quot; unique_id=&quot;10012&quot;&gt;&lt;property id=&quot;20148&quot; value=&quot;5&quot;/&gt;&lt;property id=&quot;20300&quot; value=&quot;Slide 9&quot;/&gt;&lt;property id=&quot;20307&quot; value=&quot;303&quot;/&gt;&lt;/object&gt;&lt;object type=&quot;3&quot; unique_id=&quot;10013&quot;&gt;&lt;property id=&quot;20148&quot; value=&quot;5&quot;/&gt;&lt;property id=&quot;20300&quot; value=&quot;Slide 10&quot;/&gt;&lt;property id=&quot;20307&quot; value=&quot;304&quot;/&gt;&lt;/object&gt;&lt;object type=&quot;3&quot; unique_id=&quot;10014&quot;&gt;&lt;property id=&quot;20148&quot; value=&quot;5&quot;/&gt;&lt;property id=&quot;20300&quot; value=&quot;Slide 11&quot;/&gt;&lt;property id=&quot;20307&quot; value=&quot;305&quot;/&gt;&lt;/object&gt;&lt;object type=&quot;3&quot; unique_id=&quot;10015&quot;&gt;&lt;property id=&quot;20148&quot; value=&quot;5&quot;/&gt;&lt;property id=&quot;20300&quot; value=&quot;Slide 12&quot;/&gt;&lt;property id=&quot;20307&quot; value=&quot;307&quot;/&gt;&lt;/object&gt;&lt;object type=&quot;3&quot; unique_id=&quot;10016&quot;&gt;&lt;property id=&quot;20148&quot; value=&quot;5&quot;/&gt;&lt;property id=&quot;20300&quot; value=&quot;Slide 13&quot;/&gt;&lt;property id=&quot;20307&quot; value=&quot;308&quot;/&gt;&lt;/object&gt;&lt;object type=&quot;3&quot; unique_id=&quot;10017&quot;&gt;&lt;property id=&quot;20148&quot; value=&quot;5&quot;/&gt;&lt;property id=&quot;20300&quot; value=&quot;Slide 14&quot;/&gt;&lt;property id=&quot;20307&quot; value=&quot;309&quot;/&gt;&lt;/object&gt;&lt;object type=&quot;3&quot; unique_id=&quot;10018&quot;&gt;&lt;property id=&quot;20148&quot; value=&quot;5&quot;/&gt;&lt;property id=&quot;20300&quot; value=&quot;Slide 15&quot;/&gt;&lt;property id=&quot;20307&quot; value=&quot;310&quot;/&gt;&lt;/object&gt;&lt;object type=&quot;3&quot; unique_id=&quot;10019&quot;&gt;&lt;property id=&quot;20148&quot; value=&quot;5&quot;/&gt;&lt;property id=&quot;20300&quot; value=&quot;Slide 16&quot;/&gt;&lt;property id=&quot;20307&quot; value=&quot;311&quot;/&gt;&lt;/object&gt;&lt;object type=&quot;3&quot; unique_id=&quot;10020&quot;&gt;&lt;property id=&quot;20148&quot; value=&quot;5&quot;/&gt;&lt;property id=&quot;20300&quot; value=&quot;Slide 17&quot;/&gt;&lt;property id=&quot;20307&quot; value=&quot;312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315&quot;/&gt;&lt;/object&gt;&lt;object type=&quot;3&quot; unique_id=&quot;10024&quot;&gt;&lt;property id=&quot;20148&quot; value=&quot;5&quot;/&gt;&lt;property id=&quot;20300&quot; value=&quot;Slide 21&quot;/&gt;&lt;property id=&quot;20307&quot; value=&quot;316&quot;/&gt;&lt;/object&gt;&lt;object type=&quot;3&quot; unique_id=&quot;10025&quot;&gt;&lt;property id=&quot;20148&quot; value=&quot;5&quot;/&gt;&lt;property id=&quot;20300&quot; value=&quot;Slide 22&quot;/&gt;&lt;property id=&quot;20307&quot; value=&quot;317&quot;/&gt;&lt;/object&gt;&lt;object type=&quot;3&quot; unique_id=&quot;10026&quot;&gt;&lt;property id=&quot;20148&quot; value=&quot;5&quot;/&gt;&lt;property id=&quot;20300&quot; value=&quot;Slide 23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20&quot;/&gt;&lt;/object&gt;&lt;object type=&quot;3&quot; unique_id=&quot;10028&quot;&gt;&lt;property id=&quot;20148&quot; value=&quot;5&quot;/&gt;&lt;property id=&quot;20300&quot; value=&quot;Slide 25&quot;/&gt;&lt;property id=&quot;20307&quot; value=&quot;31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</TotalTime>
  <Words>474</Words>
  <Application>Microsoft Office PowerPoint</Application>
  <PresentationFormat>On-screen Show (4:3)</PresentationFormat>
  <Paragraphs>99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HP001 4 hàng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E65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HUONG DA QUY</dc:creator>
  <cp:lastModifiedBy>My Hà</cp:lastModifiedBy>
  <cp:revision>221</cp:revision>
  <dcterms:created xsi:type="dcterms:W3CDTF">2008-11-12T03:57:41Z</dcterms:created>
  <dcterms:modified xsi:type="dcterms:W3CDTF">2022-10-15T16:30:41Z</dcterms:modified>
</cp:coreProperties>
</file>