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ppt/notesSlides/notesSlide2.xml" ContentType="application/vnd.openxmlformats-officedocument.presentationml.notesSlide+xml"/>
  <Override PartName="/ppt/tags/tag4.xml" ContentType="application/vnd.openxmlformats-officedocument.presentationml.tags+xml"/>
  <Override PartName="/ppt/notesSlides/notesSlide3.xml" ContentType="application/vnd.openxmlformats-officedocument.presentationml.notesSlide+xml"/>
  <Override PartName="/ppt/tags/tag5.xml" ContentType="application/vnd.openxmlformats-officedocument.presentationml.tags+xml"/>
  <Override PartName="/ppt/notesSlides/notesSlide4.xml" ContentType="application/vnd.openxmlformats-officedocument.presentationml.notesSlide+xml"/>
  <Override PartName="/ppt/tags/tag6.xml" ContentType="application/vnd.openxmlformats-officedocument.presentationml.tags+xml"/>
  <Override PartName="/ppt/notesSlides/notesSlide5.xml" ContentType="application/vnd.openxmlformats-officedocument.presentationml.notesSlide+xml"/>
  <Override PartName="/ppt/tags/tag7.xml" ContentType="application/vnd.openxmlformats-officedocument.presentationml.tags+xml"/>
  <Override PartName="/ppt/notesSlides/notesSlide6.xml" ContentType="application/vnd.openxmlformats-officedocument.presentationml.notesSlide+xml"/>
  <Override PartName="/ppt/tags/tag8.xml" ContentType="application/vnd.openxmlformats-officedocument.presentationml.tags+xml"/>
  <Override PartName="/ppt/notesSlides/notesSlide7.xml" ContentType="application/vnd.openxmlformats-officedocument.presentationml.notesSlide+xml"/>
  <Override PartName="/ppt/tags/tag9.xml" ContentType="application/vnd.openxmlformats-officedocument.presentationml.tags+xml"/>
  <Override PartName="/ppt/notesSlides/notesSlide8.xml" ContentType="application/vnd.openxmlformats-officedocument.presentationml.notesSlide+xml"/>
  <Override PartName="/ppt/tags/tag10.xml" ContentType="application/vnd.openxmlformats-officedocument.presentationml.tags+xml"/>
  <Override PartName="/ppt/notesSlides/notesSlide9.xml" ContentType="application/vnd.openxmlformats-officedocument.presentationml.notesSlide+xml"/>
  <Override PartName="/ppt/tags/tag11.xml" ContentType="application/vnd.openxmlformats-officedocument.presentationml.tags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tags/tag12.xml" ContentType="application/vnd.openxmlformats-officedocument.presentationml.tags+xml"/>
  <Override PartName="/ppt/notesSlides/notesSlide12.xml" ContentType="application/vnd.openxmlformats-officedocument.presentationml.notesSlide+xml"/>
  <Override PartName="/ppt/tags/tag13.xml" ContentType="application/vnd.openxmlformats-officedocument.presentationml.tags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28"/>
  </p:notesMasterIdLst>
  <p:sldIdLst>
    <p:sldId id="312" r:id="rId3"/>
    <p:sldId id="268" r:id="rId4"/>
    <p:sldId id="308" r:id="rId5"/>
    <p:sldId id="313" r:id="rId6"/>
    <p:sldId id="270" r:id="rId7"/>
    <p:sldId id="271" r:id="rId8"/>
    <p:sldId id="272" r:id="rId9"/>
    <p:sldId id="273" r:id="rId10"/>
    <p:sldId id="274" r:id="rId11"/>
    <p:sldId id="309" r:id="rId12"/>
    <p:sldId id="288" r:id="rId13"/>
    <p:sldId id="275" r:id="rId14"/>
    <p:sldId id="290" r:id="rId15"/>
    <p:sldId id="298" r:id="rId16"/>
    <p:sldId id="291" r:id="rId17"/>
    <p:sldId id="292" r:id="rId18"/>
    <p:sldId id="293" r:id="rId19"/>
    <p:sldId id="294" r:id="rId20"/>
    <p:sldId id="295" r:id="rId21"/>
    <p:sldId id="296" r:id="rId22"/>
    <p:sldId id="297" r:id="rId23"/>
    <p:sldId id="299" r:id="rId24"/>
    <p:sldId id="300" r:id="rId25"/>
    <p:sldId id="286" r:id="rId26"/>
    <p:sldId id="332" r:id="rId27"/>
  </p:sldIdLst>
  <p:sldSz cx="9144000" cy="6858000" type="screen4x3"/>
  <p:notesSz cx="6858000" cy="9144000"/>
  <p:custDataLst>
    <p:tags r:id="rId29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CCFFCC"/>
    <a:srgbClr val="99FFCC"/>
    <a:srgbClr val="0033CC"/>
    <a:srgbClr val="66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9" autoAdjust="0"/>
    <p:restoredTop sz="94624" autoAdjust="0"/>
  </p:normalViewPr>
  <p:slideViewPr>
    <p:cSldViewPr>
      <p:cViewPr varScale="1">
        <p:scale>
          <a:sx n="62" d="100"/>
          <a:sy n="62" d="100"/>
        </p:scale>
        <p:origin x="1400" y="4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tags" Target="tags/tag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presProps" Target="presProps.xml"/><Relationship Id="rId8" Type="http://schemas.openxmlformats.org/officeDocument/2006/relationships/slide" Target="slides/slide6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B42DD78-037F-4772-B694-4F29972AC243}" type="datetimeFigureOut">
              <a:rPr lang="en-US" smtClean="0"/>
              <a:pPr/>
              <a:t>10/7/2022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564D4EB-CC7F-4443-ADB2-074F4EBF9F3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66889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765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765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262E4992-7654-468C-9D83-85CD947850C1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481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482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45367AE6-0C10-418D-9977-31EA384DA193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99E2A66-1768-4BA5-8A48-16E22FFBC1C7}" type="slidenum">
              <a:rPr lang="en-US"/>
              <a:pPr/>
              <a:t>15</a:t>
            </a:fld>
            <a:endParaRPr lang="en-US"/>
          </a:p>
        </p:txBody>
      </p:sp>
      <p:sp>
        <p:nvSpPr>
          <p:cNvPr id="3584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395132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379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79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333CFA65-5181-4801-8639-C110BA702433}" type="slidenum">
              <a:rPr lang="en-US" smtClean="0"/>
              <a:pPr/>
              <a:t>22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98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vi-VN">
              <a:latin typeface="Calibri" pitchFamily="34" charset="0"/>
            </a:endParaRPr>
          </a:p>
        </p:txBody>
      </p:sp>
      <p:sp>
        <p:nvSpPr>
          <p:cNvPr id="4198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F6A66D9D-2C18-4194-8D4A-E2C33803473B}" type="slidenum">
              <a:rPr lang="en-US" smtClean="0"/>
              <a:pPr/>
              <a:t>24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765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765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262E4992-7654-468C-9D83-85CD947850C1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023135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969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970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163D2053-33D7-4A85-AB7E-495F4DC67A3F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2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072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BD892551-373F-441A-AFDF-0DAD20EF6E97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174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74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70FF178B-7F20-48BC-8483-CAB5B9CE4AFA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277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277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6DBE69CA-E985-4E5B-AB17-F2A22730DC19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379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79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333CFA65-5181-4801-8639-C110BA702433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765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765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262E4992-7654-468C-9D83-85CD947850C1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965747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481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482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45367AE6-0C10-418D-9977-31EA384DA193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A344BE-BA06-4756-9AD9-FC822EFD840D}" type="datetimeFigureOut">
              <a:rPr lang="en-US" smtClean="0"/>
              <a:pPr/>
              <a:t>10/7/2022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DBA444-8976-47B3-AAE9-6B2F41408A9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95047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A344BE-BA06-4756-9AD9-FC822EFD840D}" type="datetimeFigureOut">
              <a:rPr lang="en-US" smtClean="0"/>
              <a:pPr/>
              <a:t>10/7/2022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DBA444-8976-47B3-AAE9-6B2F41408A9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99222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A344BE-BA06-4756-9AD9-FC822EFD840D}" type="datetimeFigureOut">
              <a:rPr lang="en-US" smtClean="0"/>
              <a:pPr/>
              <a:t>10/7/2022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DBA444-8976-47B3-AAE9-6B2F41408A9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677576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7FC152C3-B3C6-BD54-2065-5FB90C3081B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BC10B2CA-327F-AB9B-F7F2-B8B775BB6EA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8F7780DB-0A14-D0C9-BCCA-BD02ECC0926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201F115-EA6D-41EC-A040-DE9DFC70C3E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4758466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1779AF48-CB32-3E51-6D51-DDDE7B17EC6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D20BC0D1-7528-FF73-85AC-2D5954ECC95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A3933562-3FA6-3B35-D289-A0FBDC7C7DD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F281DE4-A37E-4940-86EE-9F2DF908453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9378195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BB87CD5E-C693-BC1F-FEF9-3888DEB7206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B28CC250-D44C-781B-F53D-4A15A9074E2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346FB3C6-96F5-B820-76CD-B860CC8D39C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CC6AFB2-561D-4234-84F8-A34E523F473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0929445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1226393-0B7A-F46B-AA71-77D4FE19F5A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57243CD-F77B-E6EF-4AE9-D7940E6BBCA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EE2ACD7-6DA1-65F3-4C07-74F35B1C2A4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4205F6A-E222-493A-B2D6-87EFC3B11D4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9365288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E4C019A3-9B01-57B3-8385-B3FA7AC3604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9FDB3BE6-4E54-AF44-B3EE-7511DA0E61A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E406CBAC-57E5-148E-D765-9503CFA0E5C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91E2FB5-ED27-48DF-ACD6-2F0B262D1FC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4546361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BF885501-0920-85AB-44BE-A2EDFC47042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E9629EA4-499C-0155-3918-683AC9E4393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1F9D5D52-6F16-6086-83AD-0632508CD32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72B628E-91A8-43C6-BCEE-A57CB817BE4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1528765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4FB86641-7BE6-835E-F0A2-3DB602A0F17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390903A1-109F-E3E7-EC15-4E7458B0BCA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8A802354-8913-DA37-35F3-946D7ACFF99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F0F3584-FC0E-4CF7-985A-44A5C210117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8126436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2AD00489-6BE1-188E-B0A1-273CE009BDD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A10BB15-FDCA-E310-0DA7-09FF0A47382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ECC1CE0-5EA4-5909-96A9-475A7B683FE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A45A6D-F209-4F3F-8A33-05B49CD8701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81665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A344BE-BA06-4756-9AD9-FC822EFD840D}" type="datetimeFigureOut">
              <a:rPr lang="en-US" smtClean="0"/>
              <a:pPr/>
              <a:t>10/7/2022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DBA444-8976-47B3-AAE9-6B2F41408A9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216827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D254BA0-094A-9C29-DB9D-D7A95290803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4313860-C18C-5463-5712-6B27F2BC677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154A818-EABB-1D80-17C4-72C2723D609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FDAA6EA-BE82-41A3-B97F-54FA44CD26F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743488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6E1EE52A-8A01-5104-BC3B-E3DB665571B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5457B8DB-2401-5FCB-95DA-2DC500322F2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4930D73F-372D-8CAA-2DDD-B27024B1F65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A950DF-013B-41A0-9F96-6E21C3194DF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2270738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BE6EDD52-3B5D-261E-3D5E-D1E372345B2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BCD349C4-0180-86C2-5D1C-9A57812C877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9D5F6D98-6999-99C5-ABA0-6EA6AF10DBA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D538D17-B8CD-4A73-B963-9BC376D11A8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9270765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27148018-168C-CF44-1949-54A2D740AAE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C13F362C-11F4-7465-BAC3-85D7BFF9C1F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325D82E5-32E2-D6E7-DAF5-64C9BDFBAC4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5A2C51C-FC4B-45DD-9FC0-1B9A89F0A81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434118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A344BE-BA06-4756-9AD9-FC822EFD840D}" type="datetimeFigureOut">
              <a:rPr lang="en-US" smtClean="0"/>
              <a:pPr/>
              <a:t>10/7/2022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DBA444-8976-47B3-AAE9-6B2F41408A9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65481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A344BE-BA06-4756-9AD9-FC822EFD840D}" type="datetimeFigureOut">
              <a:rPr lang="en-US" smtClean="0"/>
              <a:pPr/>
              <a:t>10/7/2022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DBA444-8976-47B3-AAE9-6B2F41408A9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05594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A344BE-BA06-4756-9AD9-FC822EFD840D}" type="datetimeFigureOut">
              <a:rPr lang="en-US" smtClean="0"/>
              <a:pPr/>
              <a:t>10/7/2022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DBA444-8976-47B3-AAE9-6B2F41408A9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9746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A344BE-BA06-4756-9AD9-FC822EFD840D}" type="datetimeFigureOut">
              <a:rPr lang="en-US" smtClean="0"/>
              <a:pPr/>
              <a:t>10/7/2022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DBA444-8976-47B3-AAE9-6B2F41408A9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22428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A344BE-BA06-4756-9AD9-FC822EFD840D}" type="datetimeFigureOut">
              <a:rPr lang="en-US" smtClean="0"/>
              <a:pPr/>
              <a:t>10/7/2022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DBA444-8976-47B3-AAE9-6B2F41408A9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39320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A344BE-BA06-4756-9AD9-FC822EFD840D}" type="datetimeFigureOut">
              <a:rPr lang="en-US" smtClean="0"/>
              <a:pPr/>
              <a:t>10/7/2022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DBA444-8976-47B3-AAE9-6B2F41408A9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6786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A344BE-BA06-4756-9AD9-FC822EFD840D}" type="datetimeFigureOut">
              <a:rPr lang="en-US" smtClean="0"/>
              <a:pPr/>
              <a:t>10/7/2022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DBA444-8976-47B3-AAE9-6B2F41408A9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58139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2A344BE-BA06-4756-9AD9-FC822EFD840D}" type="datetimeFigureOut">
              <a:rPr lang="en-US" smtClean="0"/>
              <a:pPr/>
              <a:t>10/7/2022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DBA444-8976-47B3-AAE9-6B2F41408A9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68579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D4805D46-EF96-197F-3B69-45477C19349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7CAF99D4-4C5D-52BB-72B0-288BA0BAE77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2B4133CC-453B-04B4-1C27-2D075C985D44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159D47A6-0F53-4A4A-EFED-714C4DEFA2FF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22EF1907-CAE7-2EAA-F3F8-B527A360B2A8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pPr>
              <a:defRPr/>
            </a:pPr>
            <a:fld id="{0088D39E-21A0-48D1-9C91-CDFECF27025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196434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9.xml"/><Relationship Id="rId4" Type="http://schemas.openxmlformats.org/officeDocument/2006/relationships/image" Target="../media/image4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0.xml"/><Relationship Id="rId4" Type="http://schemas.openxmlformats.org/officeDocument/2006/relationships/image" Target="../media/image4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1.xml"/><Relationship Id="rId4" Type="http://schemas.openxmlformats.org/officeDocument/2006/relationships/image" Target="../media/image4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slide" Target="slide16.xml"/><Relationship Id="rId3" Type="http://schemas.openxmlformats.org/officeDocument/2006/relationships/slide" Target="slide20.xml"/><Relationship Id="rId7" Type="http://schemas.openxmlformats.org/officeDocument/2006/relationships/slide" Target="slide17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slide" Target="slide24.xml"/><Relationship Id="rId5" Type="http://schemas.openxmlformats.org/officeDocument/2006/relationships/slide" Target="slide18.xml"/><Relationship Id="rId4" Type="http://schemas.openxmlformats.org/officeDocument/2006/relationships/slide" Target="slide19.xml"/><Relationship Id="rId9" Type="http://schemas.openxmlformats.org/officeDocument/2006/relationships/slide" Target="slide2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" Target="slide15.xml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" Target="slide15.xml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" Target="slide15.xml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" Target="slide15.xml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.xml"/><Relationship Id="rId4" Type="http://schemas.openxmlformats.org/officeDocument/2006/relationships/image" Target="../media/image4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" Target="slide15.xml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file:///C:\Users\Ha\Downloads\TU&#7846;N%207\&#272;&#7841;o%20&#273;&#7913;c_T7_T&#236;nh%20b&#7841;n\loi%20giai%20bai%20tap%20toan%202.wmv" TargetMode="External"/><Relationship Id="rId1" Type="http://schemas.microsoft.com/office/2007/relationships/media" Target="file:///C:\Users\Ha\Downloads\TU&#7846;N%207\&#272;&#7841;o%20&#273;&#7913;c_T7_T&#236;nh%20b&#7841;n\loi%20giai%20bai%20tap%20toan%202.wmv" TargetMode="External"/><Relationship Id="rId5" Type="http://schemas.openxmlformats.org/officeDocument/2006/relationships/image" Target="../media/image10.png"/><Relationship Id="rId4" Type="http://schemas.openxmlformats.org/officeDocument/2006/relationships/slide" Target="slide15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2.xml"/><Relationship Id="rId4" Type="http://schemas.openxmlformats.org/officeDocument/2006/relationships/image" Target="../media/image8.gif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3.xml"/><Relationship Id="rId4" Type="http://schemas.openxmlformats.org/officeDocument/2006/relationships/image" Target="../media/image11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3.xml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video" Target="file:///C:\Users\Ha\Downloads\TU&#7846;N%207\&#272;&#7841;o%20&#273;&#7913;c_T7_T&#236;nh%20b&#7841;n\cau%20chu&#7925;en-%20Doi%20ban.wmv" TargetMode="External"/><Relationship Id="rId2" Type="http://schemas.microsoft.com/office/2007/relationships/media" Target="file:///C:\Users\Ha\Downloads\TU&#7846;N%207\&#272;&#7841;o%20&#273;&#7913;c_T7_T&#236;nh%20b&#7841;n\cau%20chu&#7925;en-%20Doi%20ban.wmv" TargetMode="External"/><Relationship Id="rId1" Type="http://schemas.openxmlformats.org/officeDocument/2006/relationships/tags" Target="../tags/tag4.xml"/><Relationship Id="rId6" Type="http://schemas.openxmlformats.org/officeDocument/2006/relationships/image" Target="../media/image5.png"/><Relationship Id="rId5" Type="http://schemas.openxmlformats.org/officeDocument/2006/relationships/notesSlide" Target="../notesSlides/notesSlide3.xml"/><Relationship Id="rId4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5.xml"/><Relationship Id="rId4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video" Target="file:///C:\Users\Ha\Downloads\TU&#7846;N%207\&#272;&#7841;o%20&#273;&#7913;c_T7_T&#236;nh%20b&#7841;n\5%20nam%20cong%20ban%20den%20truong.wmv" TargetMode="External"/><Relationship Id="rId2" Type="http://schemas.microsoft.com/office/2007/relationships/media" Target="file:///C:\Users\Ha\Downloads\TU&#7846;N%207\&#272;&#7841;o%20&#273;&#7913;c_T7_T&#236;nh%20b&#7841;n\5%20nam%20cong%20ban%20den%20truong.wmv" TargetMode="External"/><Relationship Id="rId1" Type="http://schemas.openxmlformats.org/officeDocument/2006/relationships/tags" Target="../tags/tag6.xml"/><Relationship Id="rId6" Type="http://schemas.openxmlformats.org/officeDocument/2006/relationships/image" Target="../media/image7.png"/><Relationship Id="rId5" Type="http://schemas.openxmlformats.org/officeDocument/2006/relationships/notesSlide" Target="../notesSlides/notesSlide5.xml"/><Relationship Id="rId4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Relationship Id="rId4" Type="http://schemas.openxmlformats.org/officeDocument/2006/relationships/image" Target="../media/image6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8.xml"/><Relationship Id="rId4" Type="http://schemas.openxmlformats.org/officeDocument/2006/relationships/image" Target="../media/image8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AAC89B46-1A0E-5DEE-F1DF-D318E2522FAB}"/>
              </a:ext>
            </a:extLst>
          </p:cNvPr>
          <p:cNvSpPr txBox="1"/>
          <p:nvPr/>
        </p:nvSpPr>
        <p:spPr>
          <a:xfrm>
            <a:off x="1293813" y="655638"/>
            <a:ext cx="6553200" cy="64611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Calibri" panose="020F0502020204030204" pitchFamily="34" charset="0"/>
              </a:rPr>
              <a:t>PHÒNG GIÁO DỤC VÀ ĐÀO TẠO QUẬN LONG BIÊN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Calibri" panose="020F0502020204030204" pitchFamily="34" charset="0"/>
              </a:rPr>
              <a:t>TRƯỜNG TIỂU HỌC PHÚC LỢI</a:t>
            </a:r>
          </a:p>
        </p:txBody>
      </p:sp>
      <p:pic>
        <p:nvPicPr>
          <p:cNvPr id="3076" name="Picture 7">
            <a:extLst>
              <a:ext uri="{FF2B5EF4-FFF2-40B4-BE49-F238E27FC236}">
                <a16:creationId xmlns:a16="http://schemas.microsoft.com/office/drawing/2014/main" id="{931AA63A-0C30-1511-C371-EED278B8B8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975" y="381000"/>
            <a:ext cx="1292225" cy="1255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61F366A7-037A-19B3-11A2-9BF4C9732692}"/>
              </a:ext>
            </a:extLst>
          </p:cNvPr>
          <p:cNvSpPr txBox="1"/>
          <p:nvPr/>
        </p:nvSpPr>
        <p:spPr>
          <a:xfrm>
            <a:off x="514400" y="2459504"/>
            <a:ext cx="8112025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>
                <a:ln w="19050">
                  <a:solidFill>
                    <a:srgbClr val="FF5050"/>
                  </a:solidFill>
                  <a:prstDash val="solid"/>
                </a:ln>
                <a:solidFill>
                  <a:srgbClr val="FFE1E1"/>
                </a:solidFill>
                <a:effectLst>
                  <a:outerShdw blurRad="12700" dist="38100" dir="2700000" algn="tl" rotWithShape="0">
                    <a:srgbClr val="FFFFFF">
                      <a:lumMod val="50000"/>
                    </a:srgbClr>
                  </a:outerShdw>
                  <a:reflection blurRad="6350" stA="50000" endA="300" endPos="50000" dist="29997" dir="5400000" sy="-100000" algn="bl" rotWithShape="0"/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MÔN ĐẠO ĐỨC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>
                <a:ln w="19050">
                  <a:solidFill>
                    <a:srgbClr val="FF5050"/>
                  </a:solidFill>
                  <a:prstDash val="solid"/>
                </a:ln>
                <a:solidFill>
                  <a:srgbClr val="FFE1E1"/>
                </a:solidFill>
                <a:effectLst>
                  <a:outerShdw blurRad="12700" dist="38100" dir="2700000" algn="tl" rotWithShape="0">
                    <a:srgbClr val="FFFFFF">
                      <a:lumMod val="50000"/>
                    </a:srgbClr>
                  </a:outerShdw>
                  <a:reflection blurRad="6350" stA="50000" endA="300" endPos="50000" dist="29997" dir="5400000" sy="-100000" algn="bl" rotWithShape="0"/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LỚP 5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B1921A2-BDEA-C2BD-C0AB-BD416A2D4013}"/>
              </a:ext>
            </a:extLst>
          </p:cNvPr>
          <p:cNvSpPr txBox="1"/>
          <p:nvPr/>
        </p:nvSpPr>
        <p:spPr>
          <a:xfrm>
            <a:off x="2709863" y="6096000"/>
            <a:ext cx="3724275" cy="3698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1" u="none" strike="noStrike" kern="1200" cap="none" spc="0" normalizeH="0" baseline="0" noProof="0">
                <a:ln>
                  <a:noFill/>
                </a:ln>
                <a:solidFill>
                  <a:srgbClr val="333399">
                    <a:lumMod val="75000"/>
                  </a:srgbClr>
                </a:solidFill>
                <a:effectLst/>
                <a:uLnTx/>
                <a:uFillTx/>
                <a:latin typeface="Arial"/>
                <a:ea typeface="+mn-ea"/>
                <a:cs typeface="Calibri" panose="020F0502020204030204" pitchFamily="34" charset="0"/>
              </a:rPr>
              <a:t>Năm học 2022 - 2023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4" descr="background_title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6"/>
          <p:cNvSpPr/>
          <p:nvPr/>
        </p:nvSpPr>
        <p:spPr>
          <a:xfrm>
            <a:off x="2325518" y="2819400"/>
            <a:ext cx="421173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5400" b="1" spc="5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LUYỆN TẬP</a:t>
            </a:r>
            <a:endParaRPr lang="en-US" sz="5400" b="1" cap="none" spc="50" dirty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79662727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Rot="1" noChangeArrowheads="1"/>
          </p:cNvSpPr>
          <p:nvPr/>
        </p:nvSpPr>
        <p:spPr>
          <a:xfrm>
            <a:off x="1676400" y="655638"/>
            <a:ext cx="6019800" cy="563562"/>
          </a:xfrm>
          <a:prstGeom prst="rect">
            <a:avLst/>
          </a:prstGeom>
        </p:spPr>
        <p:txBody>
          <a:bodyPr/>
          <a:lstStyle/>
          <a:p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Hoạt động 2: </a:t>
            </a:r>
            <a:r>
              <a:rPr lang="en-US" sz="32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Bày tỏ </a:t>
            </a:r>
            <a:r>
              <a:rPr lang="en-US" sz="32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thái</a:t>
            </a:r>
            <a:r>
              <a:rPr lang="en-US" sz="32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độ</a:t>
            </a:r>
            <a:endParaRPr lang="en-US" sz="32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1295400" y="2212538"/>
            <a:ext cx="63246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buFont typeface="Wingdings" pitchFamily="2" charset="2"/>
              <a:buNone/>
            </a:pP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a. Trẻ em có quyền tự do kết giao bạn bè.</a:t>
            </a:r>
            <a:endParaRPr lang="en-US" sz="28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1295400" y="3055203"/>
            <a:ext cx="64008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Wingdings" pitchFamily="2" charset="2"/>
              <a:buNone/>
            </a:pP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b. Bạn bè mang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em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niềm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vui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295400" y="3817203"/>
            <a:ext cx="64008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Wingdings" pitchFamily="2" charset="2"/>
              <a:buNone/>
            </a:pP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c. Bạn bè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tốt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phải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giúp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đỡ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che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giấu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khuyết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điểm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1295400" y="4960203"/>
            <a:ext cx="67056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buFont typeface="Wingdings" pitchFamily="2" charset="2"/>
              <a:buNone/>
            </a:pP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d. Bạn bè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phải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giúp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đỡ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cùng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>
              <a:buFont typeface="Wingdings" pitchFamily="2" charset="2"/>
              <a:buNone/>
            </a:pP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tiến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bộ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7" name="Rectangle 2"/>
          <p:cNvSpPr txBox="1">
            <a:spLocks noRot="1" noChangeArrowheads="1"/>
          </p:cNvSpPr>
          <p:nvPr/>
        </p:nvSpPr>
        <p:spPr>
          <a:xfrm>
            <a:off x="457200" y="1600200"/>
            <a:ext cx="8305800" cy="914400"/>
          </a:xfrm>
          <a:prstGeom prst="rect">
            <a:avLst/>
          </a:prstGeom>
        </p:spPr>
        <p:txBody>
          <a:bodyPr/>
          <a:lstStyle/>
          <a:p>
            <a:r>
              <a:rPr lang="en-US" sz="2200" b="1" i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Thảo</a:t>
            </a:r>
            <a:r>
              <a:rPr lang="en-US" sz="22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i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luận</a:t>
            </a:r>
            <a:r>
              <a:rPr lang="en-US" sz="22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i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z="22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2, 3 </a:t>
            </a:r>
            <a:r>
              <a:rPr lang="en-US" sz="2200" b="1" i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2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i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vòng</a:t>
            </a:r>
            <a:r>
              <a:rPr lang="en-US" sz="22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2 </a:t>
            </a:r>
            <a:r>
              <a:rPr lang="en-US" sz="2200" b="1" i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phút</a:t>
            </a:r>
            <a:r>
              <a:rPr lang="en-US" sz="22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i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22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i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2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ý </a:t>
            </a:r>
            <a:r>
              <a:rPr lang="en-US" sz="2200" b="1" i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kiến</a:t>
            </a:r>
            <a:r>
              <a:rPr lang="en-US" sz="22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i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22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Rot="1" noChangeArrowheads="1"/>
          </p:cNvSpPr>
          <p:nvPr/>
        </p:nvSpPr>
        <p:spPr>
          <a:xfrm>
            <a:off x="1447800" y="655638"/>
            <a:ext cx="6172200" cy="563562"/>
          </a:xfrm>
          <a:prstGeom prst="rect">
            <a:avLst/>
          </a:prstGeom>
        </p:spPr>
        <p:txBody>
          <a:bodyPr/>
          <a:lstStyle/>
          <a:p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Hoạt động 2: </a:t>
            </a:r>
            <a:r>
              <a:rPr lang="en-US" sz="32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Bày tỏ </a:t>
            </a:r>
            <a:r>
              <a:rPr lang="en-US" sz="3200" b="1" i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ý thái độ</a:t>
            </a:r>
            <a:endParaRPr lang="en-US" sz="32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838200" y="1900535"/>
            <a:ext cx="63246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buFont typeface="Wingdings" pitchFamily="2" charset="2"/>
              <a:buNone/>
            </a:pPr>
            <a:r>
              <a:rPr lang="en-US" sz="2400" b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a. Trẻ em có quyền tự do kết giao bạn bè.</a:t>
            </a:r>
            <a:endParaRPr lang="en-US" sz="2800" b="1" dirty="0">
              <a:solidFill>
                <a:srgbClr val="0033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838200" y="2743200"/>
            <a:ext cx="64008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Wingdings" pitchFamily="2" charset="2"/>
              <a:buNone/>
            </a:pPr>
            <a:r>
              <a:rPr lang="en-US" sz="2400" b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b. Bạn bè mang </a:t>
            </a:r>
            <a:r>
              <a:rPr lang="en-US" sz="2400" b="1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sz="2400" b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400" b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em </a:t>
            </a:r>
            <a:r>
              <a:rPr lang="en-US" sz="2400" b="1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niềm</a:t>
            </a:r>
            <a:r>
              <a:rPr lang="en-US" sz="2400" b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vui</a:t>
            </a:r>
            <a:r>
              <a:rPr lang="en-US" sz="2400" b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838200" y="3505200"/>
            <a:ext cx="64008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Wingdings" pitchFamily="2" charset="2"/>
              <a:buNone/>
            </a:pPr>
            <a:r>
              <a:rPr lang="en-US" sz="2400" b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c. Bạn bè </a:t>
            </a:r>
            <a:r>
              <a:rPr lang="en-US" sz="2400" b="1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tốt</a:t>
            </a:r>
            <a:r>
              <a:rPr lang="en-US" sz="2400" b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phải</a:t>
            </a:r>
            <a:r>
              <a:rPr lang="en-US" sz="2400" b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2400" b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giúp</a:t>
            </a:r>
            <a:r>
              <a:rPr lang="en-US" sz="2400" b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đỡ</a:t>
            </a:r>
            <a:r>
              <a:rPr lang="en-US" sz="2400" b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b="1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che</a:t>
            </a:r>
            <a:r>
              <a:rPr lang="en-US" sz="2400" b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giấu</a:t>
            </a:r>
            <a:r>
              <a:rPr lang="en-US" sz="2400" b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khuyết</a:t>
            </a:r>
            <a:r>
              <a:rPr lang="en-US" sz="2400" b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điểm</a:t>
            </a:r>
            <a:r>
              <a:rPr lang="en-US" sz="2400" b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400" b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sz="2400" b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838200" y="4648200"/>
            <a:ext cx="67056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buFont typeface="Wingdings" pitchFamily="2" charset="2"/>
              <a:buNone/>
            </a:pPr>
            <a:r>
              <a:rPr lang="en-US" sz="2400" b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d. Bạn bè </a:t>
            </a:r>
            <a:r>
              <a:rPr lang="en-US" sz="2400" b="1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phải</a:t>
            </a:r>
            <a:r>
              <a:rPr lang="en-US" sz="2400" b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2400" b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giúp</a:t>
            </a:r>
            <a:r>
              <a:rPr lang="en-US" sz="2400" b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đỡ</a:t>
            </a:r>
            <a:r>
              <a:rPr lang="en-US" sz="2400" b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sz="2400" b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cùng</a:t>
            </a:r>
            <a:r>
              <a:rPr lang="en-US" sz="2400" b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>
              <a:buFont typeface="Wingdings" pitchFamily="2" charset="2"/>
              <a:buNone/>
            </a:pPr>
            <a:r>
              <a:rPr lang="en-US" sz="2400" b="1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tiến</a:t>
            </a:r>
            <a:r>
              <a:rPr lang="en-US" sz="2400" b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bộ</a:t>
            </a:r>
            <a:r>
              <a:rPr lang="en-US" sz="2400" b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grpSp>
        <p:nvGrpSpPr>
          <p:cNvPr id="7" name="Group 13"/>
          <p:cNvGrpSpPr>
            <a:grpSpLocks/>
          </p:cNvGrpSpPr>
          <p:nvPr/>
        </p:nvGrpSpPr>
        <p:grpSpPr bwMode="auto">
          <a:xfrm>
            <a:off x="7620000" y="1739900"/>
            <a:ext cx="609600" cy="698500"/>
            <a:chOff x="6781800" y="1280885"/>
            <a:chExt cx="1143000" cy="1309915"/>
          </a:xfrm>
          <a:solidFill>
            <a:srgbClr val="1D08BA"/>
          </a:solidFill>
        </p:grpSpPr>
        <p:sp>
          <p:nvSpPr>
            <p:cNvPr id="11" name="5-Point Star 10"/>
            <p:cNvSpPr/>
            <p:nvPr/>
          </p:nvSpPr>
          <p:spPr>
            <a:xfrm>
              <a:off x="6781800" y="1280885"/>
              <a:ext cx="1143000" cy="990771"/>
            </a:xfrm>
            <a:prstGeom prst="star5">
              <a:avLst/>
            </a:prstGeom>
            <a:grpFill/>
            <a:ln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2" name="Rectangle 11"/>
            <p:cNvSpPr/>
            <p:nvPr/>
          </p:nvSpPr>
          <p:spPr>
            <a:xfrm>
              <a:off x="7318375" y="2057308"/>
              <a:ext cx="76200" cy="533492"/>
            </a:xfrm>
            <a:prstGeom prst="rect">
              <a:avLst/>
            </a:prstGeom>
            <a:grpFill/>
            <a:ln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9" name="Group 21"/>
          <p:cNvGrpSpPr>
            <a:grpSpLocks/>
          </p:cNvGrpSpPr>
          <p:nvPr/>
        </p:nvGrpSpPr>
        <p:grpSpPr bwMode="auto">
          <a:xfrm>
            <a:off x="7616825" y="2667000"/>
            <a:ext cx="609600" cy="698500"/>
            <a:chOff x="6781800" y="1280886"/>
            <a:chExt cx="1143000" cy="1309914"/>
          </a:xfrm>
          <a:solidFill>
            <a:srgbClr val="1D08BA"/>
          </a:solidFill>
        </p:grpSpPr>
        <p:sp>
          <p:nvSpPr>
            <p:cNvPr id="23" name="5-Point Star 22"/>
            <p:cNvSpPr/>
            <p:nvPr/>
          </p:nvSpPr>
          <p:spPr>
            <a:xfrm>
              <a:off x="6781800" y="1280886"/>
              <a:ext cx="1143000" cy="990771"/>
            </a:xfrm>
            <a:prstGeom prst="star5">
              <a:avLst/>
            </a:prstGeom>
            <a:grpFill/>
            <a:ln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4" name="Rectangle 23"/>
            <p:cNvSpPr/>
            <p:nvPr/>
          </p:nvSpPr>
          <p:spPr>
            <a:xfrm>
              <a:off x="7318375" y="2057308"/>
              <a:ext cx="76200" cy="533492"/>
            </a:xfrm>
            <a:prstGeom prst="rect">
              <a:avLst/>
            </a:prstGeom>
            <a:grpFill/>
            <a:ln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10" name="Group 24"/>
          <p:cNvGrpSpPr>
            <a:grpSpLocks/>
          </p:cNvGrpSpPr>
          <p:nvPr/>
        </p:nvGrpSpPr>
        <p:grpSpPr bwMode="auto">
          <a:xfrm>
            <a:off x="7620000" y="4648200"/>
            <a:ext cx="609600" cy="698500"/>
            <a:chOff x="6781800" y="1280886"/>
            <a:chExt cx="1143000" cy="1309914"/>
          </a:xfrm>
          <a:solidFill>
            <a:srgbClr val="1D08BA"/>
          </a:solidFill>
        </p:grpSpPr>
        <p:sp>
          <p:nvSpPr>
            <p:cNvPr id="26" name="5-Point Star 25"/>
            <p:cNvSpPr/>
            <p:nvPr/>
          </p:nvSpPr>
          <p:spPr>
            <a:xfrm>
              <a:off x="6781800" y="1280886"/>
              <a:ext cx="1143000" cy="990772"/>
            </a:xfrm>
            <a:prstGeom prst="star5">
              <a:avLst/>
            </a:prstGeom>
            <a:grpFill/>
            <a:ln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7" name="Rectangle 26"/>
            <p:cNvSpPr/>
            <p:nvPr/>
          </p:nvSpPr>
          <p:spPr>
            <a:xfrm>
              <a:off x="7318375" y="2057308"/>
              <a:ext cx="76200" cy="533492"/>
            </a:xfrm>
            <a:prstGeom prst="rect">
              <a:avLst/>
            </a:prstGeom>
            <a:grpFill/>
            <a:ln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19" name="Rectangle 18"/>
          <p:cNvSpPr>
            <a:spLocks noChangeArrowheads="1"/>
          </p:cNvSpPr>
          <p:nvPr/>
        </p:nvSpPr>
        <p:spPr bwMode="auto">
          <a:xfrm>
            <a:off x="838200" y="3512403"/>
            <a:ext cx="64008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Wingdings" pitchFamily="2" charset="2"/>
              <a:buNone/>
            </a:pPr>
            <a:r>
              <a:rPr lang="en-US" sz="2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c. Bạn bè </a:t>
            </a:r>
            <a:r>
              <a:rPr lang="en-US" sz="24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tốt</a:t>
            </a:r>
            <a:r>
              <a:rPr lang="en-US" sz="2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phải</a:t>
            </a:r>
            <a:r>
              <a:rPr lang="en-US" sz="2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2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giúp</a:t>
            </a:r>
            <a:r>
              <a:rPr lang="en-US" sz="2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đỡ</a:t>
            </a:r>
            <a:r>
              <a:rPr lang="en-US" sz="2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che</a:t>
            </a:r>
            <a:r>
              <a:rPr lang="en-US" sz="2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giấu</a:t>
            </a:r>
            <a:r>
              <a:rPr lang="en-US" sz="2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khuyết</a:t>
            </a:r>
            <a:r>
              <a:rPr lang="en-US" sz="2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điểm</a:t>
            </a:r>
            <a:r>
              <a:rPr lang="en-US" sz="2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sz="2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grpSp>
        <p:nvGrpSpPr>
          <p:cNvPr id="14" name="Group 18"/>
          <p:cNvGrpSpPr>
            <a:grpSpLocks/>
          </p:cNvGrpSpPr>
          <p:nvPr/>
        </p:nvGrpSpPr>
        <p:grpSpPr bwMode="auto">
          <a:xfrm>
            <a:off x="7620000" y="3581400"/>
            <a:ext cx="609600" cy="698500"/>
            <a:chOff x="6781800" y="1280886"/>
            <a:chExt cx="1143000" cy="1309914"/>
          </a:xfrm>
          <a:solidFill>
            <a:srgbClr val="FF0000"/>
          </a:solidFill>
        </p:grpSpPr>
        <p:sp>
          <p:nvSpPr>
            <p:cNvPr id="32" name="5-Point Star 31"/>
            <p:cNvSpPr/>
            <p:nvPr/>
          </p:nvSpPr>
          <p:spPr>
            <a:xfrm>
              <a:off x="6781800" y="1280886"/>
              <a:ext cx="1143000" cy="990772"/>
            </a:xfrm>
            <a:prstGeom prst="star5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3" name="Rectangle 32"/>
            <p:cNvSpPr/>
            <p:nvPr/>
          </p:nvSpPr>
          <p:spPr>
            <a:xfrm>
              <a:off x="7318375" y="2057308"/>
              <a:ext cx="76200" cy="533492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</p:grp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3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4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Rot="1" noChangeArrowheads="1"/>
          </p:cNvSpPr>
          <p:nvPr/>
        </p:nvSpPr>
        <p:spPr>
          <a:xfrm>
            <a:off x="1219200" y="1722438"/>
            <a:ext cx="6705600" cy="1401762"/>
          </a:xfrm>
          <a:prstGeom prst="rect">
            <a:avLst/>
          </a:prstGeom>
        </p:spPr>
        <p:txBody>
          <a:bodyPr/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Hoạt động 3:</a:t>
            </a:r>
          </a:p>
          <a:p>
            <a:pPr algn="ctr"/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3200" b="1" i="1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Trò</a:t>
            </a:r>
            <a:r>
              <a:rPr lang="en-US" sz="3200" b="1" i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chơi</a:t>
            </a:r>
            <a:r>
              <a:rPr lang="en-US" sz="3200" b="1" i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“</a:t>
            </a:r>
            <a:r>
              <a:rPr lang="en-US" sz="3200" b="1" i="1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Bông</a:t>
            </a:r>
            <a:r>
              <a:rPr lang="en-US" sz="3200" b="1" i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hoa</a:t>
            </a:r>
            <a:r>
              <a:rPr lang="en-US" sz="3200" b="1" i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tình</a:t>
            </a:r>
            <a:r>
              <a:rPr lang="en-US" sz="3200" b="1" i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3200" b="1" i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77715977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733800" y="990600"/>
            <a:ext cx="167065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Luật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chơi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1"/>
          <p:cNvSpPr txBox="1">
            <a:spLocks noChangeArrowheads="1"/>
          </p:cNvSpPr>
          <p:nvPr/>
        </p:nvSpPr>
        <p:spPr bwMode="auto">
          <a:xfrm>
            <a:off x="638175" y="2209800"/>
            <a:ext cx="7772400" cy="19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just" eaLnBrk="1" hangingPunct="1"/>
            <a:r>
              <a:rPr lang="en-US" sz="2400" b="1" i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en-US" sz="2400" b="1" i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400" b="1" i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6</a:t>
            </a:r>
            <a:r>
              <a:rPr lang="vi-VN" sz="2400" b="1" i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cánh</a:t>
            </a:r>
            <a:r>
              <a:rPr lang="en-US" sz="2400" b="1" i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hoa</a:t>
            </a:r>
            <a:r>
              <a:rPr lang="vi-VN" sz="2400" b="1" i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 tương ứng với mỗi </a:t>
            </a:r>
            <a:r>
              <a:rPr lang="en-US" sz="2400" b="1" i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cánh</a:t>
            </a:r>
            <a:r>
              <a:rPr lang="en-US" sz="2400" b="1" i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hoa</a:t>
            </a:r>
            <a:r>
              <a:rPr lang="en-US" sz="2400" b="1" i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400" b="1" i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là một câu hỏi. </a:t>
            </a:r>
            <a:r>
              <a:rPr lang="en-US" sz="2400" b="1" i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400" b="1" i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2400" b="1" i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suy</a:t>
            </a:r>
            <a:r>
              <a:rPr lang="en-US" sz="2400" b="1" i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nghĩ</a:t>
            </a:r>
            <a:r>
              <a:rPr lang="en-US" sz="2400" b="1" i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thật</a:t>
            </a:r>
            <a:r>
              <a:rPr lang="en-US" sz="2400" b="1" i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kĩ</a:t>
            </a:r>
            <a:r>
              <a:rPr lang="en-US" sz="2400" b="1" i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400" b="1" i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và đưa ra câu trả lời. </a:t>
            </a:r>
            <a:r>
              <a:rPr lang="en-US" sz="2400" b="1" i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400" b="1" i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mỗi</a:t>
            </a:r>
            <a:r>
              <a:rPr lang="en-US" sz="2400" b="1" i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400" b="1" i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trả</a:t>
            </a:r>
            <a:r>
              <a:rPr lang="en-US" sz="2400" b="1" i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lời</a:t>
            </a:r>
            <a:r>
              <a:rPr lang="en-US" sz="2400" b="1" i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đúng</a:t>
            </a:r>
            <a:r>
              <a:rPr lang="en-US" sz="2400" b="1" i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sẽ</a:t>
            </a:r>
            <a:r>
              <a:rPr lang="en-US" sz="2400" b="1" i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nhận</a:t>
            </a:r>
            <a:r>
              <a:rPr lang="en-US" sz="2400" b="1" i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400" b="1" i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400" b="1" i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phần</a:t>
            </a:r>
            <a:r>
              <a:rPr lang="en-US" sz="2400" b="1" i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quà</a:t>
            </a:r>
            <a:r>
              <a:rPr lang="en-US" sz="2400" b="1" i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thú</a:t>
            </a:r>
            <a:r>
              <a:rPr lang="en-US" sz="2400" b="1" i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vị</a:t>
            </a:r>
            <a:r>
              <a:rPr lang="en-US" sz="2400" b="1" i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400" b="1" i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b="1" i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đặc</a:t>
            </a:r>
            <a:r>
              <a:rPr lang="en-US" sz="2400" b="1" i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biệt</a:t>
            </a:r>
            <a:r>
              <a:rPr lang="en-US" sz="2400" b="1" i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hơn</a:t>
            </a:r>
            <a:r>
              <a:rPr lang="en-US" sz="2400" b="1" i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nữa</a:t>
            </a:r>
            <a:r>
              <a:rPr lang="en-US" sz="2400" b="1" i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b="1" i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400" b="1" i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2400" b="1" i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khám</a:t>
            </a:r>
            <a:r>
              <a:rPr lang="en-US" sz="2400" b="1" i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phá</a:t>
            </a:r>
            <a:r>
              <a:rPr lang="en-US" sz="2400" b="1" i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400" b="1" i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400" b="1" i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ngữ</a:t>
            </a:r>
            <a:r>
              <a:rPr lang="en-US" sz="2400" b="1" i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400" b="1" i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viết</a:t>
            </a:r>
            <a:r>
              <a:rPr lang="en-US" sz="2400" b="1" i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lên</a:t>
            </a:r>
            <a:r>
              <a:rPr lang="en-US" sz="2400" b="1" i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cánh</a:t>
            </a:r>
            <a:r>
              <a:rPr lang="en-US" sz="2400" b="1" i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hoa</a:t>
            </a:r>
            <a:r>
              <a:rPr lang="en-US" sz="2400" b="1" i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2400" b="1" i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400" b="1" i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đưa</a:t>
            </a:r>
            <a:r>
              <a:rPr lang="en-US" sz="2400" b="1" i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ra </a:t>
            </a:r>
            <a:r>
              <a:rPr lang="en-US" sz="2400" b="1" i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400" b="1" i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trả</a:t>
            </a:r>
            <a:r>
              <a:rPr lang="en-US" sz="2400" b="1" i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lời</a:t>
            </a:r>
            <a:r>
              <a:rPr lang="en-US" sz="2400" b="1" i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chính</a:t>
            </a:r>
            <a:r>
              <a:rPr lang="en-US" sz="2400" b="1" i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xác</a:t>
            </a:r>
            <a:r>
              <a:rPr lang="en-US" sz="2400" b="1" i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49"/>
          <p:cNvGrpSpPr/>
          <p:nvPr/>
        </p:nvGrpSpPr>
        <p:grpSpPr>
          <a:xfrm>
            <a:off x="1720056" y="3822514"/>
            <a:ext cx="2610100" cy="1433792"/>
            <a:chOff x="1758950" y="3717925"/>
            <a:chExt cx="3294313" cy="1642969"/>
          </a:xfrm>
        </p:grpSpPr>
        <p:sp>
          <p:nvSpPr>
            <p:cNvPr id="16" name="Freeform 7">
              <a:hlinkClick r:id="rId3" action="ppaction://hlinksldjump"/>
            </p:cNvPr>
            <p:cNvSpPr>
              <a:spLocks/>
            </p:cNvSpPr>
            <p:nvPr/>
          </p:nvSpPr>
          <p:spPr bwMode="gray">
            <a:xfrm rot="21119171">
              <a:off x="1758950" y="3717925"/>
              <a:ext cx="3294313" cy="1642969"/>
            </a:xfrm>
            <a:custGeom>
              <a:avLst/>
              <a:gdLst>
                <a:gd name="T0" fmla="*/ 717 w 2032"/>
                <a:gd name="T1" fmla="*/ 96 h 1536"/>
                <a:gd name="T2" fmla="*/ 860 w 2032"/>
                <a:gd name="T3" fmla="*/ 43 h 1536"/>
                <a:gd name="T4" fmla="*/ 1008 w 2032"/>
                <a:gd name="T5" fmla="*/ 11 h 1536"/>
                <a:gd name="T6" fmla="*/ 1157 w 2032"/>
                <a:gd name="T7" fmla="*/ 0 h 1536"/>
                <a:gd name="T8" fmla="*/ 1306 w 2032"/>
                <a:gd name="T9" fmla="*/ 3 h 1536"/>
                <a:gd name="T10" fmla="*/ 1449 w 2032"/>
                <a:gd name="T11" fmla="*/ 17 h 1536"/>
                <a:gd name="T12" fmla="*/ 1583 w 2032"/>
                <a:gd name="T13" fmla="*/ 42 h 1536"/>
                <a:gd name="T14" fmla="*/ 1707 w 2032"/>
                <a:gd name="T15" fmla="*/ 70 h 1536"/>
                <a:gd name="T16" fmla="*/ 1815 w 2032"/>
                <a:gd name="T17" fmla="*/ 102 h 1536"/>
                <a:gd name="T18" fmla="*/ 1905 w 2032"/>
                <a:gd name="T19" fmla="*/ 131 h 1536"/>
                <a:gd name="T20" fmla="*/ 1972 w 2032"/>
                <a:gd name="T21" fmla="*/ 157 h 1536"/>
                <a:gd name="T22" fmla="*/ 2016 w 2032"/>
                <a:gd name="T23" fmla="*/ 175 h 1536"/>
                <a:gd name="T24" fmla="*/ 2032 w 2032"/>
                <a:gd name="T25" fmla="*/ 182 h 1536"/>
                <a:gd name="T26" fmla="*/ 2029 w 2032"/>
                <a:gd name="T27" fmla="*/ 200 h 1536"/>
                <a:gd name="T28" fmla="*/ 2022 w 2032"/>
                <a:gd name="T29" fmla="*/ 249 h 1536"/>
                <a:gd name="T30" fmla="*/ 2009 w 2032"/>
                <a:gd name="T31" fmla="*/ 326 h 1536"/>
                <a:gd name="T32" fmla="*/ 1989 w 2032"/>
                <a:gd name="T33" fmla="*/ 427 h 1536"/>
                <a:gd name="T34" fmla="*/ 1958 w 2032"/>
                <a:gd name="T35" fmla="*/ 542 h 1536"/>
                <a:gd name="T36" fmla="*/ 1919 w 2032"/>
                <a:gd name="T37" fmla="*/ 672 h 1536"/>
                <a:gd name="T38" fmla="*/ 1866 w 2032"/>
                <a:gd name="T39" fmla="*/ 806 h 1536"/>
                <a:gd name="T40" fmla="*/ 1802 w 2032"/>
                <a:gd name="T41" fmla="*/ 944 h 1536"/>
                <a:gd name="T42" fmla="*/ 1722 w 2032"/>
                <a:gd name="T43" fmla="*/ 1076 h 1536"/>
                <a:gd name="T44" fmla="*/ 1627 w 2032"/>
                <a:gd name="T45" fmla="*/ 1202 h 1536"/>
                <a:gd name="T46" fmla="*/ 1514 w 2032"/>
                <a:gd name="T47" fmla="*/ 1313 h 1536"/>
                <a:gd name="T48" fmla="*/ 1383 w 2032"/>
                <a:gd name="T49" fmla="*/ 1405 h 1536"/>
                <a:gd name="T50" fmla="*/ 1245 w 2032"/>
                <a:gd name="T51" fmla="*/ 1469 h 1536"/>
                <a:gd name="T52" fmla="*/ 1099 w 2032"/>
                <a:gd name="T53" fmla="*/ 1511 h 1536"/>
                <a:gd name="T54" fmla="*/ 950 w 2032"/>
                <a:gd name="T55" fmla="*/ 1532 h 1536"/>
                <a:gd name="T56" fmla="*/ 801 w 2032"/>
                <a:gd name="T57" fmla="*/ 1536 h 1536"/>
                <a:gd name="T58" fmla="*/ 654 w 2032"/>
                <a:gd name="T59" fmla="*/ 1527 h 1536"/>
                <a:gd name="T60" fmla="*/ 515 w 2032"/>
                <a:gd name="T61" fmla="*/ 1507 h 1536"/>
                <a:gd name="T62" fmla="*/ 385 w 2032"/>
                <a:gd name="T63" fmla="*/ 1481 h 1536"/>
                <a:gd name="T64" fmla="*/ 270 w 2032"/>
                <a:gd name="T65" fmla="*/ 1450 h 1536"/>
                <a:gd name="T66" fmla="*/ 170 w 2032"/>
                <a:gd name="T67" fmla="*/ 1419 h 1536"/>
                <a:gd name="T68" fmla="*/ 91 w 2032"/>
                <a:gd name="T69" fmla="*/ 1390 h 1536"/>
                <a:gd name="T70" fmla="*/ 34 w 2032"/>
                <a:gd name="T71" fmla="*/ 1368 h 1536"/>
                <a:gd name="T72" fmla="*/ 5 w 2032"/>
                <a:gd name="T73" fmla="*/ 1357 h 1536"/>
                <a:gd name="T74" fmla="*/ 0 w 2032"/>
                <a:gd name="T75" fmla="*/ 1349 h 1536"/>
                <a:gd name="T76" fmla="*/ 5 w 2032"/>
                <a:gd name="T77" fmla="*/ 1316 h 1536"/>
                <a:gd name="T78" fmla="*/ 15 w 2032"/>
                <a:gd name="T79" fmla="*/ 1250 h 1536"/>
                <a:gd name="T80" fmla="*/ 33 w 2032"/>
                <a:gd name="T81" fmla="*/ 1161 h 1536"/>
                <a:gd name="T82" fmla="*/ 57 w 2032"/>
                <a:gd name="T83" fmla="*/ 1053 h 1536"/>
                <a:gd name="T84" fmla="*/ 92 w 2032"/>
                <a:gd name="T85" fmla="*/ 929 h 1536"/>
                <a:gd name="T86" fmla="*/ 139 w 2032"/>
                <a:gd name="T87" fmla="*/ 798 h 1536"/>
                <a:gd name="T88" fmla="*/ 197 w 2032"/>
                <a:gd name="T89" fmla="*/ 661 h 1536"/>
                <a:gd name="T90" fmla="*/ 269 w 2032"/>
                <a:gd name="T91" fmla="*/ 525 h 1536"/>
                <a:gd name="T92" fmla="*/ 356 w 2032"/>
                <a:gd name="T93" fmla="*/ 395 h 1536"/>
                <a:gd name="T94" fmla="*/ 460 w 2032"/>
                <a:gd name="T95" fmla="*/ 277 h 1536"/>
                <a:gd name="T96" fmla="*/ 581 w 2032"/>
                <a:gd name="T97" fmla="*/ 175 h 15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2032" h="1536">
                  <a:moveTo>
                    <a:pt x="648" y="131"/>
                  </a:moveTo>
                  <a:lnTo>
                    <a:pt x="717" y="96"/>
                  </a:lnTo>
                  <a:lnTo>
                    <a:pt x="788" y="67"/>
                  </a:lnTo>
                  <a:lnTo>
                    <a:pt x="860" y="43"/>
                  </a:lnTo>
                  <a:lnTo>
                    <a:pt x="934" y="24"/>
                  </a:lnTo>
                  <a:lnTo>
                    <a:pt x="1008" y="11"/>
                  </a:lnTo>
                  <a:lnTo>
                    <a:pt x="1083" y="4"/>
                  </a:lnTo>
                  <a:lnTo>
                    <a:pt x="1157" y="0"/>
                  </a:lnTo>
                  <a:lnTo>
                    <a:pt x="1232" y="0"/>
                  </a:lnTo>
                  <a:lnTo>
                    <a:pt x="1306" y="3"/>
                  </a:lnTo>
                  <a:lnTo>
                    <a:pt x="1377" y="8"/>
                  </a:lnTo>
                  <a:lnTo>
                    <a:pt x="1449" y="17"/>
                  </a:lnTo>
                  <a:lnTo>
                    <a:pt x="1517" y="29"/>
                  </a:lnTo>
                  <a:lnTo>
                    <a:pt x="1583" y="42"/>
                  </a:lnTo>
                  <a:lnTo>
                    <a:pt x="1647" y="55"/>
                  </a:lnTo>
                  <a:lnTo>
                    <a:pt x="1707" y="70"/>
                  </a:lnTo>
                  <a:lnTo>
                    <a:pt x="1762" y="86"/>
                  </a:lnTo>
                  <a:lnTo>
                    <a:pt x="1815" y="102"/>
                  </a:lnTo>
                  <a:lnTo>
                    <a:pt x="1862" y="116"/>
                  </a:lnTo>
                  <a:lnTo>
                    <a:pt x="1905" y="131"/>
                  </a:lnTo>
                  <a:lnTo>
                    <a:pt x="1942" y="146"/>
                  </a:lnTo>
                  <a:lnTo>
                    <a:pt x="1972" y="157"/>
                  </a:lnTo>
                  <a:lnTo>
                    <a:pt x="1999" y="167"/>
                  </a:lnTo>
                  <a:lnTo>
                    <a:pt x="2016" y="175"/>
                  </a:lnTo>
                  <a:lnTo>
                    <a:pt x="2028" y="179"/>
                  </a:lnTo>
                  <a:lnTo>
                    <a:pt x="2032" y="182"/>
                  </a:lnTo>
                  <a:lnTo>
                    <a:pt x="2031" y="186"/>
                  </a:lnTo>
                  <a:lnTo>
                    <a:pt x="2029" y="200"/>
                  </a:lnTo>
                  <a:lnTo>
                    <a:pt x="2026" y="220"/>
                  </a:lnTo>
                  <a:lnTo>
                    <a:pt x="2022" y="249"/>
                  </a:lnTo>
                  <a:lnTo>
                    <a:pt x="2018" y="286"/>
                  </a:lnTo>
                  <a:lnTo>
                    <a:pt x="2009" y="326"/>
                  </a:lnTo>
                  <a:lnTo>
                    <a:pt x="2000" y="375"/>
                  </a:lnTo>
                  <a:lnTo>
                    <a:pt x="1989" y="427"/>
                  </a:lnTo>
                  <a:lnTo>
                    <a:pt x="1975" y="483"/>
                  </a:lnTo>
                  <a:lnTo>
                    <a:pt x="1958" y="542"/>
                  </a:lnTo>
                  <a:lnTo>
                    <a:pt x="1940" y="607"/>
                  </a:lnTo>
                  <a:lnTo>
                    <a:pt x="1919" y="672"/>
                  </a:lnTo>
                  <a:lnTo>
                    <a:pt x="1894" y="738"/>
                  </a:lnTo>
                  <a:lnTo>
                    <a:pt x="1866" y="806"/>
                  </a:lnTo>
                  <a:lnTo>
                    <a:pt x="1835" y="875"/>
                  </a:lnTo>
                  <a:lnTo>
                    <a:pt x="1802" y="944"/>
                  </a:lnTo>
                  <a:lnTo>
                    <a:pt x="1764" y="1011"/>
                  </a:lnTo>
                  <a:lnTo>
                    <a:pt x="1722" y="1076"/>
                  </a:lnTo>
                  <a:lnTo>
                    <a:pt x="1676" y="1141"/>
                  </a:lnTo>
                  <a:lnTo>
                    <a:pt x="1627" y="1202"/>
                  </a:lnTo>
                  <a:lnTo>
                    <a:pt x="1573" y="1259"/>
                  </a:lnTo>
                  <a:lnTo>
                    <a:pt x="1514" y="1313"/>
                  </a:lnTo>
                  <a:lnTo>
                    <a:pt x="1452" y="1361"/>
                  </a:lnTo>
                  <a:lnTo>
                    <a:pt x="1383" y="1405"/>
                  </a:lnTo>
                  <a:lnTo>
                    <a:pt x="1315" y="1440"/>
                  </a:lnTo>
                  <a:lnTo>
                    <a:pt x="1245" y="1469"/>
                  </a:lnTo>
                  <a:lnTo>
                    <a:pt x="1173" y="1494"/>
                  </a:lnTo>
                  <a:lnTo>
                    <a:pt x="1099" y="1511"/>
                  </a:lnTo>
                  <a:lnTo>
                    <a:pt x="1024" y="1524"/>
                  </a:lnTo>
                  <a:lnTo>
                    <a:pt x="950" y="1532"/>
                  </a:lnTo>
                  <a:lnTo>
                    <a:pt x="876" y="1536"/>
                  </a:lnTo>
                  <a:lnTo>
                    <a:pt x="801" y="1536"/>
                  </a:lnTo>
                  <a:lnTo>
                    <a:pt x="727" y="1533"/>
                  </a:lnTo>
                  <a:lnTo>
                    <a:pt x="654" y="1527"/>
                  </a:lnTo>
                  <a:lnTo>
                    <a:pt x="584" y="1518"/>
                  </a:lnTo>
                  <a:lnTo>
                    <a:pt x="515" y="1507"/>
                  </a:lnTo>
                  <a:lnTo>
                    <a:pt x="450" y="1495"/>
                  </a:lnTo>
                  <a:lnTo>
                    <a:pt x="385" y="1481"/>
                  </a:lnTo>
                  <a:lnTo>
                    <a:pt x="326" y="1466"/>
                  </a:lnTo>
                  <a:lnTo>
                    <a:pt x="270" y="1450"/>
                  </a:lnTo>
                  <a:lnTo>
                    <a:pt x="218" y="1434"/>
                  </a:lnTo>
                  <a:lnTo>
                    <a:pt x="170" y="1419"/>
                  </a:lnTo>
                  <a:lnTo>
                    <a:pt x="127" y="1405"/>
                  </a:lnTo>
                  <a:lnTo>
                    <a:pt x="91" y="1390"/>
                  </a:lnTo>
                  <a:lnTo>
                    <a:pt x="59" y="1378"/>
                  </a:lnTo>
                  <a:lnTo>
                    <a:pt x="34" y="1368"/>
                  </a:lnTo>
                  <a:lnTo>
                    <a:pt x="16" y="1361"/>
                  </a:lnTo>
                  <a:lnTo>
                    <a:pt x="5" y="1357"/>
                  </a:lnTo>
                  <a:lnTo>
                    <a:pt x="0" y="1355"/>
                  </a:lnTo>
                  <a:lnTo>
                    <a:pt x="0" y="1349"/>
                  </a:lnTo>
                  <a:lnTo>
                    <a:pt x="3" y="1336"/>
                  </a:lnTo>
                  <a:lnTo>
                    <a:pt x="5" y="1316"/>
                  </a:lnTo>
                  <a:lnTo>
                    <a:pt x="9" y="1287"/>
                  </a:lnTo>
                  <a:lnTo>
                    <a:pt x="15" y="1250"/>
                  </a:lnTo>
                  <a:lnTo>
                    <a:pt x="22" y="1209"/>
                  </a:lnTo>
                  <a:lnTo>
                    <a:pt x="33" y="1161"/>
                  </a:lnTo>
                  <a:lnTo>
                    <a:pt x="44" y="1109"/>
                  </a:lnTo>
                  <a:lnTo>
                    <a:pt x="57" y="1053"/>
                  </a:lnTo>
                  <a:lnTo>
                    <a:pt x="73" y="993"/>
                  </a:lnTo>
                  <a:lnTo>
                    <a:pt x="92" y="929"/>
                  </a:lnTo>
                  <a:lnTo>
                    <a:pt x="114" y="865"/>
                  </a:lnTo>
                  <a:lnTo>
                    <a:pt x="139" y="798"/>
                  </a:lnTo>
                  <a:lnTo>
                    <a:pt x="167" y="729"/>
                  </a:lnTo>
                  <a:lnTo>
                    <a:pt x="197" y="661"/>
                  </a:lnTo>
                  <a:lnTo>
                    <a:pt x="231" y="592"/>
                  </a:lnTo>
                  <a:lnTo>
                    <a:pt x="269" y="525"/>
                  </a:lnTo>
                  <a:lnTo>
                    <a:pt x="311" y="459"/>
                  </a:lnTo>
                  <a:lnTo>
                    <a:pt x="356" y="395"/>
                  </a:lnTo>
                  <a:lnTo>
                    <a:pt x="406" y="334"/>
                  </a:lnTo>
                  <a:lnTo>
                    <a:pt x="460" y="277"/>
                  </a:lnTo>
                  <a:lnTo>
                    <a:pt x="518" y="223"/>
                  </a:lnTo>
                  <a:lnTo>
                    <a:pt x="581" y="175"/>
                  </a:lnTo>
                  <a:lnTo>
                    <a:pt x="648" y="131"/>
                  </a:lnTo>
                </a:path>
              </a:pathLst>
            </a:custGeom>
            <a:gradFill rotWithShape="1">
              <a:gsLst>
                <a:gs pos="0">
                  <a:srgbClr val="BC61CB"/>
                </a:gs>
                <a:gs pos="100000">
                  <a:srgbClr val="BC61CB">
                    <a:gamma/>
                    <a:tint val="33333"/>
                    <a:invGamma/>
                  </a:srgbClr>
                </a:gs>
              </a:gsLst>
              <a:lin ang="0" scaled="1"/>
            </a:gradFill>
            <a:ln w="38100" cmpd="sng">
              <a:solidFill>
                <a:srgbClr val="FFFFFF"/>
              </a:solidFill>
              <a:prstDash val="solid"/>
              <a:round/>
              <a:headEnd/>
              <a:tailEnd/>
            </a:ln>
            <a:effectLst>
              <a:outerShdw dist="135003" dir="2928844" algn="ctr" rotWithShape="0">
                <a:srgbClr val="B2B2B2">
                  <a:alpha val="50000"/>
                </a:srgbClr>
              </a:outerShdw>
            </a:effectLst>
          </p:spPr>
          <p:txBody>
            <a:bodyPr/>
            <a:lstStyle/>
            <a:p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3" name="Text Box 15"/>
            <p:cNvSpPr txBox="1">
              <a:spLocks noChangeArrowheads="1"/>
            </p:cNvSpPr>
            <p:nvPr/>
          </p:nvSpPr>
          <p:spPr bwMode="gray">
            <a:xfrm>
              <a:off x="2891370" y="4228913"/>
              <a:ext cx="670089" cy="105803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5400" b="1" i="1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5</a:t>
              </a:r>
            </a:p>
          </p:txBody>
        </p:sp>
      </p:grpSp>
      <p:grpSp>
        <p:nvGrpSpPr>
          <p:cNvPr id="4" name="Group 48"/>
          <p:cNvGrpSpPr/>
          <p:nvPr/>
        </p:nvGrpSpPr>
        <p:grpSpPr>
          <a:xfrm>
            <a:off x="1676400" y="3838389"/>
            <a:ext cx="2610100" cy="1433792"/>
            <a:chOff x="1911350" y="3870325"/>
            <a:chExt cx="3294313" cy="1642969"/>
          </a:xfrm>
        </p:grpSpPr>
        <p:sp>
          <p:nvSpPr>
            <p:cNvPr id="47" name="Freeform 7"/>
            <p:cNvSpPr>
              <a:spLocks/>
            </p:cNvSpPr>
            <p:nvPr/>
          </p:nvSpPr>
          <p:spPr bwMode="gray">
            <a:xfrm rot="21119171">
              <a:off x="1911350" y="3870325"/>
              <a:ext cx="3294313" cy="1642969"/>
            </a:xfrm>
            <a:custGeom>
              <a:avLst/>
              <a:gdLst>
                <a:gd name="T0" fmla="*/ 717 w 2032"/>
                <a:gd name="T1" fmla="*/ 96 h 1536"/>
                <a:gd name="T2" fmla="*/ 860 w 2032"/>
                <a:gd name="T3" fmla="*/ 43 h 1536"/>
                <a:gd name="T4" fmla="*/ 1008 w 2032"/>
                <a:gd name="T5" fmla="*/ 11 h 1536"/>
                <a:gd name="T6" fmla="*/ 1157 w 2032"/>
                <a:gd name="T7" fmla="*/ 0 h 1536"/>
                <a:gd name="T8" fmla="*/ 1306 w 2032"/>
                <a:gd name="T9" fmla="*/ 3 h 1536"/>
                <a:gd name="T10" fmla="*/ 1449 w 2032"/>
                <a:gd name="T11" fmla="*/ 17 h 1536"/>
                <a:gd name="T12" fmla="*/ 1583 w 2032"/>
                <a:gd name="T13" fmla="*/ 42 h 1536"/>
                <a:gd name="T14" fmla="*/ 1707 w 2032"/>
                <a:gd name="T15" fmla="*/ 70 h 1536"/>
                <a:gd name="T16" fmla="*/ 1815 w 2032"/>
                <a:gd name="T17" fmla="*/ 102 h 1536"/>
                <a:gd name="T18" fmla="*/ 1905 w 2032"/>
                <a:gd name="T19" fmla="*/ 131 h 1536"/>
                <a:gd name="T20" fmla="*/ 1972 w 2032"/>
                <a:gd name="T21" fmla="*/ 157 h 1536"/>
                <a:gd name="T22" fmla="*/ 2016 w 2032"/>
                <a:gd name="T23" fmla="*/ 175 h 1536"/>
                <a:gd name="T24" fmla="*/ 2032 w 2032"/>
                <a:gd name="T25" fmla="*/ 182 h 1536"/>
                <a:gd name="T26" fmla="*/ 2029 w 2032"/>
                <a:gd name="T27" fmla="*/ 200 h 1536"/>
                <a:gd name="T28" fmla="*/ 2022 w 2032"/>
                <a:gd name="T29" fmla="*/ 249 h 1536"/>
                <a:gd name="T30" fmla="*/ 2009 w 2032"/>
                <a:gd name="T31" fmla="*/ 326 h 1536"/>
                <a:gd name="T32" fmla="*/ 1989 w 2032"/>
                <a:gd name="T33" fmla="*/ 427 h 1536"/>
                <a:gd name="T34" fmla="*/ 1958 w 2032"/>
                <a:gd name="T35" fmla="*/ 542 h 1536"/>
                <a:gd name="T36" fmla="*/ 1919 w 2032"/>
                <a:gd name="T37" fmla="*/ 672 h 1536"/>
                <a:gd name="T38" fmla="*/ 1866 w 2032"/>
                <a:gd name="T39" fmla="*/ 806 h 1536"/>
                <a:gd name="T40" fmla="*/ 1802 w 2032"/>
                <a:gd name="T41" fmla="*/ 944 h 1536"/>
                <a:gd name="T42" fmla="*/ 1722 w 2032"/>
                <a:gd name="T43" fmla="*/ 1076 h 1536"/>
                <a:gd name="T44" fmla="*/ 1627 w 2032"/>
                <a:gd name="T45" fmla="*/ 1202 h 1536"/>
                <a:gd name="T46" fmla="*/ 1514 w 2032"/>
                <a:gd name="T47" fmla="*/ 1313 h 1536"/>
                <a:gd name="T48" fmla="*/ 1383 w 2032"/>
                <a:gd name="T49" fmla="*/ 1405 h 1536"/>
                <a:gd name="T50" fmla="*/ 1245 w 2032"/>
                <a:gd name="T51" fmla="*/ 1469 h 1536"/>
                <a:gd name="T52" fmla="*/ 1099 w 2032"/>
                <a:gd name="T53" fmla="*/ 1511 h 1536"/>
                <a:gd name="T54" fmla="*/ 950 w 2032"/>
                <a:gd name="T55" fmla="*/ 1532 h 1536"/>
                <a:gd name="T56" fmla="*/ 801 w 2032"/>
                <a:gd name="T57" fmla="*/ 1536 h 1536"/>
                <a:gd name="T58" fmla="*/ 654 w 2032"/>
                <a:gd name="T59" fmla="*/ 1527 h 1536"/>
                <a:gd name="T60" fmla="*/ 515 w 2032"/>
                <a:gd name="T61" fmla="*/ 1507 h 1536"/>
                <a:gd name="T62" fmla="*/ 385 w 2032"/>
                <a:gd name="T63" fmla="*/ 1481 h 1536"/>
                <a:gd name="T64" fmla="*/ 270 w 2032"/>
                <a:gd name="T65" fmla="*/ 1450 h 1536"/>
                <a:gd name="T66" fmla="*/ 170 w 2032"/>
                <a:gd name="T67" fmla="*/ 1419 h 1536"/>
                <a:gd name="T68" fmla="*/ 91 w 2032"/>
                <a:gd name="T69" fmla="*/ 1390 h 1536"/>
                <a:gd name="T70" fmla="*/ 34 w 2032"/>
                <a:gd name="T71" fmla="*/ 1368 h 1536"/>
                <a:gd name="T72" fmla="*/ 5 w 2032"/>
                <a:gd name="T73" fmla="*/ 1357 h 1536"/>
                <a:gd name="T74" fmla="*/ 0 w 2032"/>
                <a:gd name="T75" fmla="*/ 1349 h 1536"/>
                <a:gd name="T76" fmla="*/ 5 w 2032"/>
                <a:gd name="T77" fmla="*/ 1316 h 1536"/>
                <a:gd name="T78" fmla="*/ 15 w 2032"/>
                <a:gd name="T79" fmla="*/ 1250 h 1536"/>
                <a:gd name="T80" fmla="*/ 33 w 2032"/>
                <a:gd name="T81" fmla="*/ 1161 h 1536"/>
                <a:gd name="T82" fmla="*/ 57 w 2032"/>
                <a:gd name="T83" fmla="*/ 1053 h 1536"/>
                <a:gd name="T84" fmla="*/ 92 w 2032"/>
                <a:gd name="T85" fmla="*/ 929 h 1536"/>
                <a:gd name="T86" fmla="*/ 139 w 2032"/>
                <a:gd name="T87" fmla="*/ 798 h 1536"/>
                <a:gd name="T88" fmla="*/ 197 w 2032"/>
                <a:gd name="T89" fmla="*/ 661 h 1536"/>
                <a:gd name="T90" fmla="*/ 269 w 2032"/>
                <a:gd name="T91" fmla="*/ 525 h 1536"/>
                <a:gd name="T92" fmla="*/ 356 w 2032"/>
                <a:gd name="T93" fmla="*/ 395 h 1536"/>
                <a:gd name="T94" fmla="*/ 460 w 2032"/>
                <a:gd name="T95" fmla="*/ 277 h 1536"/>
                <a:gd name="T96" fmla="*/ 581 w 2032"/>
                <a:gd name="T97" fmla="*/ 175 h 15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2032" h="1536">
                  <a:moveTo>
                    <a:pt x="648" y="131"/>
                  </a:moveTo>
                  <a:lnTo>
                    <a:pt x="717" y="96"/>
                  </a:lnTo>
                  <a:lnTo>
                    <a:pt x="788" y="67"/>
                  </a:lnTo>
                  <a:lnTo>
                    <a:pt x="860" y="43"/>
                  </a:lnTo>
                  <a:lnTo>
                    <a:pt x="934" y="24"/>
                  </a:lnTo>
                  <a:lnTo>
                    <a:pt x="1008" y="11"/>
                  </a:lnTo>
                  <a:lnTo>
                    <a:pt x="1083" y="4"/>
                  </a:lnTo>
                  <a:lnTo>
                    <a:pt x="1157" y="0"/>
                  </a:lnTo>
                  <a:lnTo>
                    <a:pt x="1232" y="0"/>
                  </a:lnTo>
                  <a:lnTo>
                    <a:pt x="1306" y="3"/>
                  </a:lnTo>
                  <a:lnTo>
                    <a:pt x="1377" y="8"/>
                  </a:lnTo>
                  <a:lnTo>
                    <a:pt x="1449" y="17"/>
                  </a:lnTo>
                  <a:lnTo>
                    <a:pt x="1517" y="29"/>
                  </a:lnTo>
                  <a:lnTo>
                    <a:pt x="1583" y="42"/>
                  </a:lnTo>
                  <a:lnTo>
                    <a:pt x="1647" y="55"/>
                  </a:lnTo>
                  <a:lnTo>
                    <a:pt x="1707" y="70"/>
                  </a:lnTo>
                  <a:lnTo>
                    <a:pt x="1762" y="86"/>
                  </a:lnTo>
                  <a:lnTo>
                    <a:pt x="1815" y="102"/>
                  </a:lnTo>
                  <a:lnTo>
                    <a:pt x="1862" y="116"/>
                  </a:lnTo>
                  <a:lnTo>
                    <a:pt x="1905" y="131"/>
                  </a:lnTo>
                  <a:lnTo>
                    <a:pt x="1942" y="146"/>
                  </a:lnTo>
                  <a:lnTo>
                    <a:pt x="1972" y="157"/>
                  </a:lnTo>
                  <a:lnTo>
                    <a:pt x="1999" y="167"/>
                  </a:lnTo>
                  <a:lnTo>
                    <a:pt x="2016" y="175"/>
                  </a:lnTo>
                  <a:lnTo>
                    <a:pt x="2028" y="179"/>
                  </a:lnTo>
                  <a:lnTo>
                    <a:pt x="2032" y="182"/>
                  </a:lnTo>
                  <a:lnTo>
                    <a:pt x="2031" y="186"/>
                  </a:lnTo>
                  <a:lnTo>
                    <a:pt x="2029" y="200"/>
                  </a:lnTo>
                  <a:lnTo>
                    <a:pt x="2026" y="220"/>
                  </a:lnTo>
                  <a:lnTo>
                    <a:pt x="2022" y="249"/>
                  </a:lnTo>
                  <a:lnTo>
                    <a:pt x="2018" y="286"/>
                  </a:lnTo>
                  <a:lnTo>
                    <a:pt x="2009" y="326"/>
                  </a:lnTo>
                  <a:lnTo>
                    <a:pt x="2000" y="375"/>
                  </a:lnTo>
                  <a:lnTo>
                    <a:pt x="1989" y="427"/>
                  </a:lnTo>
                  <a:lnTo>
                    <a:pt x="1975" y="483"/>
                  </a:lnTo>
                  <a:lnTo>
                    <a:pt x="1958" y="542"/>
                  </a:lnTo>
                  <a:lnTo>
                    <a:pt x="1940" y="607"/>
                  </a:lnTo>
                  <a:lnTo>
                    <a:pt x="1919" y="672"/>
                  </a:lnTo>
                  <a:lnTo>
                    <a:pt x="1894" y="738"/>
                  </a:lnTo>
                  <a:lnTo>
                    <a:pt x="1866" y="806"/>
                  </a:lnTo>
                  <a:lnTo>
                    <a:pt x="1835" y="875"/>
                  </a:lnTo>
                  <a:lnTo>
                    <a:pt x="1802" y="944"/>
                  </a:lnTo>
                  <a:lnTo>
                    <a:pt x="1764" y="1011"/>
                  </a:lnTo>
                  <a:lnTo>
                    <a:pt x="1722" y="1076"/>
                  </a:lnTo>
                  <a:lnTo>
                    <a:pt x="1676" y="1141"/>
                  </a:lnTo>
                  <a:lnTo>
                    <a:pt x="1627" y="1202"/>
                  </a:lnTo>
                  <a:lnTo>
                    <a:pt x="1573" y="1259"/>
                  </a:lnTo>
                  <a:lnTo>
                    <a:pt x="1514" y="1313"/>
                  </a:lnTo>
                  <a:lnTo>
                    <a:pt x="1452" y="1361"/>
                  </a:lnTo>
                  <a:lnTo>
                    <a:pt x="1383" y="1405"/>
                  </a:lnTo>
                  <a:lnTo>
                    <a:pt x="1315" y="1440"/>
                  </a:lnTo>
                  <a:lnTo>
                    <a:pt x="1245" y="1469"/>
                  </a:lnTo>
                  <a:lnTo>
                    <a:pt x="1173" y="1494"/>
                  </a:lnTo>
                  <a:lnTo>
                    <a:pt x="1099" y="1511"/>
                  </a:lnTo>
                  <a:lnTo>
                    <a:pt x="1024" y="1524"/>
                  </a:lnTo>
                  <a:lnTo>
                    <a:pt x="950" y="1532"/>
                  </a:lnTo>
                  <a:lnTo>
                    <a:pt x="876" y="1536"/>
                  </a:lnTo>
                  <a:lnTo>
                    <a:pt x="801" y="1536"/>
                  </a:lnTo>
                  <a:lnTo>
                    <a:pt x="727" y="1533"/>
                  </a:lnTo>
                  <a:lnTo>
                    <a:pt x="654" y="1527"/>
                  </a:lnTo>
                  <a:lnTo>
                    <a:pt x="584" y="1518"/>
                  </a:lnTo>
                  <a:lnTo>
                    <a:pt x="515" y="1507"/>
                  </a:lnTo>
                  <a:lnTo>
                    <a:pt x="450" y="1495"/>
                  </a:lnTo>
                  <a:lnTo>
                    <a:pt x="385" y="1481"/>
                  </a:lnTo>
                  <a:lnTo>
                    <a:pt x="326" y="1466"/>
                  </a:lnTo>
                  <a:lnTo>
                    <a:pt x="270" y="1450"/>
                  </a:lnTo>
                  <a:lnTo>
                    <a:pt x="218" y="1434"/>
                  </a:lnTo>
                  <a:lnTo>
                    <a:pt x="170" y="1419"/>
                  </a:lnTo>
                  <a:lnTo>
                    <a:pt x="127" y="1405"/>
                  </a:lnTo>
                  <a:lnTo>
                    <a:pt x="91" y="1390"/>
                  </a:lnTo>
                  <a:lnTo>
                    <a:pt x="59" y="1378"/>
                  </a:lnTo>
                  <a:lnTo>
                    <a:pt x="34" y="1368"/>
                  </a:lnTo>
                  <a:lnTo>
                    <a:pt x="16" y="1361"/>
                  </a:lnTo>
                  <a:lnTo>
                    <a:pt x="5" y="1357"/>
                  </a:lnTo>
                  <a:lnTo>
                    <a:pt x="0" y="1355"/>
                  </a:lnTo>
                  <a:lnTo>
                    <a:pt x="0" y="1349"/>
                  </a:lnTo>
                  <a:lnTo>
                    <a:pt x="3" y="1336"/>
                  </a:lnTo>
                  <a:lnTo>
                    <a:pt x="5" y="1316"/>
                  </a:lnTo>
                  <a:lnTo>
                    <a:pt x="9" y="1287"/>
                  </a:lnTo>
                  <a:lnTo>
                    <a:pt x="15" y="1250"/>
                  </a:lnTo>
                  <a:lnTo>
                    <a:pt x="22" y="1209"/>
                  </a:lnTo>
                  <a:lnTo>
                    <a:pt x="33" y="1161"/>
                  </a:lnTo>
                  <a:lnTo>
                    <a:pt x="44" y="1109"/>
                  </a:lnTo>
                  <a:lnTo>
                    <a:pt x="57" y="1053"/>
                  </a:lnTo>
                  <a:lnTo>
                    <a:pt x="73" y="993"/>
                  </a:lnTo>
                  <a:lnTo>
                    <a:pt x="92" y="929"/>
                  </a:lnTo>
                  <a:lnTo>
                    <a:pt x="114" y="865"/>
                  </a:lnTo>
                  <a:lnTo>
                    <a:pt x="139" y="798"/>
                  </a:lnTo>
                  <a:lnTo>
                    <a:pt x="167" y="729"/>
                  </a:lnTo>
                  <a:lnTo>
                    <a:pt x="197" y="661"/>
                  </a:lnTo>
                  <a:lnTo>
                    <a:pt x="231" y="592"/>
                  </a:lnTo>
                  <a:lnTo>
                    <a:pt x="269" y="525"/>
                  </a:lnTo>
                  <a:lnTo>
                    <a:pt x="311" y="459"/>
                  </a:lnTo>
                  <a:lnTo>
                    <a:pt x="356" y="395"/>
                  </a:lnTo>
                  <a:lnTo>
                    <a:pt x="406" y="334"/>
                  </a:lnTo>
                  <a:lnTo>
                    <a:pt x="460" y="277"/>
                  </a:lnTo>
                  <a:lnTo>
                    <a:pt x="518" y="223"/>
                  </a:lnTo>
                  <a:lnTo>
                    <a:pt x="581" y="175"/>
                  </a:lnTo>
                  <a:lnTo>
                    <a:pt x="648" y="131"/>
                  </a:lnTo>
                </a:path>
              </a:pathLst>
            </a:custGeom>
            <a:gradFill rotWithShape="1">
              <a:gsLst>
                <a:gs pos="0">
                  <a:srgbClr val="BC61CB"/>
                </a:gs>
                <a:gs pos="100000">
                  <a:srgbClr val="BC61CB">
                    <a:gamma/>
                    <a:tint val="33333"/>
                    <a:invGamma/>
                  </a:srgbClr>
                </a:gs>
              </a:gsLst>
              <a:lin ang="0" scaled="1"/>
            </a:gradFill>
            <a:ln w="38100" cmpd="sng">
              <a:solidFill>
                <a:srgbClr val="FFFFFF"/>
              </a:solidFill>
              <a:prstDash val="solid"/>
              <a:round/>
              <a:headEnd/>
              <a:tailEnd/>
            </a:ln>
            <a:effectLst>
              <a:outerShdw dist="135003" dir="2928844" algn="ctr" rotWithShape="0">
                <a:srgbClr val="B2B2B2">
                  <a:alpha val="50000"/>
                </a:srgbClr>
              </a:outerShdw>
            </a:effectLst>
          </p:spPr>
          <p:txBody>
            <a:bodyPr/>
            <a:lstStyle/>
            <a:p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8" name="TextBox 47"/>
            <p:cNvSpPr txBox="1"/>
            <p:nvPr/>
          </p:nvSpPr>
          <p:spPr>
            <a:xfrm>
              <a:off x="2192478" y="4449012"/>
              <a:ext cx="2172339" cy="5290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i="1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Tôn</a:t>
              </a:r>
              <a:r>
                <a:rPr lang="en-US" sz="2400" b="1" i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b="1" i="1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trọng</a:t>
              </a:r>
              <a:endParaRPr lang="en-US" sz="24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5" name="Group 44"/>
          <p:cNvGrpSpPr/>
          <p:nvPr/>
        </p:nvGrpSpPr>
        <p:grpSpPr>
          <a:xfrm>
            <a:off x="3505954" y="3797973"/>
            <a:ext cx="1599446" cy="2639694"/>
            <a:chOff x="3743025" y="3682440"/>
            <a:chExt cx="1796898" cy="2870760"/>
          </a:xfrm>
        </p:grpSpPr>
        <p:sp>
          <p:nvSpPr>
            <p:cNvPr id="17" name="Freeform 8">
              <a:hlinkClick r:id="rId4" action="ppaction://hlinksldjump"/>
            </p:cNvPr>
            <p:cNvSpPr>
              <a:spLocks/>
            </p:cNvSpPr>
            <p:nvPr/>
          </p:nvSpPr>
          <p:spPr bwMode="gray">
            <a:xfrm>
              <a:off x="3743025" y="3682440"/>
              <a:ext cx="1796898" cy="2870760"/>
            </a:xfrm>
            <a:custGeom>
              <a:avLst/>
              <a:gdLst>
                <a:gd name="T0" fmla="*/ 1467 w 1470"/>
                <a:gd name="T1" fmla="*/ 1246 h 2346"/>
                <a:gd name="T2" fmla="*/ 1444 w 1470"/>
                <a:gd name="T3" fmla="*/ 1390 h 2346"/>
                <a:gd name="T4" fmla="*/ 1400 w 1470"/>
                <a:gd name="T5" fmla="*/ 1529 h 2346"/>
                <a:gd name="T6" fmla="*/ 1339 w 1470"/>
                <a:gd name="T7" fmla="*/ 1662 h 2346"/>
                <a:gd name="T8" fmla="*/ 1267 w 1470"/>
                <a:gd name="T9" fmla="*/ 1784 h 2346"/>
                <a:gd name="T10" fmla="*/ 1187 w 1470"/>
                <a:gd name="T11" fmla="*/ 1898 h 2346"/>
                <a:gd name="T12" fmla="*/ 1102 w 1470"/>
                <a:gd name="T13" fmla="*/ 2002 h 2346"/>
                <a:gd name="T14" fmla="*/ 1019 w 1470"/>
                <a:gd name="T15" fmla="*/ 2094 h 2346"/>
                <a:gd name="T16" fmla="*/ 939 w 1470"/>
                <a:gd name="T17" fmla="*/ 2174 h 2346"/>
                <a:gd name="T18" fmla="*/ 866 w 1470"/>
                <a:gd name="T19" fmla="*/ 2240 h 2346"/>
                <a:gd name="T20" fmla="*/ 806 w 1470"/>
                <a:gd name="T21" fmla="*/ 2291 h 2346"/>
                <a:gd name="T22" fmla="*/ 763 w 1470"/>
                <a:gd name="T23" fmla="*/ 2326 h 2346"/>
                <a:gd name="T24" fmla="*/ 739 w 1470"/>
                <a:gd name="T25" fmla="*/ 2343 h 2346"/>
                <a:gd name="T26" fmla="*/ 732 w 1470"/>
                <a:gd name="T27" fmla="*/ 2343 h 2346"/>
                <a:gd name="T28" fmla="*/ 709 w 1470"/>
                <a:gd name="T29" fmla="*/ 2326 h 2346"/>
                <a:gd name="T30" fmla="*/ 665 w 1470"/>
                <a:gd name="T31" fmla="*/ 2291 h 2346"/>
                <a:gd name="T32" fmla="*/ 604 w 1470"/>
                <a:gd name="T33" fmla="*/ 2240 h 2346"/>
                <a:gd name="T34" fmla="*/ 532 w 1470"/>
                <a:gd name="T35" fmla="*/ 2174 h 2346"/>
                <a:gd name="T36" fmla="*/ 452 w 1470"/>
                <a:gd name="T37" fmla="*/ 2094 h 2346"/>
                <a:gd name="T38" fmla="*/ 367 w 1470"/>
                <a:gd name="T39" fmla="*/ 2002 h 2346"/>
                <a:gd name="T40" fmla="*/ 284 w 1470"/>
                <a:gd name="T41" fmla="*/ 1898 h 2346"/>
                <a:gd name="T42" fmla="*/ 204 w 1470"/>
                <a:gd name="T43" fmla="*/ 1784 h 2346"/>
                <a:gd name="T44" fmla="*/ 131 w 1470"/>
                <a:gd name="T45" fmla="*/ 1662 h 2346"/>
                <a:gd name="T46" fmla="*/ 71 w 1470"/>
                <a:gd name="T47" fmla="*/ 1529 h 2346"/>
                <a:gd name="T48" fmla="*/ 27 w 1470"/>
                <a:gd name="T49" fmla="*/ 1390 h 2346"/>
                <a:gd name="T50" fmla="*/ 4 w 1470"/>
                <a:gd name="T51" fmla="*/ 1246 h 2346"/>
                <a:gd name="T52" fmla="*/ 4 w 1470"/>
                <a:gd name="T53" fmla="*/ 1099 h 2346"/>
                <a:gd name="T54" fmla="*/ 27 w 1470"/>
                <a:gd name="T55" fmla="*/ 954 h 2346"/>
                <a:gd name="T56" fmla="*/ 71 w 1470"/>
                <a:gd name="T57" fmla="*/ 816 h 2346"/>
                <a:gd name="T58" fmla="*/ 131 w 1470"/>
                <a:gd name="T59" fmla="*/ 684 h 2346"/>
                <a:gd name="T60" fmla="*/ 204 w 1470"/>
                <a:gd name="T61" fmla="*/ 560 h 2346"/>
                <a:gd name="T62" fmla="*/ 284 w 1470"/>
                <a:gd name="T63" fmla="*/ 446 h 2346"/>
                <a:gd name="T64" fmla="*/ 367 w 1470"/>
                <a:gd name="T65" fmla="*/ 343 h 2346"/>
                <a:gd name="T66" fmla="*/ 452 w 1470"/>
                <a:gd name="T67" fmla="*/ 251 h 2346"/>
                <a:gd name="T68" fmla="*/ 532 w 1470"/>
                <a:gd name="T69" fmla="*/ 171 h 2346"/>
                <a:gd name="T70" fmla="*/ 604 w 1470"/>
                <a:gd name="T71" fmla="*/ 105 h 2346"/>
                <a:gd name="T72" fmla="*/ 665 w 1470"/>
                <a:gd name="T73" fmla="*/ 55 h 2346"/>
                <a:gd name="T74" fmla="*/ 709 w 1470"/>
                <a:gd name="T75" fmla="*/ 19 h 2346"/>
                <a:gd name="T76" fmla="*/ 732 w 1470"/>
                <a:gd name="T77" fmla="*/ 1 h 2346"/>
                <a:gd name="T78" fmla="*/ 739 w 1470"/>
                <a:gd name="T79" fmla="*/ 1 h 2346"/>
                <a:gd name="T80" fmla="*/ 763 w 1470"/>
                <a:gd name="T81" fmla="*/ 19 h 2346"/>
                <a:gd name="T82" fmla="*/ 806 w 1470"/>
                <a:gd name="T83" fmla="*/ 55 h 2346"/>
                <a:gd name="T84" fmla="*/ 866 w 1470"/>
                <a:gd name="T85" fmla="*/ 105 h 2346"/>
                <a:gd name="T86" fmla="*/ 939 w 1470"/>
                <a:gd name="T87" fmla="*/ 171 h 2346"/>
                <a:gd name="T88" fmla="*/ 1019 w 1470"/>
                <a:gd name="T89" fmla="*/ 251 h 2346"/>
                <a:gd name="T90" fmla="*/ 1102 w 1470"/>
                <a:gd name="T91" fmla="*/ 343 h 2346"/>
                <a:gd name="T92" fmla="*/ 1187 w 1470"/>
                <a:gd name="T93" fmla="*/ 446 h 2346"/>
                <a:gd name="T94" fmla="*/ 1267 w 1470"/>
                <a:gd name="T95" fmla="*/ 560 h 2346"/>
                <a:gd name="T96" fmla="*/ 1339 w 1470"/>
                <a:gd name="T97" fmla="*/ 684 h 2346"/>
                <a:gd name="T98" fmla="*/ 1400 w 1470"/>
                <a:gd name="T99" fmla="*/ 816 h 2346"/>
                <a:gd name="T100" fmla="*/ 1444 w 1470"/>
                <a:gd name="T101" fmla="*/ 954 h 2346"/>
                <a:gd name="T102" fmla="*/ 1467 w 1470"/>
                <a:gd name="T103" fmla="*/ 1099 h 23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70" h="2346">
                  <a:moveTo>
                    <a:pt x="1470" y="1173"/>
                  </a:moveTo>
                  <a:lnTo>
                    <a:pt x="1467" y="1246"/>
                  </a:lnTo>
                  <a:lnTo>
                    <a:pt x="1458" y="1319"/>
                  </a:lnTo>
                  <a:lnTo>
                    <a:pt x="1444" y="1390"/>
                  </a:lnTo>
                  <a:lnTo>
                    <a:pt x="1423" y="1462"/>
                  </a:lnTo>
                  <a:lnTo>
                    <a:pt x="1400" y="1529"/>
                  </a:lnTo>
                  <a:lnTo>
                    <a:pt x="1371" y="1596"/>
                  </a:lnTo>
                  <a:lnTo>
                    <a:pt x="1339" y="1662"/>
                  </a:lnTo>
                  <a:lnTo>
                    <a:pt x="1305" y="1725"/>
                  </a:lnTo>
                  <a:lnTo>
                    <a:pt x="1267" y="1784"/>
                  </a:lnTo>
                  <a:lnTo>
                    <a:pt x="1228" y="1843"/>
                  </a:lnTo>
                  <a:lnTo>
                    <a:pt x="1187" y="1898"/>
                  </a:lnTo>
                  <a:lnTo>
                    <a:pt x="1145" y="1952"/>
                  </a:lnTo>
                  <a:lnTo>
                    <a:pt x="1102" y="2002"/>
                  </a:lnTo>
                  <a:lnTo>
                    <a:pt x="1060" y="2050"/>
                  </a:lnTo>
                  <a:lnTo>
                    <a:pt x="1019" y="2094"/>
                  </a:lnTo>
                  <a:lnTo>
                    <a:pt x="978" y="2135"/>
                  </a:lnTo>
                  <a:lnTo>
                    <a:pt x="939" y="2174"/>
                  </a:lnTo>
                  <a:lnTo>
                    <a:pt x="901" y="2207"/>
                  </a:lnTo>
                  <a:lnTo>
                    <a:pt x="866" y="2240"/>
                  </a:lnTo>
                  <a:lnTo>
                    <a:pt x="835" y="2266"/>
                  </a:lnTo>
                  <a:lnTo>
                    <a:pt x="806" y="2291"/>
                  </a:lnTo>
                  <a:lnTo>
                    <a:pt x="783" y="2310"/>
                  </a:lnTo>
                  <a:lnTo>
                    <a:pt x="763" y="2326"/>
                  </a:lnTo>
                  <a:lnTo>
                    <a:pt x="748" y="2336"/>
                  </a:lnTo>
                  <a:lnTo>
                    <a:pt x="739" y="2343"/>
                  </a:lnTo>
                  <a:lnTo>
                    <a:pt x="735" y="2346"/>
                  </a:lnTo>
                  <a:lnTo>
                    <a:pt x="732" y="2343"/>
                  </a:lnTo>
                  <a:lnTo>
                    <a:pt x="723" y="2336"/>
                  </a:lnTo>
                  <a:lnTo>
                    <a:pt x="709" y="2326"/>
                  </a:lnTo>
                  <a:lnTo>
                    <a:pt x="688" y="2310"/>
                  </a:lnTo>
                  <a:lnTo>
                    <a:pt x="665" y="2291"/>
                  </a:lnTo>
                  <a:lnTo>
                    <a:pt x="636" y="2266"/>
                  </a:lnTo>
                  <a:lnTo>
                    <a:pt x="604" y="2240"/>
                  </a:lnTo>
                  <a:lnTo>
                    <a:pt x="570" y="2207"/>
                  </a:lnTo>
                  <a:lnTo>
                    <a:pt x="532" y="2174"/>
                  </a:lnTo>
                  <a:lnTo>
                    <a:pt x="493" y="2135"/>
                  </a:lnTo>
                  <a:lnTo>
                    <a:pt x="452" y="2094"/>
                  </a:lnTo>
                  <a:lnTo>
                    <a:pt x="410" y="2050"/>
                  </a:lnTo>
                  <a:lnTo>
                    <a:pt x="367" y="2002"/>
                  </a:lnTo>
                  <a:lnTo>
                    <a:pt x="325" y="1952"/>
                  </a:lnTo>
                  <a:lnTo>
                    <a:pt x="284" y="1898"/>
                  </a:lnTo>
                  <a:lnTo>
                    <a:pt x="243" y="1843"/>
                  </a:lnTo>
                  <a:lnTo>
                    <a:pt x="204" y="1784"/>
                  </a:lnTo>
                  <a:lnTo>
                    <a:pt x="166" y="1725"/>
                  </a:lnTo>
                  <a:lnTo>
                    <a:pt x="131" y="1662"/>
                  </a:lnTo>
                  <a:lnTo>
                    <a:pt x="100" y="1596"/>
                  </a:lnTo>
                  <a:lnTo>
                    <a:pt x="71" y="1529"/>
                  </a:lnTo>
                  <a:lnTo>
                    <a:pt x="48" y="1462"/>
                  </a:lnTo>
                  <a:lnTo>
                    <a:pt x="27" y="1390"/>
                  </a:lnTo>
                  <a:lnTo>
                    <a:pt x="13" y="1319"/>
                  </a:lnTo>
                  <a:lnTo>
                    <a:pt x="4" y="1246"/>
                  </a:lnTo>
                  <a:lnTo>
                    <a:pt x="0" y="1173"/>
                  </a:lnTo>
                  <a:lnTo>
                    <a:pt x="4" y="1099"/>
                  </a:lnTo>
                  <a:lnTo>
                    <a:pt x="13" y="1026"/>
                  </a:lnTo>
                  <a:lnTo>
                    <a:pt x="27" y="954"/>
                  </a:lnTo>
                  <a:lnTo>
                    <a:pt x="48" y="884"/>
                  </a:lnTo>
                  <a:lnTo>
                    <a:pt x="71" y="816"/>
                  </a:lnTo>
                  <a:lnTo>
                    <a:pt x="100" y="748"/>
                  </a:lnTo>
                  <a:lnTo>
                    <a:pt x="131" y="684"/>
                  </a:lnTo>
                  <a:lnTo>
                    <a:pt x="166" y="621"/>
                  </a:lnTo>
                  <a:lnTo>
                    <a:pt x="204" y="560"/>
                  </a:lnTo>
                  <a:lnTo>
                    <a:pt x="243" y="502"/>
                  </a:lnTo>
                  <a:lnTo>
                    <a:pt x="284" y="446"/>
                  </a:lnTo>
                  <a:lnTo>
                    <a:pt x="325" y="394"/>
                  </a:lnTo>
                  <a:lnTo>
                    <a:pt x="367" y="343"/>
                  </a:lnTo>
                  <a:lnTo>
                    <a:pt x="410" y="295"/>
                  </a:lnTo>
                  <a:lnTo>
                    <a:pt x="452" y="251"/>
                  </a:lnTo>
                  <a:lnTo>
                    <a:pt x="493" y="210"/>
                  </a:lnTo>
                  <a:lnTo>
                    <a:pt x="532" y="171"/>
                  </a:lnTo>
                  <a:lnTo>
                    <a:pt x="570" y="137"/>
                  </a:lnTo>
                  <a:lnTo>
                    <a:pt x="604" y="105"/>
                  </a:lnTo>
                  <a:lnTo>
                    <a:pt x="636" y="79"/>
                  </a:lnTo>
                  <a:lnTo>
                    <a:pt x="665" y="55"/>
                  </a:lnTo>
                  <a:lnTo>
                    <a:pt x="688" y="35"/>
                  </a:lnTo>
                  <a:lnTo>
                    <a:pt x="709" y="19"/>
                  </a:lnTo>
                  <a:lnTo>
                    <a:pt x="723" y="9"/>
                  </a:lnTo>
                  <a:lnTo>
                    <a:pt x="732" y="1"/>
                  </a:lnTo>
                  <a:lnTo>
                    <a:pt x="735" y="0"/>
                  </a:lnTo>
                  <a:lnTo>
                    <a:pt x="739" y="1"/>
                  </a:lnTo>
                  <a:lnTo>
                    <a:pt x="748" y="9"/>
                  </a:lnTo>
                  <a:lnTo>
                    <a:pt x="763" y="19"/>
                  </a:lnTo>
                  <a:lnTo>
                    <a:pt x="783" y="35"/>
                  </a:lnTo>
                  <a:lnTo>
                    <a:pt x="806" y="55"/>
                  </a:lnTo>
                  <a:lnTo>
                    <a:pt x="835" y="79"/>
                  </a:lnTo>
                  <a:lnTo>
                    <a:pt x="866" y="105"/>
                  </a:lnTo>
                  <a:lnTo>
                    <a:pt x="901" y="137"/>
                  </a:lnTo>
                  <a:lnTo>
                    <a:pt x="939" y="171"/>
                  </a:lnTo>
                  <a:lnTo>
                    <a:pt x="978" y="210"/>
                  </a:lnTo>
                  <a:lnTo>
                    <a:pt x="1019" y="251"/>
                  </a:lnTo>
                  <a:lnTo>
                    <a:pt x="1060" y="295"/>
                  </a:lnTo>
                  <a:lnTo>
                    <a:pt x="1102" y="343"/>
                  </a:lnTo>
                  <a:lnTo>
                    <a:pt x="1145" y="394"/>
                  </a:lnTo>
                  <a:lnTo>
                    <a:pt x="1187" y="446"/>
                  </a:lnTo>
                  <a:lnTo>
                    <a:pt x="1228" y="502"/>
                  </a:lnTo>
                  <a:lnTo>
                    <a:pt x="1267" y="560"/>
                  </a:lnTo>
                  <a:lnTo>
                    <a:pt x="1305" y="621"/>
                  </a:lnTo>
                  <a:lnTo>
                    <a:pt x="1339" y="684"/>
                  </a:lnTo>
                  <a:lnTo>
                    <a:pt x="1371" y="748"/>
                  </a:lnTo>
                  <a:lnTo>
                    <a:pt x="1400" y="816"/>
                  </a:lnTo>
                  <a:lnTo>
                    <a:pt x="1423" y="884"/>
                  </a:lnTo>
                  <a:lnTo>
                    <a:pt x="1444" y="954"/>
                  </a:lnTo>
                  <a:lnTo>
                    <a:pt x="1458" y="1026"/>
                  </a:lnTo>
                  <a:lnTo>
                    <a:pt x="1467" y="1099"/>
                  </a:lnTo>
                  <a:lnTo>
                    <a:pt x="1470" y="1173"/>
                  </a:lnTo>
                </a:path>
              </a:pathLst>
            </a:custGeom>
            <a:gradFill rotWithShape="1">
              <a:gsLst>
                <a:gs pos="0">
                  <a:srgbClr val="FF0066">
                    <a:gamma/>
                    <a:tint val="33333"/>
                    <a:invGamma/>
                  </a:srgbClr>
                </a:gs>
                <a:gs pos="100000">
                  <a:srgbClr val="FF0066"/>
                </a:gs>
              </a:gsLst>
              <a:lin ang="5400000" scaled="1"/>
            </a:gradFill>
            <a:ln w="38100" cmpd="sng">
              <a:solidFill>
                <a:srgbClr val="FFFFFF"/>
              </a:solidFill>
              <a:prstDash val="solid"/>
              <a:round/>
              <a:headEnd/>
              <a:tailEnd/>
            </a:ln>
            <a:effectLst>
              <a:outerShdw dist="135003" dir="2928844" algn="ctr" rotWithShape="0">
                <a:srgbClr val="B2B2B2">
                  <a:alpha val="50000"/>
                </a:srgbClr>
              </a:outerShdw>
            </a:effectLst>
          </p:spPr>
          <p:txBody>
            <a:bodyPr/>
            <a:lstStyle/>
            <a:p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2" name="Text Box 15"/>
            <p:cNvSpPr txBox="1">
              <a:spLocks noChangeArrowheads="1"/>
            </p:cNvSpPr>
            <p:nvPr/>
          </p:nvSpPr>
          <p:spPr bwMode="gray">
            <a:xfrm>
              <a:off x="4373811" y="4952813"/>
              <a:ext cx="596457" cy="10041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5400" b="1" i="1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4</a:t>
              </a:r>
            </a:p>
          </p:txBody>
        </p:sp>
      </p:grpSp>
      <p:grpSp>
        <p:nvGrpSpPr>
          <p:cNvPr id="6" name="Group 43"/>
          <p:cNvGrpSpPr/>
          <p:nvPr/>
        </p:nvGrpSpPr>
        <p:grpSpPr>
          <a:xfrm>
            <a:off x="3281013" y="3773133"/>
            <a:ext cx="1933632" cy="2639694"/>
            <a:chOff x="3696339" y="3657600"/>
            <a:chExt cx="2172339" cy="2870760"/>
          </a:xfrm>
        </p:grpSpPr>
        <p:sp>
          <p:nvSpPr>
            <p:cNvPr id="42" name="Freeform 8"/>
            <p:cNvSpPr>
              <a:spLocks/>
            </p:cNvSpPr>
            <p:nvPr/>
          </p:nvSpPr>
          <p:spPr bwMode="gray">
            <a:xfrm>
              <a:off x="3948202" y="3657600"/>
              <a:ext cx="1796898" cy="2870760"/>
            </a:xfrm>
            <a:custGeom>
              <a:avLst/>
              <a:gdLst>
                <a:gd name="T0" fmla="*/ 1467 w 1470"/>
                <a:gd name="T1" fmla="*/ 1246 h 2346"/>
                <a:gd name="T2" fmla="*/ 1444 w 1470"/>
                <a:gd name="T3" fmla="*/ 1390 h 2346"/>
                <a:gd name="T4" fmla="*/ 1400 w 1470"/>
                <a:gd name="T5" fmla="*/ 1529 h 2346"/>
                <a:gd name="T6" fmla="*/ 1339 w 1470"/>
                <a:gd name="T7" fmla="*/ 1662 h 2346"/>
                <a:gd name="T8" fmla="*/ 1267 w 1470"/>
                <a:gd name="T9" fmla="*/ 1784 h 2346"/>
                <a:gd name="T10" fmla="*/ 1187 w 1470"/>
                <a:gd name="T11" fmla="*/ 1898 h 2346"/>
                <a:gd name="T12" fmla="*/ 1102 w 1470"/>
                <a:gd name="T13" fmla="*/ 2002 h 2346"/>
                <a:gd name="T14" fmla="*/ 1019 w 1470"/>
                <a:gd name="T15" fmla="*/ 2094 h 2346"/>
                <a:gd name="T16" fmla="*/ 939 w 1470"/>
                <a:gd name="T17" fmla="*/ 2174 h 2346"/>
                <a:gd name="T18" fmla="*/ 866 w 1470"/>
                <a:gd name="T19" fmla="*/ 2240 h 2346"/>
                <a:gd name="T20" fmla="*/ 806 w 1470"/>
                <a:gd name="T21" fmla="*/ 2291 h 2346"/>
                <a:gd name="T22" fmla="*/ 763 w 1470"/>
                <a:gd name="T23" fmla="*/ 2326 h 2346"/>
                <a:gd name="T24" fmla="*/ 739 w 1470"/>
                <a:gd name="T25" fmla="*/ 2343 h 2346"/>
                <a:gd name="T26" fmla="*/ 732 w 1470"/>
                <a:gd name="T27" fmla="*/ 2343 h 2346"/>
                <a:gd name="T28" fmla="*/ 709 w 1470"/>
                <a:gd name="T29" fmla="*/ 2326 h 2346"/>
                <a:gd name="T30" fmla="*/ 665 w 1470"/>
                <a:gd name="T31" fmla="*/ 2291 h 2346"/>
                <a:gd name="T32" fmla="*/ 604 w 1470"/>
                <a:gd name="T33" fmla="*/ 2240 h 2346"/>
                <a:gd name="T34" fmla="*/ 532 w 1470"/>
                <a:gd name="T35" fmla="*/ 2174 h 2346"/>
                <a:gd name="T36" fmla="*/ 452 w 1470"/>
                <a:gd name="T37" fmla="*/ 2094 h 2346"/>
                <a:gd name="T38" fmla="*/ 367 w 1470"/>
                <a:gd name="T39" fmla="*/ 2002 h 2346"/>
                <a:gd name="T40" fmla="*/ 284 w 1470"/>
                <a:gd name="T41" fmla="*/ 1898 h 2346"/>
                <a:gd name="T42" fmla="*/ 204 w 1470"/>
                <a:gd name="T43" fmla="*/ 1784 h 2346"/>
                <a:gd name="T44" fmla="*/ 131 w 1470"/>
                <a:gd name="T45" fmla="*/ 1662 h 2346"/>
                <a:gd name="T46" fmla="*/ 71 w 1470"/>
                <a:gd name="T47" fmla="*/ 1529 h 2346"/>
                <a:gd name="T48" fmla="*/ 27 w 1470"/>
                <a:gd name="T49" fmla="*/ 1390 h 2346"/>
                <a:gd name="T50" fmla="*/ 4 w 1470"/>
                <a:gd name="T51" fmla="*/ 1246 h 2346"/>
                <a:gd name="T52" fmla="*/ 4 w 1470"/>
                <a:gd name="T53" fmla="*/ 1099 h 2346"/>
                <a:gd name="T54" fmla="*/ 27 w 1470"/>
                <a:gd name="T55" fmla="*/ 954 h 2346"/>
                <a:gd name="T56" fmla="*/ 71 w 1470"/>
                <a:gd name="T57" fmla="*/ 816 h 2346"/>
                <a:gd name="T58" fmla="*/ 131 w 1470"/>
                <a:gd name="T59" fmla="*/ 684 h 2346"/>
                <a:gd name="T60" fmla="*/ 204 w 1470"/>
                <a:gd name="T61" fmla="*/ 560 h 2346"/>
                <a:gd name="T62" fmla="*/ 284 w 1470"/>
                <a:gd name="T63" fmla="*/ 446 h 2346"/>
                <a:gd name="T64" fmla="*/ 367 w 1470"/>
                <a:gd name="T65" fmla="*/ 343 h 2346"/>
                <a:gd name="T66" fmla="*/ 452 w 1470"/>
                <a:gd name="T67" fmla="*/ 251 h 2346"/>
                <a:gd name="T68" fmla="*/ 532 w 1470"/>
                <a:gd name="T69" fmla="*/ 171 h 2346"/>
                <a:gd name="T70" fmla="*/ 604 w 1470"/>
                <a:gd name="T71" fmla="*/ 105 h 2346"/>
                <a:gd name="T72" fmla="*/ 665 w 1470"/>
                <a:gd name="T73" fmla="*/ 55 h 2346"/>
                <a:gd name="T74" fmla="*/ 709 w 1470"/>
                <a:gd name="T75" fmla="*/ 19 h 2346"/>
                <a:gd name="T76" fmla="*/ 732 w 1470"/>
                <a:gd name="T77" fmla="*/ 1 h 2346"/>
                <a:gd name="T78" fmla="*/ 739 w 1470"/>
                <a:gd name="T79" fmla="*/ 1 h 2346"/>
                <a:gd name="T80" fmla="*/ 763 w 1470"/>
                <a:gd name="T81" fmla="*/ 19 h 2346"/>
                <a:gd name="T82" fmla="*/ 806 w 1470"/>
                <a:gd name="T83" fmla="*/ 55 h 2346"/>
                <a:gd name="T84" fmla="*/ 866 w 1470"/>
                <a:gd name="T85" fmla="*/ 105 h 2346"/>
                <a:gd name="T86" fmla="*/ 939 w 1470"/>
                <a:gd name="T87" fmla="*/ 171 h 2346"/>
                <a:gd name="T88" fmla="*/ 1019 w 1470"/>
                <a:gd name="T89" fmla="*/ 251 h 2346"/>
                <a:gd name="T90" fmla="*/ 1102 w 1470"/>
                <a:gd name="T91" fmla="*/ 343 h 2346"/>
                <a:gd name="T92" fmla="*/ 1187 w 1470"/>
                <a:gd name="T93" fmla="*/ 446 h 2346"/>
                <a:gd name="T94" fmla="*/ 1267 w 1470"/>
                <a:gd name="T95" fmla="*/ 560 h 2346"/>
                <a:gd name="T96" fmla="*/ 1339 w 1470"/>
                <a:gd name="T97" fmla="*/ 684 h 2346"/>
                <a:gd name="T98" fmla="*/ 1400 w 1470"/>
                <a:gd name="T99" fmla="*/ 816 h 2346"/>
                <a:gd name="T100" fmla="*/ 1444 w 1470"/>
                <a:gd name="T101" fmla="*/ 954 h 2346"/>
                <a:gd name="T102" fmla="*/ 1467 w 1470"/>
                <a:gd name="T103" fmla="*/ 1099 h 23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70" h="2346">
                  <a:moveTo>
                    <a:pt x="1470" y="1173"/>
                  </a:moveTo>
                  <a:lnTo>
                    <a:pt x="1467" y="1246"/>
                  </a:lnTo>
                  <a:lnTo>
                    <a:pt x="1458" y="1319"/>
                  </a:lnTo>
                  <a:lnTo>
                    <a:pt x="1444" y="1390"/>
                  </a:lnTo>
                  <a:lnTo>
                    <a:pt x="1423" y="1462"/>
                  </a:lnTo>
                  <a:lnTo>
                    <a:pt x="1400" y="1529"/>
                  </a:lnTo>
                  <a:lnTo>
                    <a:pt x="1371" y="1596"/>
                  </a:lnTo>
                  <a:lnTo>
                    <a:pt x="1339" y="1662"/>
                  </a:lnTo>
                  <a:lnTo>
                    <a:pt x="1305" y="1725"/>
                  </a:lnTo>
                  <a:lnTo>
                    <a:pt x="1267" y="1784"/>
                  </a:lnTo>
                  <a:lnTo>
                    <a:pt x="1228" y="1843"/>
                  </a:lnTo>
                  <a:lnTo>
                    <a:pt x="1187" y="1898"/>
                  </a:lnTo>
                  <a:lnTo>
                    <a:pt x="1145" y="1952"/>
                  </a:lnTo>
                  <a:lnTo>
                    <a:pt x="1102" y="2002"/>
                  </a:lnTo>
                  <a:lnTo>
                    <a:pt x="1060" y="2050"/>
                  </a:lnTo>
                  <a:lnTo>
                    <a:pt x="1019" y="2094"/>
                  </a:lnTo>
                  <a:lnTo>
                    <a:pt x="978" y="2135"/>
                  </a:lnTo>
                  <a:lnTo>
                    <a:pt x="939" y="2174"/>
                  </a:lnTo>
                  <a:lnTo>
                    <a:pt x="901" y="2207"/>
                  </a:lnTo>
                  <a:lnTo>
                    <a:pt x="866" y="2240"/>
                  </a:lnTo>
                  <a:lnTo>
                    <a:pt x="835" y="2266"/>
                  </a:lnTo>
                  <a:lnTo>
                    <a:pt x="806" y="2291"/>
                  </a:lnTo>
                  <a:lnTo>
                    <a:pt x="783" y="2310"/>
                  </a:lnTo>
                  <a:lnTo>
                    <a:pt x="763" y="2326"/>
                  </a:lnTo>
                  <a:lnTo>
                    <a:pt x="748" y="2336"/>
                  </a:lnTo>
                  <a:lnTo>
                    <a:pt x="739" y="2343"/>
                  </a:lnTo>
                  <a:lnTo>
                    <a:pt x="735" y="2346"/>
                  </a:lnTo>
                  <a:lnTo>
                    <a:pt x="732" y="2343"/>
                  </a:lnTo>
                  <a:lnTo>
                    <a:pt x="723" y="2336"/>
                  </a:lnTo>
                  <a:lnTo>
                    <a:pt x="709" y="2326"/>
                  </a:lnTo>
                  <a:lnTo>
                    <a:pt x="688" y="2310"/>
                  </a:lnTo>
                  <a:lnTo>
                    <a:pt x="665" y="2291"/>
                  </a:lnTo>
                  <a:lnTo>
                    <a:pt x="636" y="2266"/>
                  </a:lnTo>
                  <a:lnTo>
                    <a:pt x="604" y="2240"/>
                  </a:lnTo>
                  <a:lnTo>
                    <a:pt x="570" y="2207"/>
                  </a:lnTo>
                  <a:lnTo>
                    <a:pt x="532" y="2174"/>
                  </a:lnTo>
                  <a:lnTo>
                    <a:pt x="493" y="2135"/>
                  </a:lnTo>
                  <a:lnTo>
                    <a:pt x="452" y="2094"/>
                  </a:lnTo>
                  <a:lnTo>
                    <a:pt x="410" y="2050"/>
                  </a:lnTo>
                  <a:lnTo>
                    <a:pt x="367" y="2002"/>
                  </a:lnTo>
                  <a:lnTo>
                    <a:pt x="325" y="1952"/>
                  </a:lnTo>
                  <a:lnTo>
                    <a:pt x="284" y="1898"/>
                  </a:lnTo>
                  <a:lnTo>
                    <a:pt x="243" y="1843"/>
                  </a:lnTo>
                  <a:lnTo>
                    <a:pt x="204" y="1784"/>
                  </a:lnTo>
                  <a:lnTo>
                    <a:pt x="166" y="1725"/>
                  </a:lnTo>
                  <a:lnTo>
                    <a:pt x="131" y="1662"/>
                  </a:lnTo>
                  <a:lnTo>
                    <a:pt x="100" y="1596"/>
                  </a:lnTo>
                  <a:lnTo>
                    <a:pt x="71" y="1529"/>
                  </a:lnTo>
                  <a:lnTo>
                    <a:pt x="48" y="1462"/>
                  </a:lnTo>
                  <a:lnTo>
                    <a:pt x="27" y="1390"/>
                  </a:lnTo>
                  <a:lnTo>
                    <a:pt x="13" y="1319"/>
                  </a:lnTo>
                  <a:lnTo>
                    <a:pt x="4" y="1246"/>
                  </a:lnTo>
                  <a:lnTo>
                    <a:pt x="0" y="1173"/>
                  </a:lnTo>
                  <a:lnTo>
                    <a:pt x="4" y="1099"/>
                  </a:lnTo>
                  <a:lnTo>
                    <a:pt x="13" y="1026"/>
                  </a:lnTo>
                  <a:lnTo>
                    <a:pt x="27" y="954"/>
                  </a:lnTo>
                  <a:lnTo>
                    <a:pt x="48" y="884"/>
                  </a:lnTo>
                  <a:lnTo>
                    <a:pt x="71" y="816"/>
                  </a:lnTo>
                  <a:lnTo>
                    <a:pt x="100" y="748"/>
                  </a:lnTo>
                  <a:lnTo>
                    <a:pt x="131" y="684"/>
                  </a:lnTo>
                  <a:lnTo>
                    <a:pt x="166" y="621"/>
                  </a:lnTo>
                  <a:lnTo>
                    <a:pt x="204" y="560"/>
                  </a:lnTo>
                  <a:lnTo>
                    <a:pt x="243" y="502"/>
                  </a:lnTo>
                  <a:lnTo>
                    <a:pt x="284" y="446"/>
                  </a:lnTo>
                  <a:lnTo>
                    <a:pt x="325" y="394"/>
                  </a:lnTo>
                  <a:lnTo>
                    <a:pt x="367" y="343"/>
                  </a:lnTo>
                  <a:lnTo>
                    <a:pt x="410" y="295"/>
                  </a:lnTo>
                  <a:lnTo>
                    <a:pt x="452" y="251"/>
                  </a:lnTo>
                  <a:lnTo>
                    <a:pt x="493" y="210"/>
                  </a:lnTo>
                  <a:lnTo>
                    <a:pt x="532" y="171"/>
                  </a:lnTo>
                  <a:lnTo>
                    <a:pt x="570" y="137"/>
                  </a:lnTo>
                  <a:lnTo>
                    <a:pt x="604" y="105"/>
                  </a:lnTo>
                  <a:lnTo>
                    <a:pt x="636" y="79"/>
                  </a:lnTo>
                  <a:lnTo>
                    <a:pt x="665" y="55"/>
                  </a:lnTo>
                  <a:lnTo>
                    <a:pt x="688" y="35"/>
                  </a:lnTo>
                  <a:lnTo>
                    <a:pt x="709" y="19"/>
                  </a:lnTo>
                  <a:lnTo>
                    <a:pt x="723" y="9"/>
                  </a:lnTo>
                  <a:lnTo>
                    <a:pt x="732" y="1"/>
                  </a:lnTo>
                  <a:lnTo>
                    <a:pt x="735" y="0"/>
                  </a:lnTo>
                  <a:lnTo>
                    <a:pt x="739" y="1"/>
                  </a:lnTo>
                  <a:lnTo>
                    <a:pt x="748" y="9"/>
                  </a:lnTo>
                  <a:lnTo>
                    <a:pt x="763" y="19"/>
                  </a:lnTo>
                  <a:lnTo>
                    <a:pt x="783" y="35"/>
                  </a:lnTo>
                  <a:lnTo>
                    <a:pt x="806" y="55"/>
                  </a:lnTo>
                  <a:lnTo>
                    <a:pt x="835" y="79"/>
                  </a:lnTo>
                  <a:lnTo>
                    <a:pt x="866" y="105"/>
                  </a:lnTo>
                  <a:lnTo>
                    <a:pt x="901" y="137"/>
                  </a:lnTo>
                  <a:lnTo>
                    <a:pt x="939" y="171"/>
                  </a:lnTo>
                  <a:lnTo>
                    <a:pt x="978" y="210"/>
                  </a:lnTo>
                  <a:lnTo>
                    <a:pt x="1019" y="251"/>
                  </a:lnTo>
                  <a:lnTo>
                    <a:pt x="1060" y="295"/>
                  </a:lnTo>
                  <a:lnTo>
                    <a:pt x="1102" y="343"/>
                  </a:lnTo>
                  <a:lnTo>
                    <a:pt x="1145" y="394"/>
                  </a:lnTo>
                  <a:lnTo>
                    <a:pt x="1187" y="446"/>
                  </a:lnTo>
                  <a:lnTo>
                    <a:pt x="1228" y="502"/>
                  </a:lnTo>
                  <a:lnTo>
                    <a:pt x="1267" y="560"/>
                  </a:lnTo>
                  <a:lnTo>
                    <a:pt x="1305" y="621"/>
                  </a:lnTo>
                  <a:lnTo>
                    <a:pt x="1339" y="684"/>
                  </a:lnTo>
                  <a:lnTo>
                    <a:pt x="1371" y="748"/>
                  </a:lnTo>
                  <a:lnTo>
                    <a:pt x="1400" y="816"/>
                  </a:lnTo>
                  <a:lnTo>
                    <a:pt x="1423" y="884"/>
                  </a:lnTo>
                  <a:lnTo>
                    <a:pt x="1444" y="954"/>
                  </a:lnTo>
                  <a:lnTo>
                    <a:pt x="1458" y="1026"/>
                  </a:lnTo>
                  <a:lnTo>
                    <a:pt x="1467" y="1099"/>
                  </a:lnTo>
                  <a:lnTo>
                    <a:pt x="1470" y="1173"/>
                  </a:lnTo>
                </a:path>
              </a:pathLst>
            </a:custGeom>
            <a:gradFill rotWithShape="1">
              <a:gsLst>
                <a:gs pos="0">
                  <a:srgbClr val="FF0066">
                    <a:gamma/>
                    <a:tint val="33333"/>
                    <a:invGamma/>
                  </a:srgbClr>
                </a:gs>
                <a:gs pos="100000">
                  <a:srgbClr val="FF0066"/>
                </a:gs>
              </a:gsLst>
              <a:lin ang="5400000" scaled="1"/>
            </a:gradFill>
            <a:ln w="38100" cmpd="sng">
              <a:solidFill>
                <a:srgbClr val="FFFFFF"/>
              </a:solidFill>
              <a:prstDash val="solid"/>
              <a:round/>
              <a:headEnd/>
              <a:tailEnd/>
            </a:ln>
            <a:effectLst>
              <a:outerShdw dist="135003" dir="2928844" algn="ctr" rotWithShape="0">
                <a:srgbClr val="B2B2B2">
                  <a:alpha val="50000"/>
                </a:srgbClr>
              </a:outerShdw>
            </a:effectLst>
          </p:spPr>
          <p:txBody>
            <a:bodyPr/>
            <a:lstStyle/>
            <a:p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3" name="TextBox 42"/>
            <p:cNvSpPr txBox="1"/>
            <p:nvPr/>
          </p:nvSpPr>
          <p:spPr>
            <a:xfrm>
              <a:off x="3696339" y="4857877"/>
              <a:ext cx="2172339" cy="5020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i="1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Chia</a:t>
              </a:r>
              <a:r>
                <a:rPr lang="en-US" sz="2400" b="1" i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b="1" i="1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sẻ</a:t>
              </a:r>
              <a:endParaRPr lang="en-US" sz="24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7" name="Group 10"/>
          <p:cNvGrpSpPr/>
          <p:nvPr/>
        </p:nvGrpSpPr>
        <p:grpSpPr>
          <a:xfrm>
            <a:off x="4593756" y="3755553"/>
            <a:ext cx="2491458" cy="1337794"/>
            <a:chOff x="4669834" y="3657967"/>
            <a:chExt cx="3144571" cy="1532965"/>
          </a:xfrm>
        </p:grpSpPr>
        <p:sp>
          <p:nvSpPr>
            <p:cNvPr id="19" name="Freeform 9">
              <a:hlinkClick r:id="rId5" action="ppaction://hlinksldjump"/>
            </p:cNvPr>
            <p:cNvSpPr>
              <a:spLocks/>
            </p:cNvSpPr>
            <p:nvPr/>
          </p:nvSpPr>
          <p:spPr bwMode="gray">
            <a:xfrm rot="521906">
              <a:off x="4669834" y="3657967"/>
              <a:ext cx="3144571" cy="1532965"/>
            </a:xfrm>
            <a:custGeom>
              <a:avLst/>
              <a:gdLst>
                <a:gd name="T0" fmla="*/ 1451 w 2032"/>
                <a:gd name="T1" fmla="*/ 175 h 1536"/>
                <a:gd name="T2" fmla="*/ 1572 w 2032"/>
                <a:gd name="T3" fmla="*/ 277 h 1536"/>
                <a:gd name="T4" fmla="*/ 1676 w 2032"/>
                <a:gd name="T5" fmla="*/ 395 h 1536"/>
                <a:gd name="T6" fmla="*/ 1763 w 2032"/>
                <a:gd name="T7" fmla="*/ 525 h 1536"/>
                <a:gd name="T8" fmla="*/ 1835 w 2032"/>
                <a:gd name="T9" fmla="*/ 661 h 1536"/>
                <a:gd name="T10" fmla="*/ 1893 w 2032"/>
                <a:gd name="T11" fmla="*/ 798 h 1536"/>
                <a:gd name="T12" fmla="*/ 1940 w 2032"/>
                <a:gd name="T13" fmla="*/ 929 h 1536"/>
                <a:gd name="T14" fmla="*/ 1975 w 2032"/>
                <a:gd name="T15" fmla="*/ 1053 h 1536"/>
                <a:gd name="T16" fmla="*/ 2000 w 2032"/>
                <a:gd name="T17" fmla="*/ 1161 h 1536"/>
                <a:gd name="T18" fmla="*/ 2017 w 2032"/>
                <a:gd name="T19" fmla="*/ 1250 h 1536"/>
                <a:gd name="T20" fmla="*/ 2026 w 2032"/>
                <a:gd name="T21" fmla="*/ 1316 h 1536"/>
                <a:gd name="T22" fmla="*/ 2030 w 2032"/>
                <a:gd name="T23" fmla="*/ 1349 h 1536"/>
                <a:gd name="T24" fmla="*/ 2027 w 2032"/>
                <a:gd name="T25" fmla="*/ 1357 h 1536"/>
                <a:gd name="T26" fmla="*/ 1998 w 2032"/>
                <a:gd name="T27" fmla="*/ 1368 h 1536"/>
                <a:gd name="T28" fmla="*/ 1941 w 2032"/>
                <a:gd name="T29" fmla="*/ 1390 h 1536"/>
                <a:gd name="T30" fmla="*/ 1861 w 2032"/>
                <a:gd name="T31" fmla="*/ 1419 h 1536"/>
                <a:gd name="T32" fmla="*/ 1762 w 2032"/>
                <a:gd name="T33" fmla="*/ 1450 h 1536"/>
                <a:gd name="T34" fmla="*/ 1647 w 2032"/>
                <a:gd name="T35" fmla="*/ 1481 h 1536"/>
                <a:gd name="T36" fmla="*/ 1517 w 2032"/>
                <a:gd name="T37" fmla="*/ 1507 h 1536"/>
                <a:gd name="T38" fmla="*/ 1377 w 2032"/>
                <a:gd name="T39" fmla="*/ 1527 h 1536"/>
                <a:gd name="T40" fmla="*/ 1231 w 2032"/>
                <a:gd name="T41" fmla="*/ 1536 h 1536"/>
                <a:gd name="T42" fmla="*/ 1082 w 2032"/>
                <a:gd name="T43" fmla="*/ 1532 h 1536"/>
                <a:gd name="T44" fmla="*/ 933 w 2032"/>
                <a:gd name="T45" fmla="*/ 1511 h 1536"/>
                <a:gd name="T46" fmla="*/ 787 w 2032"/>
                <a:gd name="T47" fmla="*/ 1469 h 1536"/>
                <a:gd name="T48" fmla="*/ 647 w 2032"/>
                <a:gd name="T49" fmla="*/ 1405 h 1536"/>
                <a:gd name="T50" fmla="*/ 518 w 2032"/>
                <a:gd name="T51" fmla="*/ 1313 h 1536"/>
                <a:gd name="T52" fmla="*/ 405 w 2032"/>
                <a:gd name="T53" fmla="*/ 1202 h 1536"/>
                <a:gd name="T54" fmla="*/ 311 w 2032"/>
                <a:gd name="T55" fmla="*/ 1076 h 1536"/>
                <a:gd name="T56" fmla="*/ 230 w 2032"/>
                <a:gd name="T57" fmla="*/ 944 h 1536"/>
                <a:gd name="T58" fmla="*/ 166 w 2032"/>
                <a:gd name="T59" fmla="*/ 806 h 1536"/>
                <a:gd name="T60" fmla="*/ 114 w 2032"/>
                <a:gd name="T61" fmla="*/ 672 h 1536"/>
                <a:gd name="T62" fmla="*/ 73 w 2032"/>
                <a:gd name="T63" fmla="*/ 542 h 1536"/>
                <a:gd name="T64" fmla="*/ 44 w 2032"/>
                <a:gd name="T65" fmla="*/ 427 h 1536"/>
                <a:gd name="T66" fmla="*/ 22 w 2032"/>
                <a:gd name="T67" fmla="*/ 326 h 1536"/>
                <a:gd name="T68" fmla="*/ 9 w 2032"/>
                <a:gd name="T69" fmla="*/ 249 h 1536"/>
                <a:gd name="T70" fmla="*/ 3 w 2032"/>
                <a:gd name="T71" fmla="*/ 200 h 1536"/>
                <a:gd name="T72" fmla="*/ 0 w 2032"/>
                <a:gd name="T73" fmla="*/ 182 h 1536"/>
                <a:gd name="T74" fmla="*/ 16 w 2032"/>
                <a:gd name="T75" fmla="*/ 175 h 1536"/>
                <a:gd name="T76" fmla="*/ 58 w 2032"/>
                <a:gd name="T77" fmla="*/ 157 h 1536"/>
                <a:gd name="T78" fmla="*/ 127 w 2032"/>
                <a:gd name="T79" fmla="*/ 131 h 1536"/>
                <a:gd name="T80" fmla="*/ 217 w 2032"/>
                <a:gd name="T81" fmla="*/ 102 h 1536"/>
                <a:gd name="T82" fmla="*/ 325 w 2032"/>
                <a:gd name="T83" fmla="*/ 70 h 1536"/>
                <a:gd name="T84" fmla="*/ 449 w 2032"/>
                <a:gd name="T85" fmla="*/ 42 h 1536"/>
                <a:gd name="T86" fmla="*/ 583 w 2032"/>
                <a:gd name="T87" fmla="*/ 17 h 1536"/>
                <a:gd name="T88" fmla="*/ 726 w 2032"/>
                <a:gd name="T89" fmla="*/ 3 h 1536"/>
                <a:gd name="T90" fmla="*/ 875 w 2032"/>
                <a:gd name="T91" fmla="*/ 0 h 1536"/>
                <a:gd name="T92" fmla="*/ 1024 w 2032"/>
                <a:gd name="T93" fmla="*/ 11 h 1536"/>
                <a:gd name="T94" fmla="*/ 1173 w 2032"/>
                <a:gd name="T95" fmla="*/ 43 h 1536"/>
                <a:gd name="T96" fmla="*/ 1314 w 2032"/>
                <a:gd name="T97" fmla="*/ 96 h 15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2032" h="1536">
                  <a:moveTo>
                    <a:pt x="1383" y="131"/>
                  </a:moveTo>
                  <a:lnTo>
                    <a:pt x="1451" y="175"/>
                  </a:lnTo>
                  <a:lnTo>
                    <a:pt x="1514" y="223"/>
                  </a:lnTo>
                  <a:lnTo>
                    <a:pt x="1572" y="277"/>
                  </a:lnTo>
                  <a:lnTo>
                    <a:pt x="1626" y="334"/>
                  </a:lnTo>
                  <a:lnTo>
                    <a:pt x="1676" y="395"/>
                  </a:lnTo>
                  <a:lnTo>
                    <a:pt x="1721" y="459"/>
                  </a:lnTo>
                  <a:lnTo>
                    <a:pt x="1763" y="525"/>
                  </a:lnTo>
                  <a:lnTo>
                    <a:pt x="1801" y="592"/>
                  </a:lnTo>
                  <a:lnTo>
                    <a:pt x="1835" y="661"/>
                  </a:lnTo>
                  <a:lnTo>
                    <a:pt x="1865" y="729"/>
                  </a:lnTo>
                  <a:lnTo>
                    <a:pt x="1893" y="798"/>
                  </a:lnTo>
                  <a:lnTo>
                    <a:pt x="1918" y="865"/>
                  </a:lnTo>
                  <a:lnTo>
                    <a:pt x="1940" y="929"/>
                  </a:lnTo>
                  <a:lnTo>
                    <a:pt x="1957" y="993"/>
                  </a:lnTo>
                  <a:lnTo>
                    <a:pt x="1975" y="1053"/>
                  </a:lnTo>
                  <a:lnTo>
                    <a:pt x="1988" y="1109"/>
                  </a:lnTo>
                  <a:lnTo>
                    <a:pt x="2000" y="1161"/>
                  </a:lnTo>
                  <a:lnTo>
                    <a:pt x="2008" y="1209"/>
                  </a:lnTo>
                  <a:lnTo>
                    <a:pt x="2017" y="1250"/>
                  </a:lnTo>
                  <a:lnTo>
                    <a:pt x="2021" y="1287"/>
                  </a:lnTo>
                  <a:lnTo>
                    <a:pt x="2026" y="1316"/>
                  </a:lnTo>
                  <a:lnTo>
                    <a:pt x="2029" y="1336"/>
                  </a:lnTo>
                  <a:lnTo>
                    <a:pt x="2030" y="1349"/>
                  </a:lnTo>
                  <a:lnTo>
                    <a:pt x="2032" y="1355"/>
                  </a:lnTo>
                  <a:lnTo>
                    <a:pt x="2027" y="1357"/>
                  </a:lnTo>
                  <a:lnTo>
                    <a:pt x="2016" y="1361"/>
                  </a:lnTo>
                  <a:lnTo>
                    <a:pt x="1998" y="1368"/>
                  </a:lnTo>
                  <a:lnTo>
                    <a:pt x="1972" y="1378"/>
                  </a:lnTo>
                  <a:lnTo>
                    <a:pt x="1941" y="1390"/>
                  </a:lnTo>
                  <a:lnTo>
                    <a:pt x="1905" y="1405"/>
                  </a:lnTo>
                  <a:lnTo>
                    <a:pt x="1861" y="1419"/>
                  </a:lnTo>
                  <a:lnTo>
                    <a:pt x="1814" y="1434"/>
                  </a:lnTo>
                  <a:lnTo>
                    <a:pt x="1762" y="1450"/>
                  </a:lnTo>
                  <a:lnTo>
                    <a:pt x="1706" y="1466"/>
                  </a:lnTo>
                  <a:lnTo>
                    <a:pt x="1647" y="1481"/>
                  </a:lnTo>
                  <a:lnTo>
                    <a:pt x="1582" y="1495"/>
                  </a:lnTo>
                  <a:lnTo>
                    <a:pt x="1517" y="1507"/>
                  </a:lnTo>
                  <a:lnTo>
                    <a:pt x="1448" y="1518"/>
                  </a:lnTo>
                  <a:lnTo>
                    <a:pt x="1377" y="1527"/>
                  </a:lnTo>
                  <a:lnTo>
                    <a:pt x="1305" y="1533"/>
                  </a:lnTo>
                  <a:lnTo>
                    <a:pt x="1231" y="1536"/>
                  </a:lnTo>
                  <a:lnTo>
                    <a:pt x="1157" y="1536"/>
                  </a:lnTo>
                  <a:lnTo>
                    <a:pt x="1082" y="1532"/>
                  </a:lnTo>
                  <a:lnTo>
                    <a:pt x="1008" y="1524"/>
                  </a:lnTo>
                  <a:lnTo>
                    <a:pt x="933" y="1511"/>
                  </a:lnTo>
                  <a:lnTo>
                    <a:pt x="859" y="1494"/>
                  </a:lnTo>
                  <a:lnTo>
                    <a:pt x="787" y="1469"/>
                  </a:lnTo>
                  <a:lnTo>
                    <a:pt x="716" y="1440"/>
                  </a:lnTo>
                  <a:lnTo>
                    <a:pt x="647" y="1405"/>
                  </a:lnTo>
                  <a:lnTo>
                    <a:pt x="580" y="1361"/>
                  </a:lnTo>
                  <a:lnTo>
                    <a:pt x="518" y="1313"/>
                  </a:lnTo>
                  <a:lnTo>
                    <a:pt x="459" y="1259"/>
                  </a:lnTo>
                  <a:lnTo>
                    <a:pt x="405" y="1202"/>
                  </a:lnTo>
                  <a:lnTo>
                    <a:pt x="356" y="1141"/>
                  </a:lnTo>
                  <a:lnTo>
                    <a:pt x="311" y="1076"/>
                  </a:lnTo>
                  <a:lnTo>
                    <a:pt x="268" y="1011"/>
                  </a:lnTo>
                  <a:lnTo>
                    <a:pt x="230" y="944"/>
                  </a:lnTo>
                  <a:lnTo>
                    <a:pt x="197" y="875"/>
                  </a:lnTo>
                  <a:lnTo>
                    <a:pt x="166" y="806"/>
                  </a:lnTo>
                  <a:lnTo>
                    <a:pt x="138" y="738"/>
                  </a:lnTo>
                  <a:lnTo>
                    <a:pt x="114" y="672"/>
                  </a:lnTo>
                  <a:lnTo>
                    <a:pt x="92" y="607"/>
                  </a:lnTo>
                  <a:lnTo>
                    <a:pt x="73" y="542"/>
                  </a:lnTo>
                  <a:lnTo>
                    <a:pt x="57" y="483"/>
                  </a:lnTo>
                  <a:lnTo>
                    <a:pt x="44" y="427"/>
                  </a:lnTo>
                  <a:lnTo>
                    <a:pt x="32" y="375"/>
                  </a:lnTo>
                  <a:lnTo>
                    <a:pt x="22" y="326"/>
                  </a:lnTo>
                  <a:lnTo>
                    <a:pt x="14" y="286"/>
                  </a:lnTo>
                  <a:lnTo>
                    <a:pt x="9" y="249"/>
                  </a:lnTo>
                  <a:lnTo>
                    <a:pt x="4" y="220"/>
                  </a:lnTo>
                  <a:lnTo>
                    <a:pt x="3" y="200"/>
                  </a:lnTo>
                  <a:lnTo>
                    <a:pt x="0" y="186"/>
                  </a:lnTo>
                  <a:lnTo>
                    <a:pt x="0" y="182"/>
                  </a:lnTo>
                  <a:lnTo>
                    <a:pt x="4" y="179"/>
                  </a:lnTo>
                  <a:lnTo>
                    <a:pt x="16" y="175"/>
                  </a:lnTo>
                  <a:lnTo>
                    <a:pt x="33" y="167"/>
                  </a:lnTo>
                  <a:lnTo>
                    <a:pt x="58" y="157"/>
                  </a:lnTo>
                  <a:lnTo>
                    <a:pt x="90" y="146"/>
                  </a:lnTo>
                  <a:lnTo>
                    <a:pt x="127" y="131"/>
                  </a:lnTo>
                  <a:lnTo>
                    <a:pt x="169" y="116"/>
                  </a:lnTo>
                  <a:lnTo>
                    <a:pt x="217" y="102"/>
                  </a:lnTo>
                  <a:lnTo>
                    <a:pt x="270" y="86"/>
                  </a:lnTo>
                  <a:lnTo>
                    <a:pt x="325" y="70"/>
                  </a:lnTo>
                  <a:lnTo>
                    <a:pt x="385" y="55"/>
                  </a:lnTo>
                  <a:lnTo>
                    <a:pt x="449" y="42"/>
                  </a:lnTo>
                  <a:lnTo>
                    <a:pt x="515" y="29"/>
                  </a:lnTo>
                  <a:lnTo>
                    <a:pt x="583" y="17"/>
                  </a:lnTo>
                  <a:lnTo>
                    <a:pt x="653" y="8"/>
                  </a:lnTo>
                  <a:lnTo>
                    <a:pt x="726" y="3"/>
                  </a:lnTo>
                  <a:lnTo>
                    <a:pt x="801" y="0"/>
                  </a:lnTo>
                  <a:lnTo>
                    <a:pt x="875" y="0"/>
                  </a:lnTo>
                  <a:lnTo>
                    <a:pt x="949" y="4"/>
                  </a:lnTo>
                  <a:lnTo>
                    <a:pt x="1024" y="11"/>
                  </a:lnTo>
                  <a:lnTo>
                    <a:pt x="1098" y="24"/>
                  </a:lnTo>
                  <a:lnTo>
                    <a:pt x="1173" y="43"/>
                  </a:lnTo>
                  <a:lnTo>
                    <a:pt x="1244" y="67"/>
                  </a:lnTo>
                  <a:lnTo>
                    <a:pt x="1314" y="96"/>
                  </a:lnTo>
                  <a:lnTo>
                    <a:pt x="1383" y="131"/>
                  </a:lnTo>
                </a:path>
              </a:pathLst>
            </a:custGeom>
            <a:gradFill rotWithShape="1">
              <a:gsLst>
                <a:gs pos="0">
                  <a:srgbClr val="FF7E3D">
                    <a:gamma/>
                    <a:tint val="33333"/>
                    <a:invGamma/>
                  </a:srgbClr>
                </a:gs>
                <a:gs pos="100000">
                  <a:srgbClr val="FF7E3D"/>
                </a:gs>
              </a:gsLst>
              <a:lin ang="2700000" scaled="1"/>
            </a:gradFill>
            <a:ln w="38100" cmpd="sng">
              <a:solidFill>
                <a:srgbClr val="FFFFFF"/>
              </a:solidFill>
              <a:prstDash val="solid"/>
              <a:round/>
              <a:headEnd/>
              <a:tailEnd/>
            </a:ln>
            <a:effectLst>
              <a:outerShdw dist="135003" dir="2928844" algn="ctr" rotWithShape="0">
                <a:srgbClr val="B2B2B2">
                  <a:alpha val="50000"/>
                </a:srgbClr>
              </a:outerShdw>
            </a:effectLst>
          </p:spPr>
          <p:txBody>
            <a:bodyPr/>
            <a:lstStyle/>
            <a:p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1" name="Text Box 15"/>
            <p:cNvSpPr txBox="1">
              <a:spLocks noChangeArrowheads="1"/>
            </p:cNvSpPr>
            <p:nvPr/>
          </p:nvSpPr>
          <p:spPr bwMode="gray">
            <a:xfrm>
              <a:off x="5996634" y="4038600"/>
              <a:ext cx="670090" cy="105803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5400" b="1" i="1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3</a:t>
              </a:r>
            </a:p>
          </p:txBody>
        </p:sp>
      </p:grpSp>
      <p:grpSp>
        <p:nvGrpSpPr>
          <p:cNvPr id="8" name="Group 9"/>
          <p:cNvGrpSpPr/>
          <p:nvPr/>
        </p:nvGrpSpPr>
        <p:grpSpPr>
          <a:xfrm>
            <a:off x="4593756" y="3767606"/>
            <a:ext cx="2491458" cy="1337794"/>
            <a:chOff x="7606856" y="4120677"/>
            <a:chExt cx="3144571" cy="1532965"/>
          </a:xfrm>
        </p:grpSpPr>
        <p:sp>
          <p:nvSpPr>
            <p:cNvPr id="35" name="Freeform 9">
              <a:hlinkClick r:id="rId6" action="ppaction://hlinksldjump"/>
            </p:cNvPr>
            <p:cNvSpPr>
              <a:spLocks/>
            </p:cNvSpPr>
            <p:nvPr/>
          </p:nvSpPr>
          <p:spPr bwMode="gray">
            <a:xfrm rot="521906">
              <a:off x="7606856" y="4120677"/>
              <a:ext cx="3144571" cy="1532965"/>
            </a:xfrm>
            <a:custGeom>
              <a:avLst/>
              <a:gdLst>
                <a:gd name="T0" fmla="*/ 1451 w 2032"/>
                <a:gd name="T1" fmla="*/ 175 h 1536"/>
                <a:gd name="T2" fmla="*/ 1572 w 2032"/>
                <a:gd name="T3" fmla="*/ 277 h 1536"/>
                <a:gd name="T4" fmla="*/ 1676 w 2032"/>
                <a:gd name="T5" fmla="*/ 395 h 1536"/>
                <a:gd name="T6" fmla="*/ 1763 w 2032"/>
                <a:gd name="T7" fmla="*/ 525 h 1536"/>
                <a:gd name="T8" fmla="*/ 1835 w 2032"/>
                <a:gd name="T9" fmla="*/ 661 h 1536"/>
                <a:gd name="T10" fmla="*/ 1893 w 2032"/>
                <a:gd name="T11" fmla="*/ 798 h 1536"/>
                <a:gd name="T12" fmla="*/ 1940 w 2032"/>
                <a:gd name="T13" fmla="*/ 929 h 1536"/>
                <a:gd name="T14" fmla="*/ 1975 w 2032"/>
                <a:gd name="T15" fmla="*/ 1053 h 1536"/>
                <a:gd name="T16" fmla="*/ 2000 w 2032"/>
                <a:gd name="T17" fmla="*/ 1161 h 1536"/>
                <a:gd name="T18" fmla="*/ 2017 w 2032"/>
                <a:gd name="T19" fmla="*/ 1250 h 1536"/>
                <a:gd name="T20" fmla="*/ 2026 w 2032"/>
                <a:gd name="T21" fmla="*/ 1316 h 1536"/>
                <a:gd name="T22" fmla="*/ 2030 w 2032"/>
                <a:gd name="T23" fmla="*/ 1349 h 1536"/>
                <a:gd name="T24" fmla="*/ 2027 w 2032"/>
                <a:gd name="T25" fmla="*/ 1357 h 1536"/>
                <a:gd name="T26" fmla="*/ 1998 w 2032"/>
                <a:gd name="T27" fmla="*/ 1368 h 1536"/>
                <a:gd name="T28" fmla="*/ 1941 w 2032"/>
                <a:gd name="T29" fmla="*/ 1390 h 1536"/>
                <a:gd name="T30" fmla="*/ 1861 w 2032"/>
                <a:gd name="T31" fmla="*/ 1419 h 1536"/>
                <a:gd name="T32" fmla="*/ 1762 w 2032"/>
                <a:gd name="T33" fmla="*/ 1450 h 1536"/>
                <a:gd name="T34" fmla="*/ 1647 w 2032"/>
                <a:gd name="T35" fmla="*/ 1481 h 1536"/>
                <a:gd name="T36" fmla="*/ 1517 w 2032"/>
                <a:gd name="T37" fmla="*/ 1507 h 1536"/>
                <a:gd name="T38" fmla="*/ 1377 w 2032"/>
                <a:gd name="T39" fmla="*/ 1527 h 1536"/>
                <a:gd name="T40" fmla="*/ 1231 w 2032"/>
                <a:gd name="T41" fmla="*/ 1536 h 1536"/>
                <a:gd name="T42" fmla="*/ 1082 w 2032"/>
                <a:gd name="T43" fmla="*/ 1532 h 1536"/>
                <a:gd name="T44" fmla="*/ 933 w 2032"/>
                <a:gd name="T45" fmla="*/ 1511 h 1536"/>
                <a:gd name="T46" fmla="*/ 787 w 2032"/>
                <a:gd name="T47" fmla="*/ 1469 h 1536"/>
                <a:gd name="T48" fmla="*/ 647 w 2032"/>
                <a:gd name="T49" fmla="*/ 1405 h 1536"/>
                <a:gd name="T50" fmla="*/ 518 w 2032"/>
                <a:gd name="T51" fmla="*/ 1313 h 1536"/>
                <a:gd name="T52" fmla="*/ 405 w 2032"/>
                <a:gd name="T53" fmla="*/ 1202 h 1536"/>
                <a:gd name="T54" fmla="*/ 311 w 2032"/>
                <a:gd name="T55" fmla="*/ 1076 h 1536"/>
                <a:gd name="T56" fmla="*/ 230 w 2032"/>
                <a:gd name="T57" fmla="*/ 944 h 1536"/>
                <a:gd name="T58" fmla="*/ 166 w 2032"/>
                <a:gd name="T59" fmla="*/ 806 h 1536"/>
                <a:gd name="T60" fmla="*/ 114 w 2032"/>
                <a:gd name="T61" fmla="*/ 672 h 1536"/>
                <a:gd name="T62" fmla="*/ 73 w 2032"/>
                <a:gd name="T63" fmla="*/ 542 h 1536"/>
                <a:gd name="T64" fmla="*/ 44 w 2032"/>
                <a:gd name="T65" fmla="*/ 427 h 1536"/>
                <a:gd name="T66" fmla="*/ 22 w 2032"/>
                <a:gd name="T67" fmla="*/ 326 h 1536"/>
                <a:gd name="T68" fmla="*/ 9 w 2032"/>
                <a:gd name="T69" fmla="*/ 249 h 1536"/>
                <a:gd name="T70" fmla="*/ 3 w 2032"/>
                <a:gd name="T71" fmla="*/ 200 h 1536"/>
                <a:gd name="T72" fmla="*/ 0 w 2032"/>
                <a:gd name="T73" fmla="*/ 182 h 1536"/>
                <a:gd name="T74" fmla="*/ 16 w 2032"/>
                <a:gd name="T75" fmla="*/ 175 h 1536"/>
                <a:gd name="T76" fmla="*/ 58 w 2032"/>
                <a:gd name="T77" fmla="*/ 157 h 1536"/>
                <a:gd name="T78" fmla="*/ 127 w 2032"/>
                <a:gd name="T79" fmla="*/ 131 h 1536"/>
                <a:gd name="T80" fmla="*/ 217 w 2032"/>
                <a:gd name="T81" fmla="*/ 102 h 1536"/>
                <a:gd name="T82" fmla="*/ 325 w 2032"/>
                <a:gd name="T83" fmla="*/ 70 h 1536"/>
                <a:gd name="T84" fmla="*/ 449 w 2032"/>
                <a:gd name="T85" fmla="*/ 42 h 1536"/>
                <a:gd name="T86" fmla="*/ 583 w 2032"/>
                <a:gd name="T87" fmla="*/ 17 h 1536"/>
                <a:gd name="T88" fmla="*/ 726 w 2032"/>
                <a:gd name="T89" fmla="*/ 3 h 1536"/>
                <a:gd name="T90" fmla="*/ 875 w 2032"/>
                <a:gd name="T91" fmla="*/ 0 h 1536"/>
                <a:gd name="T92" fmla="*/ 1024 w 2032"/>
                <a:gd name="T93" fmla="*/ 11 h 1536"/>
                <a:gd name="T94" fmla="*/ 1173 w 2032"/>
                <a:gd name="T95" fmla="*/ 43 h 1536"/>
                <a:gd name="T96" fmla="*/ 1314 w 2032"/>
                <a:gd name="T97" fmla="*/ 96 h 15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2032" h="1536">
                  <a:moveTo>
                    <a:pt x="1383" y="131"/>
                  </a:moveTo>
                  <a:lnTo>
                    <a:pt x="1451" y="175"/>
                  </a:lnTo>
                  <a:lnTo>
                    <a:pt x="1514" y="223"/>
                  </a:lnTo>
                  <a:lnTo>
                    <a:pt x="1572" y="277"/>
                  </a:lnTo>
                  <a:lnTo>
                    <a:pt x="1626" y="334"/>
                  </a:lnTo>
                  <a:lnTo>
                    <a:pt x="1676" y="395"/>
                  </a:lnTo>
                  <a:lnTo>
                    <a:pt x="1721" y="459"/>
                  </a:lnTo>
                  <a:lnTo>
                    <a:pt x="1763" y="525"/>
                  </a:lnTo>
                  <a:lnTo>
                    <a:pt x="1801" y="592"/>
                  </a:lnTo>
                  <a:lnTo>
                    <a:pt x="1835" y="661"/>
                  </a:lnTo>
                  <a:lnTo>
                    <a:pt x="1865" y="729"/>
                  </a:lnTo>
                  <a:lnTo>
                    <a:pt x="1893" y="798"/>
                  </a:lnTo>
                  <a:lnTo>
                    <a:pt x="1918" y="865"/>
                  </a:lnTo>
                  <a:lnTo>
                    <a:pt x="1940" y="929"/>
                  </a:lnTo>
                  <a:lnTo>
                    <a:pt x="1957" y="993"/>
                  </a:lnTo>
                  <a:lnTo>
                    <a:pt x="1975" y="1053"/>
                  </a:lnTo>
                  <a:lnTo>
                    <a:pt x="1988" y="1109"/>
                  </a:lnTo>
                  <a:lnTo>
                    <a:pt x="2000" y="1161"/>
                  </a:lnTo>
                  <a:lnTo>
                    <a:pt x="2008" y="1209"/>
                  </a:lnTo>
                  <a:lnTo>
                    <a:pt x="2017" y="1250"/>
                  </a:lnTo>
                  <a:lnTo>
                    <a:pt x="2021" y="1287"/>
                  </a:lnTo>
                  <a:lnTo>
                    <a:pt x="2026" y="1316"/>
                  </a:lnTo>
                  <a:lnTo>
                    <a:pt x="2029" y="1336"/>
                  </a:lnTo>
                  <a:lnTo>
                    <a:pt x="2030" y="1349"/>
                  </a:lnTo>
                  <a:lnTo>
                    <a:pt x="2032" y="1355"/>
                  </a:lnTo>
                  <a:lnTo>
                    <a:pt x="2027" y="1357"/>
                  </a:lnTo>
                  <a:lnTo>
                    <a:pt x="2016" y="1361"/>
                  </a:lnTo>
                  <a:lnTo>
                    <a:pt x="1998" y="1368"/>
                  </a:lnTo>
                  <a:lnTo>
                    <a:pt x="1972" y="1378"/>
                  </a:lnTo>
                  <a:lnTo>
                    <a:pt x="1941" y="1390"/>
                  </a:lnTo>
                  <a:lnTo>
                    <a:pt x="1905" y="1405"/>
                  </a:lnTo>
                  <a:lnTo>
                    <a:pt x="1861" y="1419"/>
                  </a:lnTo>
                  <a:lnTo>
                    <a:pt x="1814" y="1434"/>
                  </a:lnTo>
                  <a:lnTo>
                    <a:pt x="1762" y="1450"/>
                  </a:lnTo>
                  <a:lnTo>
                    <a:pt x="1706" y="1466"/>
                  </a:lnTo>
                  <a:lnTo>
                    <a:pt x="1647" y="1481"/>
                  </a:lnTo>
                  <a:lnTo>
                    <a:pt x="1582" y="1495"/>
                  </a:lnTo>
                  <a:lnTo>
                    <a:pt x="1517" y="1507"/>
                  </a:lnTo>
                  <a:lnTo>
                    <a:pt x="1448" y="1518"/>
                  </a:lnTo>
                  <a:lnTo>
                    <a:pt x="1377" y="1527"/>
                  </a:lnTo>
                  <a:lnTo>
                    <a:pt x="1305" y="1533"/>
                  </a:lnTo>
                  <a:lnTo>
                    <a:pt x="1231" y="1536"/>
                  </a:lnTo>
                  <a:lnTo>
                    <a:pt x="1157" y="1536"/>
                  </a:lnTo>
                  <a:lnTo>
                    <a:pt x="1082" y="1532"/>
                  </a:lnTo>
                  <a:lnTo>
                    <a:pt x="1008" y="1524"/>
                  </a:lnTo>
                  <a:lnTo>
                    <a:pt x="933" y="1511"/>
                  </a:lnTo>
                  <a:lnTo>
                    <a:pt x="859" y="1494"/>
                  </a:lnTo>
                  <a:lnTo>
                    <a:pt x="787" y="1469"/>
                  </a:lnTo>
                  <a:lnTo>
                    <a:pt x="716" y="1440"/>
                  </a:lnTo>
                  <a:lnTo>
                    <a:pt x="647" y="1405"/>
                  </a:lnTo>
                  <a:lnTo>
                    <a:pt x="580" y="1361"/>
                  </a:lnTo>
                  <a:lnTo>
                    <a:pt x="518" y="1313"/>
                  </a:lnTo>
                  <a:lnTo>
                    <a:pt x="459" y="1259"/>
                  </a:lnTo>
                  <a:lnTo>
                    <a:pt x="405" y="1202"/>
                  </a:lnTo>
                  <a:lnTo>
                    <a:pt x="356" y="1141"/>
                  </a:lnTo>
                  <a:lnTo>
                    <a:pt x="311" y="1076"/>
                  </a:lnTo>
                  <a:lnTo>
                    <a:pt x="268" y="1011"/>
                  </a:lnTo>
                  <a:lnTo>
                    <a:pt x="230" y="944"/>
                  </a:lnTo>
                  <a:lnTo>
                    <a:pt x="197" y="875"/>
                  </a:lnTo>
                  <a:lnTo>
                    <a:pt x="166" y="806"/>
                  </a:lnTo>
                  <a:lnTo>
                    <a:pt x="138" y="738"/>
                  </a:lnTo>
                  <a:lnTo>
                    <a:pt x="114" y="672"/>
                  </a:lnTo>
                  <a:lnTo>
                    <a:pt x="92" y="607"/>
                  </a:lnTo>
                  <a:lnTo>
                    <a:pt x="73" y="542"/>
                  </a:lnTo>
                  <a:lnTo>
                    <a:pt x="57" y="483"/>
                  </a:lnTo>
                  <a:lnTo>
                    <a:pt x="44" y="427"/>
                  </a:lnTo>
                  <a:lnTo>
                    <a:pt x="32" y="375"/>
                  </a:lnTo>
                  <a:lnTo>
                    <a:pt x="22" y="326"/>
                  </a:lnTo>
                  <a:lnTo>
                    <a:pt x="14" y="286"/>
                  </a:lnTo>
                  <a:lnTo>
                    <a:pt x="9" y="249"/>
                  </a:lnTo>
                  <a:lnTo>
                    <a:pt x="4" y="220"/>
                  </a:lnTo>
                  <a:lnTo>
                    <a:pt x="3" y="200"/>
                  </a:lnTo>
                  <a:lnTo>
                    <a:pt x="0" y="186"/>
                  </a:lnTo>
                  <a:lnTo>
                    <a:pt x="0" y="182"/>
                  </a:lnTo>
                  <a:lnTo>
                    <a:pt x="4" y="179"/>
                  </a:lnTo>
                  <a:lnTo>
                    <a:pt x="16" y="175"/>
                  </a:lnTo>
                  <a:lnTo>
                    <a:pt x="33" y="167"/>
                  </a:lnTo>
                  <a:lnTo>
                    <a:pt x="58" y="157"/>
                  </a:lnTo>
                  <a:lnTo>
                    <a:pt x="90" y="146"/>
                  </a:lnTo>
                  <a:lnTo>
                    <a:pt x="127" y="131"/>
                  </a:lnTo>
                  <a:lnTo>
                    <a:pt x="169" y="116"/>
                  </a:lnTo>
                  <a:lnTo>
                    <a:pt x="217" y="102"/>
                  </a:lnTo>
                  <a:lnTo>
                    <a:pt x="270" y="86"/>
                  </a:lnTo>
                  <a:lnTo>
                    <a:pt x="325" y="70"/>
                  </a:lnTo>
                  <a:lnTo>
                    <a:pt x="385" y="55"/>
                  </a:lnTo>
                  <a:lnTo>
                    <a:pt x="449" y="42"/>
                  </a:lnTo>
                  <a:lnTo>
                    <a:pt x="515" y="29"/>
                  </a:lnTo>
                  <a:lnTo>
                    <a:pt x="583" y="17"/>
                  </a:lnTo>
                  <a:lnTo>
                    <a:pt x="653" y="8"/>
                  </a:lnTo>
                  <a:lnTo>
                    <a:pt x="726" y="3"/>
                  </a:lnTo>
                  <a:lnTo>
                    <a:pt x="801" y="0"/>
                  </a:lnTo>
                  <a:lnTo>
                    <a:pt x="875" y="0"/>
                  </a:lnTo>
                  <a:lnTo>
                    <a:pt x="949" y="4"/>
                  </a:lnTo>
                  <a:lnTo>
                    <a:pt x="1024" y="11"/>
                  </a:lnTo>
                  <a:lnTo>
                    <a:pt x="1098" y="24"/>
                  </a:lnTo>
                  <a:lnTo>
                    <a:pt x="1173" y="43"/>
                  </a:lnTo>
                  <a:lnTo>
                    <a:pt x="1244" y="67"/>
                  </a:lnTo>
                  <a:lnTo>
                    <a:pt x="1314" y="96"/>
                  </a:lnTo>
                  <a:lnTo>
                    <a:pt x="1383" y="131"/>
                  </a:lnTo>
                </a:path>
              </a:pathLst>
            </a:custGeom>
            <a:gradFill rotWithShape="1">
              <a:gsLst>
                <a:gs pos="0">
                  <a:srgbClr val="FF7E3D">
                    <a:gamma/>
                    <a:tint val="33333"/>
                    <a:invGamma/>
                  </a:srgbClr>
                </a:gs>
                <a:gs pos="100000">
                  <a:srgbClr val="FF7E3D"/>
                </a:gs>
              </a:gsLst>
              <a:lin ang="2700000" scaled="1"/>
            </a:gradFill>
            <a:ln w="38100" cmpd="sng">
              <a:solidFill>
                <a:srgbClr val="FFFFFF"/>
              </a:solidFill>
              <a:prstDash val="solid"/>
              <a:round/>
              <a:headEnd/>
              <a:tailEnd/>
            </a:ln>
            <a:effectLst>
              <a:outerShdw dist="135003" dir="2928844" algn="ctr" rotWithShape="0">
                <a:srgbClr val="B2B2B2">
                  <a:alpha val="50000"/>
                </a:srgbClr>
              </a:outerShdw>
            </a:effectLst>
          </p:spPr>
          <p:txBody>
            <a:bodyPr/>
            <a:lstStyle/>
            <a:p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8348798" y="4707389"/>
              <a:ext cx="2172339" cy="52901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i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Tin </a:t>
              </a:r>
              <a:r>
                <a:rPr lang="en-US" sz="2400" b="1" i="1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tưởng</a:t>
              </a:r>
              <a:endParaRPr lang="en-US" sz="24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9" name="Group 7"/>
          <p:cNvGrpSpPr/>
          <p:nvPr/>
        </p:nvGrpSpPr>
        <p:grpSpPr>
          <a:xfrm>
            <a:off x="4374486" y="2236608"/>
            <a:ext cx="2562642" cy="1412114"/>
            <a:chOff x="4461784" y="2209800"/>
            <a:chExt cx="3234416" cy="1618129"/>
          </a:xfrm>
        </p:grpSpPr>
        <p:sp>
          <p:nvSpPr>
            <p:cNvPr id="29" name="Freeform 10">
              <a:hlinkClick r:id="rId7" action="ppaction://hlinksldjump"/>
            </p:cNvPr>
            <p:cNvSpPr>
              <a:spLocks/>
            </p:cNvSpPr>
            <p:nvPr/>
          </p:nvSpPr>
          <p:spPr bwMode="gray">
            <a:xfrm rot="21131375">
              <a:off x="4461784" y="2209800"/>
              <a:ext cx="3234416" cy="1618129"/>
            </a:xfrm>
            <a:custGeom>
              <a:avLst/>
              <a:gdLst>
                <a:gd name="T0" fmla="*/ 716 w 2032"/>
                <a:gd name="T1" fmla="*/ 96 h 1536"/>
                <a:gd name="T2" fmla="*/ 859 w 2032"/>
                <a:gd name="T3" fmla="*/ 43 h 1536"/>
                <a:gd name="T4" fmla="*/ 1008 w 2032"/>
                <a:gd name="T5" fmla="*/ 11 h 1536"/>
                <a:gd name="T6" fmla="*/ 1157 w 2032"/>
                <a:gd name="T7" fmla="*/ 0 h 1536"/>
                <a:gd name="T8" fmla="*/ 1305 w 2032"/>
                <a:gd name="T9" fmla="*/ 3 h 1536"/>
                <a:gd name="T10" fmla="*/ 1448 w 2032"/>
                <a:gd name="T11" fmla="*/ 17 h 1536"/>
                <a:gd name="T12" fmla="*/ 1582 w 2032"/>
                <a:gd name="T13" fmla="*/ 42 h 1536"/>
                <a:gd name="T14" fmla="*/ 1706 w 2032"/>
                <a:gd name="T15" fmla="*/ 70 h 1536"/>
                <a:gd name="T16" fmla="*/ 1814 w 2032"/>
                <a:gd name="T17" fmla="*/ 102 h 1536"/>
                <a:gd name="T18" fmla="*/ 1905 w 2032"/>
                <a:gd name="T19" fmla="*/ 131 h 1536"/>
                <a:gd name="T20" fmla="*/ 1972 w 2032"/>
                <a:gd name="T21" fmla="*/ 157 h 1536"/>
                <a:gd name="T22" fmla="*/ 2016 w 2032"/>
                <a:gd name="T23" fmla="*/ 175 h 1536"/>
                <a:gd name="T24" fmla="*/ 2032 w 2032"/>
                <a:gd name="T25" fmla="*/ 182 h 1536"/>
                <a:gd name="T26" fmla="*/ 2029 w 2032"/>
                <a:gd name="T27" fmla="*/ 200 h 1536"/>
                <a:gd name="T28" fmla="*/ 2021 w 2032"/>
                <a:gd name="T29" fmla="*/ 249 h 1536"/>
                <a:gd name="T30" fmla="*/ 2008 w 2032"/>
                <a:gd name="T31" fmla="*/ 327 h 1536"/>
                <a:gd name="T32" fmla="*/ 1988 w 2032"/>
                <a:gd name="T33" fmla="*/ 427 h 1536"/>
                <a:gd name="T34" fmla="*/ 1957 w 2032"/>
                <a:gd name="T35" fmla="*/ 542 h 1536"/>
                <a:gd name="T36" fmla="*/ 1918 w 2032"/>
                <a:gd name="T37" fmla="*/ 672 h 1536"/>
                <a:gd name="T38" fmla="*/ 1865 w 2032"/>
                <a:gd name="T39" fmla="*/ 807 h 1536"/>
                <a:gd name="T40" fmla="*/ 1801 w 2032"/>
                <a:gd name="T41" fmla="*/ 944 h 1536"/>
                <a:gd name="T42" fmla="*/ 1721 w 2032"/>
                <a:gd name="T43" fmla="*/ 1076 h 1536"/>
                <a:gd name="T44" fmla="*/ 1626 w 2032"/>
                <a:gd name="T45" fmla="*/ 1202 h 1536"/>
                <a:gd name="T46" fmla="*/ 1514 w 2032"/>
                <a:gd name="T47" fmla="*/ 1313 h 1536"/>
                <a:gd name="T48" fmla="*/ 1383 w 2032"/>
                <a:gd name="T49" fmla="*/ 1405 h 1536"/>
                <a:gd name="T50" fmla="*/ 1244 w 2032"/>
                <a:gd name="T51" fmla="*/ 1469 h 1536"/>
                <a:gd name="T52" fmla="*/ 1098 w 2032"/>
                <a:gd name="T53" fmla="*/ 1511 h 1536"/>
                <a:gd name="T54" fmla="*/ 949 w 2032"/>
                <a:gd name="T55" fmla="*/ 1532 h 1536"/>
                <a:gd name="T56" fmla="*/ 801 w 2032"/>
                <a:gd name="T57" fmla="*/ 1536 h 1536"/>
                <a:gd name="T58" fmla="*/ 653 w 2032"/>
                <a:gd name="T59" fmla="*/ 1527 h 1536"/>
                <a:gd name="T60" fmla="*/ 515 w 2032"/>
                <a:gd name="T61" fmla="*/ 1507 h 1536"/>
                <a:gd name="T62" fmla="*/ 385 w 2032"/>
                <a:gd name="T63" fmla="*/ 1481 h 1536"/>
                <a:gd name="T64" fmla="*/ 270 w 2032"/>
                <a:gd name="T65" fmla="*/ 1450 h 1536"/>
                <a:gd name="T66" fmla="*/ 169 w 2032"/>
                <a:gd name="T67" fmla="*/ 1419 h 1536"/>
                <a:gd name="T68" fmla="*/ 90 w 2032"/>
                <a:gd name="T69" fmla="*/ 1390 h 1536"/>
                <a:gd name="T70" fmla="*/ 33 w 2032"/>
                <a:gd name="T71" fmla="*/ 1368 h 1536"/>
                <a:gd name="T72" fmla="*/ 4 w 2032"/>
                <a:gd name="T73" fmla="*/ 1357 h 1536"/>
                <a:gd name="T74" fmla="*/ 0 w 2032"/>
                <a:gd name="T75" fmla="*/ 1349 h 1536"/>
                <a:gd name="T76" fmla="*/ 4 w 2032"/>
                <a:gd name="T77" fmla="*/ 1316 h 1536"/>
                <a:gd name="T78" fmla="*/ 14 w 2032"/>
                <a:gd name="T79" fmla="*/ 1250 h 1536"/>
                <a:gd name="T80" fmla="*/ 32 w 2032"/>
                <a:gd name="T81" fmla="*/ 1161 h 1536"/>
                <a:gd name="T82" fmla="*/ 57 w 2032"/>
                <a:gd name="T83" fmla="*/ 1053 h 1536"/>
                <a:gd name="T84" fmla="*/ 92 w 2032"/>
                <a:gd name="T85" fmla="*/ 929 h 1536"/>
                <a:gd name="T86" fmla="*/ 138 w 2032"/>
                <a:gd name="T87" fmla="*/ 798 h 1536"/>
                <a:gd name="T88" fmla="*/ 197 w 2032"/>
                <a:gd name="T89" fmla="*/ 661 h 1536"/>
                <a:gd name="T90" fmla="*/ 268 w 2032"/>
                <a:gd name="T91" fmla="*/ 525 h 1536"/>
                <a:gd name="T92" fmla="*/ 356 w 2032"/>
                <a:gd name="T93" fmla="*/ 395 h 1536"/>
                <a:gd name="T94" fmla="*/ 459 w 2032"/>
                <a:gd name="T95" fmla="*/ 277 h 1536"/>
                <a:gd name="T96" fmla="*/ 580 w 2032"/>
                <a:gd name="T97" fmla="*/ 175 h 15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2032" h="1536">
                  <a:moveTo>
                    <a:pt x="647" y="131"/>
                  </a:moveTo>
                  <a:lnTo>
                    <a:pt x="716" y="96"/>
                  </a:lnTo>
                  <a:lnTo>
                    <a:pt x="787" y="67"/>
                  </a:lnTo>
                  <a:lnTo>
                    <a:pt x="859" y="43"/>
                  </a:lnTo>
                  <a:lnTo>
                    <a:pt x="933" y="25"/>
                  </a:lnTo>
                  <a:lnTo>
                    <a:pt x="1008" y="11"/>
                  </a:lnTo>
                  <a:lnTo>
                    <a:pt x="1082" y="4"/>
                  </a:lnTo>
                  <a:lnTo>
                    <a:pt x="1157" y="0"/>
                  </a:lnTo>
                  <a:lnTo>
                    <a:pt x="1231" y="0"/>
                  </a:lnTo>
                  <a:lnTo>
                    <a:pt x="1305" y="3"/>
                  </a:lnTo>
                  <a:lnTo>
                    <a:pt x="1377" y="8"/>
                  </a:lnTo>
                  <a:lnTo>
                    <a:pt x="1448" y="17"/>
                  </a:lnTo>
                  <a:lnTo>
                    <a:pt x="1517" y="29"/>
                  </a:lnTo>
                  <a:lnTo>
                    <a:pt x="1582" y="42"/>
                  </a:lnTo>
                  <a:lnTo>
                    <a:pt x="1647" y="55"/>
                  </a:lnTo>
                  <a:lnTo>
                    <a:pt x="1706" y="70"/>
                  </a:lnTo>
                  <a:lnTo>
                    <a:pt x="1762" y="86"/>
                  </a:lnTo>
                  <a:lnTo>
                    <a:pt x="1814" y="102"/>
                  </a:lnTo>
                  <a:lnTo>
                    <a:pt x="1861" y="116"/>
                  </a:lnTo>
                  <a:lnTo>
                    <a:pt x="1905" y="131"/>
                  </a:lnTo>
                  <a:lnTo>
                    <a:pt x="1941" y="146"/>
                  </a:lnTo>
                  <a:lnTo>
                    <a:pt x="1972" y="157"/>
                  </a:lnTo>
                  <a:lnTo>
                    <a:pt x="1998" y="167"/>
                  </a:lnTo>
                  <a:lnTo>
                    <a:pt x="2016" y="175"/>
                  </a:lnTo>
                  <a:lnTo>
                    <a:pt x="2027" y="179"/>
                  </a:lnTo>
                  <a:lnTo>
                    <a:pt x="2032" y="182"/>
                  </a:lnTo>
                  <a:lnTo>
                    <a:pt x="2030" y="186"/>
                  </a:lnTo>
                  <a:lnTo>
                    <a:pt x="2029" y="200"/>
                  </a:lnTo>
                  <a:lnTo>
                    <a:pt x="2026" y="220"/>
                  </a:lnTo>
                  <a:lnTo>
                    <a:pt x="2021" y="249"/>
                  </a:lnTo>
                  <a:lnTo>
                    <a:pt x="2017" y="286"/>
                  </a:lnTo>
                  <a:lnTo>
                    <a:pt x="2008" y="327"/>
                  </a:lnTo>
                  <a:lnTo>
                    <a:pt x="2000" y="375"/>
                  </a:lnTo>
                  <a:lnTo>
                    <a:pt x="1988" y="427"/>
                  </a:lnTo>
                  <a:lnTo>
                    <a:pt x="1975" y="483"/>
                  </a:lnTo>
                  <a:lnTo>
                    <a:pt x="1957" y="542"/>
                  </a:lnTo>
                  <a:lnTo>
                    <a:pt x="1940" y="607"/>
                  </a:lnTo>
                  <a:lnTo>
                    <a:pt x="1918" y="672"/>
                  </a:lnTo>
                  <a:lnTo>
                    <a:pt x="1893" y="738"/>
                  </a:lnTo>
                  <a:lnTo>
                    <a:pt x="1865" y="807"/>
                  </a:lnTo>
                  <a:lnTo>
                    <a:pt x="1835" y="875"/>
                  </a:lnTo>
                  <a:lnTo>
                    <a:pt x="1801" y="944"/>
                  </a:lnTo>
                  <a:lnTo>
                    <a:pt x="1763" y="1011"/>
                  </a:lnTo>
                  <a:lnTo>
                    <a:pt x="1721" y="1076"/>
                  </a:lnTo>
                  <a:lnTo>
                    <a:pt x="1676" y="1141"/>
                  </a:lnTo>
                  <a:lnTo>
                    <a:pt x="1626" y="1202"/>
                  </a:lnTo>
                  <a:lnTo>
                    <a:pt x="1572" y="1259"/>
                  </a:lnTo>
                  <a:lnTo>
                    <a:pt x="1514" y="1313"/>
                  </a:lnTo>
                  <a:lnTo>
                    <a:pt x="1451" y="1361"/>
                  </a:lnTo>
                  <a:lnTo>
                    <a:pt x="1383" y="1405"/>
                  </a:lnTo>
                  <a:lnTo>
                    <a:pt x="1314" y="1440"/>
                  </a:lnTo>
                  <a:lnTo>
                    <a:pt x="1244" y="1469"/>
                  </a:lnTo>
                  <a:lnTo>
                    <a:pt x="1173" y="1494"/>
                  </a:lnTo>
                  <a:lnTo>
                    <a:pt x="1098" y="1511"/>
                  </a:lnTo>
                  <a:lnTo>
                    <a:pt x="1024" y="1524"/>
                  </a:lnTo>
                  <a:lnTo>
                    <a:pt x="949" y="1532"/>
                  </a:lnTo>
                  <a:lnTo>
                    <a:pt x="875" y="1536"/>
                  </a:lnTo>
                  <a:lnTo>
                    <a:pt x="801" y="1536"/>
                  </a:lnTo>
                  <a:lnTo>
                    <a:pt x="726" y="1533"/>
                  </a:lnTo>
                  <a:lnTo>
                    <a:pt x="653" y="1527"/>
                  </a:lnTo>
                  <a:lnTo>
                    <a:pt x="583" y="1519"/>
                  </a:lnTo>
                  <a:lnTo>
                    <a:pt x="515" y="1507"/>
                  </a:lnTo>
                  <a:lnTo>
                    <a:pt x="449" y="1495"/>
                  </a:lnTo>
                  <a:lnTo>
                    <a:pt x="385" y="1481"/>
                  </a:lnTo>
                  <a:lnTo>
                    <a:pt x="325" y="1466"/>
                  </a:lnTo>
                  <a:lnTo>
                    <a:pt x="270" y="1450"/>
                  </a:lnTo>
                  <a:lnTo>
                    <a:pt x="217" y="1434"/>
                  </a:lnTo>
                  <a:lnTo>
                    <a:pt x="169" y="1419"/>
                  </a:lnTo>
                  <a:lnTo>
                    <a:pt x="127" y="1405"/>
                  </a:lnTo>
                  <a:lnTo>
                    <a:pt x="90" y="1390"/>
                  </a:lnTo>
                  <a:lnTo>
                    <a:pt x="58" y="1379"/>
                  </a:lnTo>
                  <a:lnTo>
                    <a:pt x="33" y="1368"/>
                  </a:lnTo>
                  <a:lnTo>
                    <a:pt x="16" y="1361"/>
                  </a:lnTo>
                  <a:lnTo>
                    <a:pt x="4" y="1357"/>
                  </a:lnTo>
                  <a:lnTo>
                    <a:pt x="0" y="1355"/>
                  </a:lnTo>
                  <a:lnTo>
                    <a:pt x="0" y="1349"/>
                  </a:lnTo>
                  <a:lnTo>
                    <a:pt x="3" y="1336"/>
                  </a:lnTo>
                  <a:lnTo>
                    <a:pt x="4" y="1316"/>
                  </a:lnTo>
                  <a:lnTo>
                    <a:pt x="9" y="1287"/>
                  </a:lnTo>
                  <a:lnTo>
                    <a:pt x="14" y="1250"/>
                  </a:lnTo>
                  <a:lnTo>
                    <a:pt x="22" y="1209"/>
                  </a:lnTo>
                  <a:lnTo>
                    <a:pt x="32" y="1161"/>
                  </a:lnTo>
                  <a:lnTo>
                    <a:pt x="44" y="1109"/>
                  </a:lnTo>
                  <a:lnTo>
                    <a:pt x="57" y="1053"/>
                  </a:lnTo>
                  <a:lnTo>
                    <a:pt x="73" y="993"/>
                  </a:lnTo>
                  <a:lnTo>
                    <a:pt x="92" y="929"/>
                  </a:lnTo>
                  <a:lnTo>
                    <a:pt x="114" y="865"/>
                  </a:lnTo>
                  <a:lnTo>
                    <a:pt x="138" y="798"/>
                  </a:lnTo>
                  <a:lnTo>
                    <a:pt x="166" y="729"/>
                  </a:lnTo>
                  <a:lnTo>
                    <a:pt x="197" y="661"/>
                  </a:lnTo>
                  <a:lnTo>
                    <a:pt x="230" y="592"/>
                  </a:lnTo>
                  <a:lnTo>
                    <a:pt x="268" y="525"/>
                  </a:lnTo>
                  <a:lnTo>
                    <a:pt x="311" y="459"/>
                  </a:lnTo>
                  <a:lnTo>
                    <a:pt x="356" y="395"/>
                  </a:lnTo>
                  <a:lnTo>
                    <a:pt x="405" y="334"/>
                  </a:lnTo>
                  <a:lnTo>
                    <a:pt x="459" y="277"/>
                  </a:lnTo>
                  <a:lnTo>
                    <a:pt x="518" y="223"/>
                  </a:lnTo>
                  <a:lnTo>
                    <a:pt x="580" y="175"/>
                  </a:lnTo>
                  <a:lnTo>
                    <a:pt x="647" y="131"/>
                  </a:lnTo>
                </a:path>
              </a:pathLst>
            </a:custGeom>
            <a:gradFill rotWithShape="1">
              <a:gsLst>
                <a:gs pos="0">
                  <a:srgbClr val="FFCC00">
                    <a:gamma/>
                    <a:tint val="33333"/>
                    <a:invGamma/>
                  </a:srgbClr>
                </a:gs>
                <a:gs pos="100000">
                  <a:srgbClr val="FFCC00"/>
                </a:gs>
              </a:gsLst>
              <a:lin ang="18900000" scaled="1"/>
            </a:gradFill>
            <a:ln w="38100" cmpd="sng">
              <a:solidFill>
                <a:srgbClr val="FFFFFF"/>
              </a:solidFill>
              <a:prstDash val="solid"/>
              <a:round/>
              <a:headEnd/>
              <a:tailEnd/>
            </a:ln>
            <a:effectLst>
              <a:outerShdw dist="135003" dir="2928844" algn="ctr" rotWithShape="0">
                <a:srgbClr val="B2B2B2">
                  <a:alpha val="50000"/>
                </a:srgbClr>
              </a:outerShdw>
            </a:effectLst>
          </p:spPr>
          <p:txBody>
            <a:bodyPr/>
            <a:lstStyle/>
            <a:p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0" name="Text Box 15"/>
            <p:cNvSpPr txBox="1">
              <a:spLocks noChangeArrowheads="1"/>
            </p:cNvSpPr>
            <p:nvPr/>
          </p:nvSpPr>
          <p:spPr bwMode="gray">
            <a:xfrm>
              <a:off x="5798227" y="2612558"/>
              <a:ext cx="670090" cy="105803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5400" b="1" i="1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2</a:t>
              </a:r>
            </a:p>
          </p:txBody>
        </p:sp>
      </p:grpSp>
      <p:grpSp>
        <p:nvGrpSpPr>
          <p:cNvPr id="10" name="Group 4"/>
          <p:cNvGrpSpPr/>
          <p:nvPr/>
        </p:nvGrpSpPr>
        <p:grpSpPr>
          <a:xfrm>
            <a:off x="3686726" y="950960"/>
            <a:ext cx="1494874" cy="2590426"/>
            <a:chOff x="3505200" y="762000"/>
            <a:chExt cx="1886743" cy="2968345"/>
          </a:xfrm>
        </p:grpSpPr>
        <p:sp>
          <p:nvSpPr>
            <p:cNvPr id="14" name="Freeform 5">
              <a:hlinkClick r:id="rId8" action="ppaction://hlinksldjump"/>
            </p:cNvPr>
            <p:cNvSpPr>
              <a:spLocks/>
            </p:cNvSpPr>
            <p:nvPr/>
          </p:nvSpPr>
          <p:spPr bwMode="gray">
            <a:xfrm>
              <a:off x="3505200" y="762000"/>
              <a:ext cx="1886743" cy="2968345"/>
            </a:xfrm>
            <a:custGeom>
              <a:avLst/>
              <a:gdLst>
                <a:gd name="T0" fmla="*/ 1467 w 1470"/>
                <a:gd name="T1" fmla="*/ 1246 h 2346"/>
                <a:gd name="T2" fmla="*/ 1444 w 1470"/>
                <a:gd name="T3" fmla="*/ 1390 h 2346"/>
                <a:gd name="T4" fmla="*/ 1400 w 1470"/>
                <a:gd name="T5" fmla="*/ 1529 h 2346"/>
                <a:gd name="T6" fmla="*/ 1339 w 1470"/>
                <a:gd name="T7" fmla="*/ 1662 h 2346"/>
                <a:gd name="T8" fmla="*/ 1267 w 1470"/>
                <a:gd name="T9" fmla="*/ 1784 h 2346"/>
                <a:gd name="T10" fmla="*/ 1187 w 1470"/>
                <a:gd name="T11" fmla="*/ 1898 h 2346"/>
                <a:gd name="T12" fmla="*/ 1102 w 1470"/>
                <a:gd name="T13" fmla="*/ 2002 h 2346"/>
                <a:gd name="T14" fmla="*/ 1019 w 1470"/>
                <a:gd name="T15" fmla="*/ 2094 h 2346"/>
                <a:gd name="T16" fmla="*/ 939 w 1470"/>
                <a:gd name="T17" fmla="*/ 2174 h 2346"/>
                <a:gd name="T18" fmla="*/ 866 w 1470"/>
                <a:gd name="T19" fmla="*/ 2239 h 2346"/>
                <a:gd name="T20" fmla="*/ 806 w 1470"/>
                <a:gd name="T21" fmla="*/ 2290 h 2346"/>
                <a:gd name="T22" fmla="*/ 763 w 1470"/>
                <a:gd name="T23" fmla="*/ 2325 h 2346"/>
                <a:gd name="T24" fmla="*/ 739 w 1470"/>
                <a:gd name="T25" fmla="*/ 2343 h 2346"/>
                <a:gd name="T26" fmla="*/ 732 w 1470"/>
                <a:gd name="T27" fmla="*/ 2343 h 2346"/>
                <a:gd name="T28" fmla="*/ 709 w 1470"/>
                <a:gd name="T29" fmla="*/ 2325 h 2346"/>
                <a:gd name="T30" fmla="*/ 665 w 1470"/>
                <a:gd name="T31" fmla="*/ 2290 h 2346"/>
                <a:gd name="T32" fmla="*/ 604 w 1470"/>
                <a:gd name="T33" fmla="*/ 2239 h 2346"/>
                <a:gd name="T34" fmla="*/ 532 w 1470"/>
                <a:gd name="T35" fmla="*/ 2174 h 2346"/>
                <a:gd name="T36" fmla="*/ 452 w 1470"/>
                <a:gd name="T37" fmla="*/ 2094 h 2346"/>
                <a:gd name="T38" fmla="*/ 367 w 1470"/>
                <a:gd name="T39" fmla="*/ 2002 h 2346"/>
                <a:gd name="T40" fmla="*/ 284 w 1470"/>
                <a:gd name="T41" fmla="*/ 1898 h 2346"/>
                <a:gd name="T42" fmla="*/ 204 w 1470"/>
                <a:gd name="T43" fmla="*/ 1784 h 2346"/>
                <a:gd name="T44" fmla="*/ 131 w 1470"/>
                <a:gd name="T45" fmla="*/ 1662 h 2346"/>
                <a:gd name="T46" fmla="*/ 71 w 1470"/>
                <a:gd name="T47" fmla="*/ 1529 h 2346"/>
                <a:gd name="T48" fmla="*/ 27 w 1470"/>
                <a:gd name="T49" fmla="*/ 1390 h 2346"/>
                <a:gd name="T50" fmla="*/ 4 w 1470"/>
                <a:gd name="T51" fmla="*/ 1246 h 2346"/>
                <a:gd name="T52" fmla="*/ 4 w 1470"/>
                <a:gd name="T53" fmla="*/ 1098 h 2346"/>
                <a:gd name="T54" fmla="*/ 27 w 1470"/>
                <a:gd name="T55" fmla="*/ 954 h 2346"/>
                <a:gd name="T56" fmla="*/ 71 w 1470"/>
                <a:gd name="T57" fmla="*/ 815 h 2346"/>
                <a:gd name="T58" fmla="*/ 131 w 1470"/>
                <a:gd name="T59" fmla="*/ 684 h 2346"/>
                <a:gd name="T60" fmla="*/ 204 w 1470"/>
                <a:gd name="T61" fmla="*/ 560 h 2346"/>
                <a:gd name="T62" fmla="*/ 284 w 1470"/>
                <a:gd name="T63" fmla="*/ 446 h 2346"/>
                <a:gd name="T64" fmla="*/ 367 w 1470"/>
                <a:gd name="T65" fmla="*/ 343 h 2346"/>
                <a:gd name="T66" fmla="*/ 452 w 1470"/>
                <a:gd name="T67" fmla="*/ 251 h 2346"/>
                <a:gd name="T68" fmla="*/ 532 w 1470"/>
                <a:gd name="T69" fmla="*/ 170 h 2346"/>
                <a:gd name="T70" fmla="*/ 604 w 1470"/>
                <a:gd name="T71" fmla="*/ 105 h 2346"/>
                <a:gd name="T72" fmla="*/ 665 w 1470"/>
                <a:gd name="T73" fmla="*/ 55 h 2346"/>
                <a:gd name="T74" fmla="*/ 709 w 1470"/>
                <a:gd name="T75" fmla="*/ 19 h 2346"/>
                <a:gd name="T76" fmla="*/ 732 w 1470"/>
                <a:gd name="T77" fmla="*/ 1 h 2346"/>
                <a:gd name="T78" fmla="*/ 739 w 1470"/>
                <a:gd name="T79" fmla="*/ 1 h 2346"/>
                <a:gd name="T80" fmla="*/ 763 w 1470"/>
                <a:gd name="T81" fmla="*/ 19 h 2346"/>
                <a:gd name="T82" fmla="*/ 806 w 1470"/>
                <a:gd name="T83" fmla="*/ 55 h 2346"/>
                <a:gd name="T84" fmla="*/ 866 w 1470"/>
                <a:gd name="T85" fmla="*/ 105 h 2346"/>
                <a:gd name="T86" fmla="*/ 939 w 1470"/>
                <a:gd name="T87" fmla="*/ 170 h 2346"/>
                <a:gd name="T88" fmla="*/ 1019 w 1470"/>
                <a:gd name="T89" fmla="*/ 251 h 2346"/>
                <a:gd name="T90" fmla="*/ 1102 w 1470"/>
                <a:gd name="T91" fmla="*/ 343 h 2346"/>
                <a:gd name="T92" fmla="*/ 1187 w 1470"/>
                <a:gd name="T93" fmla="*/ 446 h 2346"/>
                <a:gd name="T94" fmla="*/ 1267 w 1470"/>
                <a:gd name="T95" fmla="*/ 560 h 2346"/>
                <a:gd name="T96" fmla="*/ 1339 w 1470"/>
                <a:gd name="T97" fmla="*/ 684 h 2346"/>
                <a:gd name="T98" fmla="*/ 1400 w 1470"/>
                <a:gd name="T99" fmla="*/ 815 h 2346"/>
                <a:gd name="T100" fmla="*/ 1444 w 1470"/>
                <a:gd name="T101" fmla="*/ 954 h 2346"/>
                <a:gd name="T102" fmla="*/ 1467 w 1470"/>
                <a:gd name="T103" fmla="*/ 1098 h 23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70" h="2346">
                  <a:moveTo>
                    <a:pt x="1470" y="1173"/>
                  </a:moveTo>
                  <a:lnTo>
                    <a:pt x="1467" y="1246"/>
                  </a:lnTo>
                  <a:lnTo>
                    <a:pt x="1458" y="1319"/>
                  </a:lnTo>
                  <a:lnTo>
                    <a:pt x="1444" y="1390"/>
                  </a:lnTo>
                  <a:lnTo>
                    <a:pt x="1423" y="1462"/>
                  </a:lnTo>
                  <a:lnTo>
                    <a:pt x="1400" y="1529"/>
                  </a:lnTo>
                  <a:lnTo>
                    <a:pt x="1371" y="1596"/>
                  </a:lnTo>
                  <a:lnTo>
                    <a:pt x="1339" y="1662"/>
                  </a:lnTo>
                  <a:lnTo>
                    <a:pt x="1305" y="1724"/>
                  </a:lnTo>
                  <a:lnTo>
                    <a:pt x="1267" y="1784"/>
                  </a:lnTo>
                  <a:lnTo>
                    <a:pt x="1228" y="1843"/>
                  </a:lnTo>
                  <a:lnTo>
                    <a:pt x="1187" y="1898"/>
                  </a:lnTo>
                  <a:lnTo>
                    <a:pt x="1145" y="1952"/>
                  </a:lnTo>
                  <a:lnTo>
                    <a:pt x="1102" y="2002"/>
                  </a:lnTo>
                  <a:lnTo>
                    <a:pt x="1060" y="2050"/>
                  </a:lnTo>
                  <a:lnTo>
                    <a:pt x="1019" y="2094"/>
                  </a:lnTo>
                  <a:lnTo>
                    <a:pt x="978" y="2134"/>
                  </a:lnTo>
                  <a:lnTo>
                    <a:pt x="939" y="2174"/>
                  </a:lnTo>
                  <a:lnTo>
                    <a:pt x="901" y="2207"/>
                  </a:lnTo>
                  <a:lnTo>
                    <a:pt x="866" y="2239"/>
                  </a:lnTo>
                  <a:lnTo>
                    <a:pt x="835" y="2266"/>
                  </a:lnTo>
                  <a:lnTo>
                    <a:pt x="806" y="2290"/>
                  </a:lnTo>
                  <a:lnTo>
                    <a:pt x="783" y="2309"/>
                  </a:lnTo>
                  <a:lnTo>
                    <a:pt x="763" y="2325"/>
                  </a:lnTo>
                  <a:lnTo>
                    <a:pt x="748" y="2336"/>
                  </a:lnTo>
                  <a:lnTo>
                    <a:pt x="739" y="2343"/>
                  </a:lnTo>
                  <a:lnTo>
                    <a:pt x="735" y="2346"/>
                  </a:lnTo>
                  <a:lnTo>
                    <a:pt x="732" y="2343"/>
                  </a:lnTo>
                  <a:lnTo>
                    <a:pt x="723" y="2336"/>
                  </a:lnTo>
                  <a:lnTo>
                    <a:pt x="709" y="2325"/>
                  </a:lnTo>
                  <a:lnTo>
                    <a:pt x="688" y="2309"/>
                  </a:lnTo>
                  <a:lnTo>
                    <a:pt x="665" y="2290"/>
                  </a:lnTo>
                  <a:lnTo>
                    <a:pt x="636" y="2266"/>
                  </a:lnTo>
                  <a:lnTo>
                    <a:pt x="604" y="2239"/>
                  </a:lnTo>
                  <a:lnTo>
                    <a:pt x="570" y="2207"/>
                  </a:lnTo>
                  <a:lnTo>
                    <a:pt x="532" y="2174"/>
                  </a:lnTo>
                  <a:lnTo>
                    <a:pt x="493" y="2134"/>
                  </a:lnTo>
                  <a:lnTo>
                    <a:pt x="452" y="2094"/>
                  </a:lnTo>
                  <a:lnTo>
                    <a:pt x="410" y="2050"/>
                  </a:lnTo>
                  <a:lnTo>
                    <a:pt x="367" y="2002"/>
                  </a:lnTo>
                  <a:lnTo>
                    <a:pt x="325" y="1952"/>
                  </a:lnTo>
                  <a:lnTo>
                    <a:pt x="284" y="1898"/>
                  </a:lnTo>
                  <a:lnTo>
                    <a:pt x="243" y="1843"/>
                  </a:lnTo>
                  <a:lnTo>
                    <a:pt x="204" y="1784"/>
                  </a:lnTo>
                  <a:lnTo>
                    <a:pt x="166" y="1724"/>
                  </a:lnTo>
                  <a:lnTo>
                    <a:pt x="131" y="1662"/>
                  </a:lnTo>
                  <a:lnTo>
                    <a:pt x="100" y="1596"/>
                  </a:lnTo>
                  <a:lnTo>
                    <a:pt x="71" y="1529"/>
                  </a:lnTo>
                  <a:lnTo>
                    <a:pt x="48" y="1462"/>
                  </a:lnTo>
                  <a:lnTo>
                    <a:pt x="27" y="1390"/>
                  </a:lnTo>
                  <a:lnTo>
                    <a:pt x="13" y="1319"/>
                  </a:lnTo>
                  <a:lnTo>
                    <a:pt x="4" y="1246"/>
                  </a:lnTo>
                  <a:lnTo>
                    <a:pt x="0" y="1173"/>
                  </a:lnTo>
                  <a:lnTo>
                    <a:pt x="4" y="1098"/>
                  </a:lnTo>
                  <a:lnTo>
                    <a:pt x="13" y="1025"/>
                  </a:lnTo>
                  <a:lnTo>
                    <a:pt x="27" y="954"/>
                  </a:lnTo>
                  <a:lnTo>
                    <a:pt x="48" y="884"/>
                  </a:lnTo>
                  <a:lnTo>
                    <a:pt x="71" y="815"/>
                  </a:lnTo>
                  <a:lnTo>
                    <a:pt x="100" y="748"/>
                  </a:lnTo>
                  <a:lnTo>
                    <a:pt x="131" y="684"/>
                  </a:lnTo>
                  <a:lnTo>
                    <a:pt x="166" y="621"/>
                  </a:lnTo>
                  <a:lnTo>
                    <a:pt x="204" y="560"/>
                  </a:lnTo>
                  <a:lnTo>
                    <a:pt x="243" y="502"/>
                  </a:lnTo>
                  <a:lnTo>
                    <a:pt x="284" y="446"/>
                  </a:lnTo>
                  <a:lnTo>
                    <a:pt x="325" y="394"/>
                  </a:lnTo>
                  <a:lnTo>
                    <a:pt x="367" y="343"/>
                  </a:lnTo>
                  <a:lnTo>
                    <a:pt x="410" y="294"/>
                  </a:lnTo>
                  <a:lnTo>
                    <a:pt x="452" y="251"/>
                  </a:lnTo>
                  <a:lnTo>
                    <a:pt x="493" y="210"/>
                  </a:lnTo>
                  <a:lnTo>
                    <a:pt x="532" y="170"/>
                  </a:lnTo>
                  <a:lnTo>
                    <a:pt x="570" y="137"/>
                  </a:lnTo>
                  <a:lnTo>
                    <a:pt x="604" y="105"/>
                  </a:lnTo>
                  <a:lnTo>
                    <a:pt x="636" y="79"/>
                  </a:lnTo>
                  <a:lnTo>
                    <a:pt x="665" y="55"/>
                  </a:lnTo>
                  <a:lnTo>
                    <a:pt x="688" y="35"/>
                  </a:lnTo>
                  <a:lnTo>
                    <a:pt x="709" y="19"/>
                  </a:lnTo>
                  <a:lnTo>
                    <a:pt x="723" y="9"/>
                  </a:lnTo>
                  <a:lnTo>
                    <a:pt x="732" y="1"/>
                  </a:lnTo>
                  <a:lnTo>
                    <a:pt x="735" y="0"/>
                  </a:lnTo>
                  <a:lnTo>
                    <a:pt x="739" y="1"/>
                  </a:lnTo>
                  <a:lnTo>
                    <a:pt x="748" y="9"/>
                  </a:lnTo>
                  <a:lnTo>
                    <a:pt x="763" y="19"/>
                  </a:lnTo>
                  <a:lnTo>
                    <a:pt x="783" y="35"/>
                  </a:lnTo>
                  <a:lnTo>
                    <a:pt x="806" y="55"/>
                  </a:lnTo>
                  <a:lnTo>
                    <a:pt x="835" y="79"/>
                  </a:lnTo>
                  <a:lnTo>
                    <a:pt x="866" y="105"/>
                  </a:lnTo>
                  <a:lnTo>
                    <a:pt x="901" y="137"/>
                  </a:lnTo>
                  <a:lnTo>
                    <a:pt x="939" y="170"/>
                  </a:lnTo>
                  <a:lnTo>
                    <a:pt x="978" y="210"/>
                  </a:lnTo>
                  <a:lnTo>
                    <a:pt x="1019" y="251"/>
                  </a:lnTo>
                  <a:lnTo>
                    <a:pt x="1060" y="294"/>
                  </a:lnTo>
                  <a:lnTo>
                    <a:pt x="1102" y="343"/>
                  </a:lnTo>
                  <a:lnTo>
                    <a:pt x="1145" y="394"/>
                  </a:lnTo>
                  <a:lnTo>
                    <a:pt x="1187" y="446"/>
                  </a:lnTo>
                  <a:lnTo>
                    <a:pt x="1228" y="502"/>
                  </a:lnTo>
                  <a:lnTo>
                    <a:pt x="1267" y="560"/>
                  </a:lnTo>
                  <a:lnTo>
                    <a:pt x="1305" y="621"/>
                  </a:lnTo>
                  <a:lnTo>
                    <a:pt x="1339" y="684"/>
                  </a:lnTo>
                  <a:lnTo>
                    <a:pt x="1371" y="748"/>
                  </a:lnTo>
                  <a:lnTo>
                    <a:pt x="1400" y="815"/>
                  </a:lnTo>
                  <a:lnTo>
                    <a:pt x="1423" y="884"/>
                  </a:lnTo>
                  <a:lnTo>
                    <a:pt x="1444" y="954"/>
                  </a:lnTo>
                  <a:lnTo>
                    <a:pt x="1458" y="1025"/>
                  </a:lnTo>
                  <a:lnTo>
                    <a:pt x="1467" y="1098"/>
                  </a:lnTo>
                  <a:lnTo>
                    <a:pt x="1470" y="1173"/>
                  </a:lnTo>
                </a:path>
              </a:pathLst>
            </a:custGeom>
            <a:gradFill rotWithShape="1">
              <a:gsLst>
                <a:gs pos="0">
                  <a:srgbClr val="53B749"/>
                </a:gs>
                <a:gs pos="100000">
                  <a:srgbClr val="53B749">
                    <a:gamma/>
                    <a:tint val="33333"/>
                    <a:invGamma/>
                  </a:srgbClr>
                </a:gs>
              </a:gsLst>
              <a:lin ang="5400000" scaled="1"/>
            </a:gradFill>
            <a:ln w="38100" cmpd="sng">
              <a:solidFill>
                <a:srgbClr val="FFFFFF"/>
              </a:solidFill>
              <a:prstDash val="solid"/>
              <a:round/>
              <a:headEnd/>
              <a:tailEnd/>
            </a:ln>
            <a:effectLst>
              <a:outerShdw dist="135003" dir="2928844" algn="ctr" rotWithShape="0">
                <a:srgbClr val="B2B2B2">
                  <a:alpha val="50000"/>
                </a:srgbClr>
              </a:outerShdw>
            </a:effectLst>
          </p:spPr>
          <p:txBody>
            <a:bodyPr/>
            <a:lstStyle/>
            <a:p>
              <a:endParaRPr lang="en-US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2" name="Text Box 15"/>
            <p:cNvSpPr txBox="1">
              <a:spLocks noChangeArrowheads="1"/>
            </p:cNvSpPr>
            <p:nvPr/>
          </p:nvSpPr>
          <p:spPr bwMode="gray">
            <a:xfrm>
              <a:off x="4267200" y="1411381"/>
              <a:ext cx="670090" cy="105803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5400" b="1" i="1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1</a:t>
              </a:r>
            </a:p>
          </p:txBody>
        </p:sp>
      </p:grpSp>
      <p:grpSp>
        <p:nvGrpSpPr>
          <p:cNvPr id="11" name="Group 6"/>
          <p:cNvGrpSpPr/>
          <p:nvPr/>
        </p:nvGrpSpPr>
        <p:grpSpPr>
          <a:xfrm>
            <a:off x="4416670" y="2169286"/>
            <a:ext cx="2562642" cy="1412114"/>
            <a:chOff x="4614184" y="2362200"/>
            <a:chExt cx="3234416" cy="1618129"/>
          </a:xfrm>
        </p:grpSpPr>
        <p:sp>
          <p:nvSpPr>
            <p:cNvPr id="25" name="Freeform 10"/>
            <p:cNvSpPr>
              <a:spLocks/>
            </p:cNvSpPr>
            <p:nvPr/>
          </p:nvSpPr>
          <p:spPr bwMode="gray">
            <a:xfrm rot="21131375">
              <a:off x="4614184" y="2362200"/>
              <a:ext cx="3234416" cy="1618129"/>
            </a:xfrm>
            <a:custGeom>
              <a:avLst/>
              <a:gdLst>
                <a:gd name="T0" fmla="*/ 716 w 2032"/>
                <a:gd name="T1" fmla="*/ 96 h 1536"/>
                <a:gd name="T2" fmla="*/ 859 w 2032"/>
                <a:gd name="T3" fmla="*/ 43 h 1536"/>
                <a:gd name="T4" fmla="*/ 1008 w 2032"/>
                <a:gd name="T5" fmla="*/ 11 h 1536"/>
                <a:gd name="T6" fmla="*/ 1157 w 2032"/>
                <a:gd name="T7" fmla="*/ 0 h 1536"/>
                <a:gd name="T8" fmla="*/ 1305 w 2032"/>
                <a:gd name="T9" fmla="*/ 3 h 1536"/>
                <a:gd name="T10" fmla="*/ 1448 w 2032"/>
                <a:gd name="T11" fmla="*/ 17 h 1536"/>
                <a:gd name="T12" fmla="*/ 1582 w 2032"/>
                <a:gd name="T13" fmla="*/ 42 h 1536"/>
                <a:gd name="T14" fmla="*/ 1706 w 2032"/>
                <a:gd name="T15" fmla="*/ 70 h 1536"/>
                <a:gd name="T16" fmla="*/ 1814 w 2032"/>
                <a:gd name="T17" fmla="*/ 102 h 1536"/>
                <a:gd name="T18" fmla="*/ 1905 w 2032"/>
                <a:gd name="T19" fmla="*/ 131 h 1536"/>
                <a:gd name="T20" fmla="*/ 1972 w 2032"/>
                <a:gd name="T21" fmla="*/ 157 h 1536"/>
                <a:gd name="T22" fmla="*/ 2016 w 2032"/>
                <a:gd name="T23" fmla="*/ 175 h 1536"/>
                <a:gd name="T24" fmla="*/ 2032 w 2032"/>
                <a:gd name="T25" fmla="*/ 182 h 1536"/>
                <a:gd name="T26" fmla="*/ 2029 w 2032"/>
                <a:gd name="T27" fmla="*/ 200 h 1536"/>
                <a:gd name="T28" fmla="*/ 2021 w 2032"/>
                <a:gd name="T29" fmla="*/ 249 h 1536"/>
                <a:gd name="T30" fmla="*/ 2008 w 2032"/>
                <a:gd name="T31" fmla="*/ 327 h 1536"/>
                <a:gd name="T32" fmla="*/ 1988 w 2032"/>
                <a:gd name="T33" fmla="*/ 427 h 1536"/>
                <a:gd name="T34" fmla="*/ 1957 w 2032"/>
                <a:gd name="T35" fmla="*/ 542 h 1536"/>
                <a:gd name="T36" fmla="*/ 1918 w 2032"/>
                <a:gd name="T37" fmla="*/ 672 h 1536"/>
                <a:gd name="T38" fmla="*/ 1865 w 2032"/>
                <a:gd name="T39" fmla="*/ 807 h 1536"/>
                <a:gd name="T40" fmla="*/ 1801 w 2032"/>
                <a:gd name="T41" fmla="*/ 944 h 1536"/>
                <a:gd name="T42" fmla="*/ 1721 w 2032"/>
                <a:gd name="T43" fmla="*/ 1076 h 1536"/>
                <a:gd name="T44" fmla="*/ 1626 w 2032"/>
                <a:gd name="T45" fmla="*/ 1202 h 1536"/>
                <a:gd name="T46" fmla="*/ 1514 w 2032"/>
                <a:gd name="T47" fmla="*/ 1313 h 1536"/>
                <a:gd name="T48" fmla="*/ 1383 w 2032"/>
                <a:gd name="T49" fmla="*/ 1405 h 1536"/>
                <a:gd name="T50" fmla="*/ 1244 w 2032"/>
                <a:gd name="T51" fmla="*/ 1469 h 1536"/>
                <a:gd name="T52" fmla="*/ 1098 w 2032"/>
                <a:gd name="T53" fmla="*/ 1511 h 1536"/>
                <a:gd name="T54" fmla="*/ 949 w 2032"/>
                <a:gd name="T55" fmla="*/ 1532 h 1536"/>
                <a:gd name="T56" fmla="*/ 801 w 2032"/>
                <a:gd name="T57" fmla="*/ 1536 h 1536"/>
                <a:gd name="T58" fmla="*/ 653 w 2032"/>
                <a:gd name="T59" fmla="*/ 1527 h 1536"/>
                <a:gd name="T60" fmla="*/ 515 w 2032"/>
                <a:gd name="T61" fmla="*/ 1507 h 1536"/>
                <a:gd name="T62" fmla="*/ 385 w 2032"/>
                <a:gd name="T63" fmla="*/ 1481 h 1536"/>
                <a:gd name="T64" fmla="*/ 270 w 2032"/>
                <a:gd name="T65" fmla="*/ 1450 h 1536"/>
                <a:gd name="T66" fmla="*/ 169 w 2032"/>
                <a:gd name="T67" fmla="*/ 1419 h 1536"/>
                <a:gd name="T68" fmla="*/ 90 w 2032"/>
                <a:gd name="T69" fmla="*/ 1390 h 1536"/>
                <a:gd name="T70" fmla="*/ 33 w 2032"/>
                <a:gd name="T71" fmla="*/ 1368 h 1536"/>
                <a:gd name="T72" fmla="*/ 4 w 2032"/>
                <a:gd name="T73" fmla="*/ 1357 h 1536"/>
                <a:gd name="T74" fmla="*/ 0 w 2032"/>
                <a:gd name="T75" fmla="*/ 1349 h 1536"/>
                <a:gd name="T76" fmla="*/ 4 w 2032"/>
                <a:gd name="T77" fmla="*/ 1316 h 1536"/>
                <a:gd name="T78" fmla="*/ 14 w 2032"/>
                <a:gd name="T79" fmla="*/ 1250 h 1536"/>
                <a:gd name="T80" fmla="*/ 32 w 2032"/>
                <a:gd name="T81" fmla="*/ 1161 h 1536"/>
                <a:gd name="T82" fmla="*/ 57 w 2032"/>
                <a:gd name="T83" fmla="*/ 1053 h 1536"/>
                <a:gd name="T84" fmla="*/ 92 w 2032"/>
                <a:gd name="T85" fmla="*/ 929 h 1536"/>
                <a:gd name="T86" fmla="*/ 138 w 2032"/>
                <a:gd name="T87" fmla="*/ 798 h 1536"/>
                <a:gd name="T88" fmla="*/ 197 w 2032"/>
                <a:gd name="T89" fmla="*/ 661 h 1536"/>
                <a:gd name="T90" fmla="*/ 268 w 2032"/>
                <a:gd name="T91" fmla="*/ 525 h 1536"/>
                <a:gd name="T92" fmla="*/ 356 w 2032"/>
                <a:gd name="T93" fmla="*/ 395 h 1536"/>
                <a:gd name="T94" fmla="*/ 459 w 2032"/>
                <a:gd name="T95" fmla="*/ 277 h 1536"/>
                <a:gd name="T96" fmla="*/ 580 w 2032"/>
                <a:gd name="T97" fmla="*/ 175 h 15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2032" h="1536">
                  <a:moveTo>
                    <a:pt x="647" y="131"/>
                  </a:moveTo>
                  <a:lnTo>
                    <a:pt x="716" y="96"/>
                  </a:lnTo>
                  <a:lnTo>
                    <a:pt x="787" y="67"/>
                  </a:lnTo>
                  <a:lnTo>
                    <a:pt x="859" y="43"/>
                  </a:lnTo>
                  <a:lnTo>
                    <a:pt x="933" y="25"/>
                  </a:lnTo>
                  <a:lnTo>
                    <a:pt x="1008" y="11"/>
                  </a:lnTo>
                  <a:lnTo>
                    <a:pt x="1082" y="4"/>
                  </a:lnTo>
                  <a:lnTo>
                    <a:pt x="1157" y="0"/>
                  </a:lnTo>
                  <a:lnTo>
                    <a:pt x="1231" y="0"/>
                  </a:lnTo>
                  <a:lnTo>
                    <a:pt x="1305" y="3"/>
                  </a:lnTo>
                  <a:lnTo>
                    <a:pt x="1377" y="8"/>
                  </a:lnTo>
                  <a:lnTo>
                    <a:pt x="1448" y="17"/>
                  </a:lnTo>
                  <a:lnTo>
                    <a:pt x="1517" y="29"/>
                  </a:lnTo>
                  <a:lnTo>
                    <a:pt x="1582" y="42"/>
                  </a:lnTo>
                  <a:lnTo>
                    <a:pt x="1647" y="55"/>
                  </a:lnTo>
                  <a:lnTo>
                    <a:pt x="1706" y="70"/>
                  </a:lnTo>
                  <a:lnTo>
                    <a:pt x="1762" y="86"/>
                  </a:lnTo>
                  <a:lnTo>
                    <a:pt x="1814" y="102"/>
                  </a:lnTo>
                  <a:lnTo>
                    <a:pt x="1861" y="116"/>
                  </a:lnTo>
                  <a:lnTo>
                    <a:pt x="1905" y="131"/>
                  </a:lnTo>
                  <a:lnTo>
                    <a:pt x="1941" y="146"/>
                  </a:lnTo>
                  <a:lnTo>
                    <a:pt x="1972" y="157"/>
                  </a:lnTo>
                  <a:lnTo>
                    <a:pt x="1998" y="167"/>
                  </a:lnTo>
                  <a:lnTo>
                    <a:pt x="2016" y="175"/>
                  </a:lnTo>
                  <a:lnTo>
                    <a:pt x="2027" y="179"/>
                  </a:lnTo>
                  <a:lnTo>
                    <a:pt x="2032" y="182"/>
                  </a:lnTo>
                  <a:lnTo>
                    <a:pt x="2030" y="186"/>
                  </a:lnTo>
                  <a:lnTo>
                    <a:pt x="2029" y="200"/>
                  </a:lnTo>
                  <a:lnTo>
                    <a:pt x="2026" y="220"/>
                  </a:lnTo>
                  <a:lnTo>
                    <a:pt x="2021" y="249"/>
                  </a:lnTo>
                  <a:lnTo>
                    <a:pt x="2017" y="286"/>
                  </a:lnTo>
                  <a:lnTo>
                    <a:pt x="2008" y="327"/>
                  </a:lnTo>
                  <a:lnTo>
                    <a:pt x="2000" y="375"/>
                  </a:lnTo>
                  <a:lnTo>
                    <a:pt x="1988" y="427"/>
                  </a:lnTo>
                  <a:lnTo>
                    <a:pt x="1975" y="483"/>
                  </a:lnTo>
                  <a:lnTo>
                    <a:pt x="1957" y="542"/>
                  </a:lnTo>
                  <a:lnTo>
                    <a:pt x="1940" y="607"/>
                  </a:lnTo>
                  <a:lnTo>
                    <a:pt x="1918" y="672"/>
                  </a:lnTo>
                  <a:lnTo>
                    <a:pt x="1893" y="738"/>
                  </a:lnTo>
                  <a:lnTo>
                    <a:pt x="1865" y="807"/>
                  </a:lnTo>
                  <a:lnTo>
                    <a:pt x="1835" y="875"/>
                  </a:lnTo>
                  <a:lnTo>
                    <a:pt x="1801" y="944"/>
                  </a:lnTo>
                  <a:lnTo>
                    <a:pt x="1763" y="1011"/>
                  </a:lnTo>
                  <a:lnTo>
                    <a:pt x="1721" y="1076"/>
                  </a:lnTo>
                  <a:lnTo>
                    <a:pt x="1676" y="1141"/>
                  </a:lnTo>
                  <a:lnTo>
                    <a:pt x="1626" y="1202"/>
                  </a:lnTo>
                  <a:lnTo>
                    <a:pt x="1572" y="1259"/>
                  </a:lnTo>
                  <a:lnTo>
                    <a:pt x="1514" y="1313"/>
                  </a:lnTo>
                  <a:lnTo>
                    <a:pt x="1451" y="1361"/>
                  </a:lnTo>
                  <a:lnTo>
                    <a:pt x="1383" y="1405"/>
                  </a:lnTo>
                  <a:lnTo>
                    <a:pt x="1314" y="1440"/>
                  </a:lnTo>
                  <a:lnTo>
                    <a:pt x="1244" y="1469"/>
                  </a:lnTo>
                  <a:lnTo>
                    <a:pt x="1173" y="1494"/>
                  </a:lnTo>
                  <a:lnTo>
                    <a:pt x="1098" y="1511"/>
                  </a:lnTo>
                  <a:lnTo>
                    <a:pt x="1024" y="1524"/>
                  </a:lnTo>
                  <a:lnTo>
                    <a:pt x="949" y="1532"/>
                  </a:lnTo>
                  <a:lnTo>
                    <a:pt x="875" y="1536"/>
                  </a:lnTo>
                  <a:lnTo>
                    <a:pt x="801" y="1536"/>
                  </a:lnTo>
                  <a:lnTo>
                    <a:pt x="726" y="1533"/>
                  </a:lnTo>
                  <a:lnTo>
                    <a:pt x="653" y="1527"/>
                  </a:lnTo>
                  <a:lnTo>
                    <a:pt x="583" y="1519"/>
                  </a:lnTo>
                  <a:lnTo>
                    <a:pt x="515" y="1507"/>
                  </a:lnTo>
                  <a:lnTo>
                    <a:pt x="449" y="1495"/>
                  </a:lnTo>
                  <a:lnTo>
                    <a:pt x="385" y="1481"/>
                  </a:lnTo>
                  <a:lnTo>
                    <a:pt x="325" y="1466"/>
                  </a:lnTo>
                  <a:lnTo>
                    <a:pt x="270" y="1450"/>
                  </a:lnTo>
                  <a:lnTo>
                    <a:pt x="217" y="1434"/>
                  </a:lnTo>
                  <a:lnTo>
                    <a:pt x="169" y="1419"/>
                  </a:lnTo>
                  <a:lnTo>
                    <a:pt x="127" y="1405"/>
                  </a:lnTo>
                  <a:lnTo>
                    <a:pt x="90" y="1390"/>
                  </a:lnTo>
                  <a:lnTo>
                    <a:pt x="58" y="1379"/>
                  </a:lnTo>
                  <a:lnTo>
                    <a:pt x="33" y="1368"/>
                  </a:lnTo>
                  <a:lnTo>
                    <a:pt x="16" y="1361"/>
                  </a:lnTo>
                  <a:lnTo>
                    <a:pt x="4" y="1357"/>
                  </a:lnTo>
                  <a:lnTo>
                    <a:pt x="0" y="1355"/>
                  </a:lnTo>
                  <a:lnTo>
                    <a:pt x="0" y="1349"/>
                  </a:lnTo>
                  <a:lnTo>
                    <a:pt x="3" y="1336"/>
                  </a:lnTo>
                  <a:lnTo>
                    <a:pt x="4" y="1316"/>
                  </a:lnTo>
                  <a:lnTo>
                    <a:pt x="9" y="1287"/>
                  </a:lnTo>
                  <a:lnTo>
                    <a:pt x="14" y="1250"/>
                  </a:lnTo>
                  <a:lnTo>
                    <a:pt x="22" y="1209"/>
                  </a:lnTo>
                  <a:lnTo>
                    <a:pt x="32" y="1161"/>
                  </a:lnTo>
                  <a:lnTo>
                    <a:pt x="44" y="1109"/>
                  </a:lnTo>
                  <a:lnTo>
                    <a:pt x="57" y="1053"/>
                  </a:lnTo>
                  <a:lnTo>
                    <a:pt x="73" y="993"/>
                  </a:lnTo>
                  <a:lnTo>
                    <a:pt x="92" y="929"/>
                  </a:lnTo>
                  <a:lnTo>
                    <a:pt x="114" y="865"/>
                  </a:lnTo>
                  <a:lnTo>
                    <a:pt x="138" y="798"/>
                  </a:lnTo>
                  <a:lnTo>
                    <a:pt x="166" y="729"/>
                  </a:lnTo>
                  <a:lnTo>
                    <a:pt x="197" y="661"/>
                  </a:lnTo>
                  <a:lnTo>
                    <a:pt x="230" y="592"/>
                  </a:lnTo>
                  <a:lnTo>
                    <a:pt x="268" y="525"/>
                  </a:lnTo>
                  <a:lnTo>
                    <a:pt x="311" y="459"/>
                  </a:lnTo>
                  <a:lnTo>
                    <a:pt x="356" y="395"/>
                  </a:lnTo>
                  <a:lnTo>
                    <a:pt x="405" y="334"/>
                  </a:lnTo>
                  <a:lnTo>
                    <a:pt x="459" y="277"/>
                  </a:lnTo>
                  <a:lnTo>
                    <a:pt x="518" y="223"/>
                  </a:lnTo>
                  <a:lnTo>
                    <a:pt x="580" y="175"/>
                  </a:lnTo>
                  <a:lnTo>
                    <a:pt x="647" y="131"/>
                  </a:lnTo>
                </a:path>
              </a:pathLst>
            </a:custGeom>
            <a:gradFill rotWithShape="1">
              <a:gsLst>
                <a:gs pos="0">
                  <a:srgbClr val="FFCC00">
                    <a:gamma/>
                    <a:tint val="33333"/>
                    <a:invGamma/>
                  </a:srgbClr>
                </a:gs>
                <a:gs pos="100000">
                  <a:srgbClr val="FFCC00"/>
                </a:gs>
              </a:gsLst>
              <a:lin ang="18900000" scaled="1"/>
            </a:gradFill>
            <a:ln w="38100" cmpd="sng">
              <a:solidFill>
                <a:srgbClr val="FFFFFF"/>
              </a:solidFill>
              <a:prstDash val="solid"/>
              <a:round/>
              <a:headEnd/>
              <a:tailEnd/>
            </a:ln>
            <a:effectLst>
              <a:outerShdw dist="135003" dir="2928844" algn="ctr" rotWithShape="0">
                <a:srgbClr val="B2B2B2">
                  <a:alpha val="50000"/>
                </a:srgbClr>
              </a:outerShdw>
            </a:effectLst>
          </p:spPr>
          <p:txBody>
            <a:bodyPr/>
            <a:lstStyle/>
            <a:p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5330797" y="2768065"/>
              <a:ext cx="2172339" cy="5290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i="1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Đoàn</a:t>
              </a:r>
              <a:r>
                <a:rPr lang="en-US" sz="2400" b="1" i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kết</a:t>
              </a:r>
            </a:p>
          </p:txBody>
        </p:sp>
      </p:grpSp>
      <p:grpSp>
        <p:nvGrpSpPr>
          <p:cNvPr id="12" name="Group 3"/>
          <p:cNvGrpSpPr/>
          <p:nvPr/>
        </p:nvGrpSpPr>
        <p:grpSpPr>
          <a:xfrm>
            <a:off x="3612846" y="838200"/>
            <a:ext cx="1721154" cy="2590426"/>
            <a:chOff x="3618861" y="762000"/>
            <a:chExt cx="2172339" cy="2968345"/>
          </a:xfrm>
        </p:grpSpPr>
        <p:sp>
          <p:nvSpPr>
            <p:cNvPr id="28" name="Freeform 5"/>
            <p:cNvSpPr>
              <a:spLocks/>
            </p:cNvSpPr>
            <p:nvPr/>
          </p:nvSpPr>
          <p:spPr bwMode="gray">
            <a:xfrm>
              <a:off x="3733800" y="762000"/>
              <a:ext cx="1886743" cy="2968345"/>
            </a:xfrm>
            <a:custGeom>
              <a:avLst/>
              <a:gdLst>
                <a:gd name="T0" fmla="*/ 1467 w 1470"/>
                <a:gd name="T1" fmla="*/ 1246 h 2346"/>
                <a:gd name="T2" fmla="*/ 1444 w 1470"/>
                <a:gd name="T3" fmla="*/ 1390 h 2346"/>
                <a:gd name="T4" fmla="*/ 1400 w 1470"/>
                <a:gd name="T5" fmla="*/ 1529 h 2346"/>
                <a:gd name="T6" fmla="*/ 1339 w 1470"/>
                <a:gd name="T7" fmla="*/ 1662 h 2346"/>
                <a:gd name="T8" fmla="*/ 1267 w 1470"/>
                <a:gd name="T9" fmla="*/ 1784 h 2346"/>
                <a:gd name="T10" fmla="*/ 1187 w 1470"/>
                <a:gd name="T11" fmla="*/ 1898 h 2346"/>
                <a:gd name="T12" fmla="*/ 1102 w 1470"/>
                <a:gd name="T13" fmla="*/ 2002 h 2346"/>
                <a:gd name="T14" fmla="*/ 1019 w 1470"/>
                <a:gd name="T15" fmla="*/ 2094 h 2346"/>
                <a:gd name="T16" fmla="*/ 939 w 1470"/>
                <a:gd name="T17" fmla="*/ 2174 h 2346"/>
                <a:gd name="T18" fmla="*/ 866 w 1470"/>
                <a:gd name="T19" fmla="*/ 2239 h 2346"/>
                <a:gd name="T20" fmla="*/ 806 w 1470"/>
                <a:gd name="T21" fmla="*/ 2290 h 2346"/>
                <a:gd name="T22" fmla="*/ 763 w 1470"/>
                <a:gd name="T23" fmla="*/ 2325 h 2346"/>
                <a:gd name="T24" fmla="*/ 739 w 1470"/>
                <a:gd name="T25" fmla="*/ 2343 h 2346"/>
                <a:gd name="T26" fmla="*/ 732 w 1470"/>
                <a:gd name="T27" fmla="*/ 2343 h 2346"/>
                <a:gd name="T28" fmla="*/ 709 w 1470"/>
                <a:gd name="T29" fmla="*/ 2325 h 2346"/>
                <a:gd name="T30" fmla="*/ 665 w 1470"/>
                <a:gd name="T31" fmla="*/ 2290 h 2346"/>
                <a:gd name="T32" fmla="*/ 604 w 1470"/>
                <a:gd name="T33" fmla="*/ 2239 h 2346"/>
                <a:gd name="T34" fmla="*/ 532 w 1470"/>
                <a:gd name="T35" fmla="*/ 2174 h 2346"/>
                <a:gd name="T36" fmla="*/ 452 w 1470"/>
                <a:gd name="T37" fmla="*/ 2094 h 2346"/>
                <a:gd name="T38" fmla="*/ 367 w 1470"/>
                <a:gd name="T39" fmla="*/ 2002 h 2346"/>
                <a:gd name="T40" fmla="*/ 284 w 1470"/>
                <a:gd name="T41" fmla="*/ 1898 h 2346"/>
                <a:gd name="T42" fmla="*/ 204 w 1470"/>
                <a:gd name="T43" fmla="*/ 1784 h 2346"/>
                <a:gd name="T44" fmla="*/ 131 w 1470"/>
                <a:gd name="T45" fmla="*/ 1662 h 2346"/>
                <a:gd name="T46" fmla="*/ 71 w 1470"/>
                <a:gd name="T47" fmla="*/ 1529 h 2346"/>
                <a:gd name="T48" fmla="*/ 27 w 1470"/>
                <a:gd name="T49" fmla="*/ 1390 h 2346"/>
                <a:gd name="T50" fmla="*/ 4 w 1470"/>
                <a:gd name="T51" fmla="*/ 1246 h 2346"/>
                <a:gd name="T52" fmla="*/ 4 w 1470"/>
                <a:gd name="T53" fmla="*/ 1098 h 2346"/>
                <a:gd name="T54" fmla="*/ 27 w 1470"/>
                <a:gd name="T55" fmla="*/ 954 h 2346"/>
                <a:gd name="T56" fmla="*/ 71 w 1470"/>
                <a:gd name="T57" fmla="*/ 815 h 2346"/>
                <a:gd name="T58" fmla="*/ 131 w 1470"/>
                <a:gd name="T59" fmla="*/ 684 h 2346"/>
                <a:gd name="T60" fmla="*/ 204 w 1470"/>
                <a:gd name="T61" fmla="*/ 560 h 2346"/>
                <a:gd name="T62" fmla="*/ 284 w 1470"/>
                <a:gd name="T63" fmla="*/ 446 h 2346"/>
                <a:gd name="T64" fmla="*/ 367 w 1470"/>
                <a:gd name="T65" fmla="*/ 343 h 2346"/>
                <a:gd name="T66" fmla="*/ 452 w 1470"/>
                <a:gd name="T67" fmla="*/ 251 h 2346"/>
                <a:gd name="T68" fmla="*/ 532 w 1470"/>
                <a:gd name="T69" fmla="*/ 170 h 2346"/>
                <a:gd name="T70" fmla="*/ 604 w 1470"/>
                <a:gd name="T71" fmla="*/ 105 h 2346"/>
                <a:gd name="T72" fmla="*/ 665 w 1470"/>
                <a:gd name="T73" fmla="*/ 55 h 2346"/>
                <a:gd name="T74" fmla="*/ 709 w 1470"/>
                <a:gd name="T75" fmla="*/ 19 h 2346"/>
                <a:gd name="T76" fmla="*/ 732 w 1470"/>
                <a:gd name="T77" fmla="*/ 1 h 2346"/>
                <a:gd name="T78" fmla="*/ 739 w 1470"/>
                <a:gd name="T79" fmla="*/ 1 h 2346"/>
                <a:gd name="T80" fmla="*/ 763 w 1470"/>
                <a:gd name="T81" fmla="*/ 19 h 2346"/>
                <a:gd name="T82" fmla="*/ 806 w 1470"/>
                <a:gd name="T83" fmla="*/ 55 h 2346"/>
                <a:gd name="T84" fmla="*/ 866 w 1470"/>
                <a:gd name="T85" fmla="*/ 105 h 2346"/>
                <a:gd name="T86" fmla="*/ 939 w 1470"/>
                <a:gd name="T87" fmla="*/ 170 h 2346"/>
                <a:gd name="T88" fmla="*/ 1019 w 1470"/>
                <a:gd name="T89" fmla="*/ 251 h 2346"/>
                <a:gd name="T90" fmla="*/ 1102 w 1470"/>
                <a:gd name="T91" fmla="*/ 343 h 2346"/>
                <a:gd name="T92" fmla="*/ 1187 w 1470"/>
                <a:gd name="T93" fmla="*/ 446 h 2346"/>
                <a:gd name="T94" fmla="*/ 1267 w 1470"/>
                <a:gd name="T95" fmla="*/ 560 h 2346"/>
                <a:gd name="T96" fmla="*/ 1339 w 1470"/>
                <a:gd name="T97" fmla="*/ 684 h 2346"/>
                <a:gd name="T98" fmla="*/ 1400 w 1470"/>
                <a:gd name="T99" fmla="*/ 815 h 2346"/>
                <a:gd name="T100" fmla="*/ 1444 w 1470"/>
                <a:gd name="T101" fmla="*/ 954 h 2346"/>
                <a:gd name="T102" fmla="*/ 1467 w 1470"/>
                <a:gd name="T103" fmla="*/ 1098 h 23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70" h="2346">
                  <a:moveTo>
                    <a:pt x="1470" y="1173"/>
                  </a:moveTo>
                  <a:lnTo>
                    <a:pt x="1467" y="1246"/>
                  </a:lnTo>
                  <a:lnTo>
                    <a:pt x="1458" y="1319"/>
                  </a:lnTo>
                  <a:lnTo>
                    <a:pt x="1444" y="1390"/>
                  </a:lnTo>
                  <a:lnTo>
                    <a:pt x="1423" y="1462"/>
                  </a:lnTo>
                  <a:lnTo>
                    <a:pt x="1400" y="1529"/>
                  </a:lnTo>
                  <a:lnTo>
                    <a:pt x="1371" y="1596"/>
                  </a:lnTo>
                  <a:lnTo>
                    <a:pt x="1339" y="1662"/>
                  </a:lnTo>
                  <a:lnTo>
                    <a:pt x="1305" y="1724"/>
                  </a:lnTo>
                  <a:lnTo>
                    <a:pt x="1267" y="1784"/>
                  </a:lnTo>
                  <a:lnTo>
                    <a:pt x="1228" y="1843"/>
                  </a:lnTo>
                  <a:lnTo>
                    <a:pt x="1187" y="1898"/>
                  </a:lnTo>
                  <a:lnTo>
                    <a:pt x="1145" y="1952"/>
                  </a:lnTo>
                  <a:lnTo>
                    <a:pt x="1102" y="2002"/>
                  </a:lnTo>
                  <a:lnTo>
                    <a:pt x="1060" y="2050"/>
                  </a:lnTo>
                  <a:lnTo>
                    <a:pt x="1019" y="2094"/>
                  </a:lnTo>
                  <a:lnTo>
                    <a:pt x="978" y="2134"/>
                  </a:lnTo>
                  <a:lnTo>
                    <a:pt x="939" y="2174"/>
                  </a:lnTo>
                  <a:lnTo>
                    <a:pt x="901" y="2207"/>
                  </a:lnTo>
                  <a:lnTo>
                    <a:pt x="866" y="2239"/>
                  </a:lnTo>
                  <a:lnTo>
                    <a:pt x="835" y="2266"/>
                  </a:lnTo>
                  <a:lnTo>
                    <a:pt x="806" y="2290"/>
                  </a:lnTo>
                  <a:lnTo>
                    <a:pt x="783" y="2309"/>
                  </a:lnTo>
                  <a:lnTo>
                    <a:pt x="763" y="2325"/>
                  </a:lnTo>
                  <a:lnTo>
                    <a:pt x="748" y="2336"/>
                  </a:lnTo>
                  <a:lnTo>
                    <a:pt x="739" y="2343"/>
                  </a:lnTo>
                  <a:lnTo>
                    <a:pt x="735" y="2346"/>
                  </a:lnTo>
                  <a:lnTo>
                    <a:pt x="732" y="2343"/>
                  </a:lnTo>
                  <a:lnTo>
                    <a:pt x="723" y="2336"/>
                  </a:lnTo>
                  <a:lnTo>
                    <a:pt x="709" y="2325"/>
                  </a:lnTo>
                  <a:lnTo>
                    <a:pt x="688" y="2309"/>
                  </a:lnTo>
                  <a:lnTo>
                    <a:pt x="665" y="2290"/>
                  </a:lnTo>
                  <a:lnTo>
                    <a:pt x="636" y="2266"/>
                  </a:lnTo>
                  <a:lnTo>
                    <a:pt x="604" y="2239"/>
                  </a:lnTo>
                  <a:lnTo>
                    <a:pt x="570" y="2207"/>
                  </a:lnTo>
                  <a:lnTo>
                    <a:pt x="532" y="2174"/>
                  </a:lnTo>
                  <a:lnTo>
                    <a:pt x="493" y="2134"/>
                  </a:lnTo>
                  <a:lnTo>
                    <a:pt x="452" y="2094"/>
                  </a:lnTo>
                  <a:lnTo>
                    <a:pt x="410" y="2050"/>
                  </a:lnTo>
                  <a:lnTo>
                    <a:pt x="367" y="2002"/>
                  </a:lnTo>
                  <a:lnTo>
                    <a:pt x="325" y="1952"/>
                  </a:lnTo>
                  <a:lnTo>
                    <a:pt x="284" y="1898"/>
                  </a:lnTo>
                  <a:lnTo>
                    <a:pt x="243" y="1843"/>
                  </a:lnTo>
                  <a:lnTo>
                    <a:pt x="204" y="1784"/>
                  </a:lnTo>
                  <a:lnTo>
                    <a:pt x="166" y="1724"/>
                  </a:lnTo>
                  <a:lnTo>
                    <a:pt x="131" y="1662"/>
                  </a:lnTo>
                  <a:lnTo>
                    <a:pt x="100" y="1596"/>
                  </a:lnTo>
                  <a:lnTo>
                    <a:pt x="71" y="1529"/>
                  </a:lnTo>
                  <a:lnTo>
                    <a:pt x="48" y="1462"/>
                  </a:lnTo>
                  <a:lnTo>
                    <a:pt x="27" y="1390"/>
                  </a:lnTo>
                  <a:lnTo>
                    <a:pt x="13" y="1319"/>
                  </a:lnTo>
                  <a:lnTo>
                    <a:pt x="4" y="1246"/>
                  </a:lnTo>
                  <a:lnTo>
                    <a:pt x="0" y="1173"/>
                  </a:lnTo>
                  <a:lnTo>
                    <a:pt x="4" y="1098"/>
                  </a:lnTo>
                  <a:lnTo>
                    <a:pt x="13" y="1025"/>
                  </a:lnTo>
                  <a:lnTo>
                    <a:pt x="27" y="954"/>
                  </a:lnTo>
                  <a:lnTo>
                    <a:pt x="48" y="884"/>
                  </a:lnTo>
                  <a:lnTo>
                    <a:pt x="71" y="815"/>
                  </a:lnTo>
                  <a:lnTo>
                    <a:pt x="100" y="748"/>
                  </a:lnTo>
                  <a:lnTo>
                    <a:pt x="131" y="684"/>
                  </a:lnTo>
                  <a:lnTo>
                    <a:pt x="166" y="621"/>
                  </a:lnTo>
                  <a:lnTo>
                    <a:pt x="204" y="560"/>
                  </a:lnTo>
                  <a:lnTo>
                    <a:pt x="243" y="502"/>
                  </a:lnTo>
                  <a:lnTo>
                    <a:pt x="284" y="446"/>
                  </a:lnTo>
                  <a:lnTo>
                    <a:pt x="325" y="394"/>
                  </a:lnTo>
                  <a:lnTo>
                    <a:pt x="367" y="343"/>
                  </a:lnTo>
                  <a:lnTo>
                    <a:pt x="410" y="294"/>
                  </a:lnTo>
                  <a:lnTo>
                    <a:pt x="452" y="251"/>
                  </a:lnTo>
                  <a:lnTo>
                    <a:pt x="493" y="210"/>
                  </a:lnTo>
                  <a:lnTo>
                    <a:pt x="532" y="170"/>
                  </a:lnTo>
                  <a:lnTo>
                    <a:pt x="570" y="137"/>
                  </a:lnTo>
                  <a:lnTo>
                    <a:pt x="604" y="105"/>
                  </a:lnTo>
                  <a:lnTo>
                    <a:pt x="636" y="79"/>
                  </a:lnTo>
                  <a:lnTo>
                    <a:pt x="665" y="55"/>
                  </a:lnTo>
                  <a:lnTo>
                    <a:pt x="688" y="35"/>
                  </a:lnTo>
                  <a:lnTo>
                    <a:pt x="709" y="19"/>
                  </a:lnTo>
                  <a:lnTo>
                    <a:pt x="723" y="9"/>
                  </a:lnTo>
                  <a:lnTo>
                    <a:pt x="732" y="1"/>
                  </a:lnTo>
                  <a:lnTo>
                    <a:pt x="735" y="0"/>
                  </a:lnTo>
                  <a:lnTo>
                    <a:pt x="739" y="1"/>
                  </a:lnTo>
                  <a:lnTo>
                    <a:pt x="748" y="9"/>
                  </a:lnTo>
                  <a:lnTo>
                    <a:pt x="763" y="19"/>
                  </a:lnTo>
                  <a:lnTo>
                    <a:pt x="783" y="35"/>
                  </a:lnTo>
                  <a:lnTo>
                    <a:pt x="806" y="55"/>
                  </a:lnTo>
                  <a:lnTo>
                    <a:pt x="835" y="79"/>
                  </a:lnTo>
                  <a:lnTo>
                    <a:pt x="866" y="105"/>
                  </a:lnTo>
                  <a:lnTo>
                    <a:pt x="901" y="137"/>
                  </a:lnTo>
                  <a:lnTo>
                    <a:pt x="939" y="170"/>
                  </a:lnTo>
                  <a:lnTo>
                    <a:pt x="978" y="210"/>
                  </a:lnTo>
                  <a:lnTo>
                    <a:pt x="1019" y="251"/>
                  </a:lnTo>
                  <a:lnTo>
                    <a:pt x="1060" y="294"/>
                  </a:lnTo>
                  <a:lnTo>
                    <a:pt x="1102" y="343"/>
                  </a:lnTo>
                  <a:lnTo>
                    <a:pt x="1145" y="394"/>
                  </a:lnTo>
                  <a:lnTo>
                    <a:pt x="1187" y="446"/>
                  </a:lnTo>
                  <a:lnTo>
                    <a:pt x="1228" y="502"/>
                  </a:lnTo>
                  <a:lnTo>
                    <a:pt x="1267" y="560"/>
                  </a:lnTo>
                  <a:lnTo>
                    <a:pt x="1305" y="621"/>
                  </a:lnTo>
                  <a:lnTo>
                    <a:pt x="1339" y="684"/>
                  </a:lnTo>
                  <a:lnTo>
                    <a:pt x="1371" y="748"/>
                  </a:lnTo>
                  <a:lnTo>
                    <a:pt x="1400" y="815"/>
                  </a:lnTo>
                  <a:lnTo>
                    <a:pt x="1423" y="884"/>
                  </a:lnTo>
                  <a:lnTo>
                    <a:pt x="1444" y="954"/>
                  </a:lnTo>
                  <a:lnTo>
                    <a:pt x="1458" y="1025"/>
                  </a:lnTo>
                  <a:lnTo>
                    <a:pt x="1467" y="1098"/>
                  </a:lnTo>
                  <a:lnTo>
                    <a:pt x="1470" y="1173"/>
                  </a:lnTo>
                </a:path>
              </a:pathLst>
            </a:custGeom>
            <a:gradFill rotWithShape="1">
              <a:gsLst>
                <a:gs pos="0">
                  <a:srgbClr val="53B749"/>
                </a:gs>
                <a:gs pos="100000">
                  <a:srgbClr val="53B749">
                    <a:gamma/>
                    <a:tint val="33333"/>
                    <a:invGamma/>
                  </a:srgbClr>
                </a:gs>
              </a:gsLst>
              <a:lin ang="5400000" scaled="1"/>
            </a:gradFill>
            <a:ln w="38100" cmpd="sng">
              <a:solidFill>
                <a:srgbClr val="FFFFFF"/>
              </a:solidFill>
              <a:prstDash val="solid"/>
              <a:round/>
              <a:headEnd/>
              <a:tailEnd/>
            </a:ln>
            <a:effectLst>
              <a:outerShdw dist="135003" dir="2928844" algn="ctr" rotWithShape="0">
                <a:srgbClr val="B2B2B2">
                  <a:alpha val="50000"/>
                </a:srgbClr>
              </a:outerShdw>
            </a:effectLst>
          </p:spPr>
          <p:txBody>
            <a:bodyPr/>
            <a:lstStyle/>
            <a:p>
              <a:endParaRPr lang="en-US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0" name="TextBox 39"/>
            <p:cNvSpPr txBox="1"/>
            <p:nvPr/>
          </p:nvSpPr>
          <p:spPr>
            <a:xfrm>
              <a:off x="3618861" y="1714096"/>
              <a:ext cx="2172339" cy="5290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i="1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Yêu</a:t>
              </a:r>
              <a:r>
                <a:rPr lang="en-US" sz="2400" b="1" i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b="1" i="1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thương</a:t>
              </a:r>
              <a:endParaRPr lang="en-US" sz="24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30" name="Group 5"/>
          <p:cNvGrpSpPr/>
          <p:nvPr/>
        </p:nvGrpSpPr>
        <p:grpSpPr>
          <a:xfrm>
            <a:off x="1725405" y="2228998"/>
            <a:ext cx="2593786" cy="1430696"/>
            <a:chOff x="1766437" y="2124635"/>
            <a:chExt cx="3273723" cy="1639421"/>
          </a:xfrm>
        </p:grpSpPr>
        <p:sp>
          <p:nvSpPr>
            <p:cNvPr id="15" name="Freeform 6">
              <a:hlinkClick r:id="rId9" action="ppaction://hlinksldjump"/>
            </p:cNvPr>
            <p:cNvSpPr>
              <a:spLocks/>
            </p:cNvSpPr>
            <p:nvPr/>
          </p:nvSpPr>
          <p:spPr bwMode="gray">
            <a:xfrm rot="575181">
              <a:off x="1766437" y="2124635"/>
              <a:ext cx="3273723" cy="1639421"/>
            </a:xfrm>
            <a:custGeom>
              <a:avLst/>
              <a:gdLst>
                <a:gd name="T0" fmla="*/ 1451 w 2032"/>
                <a:gd name="T1" fmla="*/ 175 h 1536"/>
                <a:gd name="T2" fmla="*/ 1572 w 2032"/>
                <a:gd name="T3" fmla="*/ 277 h 1536"/>
                <a:gd name="T4" fmla="*/ 1676 w 2032"/>
                <a:gd name="T5" fmla="*/ 395 h 1536"/>
                <a:gd name="T6" fmla="*/ 1763 w 2032"/>
                <a:gd name="T7" fmla="*/ 525 h 1536"/>
                <a:gd name="T8" fmla="*/ 1835 w 2032"/>
                <a:gd name="T9" fmla="*/ 660 h 1536"/>
                <a:gd name="T10" fmla="*/ 1893 w 2032"/>
                <a:gd name="T11" fmla="*/ 798 h 1536"/>
                <a:gd name="T12" fmla="*/ 1940 w 2032"/>
                <a:gd name="T13" fmla="*/ 929 h 1536"/>
                <a:gd name="T14" fmla="*/ 1975 w 2032"/>
                <a:gd name="T15" fmla="*/ 1053 h 1536"/>
                <a:gd name="T16" fmla="*/ 2000 w 2032"/>
                <a:gd name="T17" fmla="*/ 1161 h 1536"/>
                <a:gd name="T18" fmla="*/ 2017 w 2032"/>
                <a:gd name="T19" fmla="*/ 1250 h 1536"/>
                <a:gd name="T20" fmla="*/ 2026 w 2032"/>
                <a:gd name="T21" fmla="*/ 1316 h 1536"/>
                <a:gd name="T22" fmla="*/ 2030 w 2032"/>
                <a:gd name="T23" fmla="*/ 1349 h 1536"/>
                <a:gd name="T24" fmla="*/ 2027 w 2032"/>
                <a:gd name="T25" fmla="*/ 1356 h 1536"/>
                <a:gd name="T26" fmla="*/ 1998 w 2032"/>
                <a:gd name="T27" fmla="*/ 1368 h 1536"/>
                <a:gd name="T28" fmla="*/ 1941 w 2032"/>
                <a:gd name="T29" fmla="*/ 1390 h 1536"/>
                <a:gd name="T30" fmla="*/ 1861 w 2032"/>
                <a:gd name="T31" fmla="*/ 1419 h 1536"/>
                <a:gd name="T32" fmla="*/ 1762 w 2032"/>
                <a:gd name="T33" fmla="*/ 1450 h 1536"/>
                <a:gd name="T34" fmla="*/ 1647 w 2032"/>
                <a:gd name="T35" fmla="*/ 1480 h 1536"/>
                <a:gd name="T36" fmla="*/ 1517 w 2032"/>
                <a:gd name="T37" fmla="*/ 1507 h 1536"/>
                <a:gd name="T38" fmla="*/ 1377 w 2032"/>
                <a:gd name="T39" fmla="*/ 1527 h 1536"/>
                <a:gd name="T40" fmla="*/ 1231 w 2032"/>
                <a:gd name="T41" fmla="*/ 1536 h 1536"/>
                <a:gd name="T42" fmla="*/ 1082 w 2032"/>
                <a:gd name="T43" fmla="*/ 1532 h 1536"/>
                <a:gd name="T44" fmla="*/ 933 w 2032"/>
                <a:gd name="T45" fmla="*/ 1511 h 1536"/>
                <a:gd name="T46" fmla="*/ 788 w 2032"/>
                <a:gd name="T47" fmla="*/ 1469 h 1536"/>
                <a:gd name="T48" fmla="*/ 648 w 2032"/>
                <a:gd name="T49" fmla="*/ 1405 h 1536"/>
                <a:gd name="T50" fmla="*/ 518 w 2032"/>
                <a:gd name="T51" fmla="*/ 1313 h 1536"/>
                <a:gd name="T52" fmla="*/ 405 w 2032"/>
                <a:gd name="T53" fmla="*/ 1202 h 1536"/>
                <a:gd name="T54" fmla="*/ 311 w 2032"/>
                <a:gd name="T55" fmla="*/ 1076 h 1536"/>
                <a:gd name="T56" fmla="*/ 230 w 2032"/>
                <a:gd name="T57" fmla="*/ 944 h 1536"/>
                <a:gd name="T58" fmla="*/ 166 w 2032"/>
                <a:gd name="T59" fmla="*/ 806 h 1536"/>
                <a:gd name="T60" fmla="*/ 114 w 2032"/>
                <a:gd name="T61" fmla="*/ 672 h 1536"/>
                <a:gd name="T62" fmla="*/ 73 w 2032"/>
                <a:gd name="T63" fmla="*/ 542 h 1536"/>
                <a:gd name="T64" fmla="*/ 44 w 2032"/>
                <a:gd name="T65" fmla="*/ 427 h 1536"/>
                <a:gd name="T66" fmla="*/ 22 w 2032"/>
                <a:gd name="T67" fmla="*/ 326 h 1536"/>
                <a:gd name="T68" fmla="*/ 9 w 2032"/>
                <a:gd name="T69" fmla="*/ 249 h 1536"/>
                <a:gd name="T70" fmla="*/ 3 w 2032"/>
                <a:gd name="T71" fmla="*/ 199 h 1536"/>
                <a:gd name="T72" fmla="*/ 0 w 2032"/>
                <a:gd name="T73" fmla="*/ 182 h 1536"/>
                <a:gd name="T74" fmla="*/ 16 w 2032"/>
                <a:gd name="T75" fmla="*/ 175 h 1536"/>
                <a:gd name="T76" fmla="*/ 58 w 2032"/>
                <a:gd name="T77" fmla="*/ 157 h 1536"/>
                <a:gd name="T78" fmla="*/ 127 w 2032"/>
                <a:gd name="T79" fmla="*/ 131 h 1536"/>
                <a:gd name="T80" fmla="*/ 217 w 2032"/>
                <a:gd name="T81" fmla="*/ 102 h 1536"/>
                <a:gd name="T82" fmla="*/ 325 w 2032"/>
                <a:gd name="T83" fmla="*/ 70 h 1536"/>
                <a:gd name="T84" fmla="*/ 449 w 2032"/>
                <a:gd name="T85" fmla="*/ 42 h 1536"/>
                <a:gd name="T86" fmla="*/ 583 w 2032"/>
                <a:gd name="T87" fmla="*/ 17 h 1536"/>
                <a:gd name="T88" fmla="*/ 726 w 2032"/>
                <a:gd name="T89" fmla="*/ 2 h 1536"/>
                <a:gd name="T90" fmla="*/ 875 w 2032"/>
                <a:gd name="T91" fmla="*/ 0 h 1536"/>
                <a:gd name="T92" fmla="*/ 1024 w 2032"/>
                <a:gd name="T93" fmla="*/ 11 h 1536"/>
                <a:gd name="T94" fmla="*/ 1173 w 2032"/>
                <a:gd name="T95" fmla="*/ 43 h 1536"/>
                <a:gd name="T96" fmla="*/ 1314 w 2032"/>
                <a:gd name="T97" fmla="*/ 96 h 15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2032" h="1536">
                  <a:moveTo>
                    <a:pt x="1383" y="131"/>
                  </a:moveTo>
                  <a:lnTo>
                    <a:pt x="1451" y="175"/>
                  </a:lnTo>
                  <a:lnTo>
                    <a:pt x="1514" y="223"/>
                  </a:lnTo>
                  <a:lnTo>
                    <a:pt x="1572" y="277"/>
                  </a:lnTo>
                  <a:lnTo>
                    <a:pt x="1626" y="334"/>
                  </a:lnTo>
                  <a:lnTo>
                    <a:pt x="1676" y="395"/>
                  </a:lnTo>
                  <a:lnTo>
                    <a:pt x="1721" y="459"/>
                  </a:lnTo>
                  <a:lnTo>
                    <a:pt x="1763" y="525"/>
                  </a:lnTo>
                  <a:lnTo>
                    <a:pt x="1801" y="592"/>
                  </a:lnTo>
                  <a:lnTo>
                    <a:pt x="1835" y="660"/>
                  </a:lnTo>
                  <a:lnTo>
                    <a:pt x="1866" y="729"/>
                  </a:lnTo>
                  <a:lnTo>
                    <a:pt x="1893" y="798"/>
                  </a:lnTo>
                  <a:lnTo>
                    <a:pt x="1918" y="865"/>
                  </a:lnTo>
                  <a:lnTo>
                    <a:pt x="1940" y="929"/>
                  </a:lnTo>
                  <a:lnTo>
                    <a:pt x="1957" y="993"/>
                  </a:lnTo>
                  <a:lnTo>
                    <a:pt x="1975" y="1053"/>
                  </a:lnTo>
                  <a:lnTo>
                    <a:pt x="1988" y="1108"/>
                  </a:lnTo>
                  <a:lnTo>
                    <a:pt x="2000" y="1161"/>
                  </a:lnTo>
                  <a:lnTo>
                    <a:pt x="2008" y="1209"/>
                  </a:lnTo>
                  <a:lnTo>
                    <a:pt x="2017" y="1250"/>
                  </a:lnTo>
                  <a:lnTo>
                    <a:pt x="2022" y="1286"/>
                  </a:lnTo>
                  <a:lnTo>
                    <a:pt x="2026" y="1316"/>
                  </a:lnTo>
                  <a:lnTo>
                    <a:pt x="2029" y="1336"/>
                  </a:lnTo>
                  <a:lnTo>
                    <a:pt x="2030" y="1349"/>
                  </a:lnTo>
                  <a:lnTo>
                    <a:pt x="2032" y="1355"/>
                  </a:lnTo>
                  <a:lnTo>
                    <a:pt x="2027" y="1356"/>
                  </a:lnTo>
                  <a:lnTo>
                    <a:pt x="2016" y="1361"/>
                  </a:lnTo>
                  <a:lnTo>
                    <a:pt x="1998" y="1368"/>
                  </a:lnTo>
                  <a:lnTo>
                    <a:pt x="1972" y="1378"/>
                  </a:lnTo>
                  <a:lnTo>
                    <a:pt x="1941" y="1390"/>
                  </a:lnTo>
                  <a:lnTo>
                    <a:pt x="1905" y="1405"/>
                  </a:lnTo>
                  <a:lnTo>
                    <a:pt x="1861" y="1419"/>
                  </a:lnTo>
                  <a:lnTo>
                    <a:pt x="1814" y="1434"/>
                  </a:lnTo>
                  <a:lnTo>
                    <a:pt x="1762" y="1450"/>
                  </a:lnTo>
                  <a:lnTo>
                    <a:pt x="1707" y="1466"/>
                  </a:lnTo>
                  <a:lnTo>
                    <a:pt x="1647" y="1480"/>
                  </a:lnTo>
                  <a:lnTo>
                    <a:pt x="1583" y="1495"/>
                  </a:lnTo>
                  <a:lnTo>
                    <a:pt x="1517" y="1507"/>
                  </a:lnTo>
                  <a:lnTo>
                    <a:pt x="1448" y="1518"/>
                  </a:lnTo>
                  <a:lnTo>
                    <a:pt x="1377" y="1527"/>
                  </a:lnTo>
                  <a:lnTo>
                    <a:pt x="1305" y="1533"/>
                  </a:lnTo>
                  <a:lnTo>
                    <a:pt x="1231" y="1536"/>
                  </a:lnTo>
                  <a:lnTo>
                    <a:pt x="1157" y="1536"/>
                  </a:lnTo>
                  <a:lnTo>
                    <a:pt x="1082" y="1532"/>
                  </a:lnTo>
                  <a:lnTo>
                    <a:pt x="1008" y="1524"/>
                  </a:lnTo>
                  <a:lnTo>
                    <a:pt x="933" y="1511"/>
                  </a:lnTo>
                  <a:lnTo>
                    <a:pt x="859" y="1494"/>
                  </a:lnTo>
                  <a:lnTo>
                    <a:pt x="788" y="1469"/>
                  </a:lnTo>
                  <a:lnTo>
                    <a:pt x="716" y="1440"/>
                  </a:lnTo>
                  <a:lnTo>
                    <a:pt x="648" y="1405"/>
                  </a:lnTo>
                  <a:lnTo>
                    <a:pt x="580" y="1361"/>
                  </a:lnTo>
                  <a:lnTo>
                    <a:pt x="518" y="1313"/>
                  </a:lnTo>
                  <a:lnTo>
                    <a:pt x="459" y="1259"/>
                  </a:lnTo>
                  <a:lnTo>
                    <a:pt x="405" y="1202"/>
                  </a:lnTo>
                  <a:lnTo>
                    <a:pt x="356" y="1141"/>
                  </a:lnTo>
                  <a:lnTo>
                    <a:pt x="311" y="1076"/>
                  </a:lnTo>
                  <a:lnTo>
                    <a:pt x="268" y="1011"/>
                  </a:lnTo>
                  <a:lnTo>
                    <a:pt x="230" y="944"/>
                  </a:lnTo>
                  <a:lnTo>
                    <a:pt x="197" y="875"/>
                  </a:lnTo>
                  <a:lnTo>
                    <a:pt x="166" y="806"/>
                  </a:lnTo>
                  <a:lnTo>
                    <a:pt x="138" y="738"/>
                  </a:lnTo>
                  <a:lnTo>
                    <a:pt x="114" y="672"/>
                  </a:lnTo>
                  <a:lnTo>
                    <a:pt x="92" y="607"/>
                  </a:lnTo>
                  <a:lnTo>
                    <a:pt x="73" y="542"/>
                  </a:lnTo>
                  <a:lnTo>
                    <a:pt x="57" y="482"/>
                  </a:lnTo>
                  <a:lnTo>
                    <a:pt x="44" y="427"/>
                  </a:lnTo>
                  <a:lnTo>
                    <a:pt x="32" y="375"/>
                  </a:lnTo>
                  <a:lnTo>
                    <a:pt x="22" y="326"/>
                  </a:lnTo>
                  <a:lnTo>
                    <a:pt x="15" y="286"/>
                  </a:lnTo>
                  <a:lnTo>
                    <a:pt x="9" y="249"/>
                  </a:lnTo>
                  <a:lnTo>
                    <a:pt x="4" y="220"/>
                  </a:lnTo>
                  <a:lnTo>
                    <a:pt x="3" y="199"/>
                  </a:lnTo>
                  <a:lnTo>
                    <a:pt x="0" y="186"/>
                  </a:lnTo>
                  <a:lnTo>
                    <a:pt x="0" y="182"/>
                  </a:lnTo>
                  <a:lnTo>
                    <a:pt x="4" y="179"/>
                  </a:lnTo>
                  <a:lnTo>
                    <a:pt x="16" y="175"/>
                  </a:lnTo>
                  <a:lnTo>
                    <a:pt x="33" y="167"/>
                  </a:lnTo>
                  <a:lnTo>
                    <a:pt x="58" y="157"/>
                  </a:lnTo>
                  <a:lnTo>
                    <a:pt x="90" y="145"/>
                  </a:lnTo>
                  <a:lnTo>
                    <a:pt x="127" y="131"/>
                  </a:lnTo>
                  <a:lnTo>
                    <a:pt x="169" y="116"/>
                  </a:lnTo>
                  <a:lnTo>
                    <a:pt x="217" y="102"/>
                  </a:lnTo>
                  <a:lnTo>
                    <a:pt x="270" y="86"/>
                  </a:lnTo>
                  <a:lnTo>
                    <a:pt x="325" y="70"/>
                  </a:lnTo>
                  <a:lnTo>
                    <a:pt x="385" y="55"/>
                  </a:lnTo>
                  <a:lnTo>
                    <a:pt x="449" y="42"/>
                  </a:lnTo>
                  <a:lnTo>
                    <a:pt x="515" y="29"/>
                  </a:lnTo>
                  <a:lnTo>
                    <a:pt x="583" y="17"/>
                  </a:lnTo>
                  <a:lnTo>
                    <a:pt x="653" y="8"/>
                  </a:lnTo>
                  <a:lnTo>
                    <a:pt x="726" y="2"/>
                  </a:lnTo>
                  <a:lnTo>
                    <a:pt x="801" y="0"/>
                  </a:lnTo>
                  <a:lnTo>
                    <a:pt x="875" y="0"/>
                  </a:lnTo>
                  <a:lnTo>
                    <a:pt x="949" y="4"/>
                  </a:lnTo>
                  <a:lnTo>
                    <a:pt x="1024" y="11"/>
                  </a:lnTo>
                  <a:lnTo>
                    <a:pt x="1098" y="24"/>
                  </a:lnTo>
                  <a:lnTo>
                    <a:pt x="1173" y="43"/>
                  </a:lnTo>
                  <a:lnTo>
                    <a:pt x="1244" y="67"/>
                  </a:lnTo>
                  <a:lnTo>
                    <a:pt x="1314" y="96"/>
                  </a:lnTo>
                  <a:lnTo>
                    <a:pt x="1383" y="131"/>
                  </a:lnTo>
                </a:path>
              </a:pathLst>
            </a:custGeom>
            <a:gradFill rotWithShape="1">
              <a:gsLst>
                <a:gs pos="0">
                  <a:srgbClr val="00B1F0"/>
                </a:gs>
                <a:gs pos="100000">
                  <a:srgbClr val="00B1F0">
                    <a:gamma/>
                    <a:tint val="33333"/>
                    <a:invGamma/>
                  </a:srgbClr>
                </a:gs>
              </a:gsLst>
              <a:lin ang="2700000" scaled="1"/>
            </a:gradFill>
            <a:ln w="38100" cmpd="sng">
              <a:solidFill>
                <a:srgbClr val="FFFFFF"/>
              </a:solidFill>
              <a:prstDash val="solid"/>
              <a:round/>
              <a:headEnd/>
              <a:tailEnd/>
            </a:ln>
            <a:effectLst>
              <a:outerShdw dist="135003" dir="2928844" algn="ctr" rotWithShape="0">
                <a:srgbClr val="B2B2B2">
                  <a:alpha val="50000"/>
                </a:srgbClr>
              </a:outerShdw>
            </a:effectLst>
          </p:spPr>
          <p:txBody>
            <a:bodyPr/>
            <a:lstStyle/>
            <a:p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4" name="Text Box 15"/>
            <p:cNvSpPr txBox="1">
              <a:spLocks noChangeArrowheads="1"/>
            </p:cNvSpPr>
            <p:nvPr/>
          </p:nvSpPr>
          <p:spPr bwMode="gray">
            <a:xfrm>
              <a:off x="2891370" y="2483037"/>
              <a:ext cx="670089" cy="105803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5400" b="1" i="1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6</a:t>
              </a:r>
            </a:p>
          </p:txBody>
        </p:sp>
      </p:grpSp>
      <p:grpSp>
        <p:nvGrpSpPr>
          <p:cNvPr id="31" name="Group 2"/>
          <p:cNvGrpSpPr/>
          <p:nvPr/>
        </p:nvGrpSpPr>
        <p:grpSpPr>
          <a:xfrm>
            <a:off x="1749614" y="2226904"/>
            <a:ext cx="2593786" cy="1430696"/>
            <a:chOff x="1790052" y="2166147"/>
            <a:chExt cx="3273723" cy="1639421"/>
          </a:xfrm>
        </p:grpSpPr>
        <p:sp>
          <p:nvSpPr>
            <p:cNvPr id="26" name="Freeform 6"/>
            <p:cNvSpPr>
              <a:spLocks/>
            </p:cNvSpPr>
            <p:nvPr/>
          </p:nvSpPr>
          <p:spPr bwMode="gray">
            <a:xfrm rot="575181">
              <a:off x="1790052" y="2166147"/>
              <a:ext cx="3273723" cy="1639421"/>
            </a:xfrm>
            <a:custGeom>
              <a:avLst/>
              <a:gdLst>
                <a:gd name="T0" fmla="*/ 1451 w 2032"/>
                <a:gd name="T1" fmla="*/ 175 h 1536"/>
                <a:gd name="T2" fmla="*/ 1572 w 2032"/>
                <a:gd name="T3" fmla="*/ 277 h 1536"/>
                <a:gd name="T4" fmla="*/ 1676 w 2032"/>
                <a:gd name="T5" fmla="*/ 395 h 1536"/>
                <a:gd name="T6" fmla="*/ 1763 w 2032"/>
                <a:gd name="T7" fmla="*/ 525 h 1536"/>
                <a:gd name="T8" fmla="*/ 1835 w 2032"/>
                <a:gd name="T9" fmla="*/ 660 h 1536"/>
                <a:gd name="T10" fmla="*/ 1893 w 2032"/>
                <a:gd name="T11" fmla="*/ 798 h 1536"/>
                <a:gd name="T12" fmla="*/ 1940 w 2032"/>
                <a:gd name="T13" fmla="*/ 929 h 1536"/>
                <a:gd name="T14" fmla="*/ 1975 w 2032"/>
                <a:gd name="T15" fmla="*/ 1053 h 1536"/>
                <a:gd name="T16" fmla="*/ 2000 w 2032"/>
                <a:gd name="T17" fmla="*/ 1161 h 1536"/>
                <a:gd name="T18" fmla="*/ 2017 w 2032"/>
                <a:gd name="T19" fmla="*/ 1250 h 1536"/>
                <a:gd name="T20" fmla="*/ 2026 w 2032"/>
                <a:gd name="T21" fmla="*/ 1316 h 1536"/>
                <a:gd name="T22" fmla="*/ 2030 w 2032"/>
                <a:gd name="T23" fmla="*/ 1349 h 1536"/>
                <a:gd name="T24" fmla="*/ 2027 w 2032"/>
                <a:gd name="T25" fmla="*/ 1356 h 1536"/>
                <a:gd name="T26" fmla="*/ 1998 w 2032"/>
                <a:gd name="T27" fmla="*/ 1368 h 1536"/>
                <a:gd name="T28" fmla="*/ 1941 w 2032"/>
                <a:gd name="T29" fmla="*/ 1390 h 1536"/>
                <a:gd name="T30" fmla="*/ 1861 w 2032"/>
                <a:gd name="T31" fmla="*/ 1419 h 1536"/>
                <a:gd name="T32" fmla="*/ 1762 w 2032"/>
                <a:gd name="T33" fmla="*/ 1450 h 1536"/>
                <a:gd name="T34" fmla="*/ 1647 w 2032"/>
                <a:gd name="T35" fmla="*/ 1480 h 1536"/>
                <a:gd name="T36" fmla="*/ 1517 w 2032"/>
                <a:gd name="T37" fmla="*/ 1507 h 1536"/>
                <a:gd name="T38" fmla="*/ 1377 w 2032"/>
                <a:gd name="T39" fmla="*/ 1527 h 1536"/>
                <a:gd name="T40" fmla="*/ 1231 w 2032"/>
                <a:gd name="T41" fmla="*/ 1536 h 1536"/>
                <a:gd name="T42" fmla="*/ 1082 w 2032"/>
                <a:gd name="T43" fmla="*/ 1532 h 1536"/>
                <a:gd name="T44" fmla="*/ 933 w 2032"/>
                <a:gd name="T45" fmla="*/ 1511 h 1536"/>
                <a:gd name="T46" fmla="*/ 788 w 2032"/>
                <a:gd name="T47" fmla="*/ 1469 h 1536"/>
                <a:gd name="T48" fmla="*/ 648 w 2032"/>
                <a:gd name="T49" fmla="*/ 1405 h 1536"/>
                <a:gd name="T50" fmla="*/ 518 w 2032"/>
                <a:gd name="T51" fmla="*/ 1313 h 1536"/>
                <a:gd name="T52" fmla="*/ 405 w 2032"/>
                <a:gd name="T53" fmla="*/ 1202 h 1536"/>
                <a:gd name="T54" fmla="*/ 311 w 2032"/>
                <a:gd name="T55" fmla="*/ 1076 h 1536"/>
                <a:gd name="T56" fmla="*/ 230 w 2032"/>
                <a:gd name="T57" fmla="*/ 944 h 1536"/>
                <a:gd name="T58" fmla="*/ 166 w 2032"/>
                <a:gd name="T59" fmla="*/ 806 h 1536"/>
                <a:gd name="T60" fmla="*/ 114 w 2032"/>
                <a:gd name="T61" fmla="*/ 672 h 1536"/>
                <a:gd name="T62" fmla="*/ 73 w 2032"/>
                <a:gd name="T63" fmla="*/ 542 h 1536"/>
                <a:gd name="T64" fmla="*/ 44 w 2032"/>
                <a:gd name="T65" fmla="*/ 427 h 1536"/>
                <a:gd name="T66" fmla="*/ 22 w 2032"/>
                <a:gd name="T67" fmla="*/ 326 h 1536"/>
                <a:gd name="T68" fmla="*/ 9 w 2032"/>
                <a:gd name="T69" fmla="*/ 249 h 1536"/>
                <a:gd name="T70" fmla="*/ 3 w 2032"/>
                <a:gd name="T71" fmla="*/ 199 h 1536"/>
                <a:gd name="T72" fmla="*/ 0 w 2032"/>
                <a:gd name="T73" fmla="*/ 182 h 1536"/>
                <a:gd name="T74" fmla="*/ 16 w 2032"/>
                <a:gd name="T75" fmla="*/ 175 h 1536"/>
                <a:gd name="T76" fmla="*/ 58 w 2032"/>
                <a:gd name="T77" fmla="*/ 157 h 1536"/>
                <a:gd name="T78" fmla="*/ 127 w 2032"/>
                <a:gd name="T79" fmla="*/ 131 h 1536"/>
                <a:gd name="T80" fmla="*/ 217 w 2032"/>
                <a:gd name="T81" fmla="*/ 102 h 1536"/>
                <a:gd name="T82" fmla="*/ 325 w 2032"/>
                <a:gd name="T83" fmla="*/ 70 h 1536"/>
                <a:gd name="T84" fmla="*/ 449 w 2032"/>
                <a:gd name="T85" fmla="*/ 42 h 1536"/>
                <a:gd name="T86" fmla="*/ 583 w 2032"/>
                <a:gd name="T87" fmla="*/ 17 h 1536"/>
                <a:gd name="T88" fmla="*/ 726 w 2032"/>
                <a:gd name="T89" fmla="*/ 2 h 1536"/>
                <a:gd name="T90" fmla="*/ 875 w 2032"/>
                <a:gd name="T91" fmla="*/ 0 h 1536"/>
                <a:gd name="T92" fmla="*/ 1024 w 2032"/>
                <a:gd name="T93" fmla="*/ 11 h 1536"/>
                <a:gd name="T94" fmla="*/ 1173 w 2032"/>
                <a:gd name="T95" fmla="*/ 43 h 1536"/>
                <a:gd name="T96" fmla="*/ 1314 w 2032"/>
                <a:gd name="T97" fmla="*/ 96 h 15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2032" h="1536">
                  <a:moveTo>
                    <a:pt x="1383" y="131"/>
                  </a:moveTo>
                  <a:lnTo>
                    <a:pt x="1451" y="175"/>
                  </a:lnTo>
                  <a:lnTo>
                    <a:pt x="1514" y="223"/>
                  </a:lnTo>
                  <a:lnTo>
                    <a:pt x="1572" y="277"/>
                  </a:lnTo>
                  <a:lnTo>
                    <a:pt x="1626" y="334"/>
                  </a:lnTo>
                  <a:lnTo>
                    <a:pt x="1676" y="395"/>
                  </a:lnTo>
                  <a:lnTo>
                    <a:pt x="1721" y="459"/>
                  </a:lnTo>
                  <a:lnTo>
                    <a:pt x="1763" y="525"/>
                  </a:lnTo>
                  <a:lnTo>
                    <a:pt x="1801" y="592"/>
                  </a:lnTo>
                  <a:lnTo>
                    <a:pt x="1835" y="660"/>
                  </a:lnTo>
                  <a:lnTo>
                    <a:pt x="1866" y="729"/>
                  </a:lnTo>
                  <a:lnTo>
                    <a:pt x="1893" y="798"/>
                  </a:lnTo>
                  <a:lnTo>
                    <a:pt x="1918" y="865"/>
                  </a:lnTo>
                  <a:lnTo>
                    <a:pt x="1940" y="929"/>
                  </a:lnTo>
                  <a:lnTo>
                    <a:pt x="1957" y="993"/>
                  </a:lnTo>
                  <a:lnTo>
                    <a:pt x="1975" y="1053"/>
                  </a:lnTo>
                  <a:lnTo>
                    <a:pt x="1988" y="1108"/>
                  </a:lnTo>
                  <a:lnTo>
                    <a:pt x="2000" y="1161"/>
                  </a:lnTo>
                  <a:lnTo>
                    <a:pt x="2008" y="1209"/>
                  </a:lnTo>
                  <a:lnTo>
                    <a:pt x="2017" y="1250"/>
                  </a:lnTo>
                  <a:lnTo>
                    <a:pt x="2022" y="1286"/>
                  </a:lnTo>
                  <a:lnTo>
                    <a:pt x="2026" y="1316"/>
                  </a:lnTo>
                  <a:lnTo>
                    <a:pt x="2029" y="1336"/>
                  </a:lnTo>
                  <a:lnTo>
                    <a:pt x="2030" y="1349"/>
                  </a:lnTo>
                  <a:lnTo>
                    <a:pt x="2032" y="1355"/>
                  </a:lnTo>
                  <a:lnTo>
                    <a:pt x="2027" y="1356"/>
                  </a:lnTo>
                  <a:lnTo>
                    <a:pt x="2016" y="1361"/>
                  </a:lnTo>
                  <a:lnTo>
                    <a:pt x="1998" y="1368"/>
                  </a:lnTo>
                  <a:lnTo>
                    <a:pt x="1972" y="1378"/>
                  </a:lnTo>
                  <a:lnTo>
                    <a:pt x="1941" y="1390"/>
                  </a:lnTo>
                  <a:lnTo>
                    <a:pt x="1905" y="1405"/>
                  </a:lnTo>
                  <a:lnTo>
                    <a:pt x="1861" y="1419"/>
                  </a:lnTo>
                  <a:lnTo>
                    <a:pt x="1814" y="1434"/>
                  </a:lnTo>
                  <a:lnTo>
                    <a:pt x="1762" y="1450"/>
                  </a:lnTo>
                  <a:lnTo>
                    <a:pt x="1707" y="1466"/>
                  </a:lnTo>
                  <a:lnTo>
                    <a:pt x="1647" y="1480"/>
                  </a:lnTo>
                  <a:lnTo>
                    <a:pt x="1583" y="1495"/>
                  </a:lnTo>
                  <a:lnTo>
                    <a:pt x="1517" y="1507"/>
                  </a:lnTo>
                  <a:lnTo>
                    <a:pt x="1448" y="1518"/>
                  </a:lnTo>
                  <a:lnTo>
                    <a:pt x="1377" y="1527"/>
                  </a:lnTo>
                  <a:lnTo>
                    <a:pt x="1305" y="1533"/>
                  </a:lnTo>
                  <a:lnTo>
                    <a:pt x="1231" y="1536"/>
                  </a:lnTo>
                  <a:lnTo>
                    <a:pt x="1157" y="1536"/>
                  </a:lnTo>
                  <a:lnTo>
                    <a:pt x="1082" y="1532"/>
                  </a:lnTo>
                  <a:lnTo>
                    <a:pt x="1008" y="1524"/>
                  </a:lnTo>
                  <a:lnTo>
                    <a:pt x="933" y="1511"/>
                  </a:lnTo>
                  <a:lnTo>
                    <a:pt x="859" y="1494"/>
                  </a:lnTo>
                  <a:lnTo>
                    <a:pt x="788" y="1469"/>
                  </a:lnTo>
                  <a:lnTo>
                    <a:pt x="716" y="1440"/>
                  </a:lnTo>
                  <a:lnTo>
                    <a:pt x="648" y="1405"/>
                  </a:lnTo>
                  <a:lnTo>
                    <a:pt x="580" y="1361"/>
                  </a:lnTo>
                  <a:lnTo>
                    <a:pt x="518" y="1313"/>
                  </a:lnTo>
                  <a:lnTo>
                    <a:pt x="459" y="1259"/>
                  </a:lnTo>
                  <a:lnTo>
                    <a:pt x="405" y="1202"/>
                  </a:lnTo>
                  <a:lnTo>
                    <a:pt x="356" y="1141"/>
                  </a:lnTo>
                  <a:lnTo>
                    <a:pt x="311" y="1076"/>
                  </a:lnTo>
                  <a:lnTo>
                    <a:pt x="268" y="1011"/>
                  </a:lnTo>
                  <a:lnTo>
                    <a:pt x="230" y="944"/>
                  </a:lnTo>
                  <a:lnTo>
                    <a:pt x="197" y="875"/>
                  </a:lnTo>
                  <a:lnTo>
                    <a:pt x="166" y="806"/>
                  </a:lnTo>
                  <a:lnTo>
                    <a:pt x="138" y="738"/>
                  </a:lnTo>
                  <a:lnTo>
                    <a:pt x="114" y="672"/>
                  </a:lnTo>
                  <a:lnTo>
                    <a:pt x="92" y="607"/>
                  </a:lnTo>
                  <a:lnTo>
                    <a:pt x="73" y="542"/>
                  </a:lnTo>
                  <a:lnTo>
                    <a:pt x="57" y="482"/>
                  </a:lnTo>
                  <a:lnTo>
                    <a:pt x="44" y="427"/>
                  </a:lnTo>
                  <a:lnTo>
                    <a:pt x="32" y="375"/>
                  </a:lnTo>
                  <a:lnTo>
                    <a:pt x="22" y="326"/>
                  </a:lnTo>
                  <a:lnTo>
                    <a:pt x="15" y="286"/>
                  </a:lnTo>
                  <a:lnTo>
                    <a:pt x="9" y="249"/>
                  </a:lnTo>
                  <a:lnTo>
                    <a:pt x="4" y="220"/>
                  </a:lnTo>
                  <a:lnTo>
                    <a:pt x="3" y="199"/>
                  </a:lnTo>
                  <a:lnTo>
                    <a:pt x="0" y="186"/>
                  </a:lnTo>
                  <a:lnTo>
                    <a:pt x="0" y="182"/>
                  </a:lnTo>
                  <a:lnTo>
                    <a:pt x="4" y="179"/>
                  </a:lnTo>
                  <a:lnTo>
                    <a:pt x="16" y="175"/>
                  </a:lnTo>
                  <a:lnTo>
                    <a:pt x="33" y="167"/>
                  </a:lnTo>
                  <a:lnTo>
                    <a:pt x="58" y="157"/>
                  </a:lnTo>
                  <a:lnTo>
                    <a:pt x="90" y="145"/>
                  </a:lnTo>
                  <a:lnTo>
                    <a:pt x="127" y="131"/>
                  </a:lnTo>
                  <a:lnTo>
                    <a:pt x="169" y="116"/>
                  </a:lnTo>
                  <a:lnTo>
                    <a:pt x="217" y="102"/>
                  </a:lnTo>
                  <a:lnTo>
                    <a:pt x="270" y="86"/>
                  </a:lnTo>
                  <a:lnTo>
                    <a:pt x="325" y="70"/>
                  </a:lnTo>
                  <a:lnTo>
                    <a:pt x="385" y="55"/>
                  </a:lnTo>
                  <a:lnTo>
                    <a:pt x="449" y="42"/>
                  </a:lnTo>
                  <a:lnTo>
                    <a:pt x="515" y="29"/>
                  </a:lnTo>
                  <a:lnTo>
                    <a:pt x="583" y="17"/>
                  </a:lnTo>
                  <a:lnTo>
                    <a:pt x="653" y="8"/>
                  </a:lnTo>
                  <a:lnTo>
                    <a:pt x="726" y="2"/>
                  </a:lnTo>
                  <a:lnTo>
                    <a:pt x="801" y="0"/>
                  </a:lnTo>
                  <a:lnTo>
                    <a:pt x="875" y="0"/>
                  </a:lnTo>
                  <a:lnTo>
                    <a:pt x="949" y="4"/>
                  </a:lnTo>
                  <a:lnTo>
                    <a:pt x="1024" y="11"/>
                  </a:lnTo>
                  <a:lnTo>
                    <a:pt x="1098" y="24"/>
                  </a:lnTo>
                  <a:lnTo>
                    <a:pt x="1173" y="43"/>
                  </a:lnTo>
                  <a:lnTo>
                    <a:pt x="1244" y="67"/>
                  </a:lnTo>
                  <a:lnTo>
                    <a:pt x="1314" y="96"/>
                  </a:lnTo>
                  <a:lnTo>
                    <a:pt x="1383" y="131"/>
                  </a:lnTo>
                </a:path>
              </a:pathLst>
            </a:custGeom>
            <a:gradFill rotWithShape="1">
              <a:gsLst>
                <a:gs pos="0">
                  <a:srgbClr val="00B1F0"/>
                </a:gs>
                <a:gs pos="100000">
                  <a:srgbClr val="00B1F0">
                    <a:gamma/>
                    <a:tint val="33333"/>
                    <a:invGamma/>
                  </a:srgbClr>
                </a:gs>
              </a:gsLst>
              <a:lin ang="2700000" scaled="1"/>
            </a:gradFill>
            <a:ln w="38100" cmpd="sng">
              <a:solidFill>
                <a:srgbClr val="FFFFFF"/>
              </a:solidFill>
              <a:prstDash val="solid"/>
              <a:round/>
              <a:headEnd/>
              <a:tailEnd/>
            </a:ln>
            <a:effectLst>
              <a:outerShdw dist="135003" dir="2928844" algn="ctr" rotWithShape="0">
                <a:srgbClr val="B2B2B2">
                  <a:alpha val="50000"/>
                </a:srgbClr>
              </a:outerShdw>
            </a:effectLst>
          </p:spPr>
          <p:txBody>
            <a:bodyPr/>
            <a:lstStyle/>
            <a:p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" name="TextBox 1"/>
            <p:cNvSpPr txBox="1"/>
            <p:nvPr/>
          </p:nvSpPr>
          <p:spPr>
            <a:xfrm>
              <a:off x="2166424" y="2615403"/>
              <a:ext cx="2172339" cy="5290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i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Giúp đỡ</a:t>
              </a:r>
            </a:p>
          </p:txBody>
        </p:sp>
      </p:grpSp>
      <p:sp>
        <p:nvSpPr>
          <p:cNvPr id="13" name="Rectangle 12"/>
          <p:cNvSpPr/>
          <p:nvPr/>
        </p:nvSpPr>
        <p:spPr>
          <a:xfrm>
            <a:off x="8458200" y="1187194"/>
            <a:ext cx="533400" cy="53340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92D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8458200" y="1796794"/>
            <a:ext cx="533400" cy="533400"/>
          </a:xfrm>
          <a:prstGeom prst="rect">
            <a:avLst/>
          </a:prstGeom>
          <a:solidFill>
            <a:srgbClr val="FFC000"/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9" name="Rectangle 38"/>
          <p:cNvSpPr/>
          <p:nvPr/>
        </p:nvSpPr>
        <p:spPr>
          <a:xfrm>
            <a:off x="8458200" y="2406394"/>
            <a:ext cx="533400" cy="53340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6" name="Rectangle 45"/>
          <p:cNvSpPr/>
          <p:nvPr/>
        </p:nvSpPr>
        <p:spPr>
          <a:xfrm>
            <a:off x="8458200" y="3015994"/>
            <a:ext cx="533400" cy="533400"/>
          </a:xfrm>
          <a:prstGeom prst="rect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1" name="Rectangle 50"/>
          <p:cNvSpPr/>
          <p:nvPr/>
        </p:nvSpPr>
        <p:spPr>
          <a:xfrm>
            <a:off x="8458200" y="3625594"/>
            <a:ext cx="530366" cy="53036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2" name="Rectangle 51"/>
          <p:cNvSpPr/>
          <p:nvPr/>
        </p:nvSpPr>
        <p:spPr>
          <a:xfrm>
            <a:off x="8458200" y="4238228"/>
            <a:ext cx="530366" cy="53036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33" name="Group 11"/>
          <p:cNvGrpSpPr>
            <a:grpSpLocks/>
          </p:cNvGrpSpPr>
          <p:nvPr/>
        </p:nvGrpSpPr>
        <p:grpSpPr bwMode="auto">
          <a:xfrm>
            <a:off x="3892734" y="3223748"/>
            <a:ext cx="1146368" cy="1189150"/>
            <a:chOff x="2016" y="1920"/>
            <a:chExt cx="1680" cy="1680"/>
          </a:xfrm>
        </p:grpSpPr>
        <p:sp>
          <p:nvSpPr>
            <p:cNvPr id="55" name="Freeform 13"/>
            <p:cNvSpPr>
              <a:spLocks/>
            </p:cNvSpPr>
            <p:nvPr/>
          </p:nvSpPr>
          <p:spPr bwMode="gray">
            <a:xfrm>
              <a:off x="2208" y="1948"/>
              <a:ext cx="1296" cy="634"/>
            </a:xfrm>
            <a:custGeom>
              <a:avLst/>
              <a:gdLst>
                <a:gd name="T0" fmla="*/ 1301 w 1321"/>
                <a:gd name="T1" fmla="*/ 401 h 712"/>
                <a:gd name="T2" fmla="*/ 1317 w 1321"/>
                <a:gd name="T3" fmla="*/ 442 h 712"/>
                <a:gd name="T4" fmla="*/ 1321 w 1321"/>
                <a:gd name="T5" fmla="*/ 481 h 712"/>
                <a:gd name="T6" fmla="*/ 1315 w 1321"/>
                <a:gd name="T7" fmla="*/ 516 h 712"/>
                <a:gd name="T8" fmla="*/ 1298 w 1321"/>
                <a:gd name="T9" fmla="*/ 550 h 712"/>
                <a:gd name="T10" fmla="*/ 1272 w 1321"/>
                <a:gd name="T11" fmla="*/ 579 h 712"/>
                <a:gd name="T12" fmla="*/ 1239 w 1321"/>
                <a:gd name="T13" fmla="*/ 604 h 712"/>
                <a:gd name="T14" fmla="*/ 1196 w 1321"/>
                <a:gd name="T15" fmla="*/ 628 h 712"/>
                <a:gd name="T16" fmla="*/ 1147 w 1321"/>
                <a:gd name="T17" fmla="*/ 649 h 712"/>
                <a:gd name="T18" fmla="*/ 1092 w 1321"/>
                <a:gd name="T19" fmla="*/ 667 h 712"/>
                <a:gd name="T20" fmla="*/ 1031 w 1321"/>
                <a:gd name="T21" fmla="*/ 683 h 712"/>
                <a:gd name="T22" fmla="*/ 967 w 1321"/>
                <a:gd name="T23" fmla="*/ 694 h 712"/>
                <a:gd name="T24" fmla="*/ 896 w 1321"/>
                <a:gd name="T25" fmla="*/ 704 h 712"/>
                <a:gd name="T26" fmla="*/ 824 w 1321"/>
                <a:gd name="T27" fmla="*/ 710 h 712"/>
                <a:gd name="T28" fmla="*/ 795 w 1321"/>
                <a:gd name="T29" fmla="*/ 712 h 712"/>
                <a:gd name="T30" fmla="*/ 476 w 1321"/>
                <a:gd name="T31" fmla="*/ 712 h 712"/>
                <a:gd name="T32" fmla="*/ 472 w 1321"/>
                <a:gd name="T33" fmla="*/ 712 h 712"/>
                <a:gd name="T34" fmla="*/ 409 w 1321"/>
                <a:gd name="T35" fmla="*/ 708 h 712"/>
                <a:gd name="T36" fmla="*/ 348 w 1321"/>
                <a:gd name="T37" fmla="*/ 704 h 712"/>
                <a:gd name="T38" fmla="*/ 290 w 1321"/>
                <a:gd name="T39" fmla="*/ 696 h 712"/>
                <a:gd name="T40" fmla="*/ 235 w 1321"/>
                <a:gd name="T41" fmla="*/ 689 h 712"/>
                <a:gd name="T42" fmla="*/ 186 w 1321"/>
                <a:gd name="T43" fmla="*/ 677 h 712"/>
                <a:gd name="T44" fmla="*/ 141 w 1321"/>
                <a:gd name="T45" fmla="*/ 663 h 712"/>
                <a:gd name="T46" fmla="*/ 102 w 1321"/>
                <a:gd name="T47" fmla="*/ 648 h 712"/>
                <a:gd name="T48" fmla="*/ 67 w 1321"/>
                <a:gd name="T49" fmla="*/ 630 h 712"/>
                <a:gd name="T50" fmla="*/ 39 w 1321"/>
                <a:gd name="T51" fmla="*/ 608 h 712"/>
                <a:gd name="T52" fmla="*/ 18 w 1321"/>
                <a:gd name="T53" fmla="*/ 583 h 712"/>
                <a:gd name="T54" fmla="*/ 6 w 1321"/>
                <a:gd name="T55" fmla="*/ 554 h 712"/>
                <a:gd name="T56" fmla="*/ 0 w 1321"/>
                <a:gd name="T57" fmla="*/ 524 h 712"/>
                <a:gd name="T58" fmla="*/ 0 w 1321"/>
                <a:gd name="T59" fmla="*/ 520 h 712"/>
                <a:gd name="T60" fmla="*/ 4 w 1321"/>
                <a:gd name="T61" fmla="*/ 487 h 712"/>
                <a:gd name="T62" fmla="*/ 16 w 1321"/>
                <a:gd name="T63" fmla="*/ 446 h 712"/>
                <a:gd name="T64" fmla="*/ 51 w 1321"/>
                <a:gd name="T65" fmla="*/ 370 h 712"/>
                <a:gd name="T66" fmla="*/ 94 w 1321"/>
                <a:gd name="T67" fmla="*/ 299 h 712"/>
                <a:gd name="T68" fmla="*/ 147 w 1321"/>
                <a:gd name="T69" fmla="*/ 235 h 712"/>
                <a:gd name="T70" fmla="*/ 204 w 1321"/>
                <a:gd name="T71" fmla="*/ 176 h 712"/>
                <a:gd name="T72" fmla="*/ 270 w 1321"/>
                <a:gd name="T73" fmla="*/ 125 h 712"/>
                <a:gd name="T74" fmla="*/ 341 w 1321"/>
                <a:gd name="T75" fmla="*/ 82 h 712"/>
                <a:gd name="T76" fmla="*/ 415 w 1321"/>
                <a:gd name="T77" fmla="*/ 47 h 712"/>
                <a:gd name="T78" fmla="*/ 497 w 1321"/>
                <a:gd name="T79" fmla="*/ 21 h 712"/>
                <a:gd name="T80" fmla="*/ 581 w 1321"/>
                <a:gd name="T81" fmla="*/ 6 h 712"/>
                <a:gd name="T82" fmla="*/ 667 w 1321"/>
                <a:gd name="T83" fmla="*/ 0 h 712"/>
                <a:gd name="T84" fmla="*/ 667 w 1321"/>
                <a:gd name="T85" fmla="*/ 0 h 712"/>
                <a:gd name="T86" fmla="*/ 759 w 1321"/>
                <a:gd name="T87" fmla="*/ 6 h 712"/>
                <a:gd name="T88" fmla="*/ 847 w 1321"/>
                <a:gd name="T89" fmla="*/ 23 h 712"/>
                <a:gd name="T90" fmla="*/ 932 w 1321"/>
                <a:gd name="T91" fmla="*/ 53 h 712"/>
                <a:gd name="T92" fmla="*/ 1010 w 1321"/>
                <a:gd name="T93" fmla="*/ 90 h 712"/>
                <a:gd name="T94" fmla="*/ 1082 w 1321"/>
                <a:gd name="T95" fmla="*/ 137 h 712"/>
                <a:gd name="T96" fmla="*/ 1149 w 1321"/>
                <a:gd name="T97" fmla="*/ 194 h 712"/>
                <a:gd name="T98" fmla="*/ 1208 w 1321"/>
                <a:gd name="T99" fmla="*/ 256 h 712"/>
                <a:gd name="T100" fmla="*/ 1258 w 1321"/>
                <a:gd name="T101" fmla="*/ 325 h 712"/>
                <a:gd name="T102" fmla="*/ 1301 w 1321"/>
                <a:gd name="T103" fmla="*/ 401 h 712"/>
                <a:gd name="T104" fmla="*/ 1301 w 1321"/>
                <a:gd name="T105" fmla="*/ 401 h 7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321" h="712">
                  <a:moveTo>
                    <a:pt x="1301" y="401"/>
                  </a:moveTo>
                  <a:lnTo>
                    <a:pt x="1317" y="442"/>
                  </a:lnTo>
                  <a:lnTo>
                    <a:pt x="1321" y="481"/>
                  </a:lnTo>
                  <a:lnTo>
                    <a:pt x="1315" y="516"/>
                  </a:lnTo>
                  <a:lnTo>
                    <a:pt x="1298" y="550"/>
                  </a:lnTo>
                  <a:lnTo>
                    <a:pt x="1272" y="579"/>
                  </a:lnTo>
                  <a:lnTo>
                    <a:pt x="1239" y="604"/>
                  </a:lnTo>
                  <a:lnTo>
                    <a:pt x="1196" y="628"/>
                  </a:lnTo>
                  <a:lnTo>
                    <a:pt x="1147" y="649"/>
                  </a:lnTo>
                  <a:lnTo>
                    <a:pt x="1092" y="667"/>
                  </a:lnTo>
                  <a:lnTo>
                    <a:pt x="1031" y="683"/>
                  </a:lnTo>
                  <a:lnTo>
                    <a:pt x="967" y="694"/>
                  </a:lnTo>
                  <a:lnTo>
                    <a:pt x="896" y="704"/>
                  </a:lnTo>
                  <a:lnTo>
                    <a:pt x="824" y="710"/>
                  </a:lnTo>
                  <a:lnTo>
                    <a:pt x="795" y="712"/>
                  </a:lnTo>
                  <a:lnTo>
                    <a:pt x="476" y="712"/>
                  </a:lnTo>
                  <a:lnTo>
                    <a:pt x="472" y="712"/>
                  </a:lnTo>
                  <a:lnTo>
                    <a:pt x="409" y="708"/>
                  </a:lnTo>
                  <a:lnTo>
                    <a:pt x="348" y="704"/>
                  </a:lnTo>
                  <a:lnTo>
                    <a:pt x="290" y="696"/>
                  </a:lnTo>
                  <a:lnTo>
                    <a:pt x="235" y="689"/>
                  </a:lnTo>
                  <a:lnTo>
                    <a:pt x="186" y="677"/>
                  </a:lnTo>
                  <a:lnTo>
                    <a:pt x="141" y="663"/>
                  </a:lnTo>
                  <a:lnTo>
                    <a:pt x="102" y="648"/>
                  </a:lnTo>
                  <a:lnTo>
                    <a:pt x="67" y="630"/>
                  </a:lnTo>
                  <a:lnTo>
                    <a:pt x="39" y="608"/>
                  </a:lnTo>
                  <a:lnTo>
                    <a:pt x="18" y="583"/>
                  </a:lnTo>
                  <a:lnTo>
                    <a:pt x="6" y="554"/>
                  </a:lnTo>
                  <a:lnTo>
                    <a:pt x="0" y="524"/>
                  </a:lnTo>
                  <a:lnTo>
                    <a:pt x="0" y="520"/>
                  </a:lnTo>
                  <a:lnTo>
                    <a:pt x="4" y="487"/>
                  </a:lnTo>
                  <a:lnTo>
                    <a:pt x="16" y="446"/>
                  </a:lnTo>
                  <a:lnTo>
                    <a:pt x="51" y="370"/>
                  </a:lnTo>
                  <a:lnTo>
                    <a:pt x="94" y="299"/>
                  </a:lnTo>
                  <a:lnTo>
                    <a:pt x="147" y="235"/>
                  </a:lnTo>
                  <a:lnTo>
                    <a:pt x="204" y="176"/>
                  </a:lnTo>
                  <a:lnTo>
                    <a:pt x="270" y="125"/>
                  </a:lnTo>
                  <a:lnTo>
                    <a:pt x="341" y="82"/>
                  </a:lnTo>
                  <a:lnTo>
                    <a:pt x="415" y="47"/>
                  </a:lnTo>
                  <a:lnTo>
                    <a:pt x="497" y="21"/>
                  </a:lnTo>
                  <a:lnTo>
                    <a:pt x="581" y="6"/>
                  </a:lnTo>
                  <a:lnTo>
                    <a:pt x="667" y="0"/>
                  </a:lnTo>
                  <a:lnTo>
                    <a:pt x="667" y="0"/>
                  </a:lnTo>
                  <a:lnTo>
                    <a:pt x="759" y="6"/>
                  </a:lnTo>
                  <a:lnTo>
                    <a:pt x="847" y="23"/>
                  </a:lnTo>
                  <a:lnTo>
                    <a:pt x="932" y="53"/>
                  </a:lnTo>
                  <a:lnTo>
                    <a:pt x="1010" y="90"/>
                  </a:lnTo>
                  <a:lnTo>
                    <a:pt x="1082" y="137"/>
                  </a:lnTo>
                  <a:lnTo>
                    <a:pt x="1149" y="194"/>
                  </a:lnTo>
                  <a:lnTo>
                    <a:pt x="1208" y="256"/>
                  </a:lnTo>
                  <a:lnTo>
                    <a:pt x="1258" y="325"/>
                  </a:lnTo>
                  <a:lnTo>
                    <a:pt x="1301" y="401"/>
                  </a:lnTo>
                  <a:lnTo>
                    <a:pt x="1301" y="401"/>
                  </a:lnTo>
                  <a:close/>
                </a:path>
              </a:pathLst>
            </a:custGeom>
            <a:gradFill rotWithShape="1">
              <a:gsLst>
                <a:gs pos="0">
                  <a:schemeClr val="tx1"/>
                </a:gs>
                <a:gs pos="100000">
                  <a:srgbClr val="FF3300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BBF6EE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54" name="Oval 12"/>
            <p:cNvSpPr>
              <a:spLocks noChangeArrowheads="1"/>
            </p:cNvSpPr>
            <p:nvPr/>
          </p:nvSpPr>
          <p:spPr bwMode="gray">
            <a:xfrm>
              <a:off x="2016" y="1920"/>
              <a:ext cx="1680" cy="1680"/>
            </a:xfrm>
            <a:prstGeom prst="ellipse">
              <a:avLst/>
            </a:prstGeom>
            <a:gradFill rotWithShape="1">
              <a:gsLst>
                <a:gs pos="0">
                  <a:srgbClr val="FF3300"/>
                </a:gs>
                <a:gs pos="100000">
                  <a:srgbClr val="FF3300">
                    <a:gamma/>
                    <a:shade val="24314"/>
                    <a:invGamma/>
                  </a:srgbClr>
                </a:gs>
              </a:gsLst>
              <a:lin ang="5400000" scaled="1"/>
            </a:gradFill>
            <a:ln w="38100">
              <a:solidFill>
                <a:srgbClr val="FFFFFF"/>
              </a:solidFill>
              <a:round/>
              <a:headEnd/>
              <a:tailEnd/>
            </a:ln>
            <a:effectLst>
              <a:outerShdw dist="91581" dir="3378596" algn="ctr" rotWithShape="0">
                <a:srgbClr val="B2B2B2"/>
              </a:outerShdw>
            </a:effectLst>
          </p:spPr>
          <p:txBody>
            <a:bodyPr wrap="none" anchor="ctr"/>
            <a:lstStyle/>
            <a:p>
              <a:pPr algn="ctr"/>
              <a:endParaRPr lang="en-US" sz="2000" b="1" dirty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56" name="TextBox 55"/>
          <p:cNvSpPr txBox="1"/>
          <p:nvPr/>
        </p:nvSpPr>
        <p:spPr>
          <a:xfrm>
            <a:off x="3612846" y="3352800"/>
            <a:ext cx="172115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TÌNH</a:t>
            </a:r>
          </a:p>
          <a:p>
            <a:pPr algn="ctr"/>
            <a:r>
              <a:rPr lang="en-US" sz="2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BẠN</a:t>
            </a:r>
          </a:p>
        </p:txBody>
      </p:sp>
      <p:sp>
        <p:nvSpPr>
          <p:cNvPr id="58" name="Rectangle 57"/>
          <p:cNvSpPr/>
          <p:nvPr/>
        </p:nvSpPr>
        <p:spPr>
          <a:xfrm>
            <a:off x="8458200" y="4844794"/>
            <a:ext cx="530366" cy="530366"/>
          </a:xfrm>
          <a:prstGeom prst="rect">
            <a:avLst/>
          </a:prstGeom>
          <a:solidFill>
            <a:schemeClr val="accent6">
              <a:lumMod val="50000"/>
            </a:schemeClr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9" name="Right Arrow 48">
            <a:hlinkClick r:id="" action="ppaction://noaction"/>
          </p:cNvPr>
          <p:cNvSpPr/>
          <p:nvPr/>
        </p:nvSpPr>
        <p:spPr>
          <a:xfrm>
            <a:off x="7543800" y="6019800"/>
            <a:ext cx="1066800" cy="838200"/>
          </a:xfrm>
          <a:prstGeom prst="rightArrow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520968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2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5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9" dur="11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8"/>
                  </p:tgtEl>
                </p:cond>
              </p:nextCondLst>
            </p:seq>
          </p:childTnLst>
        </p:cTn>
      </p:par>
    </p:tnLst>
    <p:bldLst>
      <p:bldP spid="56" grpId="0"/>
      <p:bldP spid="49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05000" y="2057400"/>
            <a:ext cx="5334000" cy="1143000"/>
          </a:xfrm>
        </p:spPr>
        <p:txBody>
          <a:bodyPr/>
          <a:lstStyle/>
          <a:p>
            <a:r>
              <a:rPr lang="en-US" b="1" dirty="0" err="1">
                <a:latin typeface="Times New Roman" pitchFamily="18" charset="0"/>
                <a:cs typeface="Times New Roman" pitchFamily="18" charset="0"/>
                <a:hlinkClick r:id="rId3" action="ppaction://hlinksldjump"/>
              </a:rPr>
              <a:t>Câu</a:t>
            </a:r>
            <a:r>
              <a:rPr lang="en-US" b="1" dirty="0">
                <a:latin typeface="Times New Roman" pitchFamily="18" charset="0"/>
                <a:cs typeface="Times New Roman" pitchFamily="18" charset="0"/>
                <a:hlinkClick r:id="rId3" action="ppaction://hlinksldjump"/>
              </a:rPr>
              <a:t> 1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143000" y="3200400"/>
            <a:ext cx="7162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i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28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bạn </a:t>
            </a:r>
            <a:r>
              <a:rPr lang="en-US" sz="2800" b="1" i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gặp</a:t>
            </a:r>
            <a:r>
              <a:rPr lang="en-US" sz="28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chuyện</a:t>
            </a:r>
            <a:r>
              <a:rPr lang="en-US" sz="28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vui</a:t>
            </a:r>
            <a:r>
              <a:rPr lang="en-US" sz="28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, em </a:t>
            </a:r>
            <a:r>
              <a:rPr lang="en-US" sz="2800" b="1" i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sẽ</a:t>
            </a:r>
            <a:r>
              <a:rPr lang="en-US" sz="28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28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28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4749206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50571" y="2104571"/>
            <a:ext cx="5410200" cy="1143000"/>
          </a:xfrm>
        </p:spPr>
        <p:txBody>
          <a:bodyPr/>
          <a:lstStyle/>
          <a:p>
            <a:r>
              <a:rPr lang="en-US" b="1" dirty="0" err="1">
                <a:latin typeface="Times New Roman" pitchFamily="18" charset="0"/>
                <a:cs typeface="Times New Roman" pitchFamily="18" charset="0"/>
                <a:hlinkClick r:id="rId3" action="ppaction://hlinksldjump"/>
              </a:rPr>
              <a:t>Câu</a:t>
            </a:r>
            <a:r>
              <a:rPr lang="en-US" b="1" dirty="0">
                <a:latin typeface="Times New Roman" pitchFamily="18" charset="0"/>
                <a:cs typeface="Times New Roman" pitchFamily="18" charset="0"/>
                <a:hlinkClick r:id="rId3" action="ppaction://hlinksldjump"/>
              </a:rPr>
              <a:t> 2</a:t>
            </a:r>
          </a:p>
        </p:txBody>
      </p:sp>
      <p:sp>
        <p:nvSpPr>
          <p:cNvPr id="5" name="Rectangle 4"/>
          <p:cNvSpPr/>
          <p:nvPr/>
        </p:nvSpPr>
        <p:spPr>
          <a:xfrm>
            <a:off x="2002971" y="3276600"/>
            <a:ext cx="5105400" cy="10402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None/>
            </a:pPr>
            <a:r>
              <a:rPr lang="en-US" sz="28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800" b="1" i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28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phê</a:t>
            </a:r>
            <a:r>
              <a:rPr lang="en-US" sz="28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bình</a:t>
            </a:r>
            <a:r>
              <a:rPr lang="en-US" sz="28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28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em </a:t>
            </a:r>
            <a:r>
              <a:rPr lang="en-US" sz="2800" b="1" i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mắc</a:t>
            </a:r>
            <a:r>
              <a:rPr lang="en-US" sz="28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None/>
            </a:pPr>
            <a:r>
              <a:rPr lang="en-US" sz="2800" b="1" i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khuyết</a:t>
            </a:r>
            <a:r>
              <a:rPr lang="en-US" sz="28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điểm</a:t>
            </a:r>
            <a:r>
              <a:rPr lang="en-US" sz="28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b="1" i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8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sẽ</a:t>
            </a:r>
            <a:r>
              <a:rPr lang="en-US" sz="28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28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28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70998850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981200"/>
            <a:ext cx="8229600" cy="1143000"/>
          </a:xfrm>
        </p:spPr>
        <p:txBody>
          <a:bodyPr/>
          <a:lstStyle/>
          <a:p>
            <a:r>
              <a:rPr lang="en-US" b="1" dirty="0" err="1">
                <a:latin typeface="Times New Roman" pitchFamily="18" charset="0"/>
                <a:cs typeface="Times New Roman" pitchFamily="18" charset="0"/>
                <a:hlinkClick r:id="rId3" action="ppaction://hlinksldjump"/>
              </a:rPr>
              <a:t>Câu</a:t>
            </a:r>
            <a:r>
              <a:rPr lang="en-US" b="1" dirty="0">
                <a:latin typeface="Times New Roman" pitchFamily="18" charset="0"/>
                <a:cs typeface="Times New Roman" pitchFamily="18" charset="0"/>
                <a:hlinkClick r:id="rId3" action="ppaction://hlinksldjump"/>
              </a:rPr>
              <a:t> 3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990600" y="3200400"/>
            <a:ext cx="7162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i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28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bạn </a:t>
            </a:r>
            <a:r>
              <a:rPr lang="en-US" sz="2800" b="1" i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gặp</a:t>
            </a:r>
            <a:r>
              <a:rPr lang="en-US" sz="28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chuyện</a:t>
            </a:r>
            <a:r>
              <a:rPr lang="en-US" sz="28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buồn</a:t>
            </a:r>
            <a:r>
              <a:rPr lang="en-US" sz="28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, em </a:t>
            </a:r>
            <a:r>
              <a:rPr lang="en-US" sz="2800" b="1" i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sẽ</a:t>
            </a:r>
            <a:r>
              <a:rPr lang="en-US" sz="28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28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28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59566123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7400"/>
            <a:ext cx="8229600" cy="1143000"/>
          </a:xfrm>
        </p:spPr>
        <p:txBody>
          <a:bodyPr/>
          <a:lstStyle/>
          <a:p>
            <a:r>
              <a:rPr lang="en-US" b="1" dirty="0" err="1">
                <a:latin typeface="Times New Roman" pitchFamily="18" charset="0"/>
                <a:cs typeface="Times New Roman" pitchFamily="18" charset="0"/>
                <a:hlinkClick r:id="rId3" action="ppaction://hlinksldjump"/>
              </a:rPr>
              <a:t>Câu</a:t>
            </a:r>
            <a:r>
              <a:rPr lang="en-US" b="1" dirty="0">
                <a:latin typeface="Times New Roman" pitchFamily="18" charset="0"/>
                <a:cs typeface="Times New Roman" pitchFamily="18" charset="0"/>
                <a:hlinkClick r:id="rId3" action="ppaction://hlinksldjump"/>
              </a:rPr>
              <a:t> 4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3124200"/>
            <a:ext cx="8077200" cy="1371600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en-US" sz="28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Bạn em </a:t>
            </a:r>
            <a:r>
              <a:rPr lang="en-US" sz="2800" b="1" i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bị</a:t>
            </a:r>
            <a:r>
              <a:rPr lang="en-US" sz="28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kẻ</a:t>
            </a:r>
            <a:r>
              <a:rPr lang="en-US" sz="28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xấu</a:t>
            </a:r>
            <a:r>
              <a:rPr lang="en-US" sz="28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rủ</a:t>
            </a:r>
            <a:r>
              <a:rPr lang="en-US" sz="28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rê</a:t>
            </a:r>
            <a:r>
              <a:rPr lang="en-US" sz="28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b="1" i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lôi</a:t>
            </a:r>
            <a:r>
              <a:rPr lang="en-US" sz="28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kéo</a:t>
            </a:r>
            <a:r>
              <a:rPr lang="en-US" sz="28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28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>
              <a:buNone/>
            </a:pPr>
            <a:r>
              <a:rPr lang="en-US" sz="2800" b="1" i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8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việc</a:t>
            </a:r>
            <a:r>
              <a:rPr lang="en-US" sz="28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28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800" b="1" i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tốt, em sẽ làm gì?</a:t>
            </a:r>
            <a:endParaRPr lang="en-US" sz="2800" i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800653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4" descr="background_title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 Box 17"/>
          <p:cNvSpPr txBox="1">
            <a:spLocks noChangeArrowheads="1"/>
          </p:cNvSpPr>
          <p:nvPr/>
        </p:nvSpPr>
        <p:spPr bwMode="auto">
          <a:xfrm>
            <a:off x="990600" y="1905000"/>
            <a:ext cx="7391400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>
              <a:spcBef>
                <a:spcPct val="50000"/>
              </a:spcBef>
            </a:pPr>
            <a:endParaRPr lang="en-US" sz="24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spcBef>
                <a:spcPct val="50000"/>
              </a:spcBef>
            </a:pP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kể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truyền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thống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tốt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đẹp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>
              <a:spcBef>
                <a:spcPct val="50000"/>
              </a:spcBef>
            </a:pP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đình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dòng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1295400" y="3825875"/>
            <a:ext cx="670560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endParaRPr lang="en-US" sz="24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ca </a:t>
            </a: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dao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tục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ngữ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/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chủ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“</a:t>
            </a: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ơn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tổ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tiên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</a:p>
        </p:txBody>
      </p:sp>
      <p:sp>
        <p:nvSpPr>
          <p:cNvPr id="7" name="Rectangle 6"/>
          <p:cNvSpPr/>
          <p:nvPr/>
        </p:nvSpPr>
        <p:spPr>
          <a:xfrm>
            <a:off x="3013165" y="914400"/>
            <a:ext cx="337624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5400" b="1" spc="50" dirty="0" err="1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Khởi</a:t>
            </a:r>
            <a:r>
              <a:rPr lang="en-US" sz="5400" b="1" spc="5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spc="50" dirty="0" err="1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endParaRPr lang="en-US" sz="5400" b="1" cap="none" spc="50" dirty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1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7400"/>
            <a:ext cx="8229600" cy="1143000"/>
          </a:xfrm>
        </p:spPr>
        <p:txBody>
          <a:bodyPr/>
          <a:lstStyle/>
          <a:p>
            <a:r>
              <a:rPr lang="en-US" b="1" dirty="0" err="1">
                <a:latin typeface="Times New Roman" pitchFamily="18" charset="0"/>
                <a:cs typeface="Times New Roman" pitchFamily="18" charset="0"/>
                <a:hlinkClick r:id="rId3" action="ppaction://hlinksldjump"/>
              </a:rPr>
              <a:t>Câu</a:t>
            </a:r>
            <a:r>
              <a:rPr lang="en-US" b="1" dirty="0">
                <a:latin typeface="Times New Roman" pitchFamily="18" charset="0"/>
                <a:cs typeface="Times New Roman" pitchFamily="18" charset="0"/>
                <a:hlinkClick r:id="rId3" action="ppaction://hlinksldjump"/>
              </a:rPr>
              <a:t> 5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00200" y="3276600"/>
            <a:ext cx="5791200" cy="838200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44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Cánh</a:t>
            </a:r>
            <a:r>
              <a:rPr lang="en-US" sz="44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hoa</a:t>
            </a:r>
            <a:r>
              <a:rPr lang="en-US" sz="44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may </a:t>
            </a:r>
            <a:r>
              <a:rPr lang="en-US" sz="44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mắn</a:t>
            </a:r>
            <a:endParaRPr lang="en-US" sz="44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8290098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76200"/>
            <a:ext cx="8229600" cy="762000"/>
          </a:xfrm>
        </p:spPr>
        <p:txBody>
          <a:bodyPr/>
          <a:lstStyle/>
          <a:p>
            <a:r>
              <a:rPr lang="en-US" b="1" dirty="0" err="1">
                <a:latin typeface="Times New Roman" pitchFamily="18" charset="0"/>
                <a:cs typeface="Times New Roman" pitchFamily="18" charset="0"/>
                <a:hlinkClick r:id="rId4" action="ppaction://hlinksldjump"/>
              </a:rPr>
              <a:t>Câu</a:t>
            </a:r>
            <a:r>
              <a:rPr lang="en-US" b="1" dirty="0">
                <a:latin typeface="Times New Roman" pitchFamily="18" charset="0"/>
                <a:cs typeface="Times New Roman" pitchFamily="18" charset="0"/>
                <a:hlinkClick r:id="rId4" action="ppaction://hlinksldjump"/>
              </a:rPr>
              <a:t> 6</a:t>
            </a:r>
          </a:p>
        </p:txBody>
      </p:sp>
      <p:sp>
        <p:nvSpPr>
          <p:cNvPr id="13" name="Content Placeholder 2"/>
          <p:cNvSpPr>
            <a:spLocks noGrp="1"/>
          </p:cNvSpPr>
          <p:nvPr>
            <p:ph idx="1"/>
          </p:nvPr>
        </p:nvSpPr>
        <p:spPr>
          <a:xfrm>
            <a:off x="838200" y="5943600"/>
            <a:ext cx="8077200" cy="762000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en-US" sz="2800" b="1" i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Nếu em là Tuấn, em sẽ làm gì?</a:t>
            </a:r>
            <a:endParaRPr lang="en-US" sz="2800" i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loi giai bai tap toan 2.wmv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609600" y="685800"/>
            <a:ext cx="8001000" cy="5257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37950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1718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13"/>
          <p:cNvSpPr txBox="1">
            <a:spLocks noChangeArrowheads="1"/>
          </p:cNvSpPr>
          <p:nvPr/>
        </p:nvSpPr>
        <p:spPr bwMode="auto">
          <a:xfrm>
            <a:off x="3124200" y="381000"/>
            <a:ext cx="27432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GHI NHỚ:</a:t>
            </a:r>
          </a:p>
        </p:txBody>
      </p:sp>
      <p:pic>
        <p:nvPicPr>
          <p:cNvPr id="14339" name="Picture 5" descr="background4.gif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40" name="Text Box 15"/>
          <p:cNvSpPr txBox="1">
            <a:spLocks noChangeArrowheads="1"/>
          </p:cNvSpPr>
          <p:nvPr/>
        </p:nvSpPr>
        <p:spPr bwMode="auto">
          <a:xfrm>
            <a:off x="2286000" y="1284288"/>
            <a:ext cx="6172200" cy="308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lnSpc>
                <a:spcPts val="4000"/>
              </a:lnSpc>
            </a:pPr>
            <a:r>
              <a:rPr lang="en-US" sz="2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en-US" sz="27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Bạn bè </a:t>
            </a:r>
            <a:r>
              <a:rPr lang="en-US" sz="27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cần</a:t>
            </a:r>
            <a:r>
              <a:rPr lang="en-US" sz="27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phải</a:t>
            </a:r>
            <a:r>
              <a:rPr lang="en-US" sz="27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đoàn</a:t>
            </a:r>
            <a:r>
              <a:rPr lang="en-US" sz="27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kết, </a:t>
            </a:r>
          </a:p>
          <a:p>
            <a:pPr algn="just">
              <a:lnSpc>
                <a:spcPts val="4000"/>
              </a:lnSpc>
            </a:pPr>
            <a:r>
              <a:rPr lang="en-US" sz="27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thương</a:t>
            </a:r>
            <a:r>
              <a:rPr lang="en-US" sz="27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yêu</a:t>
            </a:r>
            <a:r>
              <a:rPr lang="en-US" sz="27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7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giúp</a:t>
            </a:r>
            <a:r>
              <a:rPr lang="en-US" sz="27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đỡ</a:t>
            </a:r>
            <a:r>
              <a:rPr lang="en-US" sz="27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lẫn</a:t>
            </a:r>
            <a:r>
              <a:rPr lang="en-US" sz="27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sz="27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</a:p>
          <a:p>
            <a:pPr algn="just">
              <a:lnSpc>
                <a:spcPts val="4000"/>
              </a:lnSpc>
            </a:pPr>
            <a:r>
              <a:rPr lang="en-US" sz="27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nhất</a:t>
            </a:r>
            <a:r>
              <a:rPr lang="en-US" sz="27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7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7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lúc</a:t>
            </a:r>
            <a:r>
              <a:rPr lang="en-US" sz="27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khó</a:t>
            </a:r>
            <a:r>
              <a:rPr lang="en-US" sz="27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khăn</a:t>
            </a:r>
            <a:r>
              <a:rPr lang="en-US" sz="27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</a:p>
          <a:p>
            <a:pPr algn="just">
              <a:lnSpc>
                <a:spcPts val="4000"/>
              </a:lnSpc>
            </a:pPr>
            <a:r>
              <a:rPr lang="en-US" sz="27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hoạn</a:t>
            </a:r>
            <a:r>
              <a:rPr lang="en-US" sz="27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nạn</a:t>
            </a:r>
            <a:r>
              <a:rPr lang="en-US" sz="27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 Có </a:t>
            </a:r>
            <a:r>
              <a:rPr lang="en-US" sz="27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sz="27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vậy</a:t>
            </a:r>
            <a:r>
              <a:rPr lang="en-US" sz="27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7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tình</a:t>
            </a:r>
            <a:r>
              <a:rPr lang="en-US" sz="27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bạn </a:t>
            </a:r>
          </a:p>
          <a:p>
            <a:pPr algn="just">
              <a:lnSpc>
                <a:spcPts val="4000"/>
              </a:lnSpc>
            </a:pPr>
            <a:r>
              <a:rPr lang="en-US" sz="27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mới</a:t>
            </a:r>
            <a:r>
              <a:rPr lang="en-US" sz="27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thêm</a:t>
            </a:r>
            <a:r>
              <a:rPr lang="en-US" sz="27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thân</a:t>
            </a:r>
            <a:r>
              <a:rPr lang="en-US" sz="27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thiết</a:t>
            </a:r>
            <a:r>
              <a:rPr lang="en-US" sz="27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7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gắn</a:t>
            </a:r>
            <a:r>
              <a:rPr lang="en-US" sz="27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bó</a:t>
            </a:r>
            <a:r>
              <a:rPr lang="en-US" sz="27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endParaRPr 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341" name="Rectangle 6"/>
          <p:cNvSpPr>
            <a:spLocks noChangeArrowheads="1"/>
          </p:cNvSpPr>
          <p:nvPr/>
        </p:nvSpPr>
        <p:spPr bwMode="auto">
          <a:xfrm>
            <a:off x="2057400" y="4318000"/>
            <a:ext cx="5638800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Bạn bè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nghĩa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tương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thân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ctr">
              <a:spcBef>
                <a:spcPct val="50000"/>
              </a:spcBef>
            </a:pP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Khó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khăn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thuận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lợi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ân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cần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bên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6" name="Rectangle 5"/>
          <p:cNvSpPr/>
          <p:nvPr/>
        </p:nvSpPr>
        <p:spPr>
          <a:xfrm>
            <a:off x="3657600" y="685800"/>
            <a:ext cx="26670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GHI NHỚ:</a:t>
            </a:r>
            <a:endParaRPr lang="en-US" sz="4000" dirty="0">
              <a:latin typeface="Times New Roman" pitchFamily="18" charset="0"/>
              <a:cs typeface="Times New Roman" pitchFamily="18" charset="0"/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424878" y="1516559"/>
            <a:ext cx="2190023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4400" b="1" i="1" cap="none" spc="5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Củng cố</a:t>
            </a:r>
            <a:endParaRPr lang="en-US" sz="4400" b="1" i="1" cap="none" spc="50" dirty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52400" y="2514600"/>
            <a:ext cx="8915400" cy="16858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4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400" b="1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4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mong</a:t>
            </a:r>
            <a:r>
              <a:rPr lang="en-US" sz="24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muốn</a:t>
            </a:r>
            <a:r>
              <a:rPr lang="en-US" sz="24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mình</a:t>
            </a:r>
            <a:r>
              <a:rPr lang="en-US" sz="24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4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4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4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24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sz="24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sz="24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24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</a:p>
          <a:p>
            <a:pPr algn="ctr">
              <a:lnSpc>
                <a:spcPct val="150000"/>
              </a:lnSpc>
            </a:pPr>
            <a:r>
              <a:rPr lang="en-US" sz="2400" b="1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hoặc</a:t>
            </a:r>
            <a:r>
              <a:rPr lang="en-US" sz="24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mình</a:t>
            </a:r>
            <a:r>
              <a:rPr lang="en-US" sz="24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trở</a:t>
            </a:r>
            <a:r>
              <a:rPr lang="en-US" sz="24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24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4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24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sz="24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sz="24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24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pPr algn="ctr">
              <a:lnSpc>
                <a:spcPct val="150000"/>
              </a:lnSpc>
            </a:pPr>
            <a:r>
              <a:rPr lang="en-US" sz="2400" b="1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24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viết</a:t>
            </a:r>
            <a:r>
              <a:rPr lang="en-US" sz="24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24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tờ</a:t>
            </a:r>
            <a:r>
              <a:rPr lang="en-US" sz="24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giấy</a:t>
            </a:r>
            <a:r>
              <a:rPr lang="en-US" sz="24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chia </a:t>
            </a:r>
            <a:r>
              <a:rPr lang="en-US" sz="2400" b="1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sẻ</a:t>
            </a:r>
            <a:r>
              <a:rPr lang="en-US" sz="24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cùng</a:t>
            </a:r>
            <a:r>
              <a:rPr lang="en-US" sz="24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4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24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4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24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nhé</a:t>
            </a:r>
            <a:r>
              <a:rPr lang="en-US" sz="24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!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3" name="AutoShape 12"/>
          <p:cNvSpPr>
            <a:spLocks noChangeArrowheads="1"/>
          </p:cNvSpPr>
          <p:nvPr/>
        </p:nvSpPr>
        <p:spPr bwMode="auto">
          <a:xfrm>
            <a:off x="1600200" y="1600200"/>
            <a:ext cx="6248400" cy="3581400"/>
          </a:xfrm>
          <a:prstGeom prst="horizontalScroll">
            <a:avLst>
              <a:gd name="adj" fmla="val 12500"/>
            </a:avLst>
          </a:prstGeom>
          <a:solidFill>
            <a:srgbClr val="CCFFCC"/>
          </a:solidFill>
          <a:ln w="57150">
            <a:solidFill>
              <a:srgbClr val="0000FF"/>
            </a:solidFill>
            <a:round/>
            <a:headEnd/>
            <a:tailEnd/>
          </a:ln>
        </p:spPr>
        <p:txBody>
          <a:bodyPr wrap="none"/>
          <a:lstStyle/>
          <a:p>
            <a:endParaRPr lang="en-US" sz="2800" b="1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b="1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sz="2800" b="1" i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800" b="1" i="1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Sưu</a:t>
            </a:r>
            <a:r>
              <a:rPr lang="en-US" sz="2800" b="1" i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tầm</a:t>
            </a:r>
            <a:r>
              <a:rPr lang="en-US" sz="2800" b="1" i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800" b="1" i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tấm</a:t>
            </a:r>
            <a:r>
              <a:rPr lang="en-US" sz="2800" b="1" i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gương</a:t>
            </a:r>
            <a:r>
              <a:rPr lang="en-US" sz="2800" b="1" i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</a:p>
          <a:p>
            <a:r>
              <a:rPr lang="en-US" sz="2800" b="1" i="1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mẩu</a:t>
            </a:r>
            <a:r>
              <a:rPr lang="en-US" sz="2800" b="1" i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chuyện</a:t>
            </a:r>
            <a:r>
              <a:rPr lang="en-US" sz="2800" b="1" i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b="1" i="1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800" b="1" i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thơ</a:t>
            </a:r>
            <a:r>
              <a:rPr lang="en-US" sz="2800" b="1" i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b="1" i="1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800" b="1" i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hát</a:t>
            </a:r>
            <a:r>
              <a:rPr lang="en-US" sz="2800" b="1" i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</a:p>
          <a:p>
            <a:r>
              <a:rPr lang="en-US" sz="2800" b="1" i="1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tục</a:t>
            </a:r>
            <a:r>
              <a:rPr lang="en-US" sz="2800" b="1" i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ngữ,ca</a:t>
            </a:r>
            <a:r>
              <a:rPr lang="en-US" sz="2800" b="1" i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dao</a:t>
            </a:r>
            <a:r>
              <a:rPr lang="en-US" sz="2800" b="1" i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hay </a:t>
            </a:r>
            <a:r>
              <a:rPr lang="en-US" sz="2800" b="1" i="1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800" b="1" i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800" b="1" i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en-US" sz="2800" b="1" i="1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danh</a:t>
            </a:r>
            <a:r>
              <a:rPr lang="en-US" sz="2800" b="1" i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ngôn</a:t>
            </a:r>
            <a:r>
              <a:rPr lang="en-US" sz="2800" b="1" i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2800" b="1" i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tình</a:t>
            </a:r>
            <a:r>
              <a:rPr lang="en-US" sz="2800" b="1" i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bạn.</a:t>
            </a:r>
          </a:p>
          <a:p>
            <a:endParaRPr lang="en-US" sz="2400" b="1" dirty="0">
              <a:solidFill>
                <a:srgbClr val="FF33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904750" y="533400"/>
            <a:ext cx="3244799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4400" b="1" i="1" cap="none" spc="5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VẬN DỤNG</a:t>
            </a:r>
          </a:p>
        </p:txBody>
      </p:sp>
    </p:spTree>
    <p:custDataLst>
      <p:tags r:id="rId1"/>
    </p:custData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7">
            <a:extLst>
              <a:ext uri="{FF2B5EF4-FFF2-40B4-BE49-F238E27FC236}">
                <a16:creationId xmlns:a16="http://schemas.microsoft.com/office/drawing/2014/main" id="{E34B56BF-F676-51FC-490C-57939CD5AF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975" y="381000"/>
            <a:ext cx="1292225" cy="1255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5863C464-6547-57D6-C7ED-21CAD74D80AE}"/>
              </a:ext>
            </a:extLst>
          </p:cNvPr>
          <p:cNvSpPr txBox="1"/>
          <p:nvPr/>
        </p:nvSpPr>
        <p:spPr>
          <a:xfrm>
            <a:off x="307736" y="3429000"/>
            <a:ext cx="8531463" cy="1828386"/>
          </a:xfrm>
          <a:prstGeom prst="rect">
            <a:avLst/>
          </a:prstGeom>
          <a:noFill/>
        </p:spPr>
        <p:txBody>
          <a:bodyPr spcFirstLastPara="1">
            <a:prstTxWarp prst="textArchUp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>
                <a:ln w="19050">
                  <a:solidFill>
                    <a:srgbClr val="FF5050"/>
                  </a:solidFill>
                  <a:prstDash val="solid"/>
                </a:ln>
                <a:solidFill>
                  <a:srgbClr val="FFE1E1"/>
                </a:solidFill>
                <a:effectLst>
                  <a:outerShdw blurRad="12700" dist="38100" dir="2700000" algn="tl" rotWithShape="0">
                    <a:srgbClr val="FFFFFF">
                      <a:lumMod val="50000"/>
                    </a:srgbClr>
                  </a:outerShdw>
                  <a:reflection blurRad="6350" stA="50000" endA="300" endPos="50000" dist="29997" dir="5400000" sy="-100000" algn="bl" rotWithShape="0"/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CHÚC CÁC EM</a:t>
            </a:r>
          </a:p>
          <a:p>
            <a:pPr marL="0" marR="0" lvl="0" indent="0" algn="ctr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>
                <a:ln w="19050">
                  <a:solidFill>
                    <a:srgbClr val="FF5050"/>
                  </a:solidFill>
                  <a:prstDash val="solid"/>
                </a:ln>
                <a:solidFill>
                  <a:srgbClr val="FFE1E1"/>
                </a:solidFill>
                <a:effectLst>
                  <a:outerShdw blurRad="12700" dist="38100" dir="2700000" algn="tl" rotWithShape="0">
                    <a:srgbClr val="FFFFFF">
                      <a:lumMod val="50000"/>
                    </a:srgbClr>
                  </a:outerShdw>
                  <a:reflection blurRad="6350" stA="50000" endA="300" endPos="50000" dist="29997" dir="5400000" sy="-100000" algn="bl" rotWithShape="0"/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CHĂM NGOAN, HỌC GIỎI!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4" descr="background_title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6"/>
          <p:cNvSpPr/>
          <p:nvPr/>
        </p:nvSpPr>
        <p:spPr>
          <a:xfrm>
            <a:off x="2380177" y="2819400"/>
            <a:ext cx="410240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5400" b="1" spc="5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KHÁM PHÁ</a:t>
            </a:r>
            <a:endParaRPr lang="en-US" sz="5400" b="1" cap="none" spc="50" dirty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9180305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0A510D1B-6D22-FFDE-1279-8BAC1D996EAA}"/>
              </a:ext>
            </a:extLst>
          </p:cNvPr>
          <p:cNvSpPr txBox="1"/>
          <p:nvPr/>
        </p:nvSpPr>
        <p:spPr>
          <a:xfrm>
            <a:off x="875016" y="3048000"/>
            <a:ext cx="7392256" cy="83099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>
                <a:ln w="22225">
                  <a:solidFill>
                    <a:srgbClr val="45494B"/>
                  </a:solidFill>
                  <a:prstDash val="solid"/>
                </a:ln>
                <a:solidFill>
                  <a:srgbClr val="94CEB2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TÌNH BẠN (TIẾT 1)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AC89B46-1A0E-5DEE-F1DF-D318E2522FAB}"/>
              </a:ext>
            </a:extLst>
          </p:cNvPr>
          <p:cNvSpPr txBox="1"/>
          <p:nvPr/>
        </p:nvSpPr>
        <p:spPr>
          <a:xfrm>
            <a:off x="1293813" y="655638"/>
            <a:ext cx="6553200" cy="64611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Calibri" panose="020F0502020204030204" pitchFamily="34" charset="0"/>
              </a:rPr>
              <a:t>PHÒNG GIÁO DỤC VÀ ĐÀO TẠO QUẬN LONG BIÊN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Calibri" panose="020F0502020204030204" pitchFamily="34" charset="0"/>
              </a:rPr>
              <a:t>TRƯỜNG TIỂU HỌC PHÚC LỢI</a:t>
            </a:r>
          </a:p>
        </p:txBody>
      </p:sp>
      <p:pic>
        <p:nvPicPr>
          <p:cNvPr id="3076" name="Picture 7">
            <a:extLst>
              <a:ext uri="{FF2B5EF4-FFF2-40B4-BE49-F238E27FC236}">
                <a16:creationId xmlns:a16="http://schemas.microsoft.com/office/drawing/2014/main" id="{931AA63A-0C30-1511-C371-EED278B8B8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975" y="381000"/>
            <a:ext cx="1292225" cy="1255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61F366A7-037A-19B3-11A2-9BF4C9732692}"/>
              </a:ext>
            </a:extLst>
          </p:cNvPr>
          <p:cNvSpPr txBox="1"/>
          <p:nvPr/>
        </p:nvSpPr>
        <p:spPr>
          <a:xfrm>
            <a:off x="2251175" y="2195840"/>
            <a:ext cx="4641649" cy="707886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4000" b="1">
                <a:ln w="19050">
                  <a:solidFill>
                    <a:srgbClr val="FF5050"/>
                  </a:solidFill>
                  <a:prstDash val="solid"/>
                </a:ln>
                <a:solidFill>
                  <a:srgbClr val="FFE1E1"/>
                </a:solidFill>
                <a:effectLst>
                  <a:outerShdw blurRad="12700" dist="38100" dir="2700000" algn="tl" rotWithShape="0">
                    <a:srgbClr val="FFFFFF">
                      <a:lumMod val="50000"/>
                    </a:srgbClr>
                  </a:outerShdw>
                  <a:reflection blurRad="6350" stA="50000" endA="300" endPos="50000" dist="29997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ĐẠO ĐỨC</a:t>
            </a:r>
            <a:endParaRPr kumimoji="0" lang="en-US" sz="4000" b="1" i="0" u="none" strike="noStrike" kern="1200" cap="none" spc="0" normalizeH="0" baseline="0" noProof="0">
              <a:ln w="19050">
                <a:solidFill>
                  <a:srgbClr val="FF5050"/>
                </a:solidFill>
                <a:prstDash val="solid"/>
              </a:ln>
              <a:solidFill>
                <a:srgbClr val="FFE1E1"/>
              </a:solidFill>
              <a:effectLst>
                <a:outerShdw blurRad="12700" dist="38100" dir="2700000" algn="tl" rotWithShape="0">
                  <a:srgbClr val="FFFFFF">
                    <a:lumMod val="50000"/>
                  </a:srgbClr>
                </a:outerShdw>
                <a:reflection blurRad="6350" stA="50000" endA="300" endPos="50000" dist="29997" dir="5400000" sy="-100000" algn="bl" rotWithShape="0"/>
              </a:effectLst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B1921A2-BDEA-C2BD-C0AB-BD416A2D4013}"/>
              </a:ext>
            </a:extLst>
          </p:cNvPr>
          <p:cNvSpPr txBox="1"/>
          <p:nvPr/>
        </p:nvSpPr>
        <p:spPr>
          <a:xfrm>
            <a:off x="2709863" y="6096000"/>
            <a:ext cx="3724275" cy="3698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1" u="none" strike="noStrike" kern="1200" cap="none" spc="0" normalizeH="0" baseline="0" noProof="0">
                <a:ln>
                  <a:noFill/>
                </a:ln>
                <a:solidFill>
                  <a:srgbClr val="333399">
                    <a:lumMod val="75000"/>
                  </a:srgbClr>
                </a:solidFill>
                <a:effectLst/>
                <a:uLnTx/>
                <a:uFillTx/>
                <a:latin typeface="Arial"/>
                <a:ea typeface="+mn-ea"/>
                <a:cs typeface="Calibri" panose="020F0502020204030204" pitchFamily="34" charset="0"/>
              </a:rPr>
              <a:t>Năm học 2022 - 2023</a:t>
            </a:r>
          </a:p>
        </p:txBody>
      </p:sp>
    </p:spTree>
    <p:extLst>
      <p:ext uri="{BB962C8B-B14F-4D97-AF65-F5344CB8AC3E}">
        <p14:creationId xmlns:p14="http://schemas.microsoft.com/office/powerpoint/2010/main" val="80960006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TextBox 3"/>
          <p:cNvSpPr txBox="1">
            <a:spLocks noChangeArrowheads="1"/>
          </p:cNvSpPr>
          <p:nvPr/>
        </p:nvSpPr>
        <p:spPr bwMode="auto">
          <a:xfrm>
            <a:off x="1676400" y="76200"/>
            <a:ext cx="5715000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3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Hoạt động I: </a:t>
            </a:r>
            <a:r>
              <a:rPr lang="en-US" sz="30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Truyện</a:t>
            </a:r>
            <a:r>
              <a:rPr lang="en-US" sz="30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“</a:t>
            </a:r>
            <a:r>
              <a:rPr lang="en-US" sz="30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Đôi</a:t>
            </a:r>
            <a:r>
              <a:rPr lang="en-US" sz="30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bạn”</a:t>
            </a:r>
          </a:p>
        </p:txBody>
      </p:sp>
      <p:pic>
        <p:nvPicPr>
          <p:cNvPr id="4" name="cau chuỵen- Doi ban.wmv">
            <a:hlinkClick r:id="" action="ppaction://media"/>
          </p:cNvPr>
          <p:cNvPicPr>
            <a:picLocks noChangeAspect="1"/>
          </p:cNvPicPr>
          <p:nvPr>
            <a:videoFile r:link="rId3"/>
            <p:extLst>
              <p:ext uri="{DAA4B4D4-6D71-4841-9C94-3DE7FCFB9230}">
                <p14:media xmlns:p14="http://schemas.microsoft.com/office/powerpoint/2010/main" r:link="rId2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0" y="762000"/>
            <a:ext cx="9144000" cy="609600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147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5" descr="nen_but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913606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41" name="Rectangle 12"/>
          <p:cNvSpPr>
            <a:spLocks noChangeArrowheads="1"/>
          </p:cNvSpPr>
          <p:nvPr/>
        </p:nvSpPr>
        <p:spPr bwMode="auto">
          <a:xfrm>
            <a:off x="685800" y="1524000"/>
            <a:ext cx="7696200" cy="954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514350" indent="-514350">
              <a:buFontTx/>
              <a:buAutoNum type="arabicPeriod"/>
            </a:pPr>
            <a:r>
              <a:rPr lang="en-US" sz="2800" b="1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28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sz="28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28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8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rừng</a:t>
            </a:r>
            <a:r>
              <a:rPr lang="en-US" sz="28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b="1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chuyện</a:t>
            </a:r>
            <a:r>
              <a:rPr lang="en-US" sz="28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28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28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514350" indent="-514350"/>
            <a:r>
              <a:rPr lang="en-US" sz="2800" b="1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xảy</a:t>
            </a:r>
            <a:r>
              <a:rPr lang="en-US" sz="28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28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8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đôi</a:t>
            </a:r>
            <a:r>
              <a:rPr lang="en-US" sz="28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bạn ?</a:t>
            </a:r>
          </a:p>
        </p:txBody>
      </p:sp>
      <p:sp>
        <p:nvSpPr>
          <p:cNvPr id="11268" name="TextBox 3"/>
          <p:cNvSpPr txBox="1">
            <a:spLocks noChangeArrowheads="1"/>
          </p:cNvSpPr>
          <p:nvPr/>
        </p:nvSpPr>
        <p:spPr bwMode="auto">
          <a:xfrm>
            <a:off x="2438400" y="533400"/>
            <a:ext cx="38862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Truyện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Đôi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bạn</a:t>
            </a: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685800" y="2855913"/>
            <a:ext cx="8229600" cy="954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514350" indent="-514350">
              <a:buFontTx/>
              <a:buAutoNum type="arabicPeriod" startAt="2"/>
            </a:pPr>
            <a:r>
              <a:rPr lang="en-US" sz="2800" b="1" i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Em </a:t>
            </a:r>
            <a:r>
              <a:rPr lang="en-US" sz="28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có </a:t>
            </a:r>
            <a:r>
              <a:rPr lang="en-US" sz="2800" b="1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nhận</a:t>
            </a:r>
            <a:r>
              <a:rPr lang="en-US" sz="28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xét</a:t>
            </a:r>
            <a:r>
              <a:rPr lang="en-US" sz="28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28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28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hành</a:t>
            </a:r>
            <a:r>
              <a:rPr lang="en-US" sz="28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động </a:t>
            </a:r>
            <a:r>
              <a:rPr lang="en-US" sz="2800" b="1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bỏ</a:t>
            </a:r>
            <a:r>
              <a:rPr lang="en-US" sz="28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bạn</a:t>
            </a:r>
          </a:p>
          <a:p>
            <a:pPr marL="514350" indent="-514350"/>
            <a:r>
              <a:rPr lang="en-US" sz="2800" b="1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chạy</a:t>
            </a:r>
            <a:r>
              <a:rPr lang="en-US" sz="28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thoát</a:t>
            </a:r>
            <a:r>
              <a:rPr lang="en-US" sz="28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thân</a:t>
            </a:r>
            <a:r>
              <a:rPr lang="en-US" sz="28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sz="28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28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8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truyện</a:t>
            </a:r>
            <a:r>
              <a:rPr lang="en-US" sz="28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?</a:t>
            </a: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685800" y="4227513"/>
            <a:ext cx="7315200" cy="954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/>
            <a:r>
              <a:rPr lang="en-US" sz="28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sz="2800" b="1" i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 Em </a:t>
            </a:r>
            <a:r>
              <a:rPr lang="en-US" sz="2800" b="1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thử</a:t>
            </a:r>
            <a:r>
              <a:rPr lang="en-US" sz="28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đoán</a:t>
            </a:r>
            <a:r>
              <a:rPr lang="en-US" sz="28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xem</a:t>
            </a:r>
            <a:r>
              <a:rPr lang="en-US" sz="28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28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sz="28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việc</a:t>
            </a:r>
            <a:r>
              <a:rPr lang="en-US" sz="28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này</a:t>
            </a:r>
            <a:r>
              <a:rPr lang="en-US" sz="28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pPr marL="342900" indent="-342900"/>
            <a:r>
              <a:rPr lang="en-US" sz="2800" b="1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tình</a:t>
            </a:r>
            <a:r>
              <a:rPr lang="en-US" sz="28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cảm</a:t>
            </a:r>
            <a:r>
              <a:rPr lang="en-US" sz="28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giữa</a:t>
            </a:r>
            <a:r>
              <a:rPr lang="en-US" sz="28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28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8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bạn </a:t>
            </a:r>
            <a:r>
              <a:rPr lang="en-US" sz="2800" b="1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sẽ</a:t>
            </a:r>
            <a:r>
              <a:rPr lang="en-US" sz="28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28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sao</a:t>
            </a:r>
            <a:r>
              <a:rPr lang="en-US" sz="28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?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500"/>
                                        <p:tgtEl>
                                          <p:spTgt spid="143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41" grpId="0"/>
      <p:bldP spid="7" grpId="0"/>
      <p:bldP spid="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TextBox 5"/>
          <p:cNvSpPr txBox="1">
            <a:spLocks noChangeArrowheads="1"/>
          </p:cNvSpPr>
          <p:nvPr/>
        </p:nvSpPr>
        <p:spPr bwMode="auto">
          <a:xfrm>
            <a:off x="304800" y="101600"/>
            <a:ext cx="8382000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3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Truyện</a:t>
            </a:r>
            <a:r>
              <a:rPr lang="en-US" sz="3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3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3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cõng</a:t>
            </a:r>
            <a:r>
              <a:rPr lang="en-US" sz="3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bạn </a:t>
            </a:r>
            <a:r>
              <a:rPr lang="en-US" sz="3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3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trường</a:t>
            </a:r>
            <a:endParaRPr lang="en-US" sz="3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5 nam cong ban den truong.wmv">
            <a:hlinkClick r:id="" action="ppaction://media"/>
          </p:cNvPr>
          <p:cNvPicPr>
            <a:picLocks noChangeAspect="1"/>
          </p:cNvPicPr>
          <p:nvPr>
            <a:videoFile r:link="rId3"/>
            <p:extLst>
              <p:ext uri="{DAA4B4D4-6D71-4841-9C94-3DE7FCFB9230}">
                <p14:media xmlns:p14="http://schemas.microsoft.com/office/powerpoint/2010/main" r:link="rId2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609600" y="838200"/>
            <a:ext cx="8001000" cy="600075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3788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5" descr="nen_but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913606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9939" name="Rectangle 3"/>
          <p:cNvSpPr>
            <a:spLocks noGrp="1" noChangeArrowheads="1"/>
          </p:cNvSpPr>
          <p:nvPr>
            <p:ph idx="1"/>
          </p:nvPr>
        </p:nvSpPr>
        <p:spPr>
          <a:xfrm>
            <a:off x="304800" y="1676400"/>
            <a:ext cx="8305800" cy="990600"/>
          </a:xfrm>
        </p:spPr>
        <p:txBody>
          <a:bodyPr>
            <a:normAutofit/>
          </a:bodyPr>
          <a:lstStyle/>
          <a:p>
            <a:pPr eaLnBrk="1" hangingPunct="1">
              <a:buFont typeface="Wingdings" pitchFamily="2" charset="2"/>
              <a:buNone/>
            </a:pPr>
            <a:r>
              <a:rPr lang="en-US" sz="28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en-US" sz="2800" b="1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8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giúp</a:t>
            </a:r>
            <a:r>
              <a:rPr lang="en-US" sz="28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8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bạn </a:t>
            </a:r>
            <a:r>
              <a:rPr lang="en-US" sz="2800" b="1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tật</a:t>
            </a:r>
            <a:r>
              <a:rPr lang="en-US" sz="28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nguyền</a:t>
            </a:r>
            <a:r>
              <a:rPr lang="en-US" sz="28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A </a:t>
            </a:r>
            <a:r>
              <a:rPr lang="en-US" sz="2800" b="1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Trâm</a:t>
            </a:r>
            <a:r>
              <a:rPr lang="en-US" sz="28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28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trường</a:t>
            </a:r>
            <a:r>
              <a:rPr lang="en-US" sz="28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bạn A </a:t>
            </a:r>
            <a:r>
              <a:rPr lang="en-US" sz="2800" b="1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Byưh</a:t>
            </a:r>
            <a:r>
              <a:rPr lang="en-US" sz="28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8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phóng</a:t>
            </a:r>
            <a:r>
              <a:rPr lang="en-US" sz="28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sz="28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28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28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28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39940" name="Rectangle 4"/>
          <p:cNvSpPr>
            <a:spLocks noChangeArrowheads="1"/>
          </p:cNvSpPr>
          <p:nvPr/>
        </p:nvSpPr>
        <p:spPr bwMode="auto">
          <a:xfrm>
            <a:off x="304800" y="3352800"/>
            <a:ext cx="7696200" cy="954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None/>
            </a:pPr>
            <a:r>
              <a:rPr lang="en-US" sz="28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2. Qua </a:t>
            </a:r>
            <a:r>
              <a:rPr lang="en-US" sz="2800" b="1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hành</a:t>
            </a:r>
            <a:r>
              <a:rPr lang="en-US" sz="28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động </a:t>
            </a:r>
            <a:r>
              <a:rPr lang="en-US" sz="2800" b="1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sz="2800" b="1" i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em </a:t>
            </a:r>
            <a:r>
              <a:rPr lang="en-US" sz="2800" b="1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thấy</a:t>
            </a:r>
            <a:r>
              <a:rPr lang="en-US" sz="28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A </a:t>
            </a:r>
            <a:r>
              <a:rPr lang="en-US" sz="2800" b="1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Byưh</a:t>
            </a:r>
            <a:r>
              <a:rPr lang="en-US" sz="28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8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bạn </a:t>
            </a:r>
            <a:r>
              <a:rPr lang="en-US" sz="2800" b="1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sz="28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sz="28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28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? </a:t>
            </a: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533400" y="457200"/>
            <a:ext cx="91440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None/>
            </a:pP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Truyện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cõng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bạn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trường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2" dur="1000"/>
                                        <p:tgtEl>
                                          <p:spTgt spid="399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7" dur="1000"/>
                                        <p:tgtEl>
                                          <p:spTgt spid="399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939" grpId="0" build="p"/>
      <p:bldP spid="39940" grpId="0"/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13"/>
          <p:cNvSpPr txBox="1">
            <a:spLocks noChangeArrowheads="1"/>
          </p:cNvSpPr>
          <p:nvPr/>
        </p:nvSpPr>
        <p:spPr bwMode="auto">
          <a:xfrm>
            <a:off x="3124200" y="381000"/>
            <a:ext cx="27432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GHI NHỚ:</a:t>
            </a:r>
          </a:p>
        </p:txBody>
      </p:sp>
      <p:pic>
        <p:nvPicPr>
          <p:cNvPr id="14339" name="Picture 5" descr="background4.gif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40" name="Text Box 15"/>
          <p:cNvSpPr txBox="1">
            <a:spLocks noChangeArrowheads="1"/>
          </p:cNvSpPr>
          <p:nvPr/>
        </p:nvSpPr>
        <p:spPr bwMode="auto">
          <a:xfrm>
            <a:off x="2286000" y="1284288"/>
            <a:ext cx="6172200" cy="308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lnSpc>
                <a:spcPts val="4000"/>
              </a:lnSpc>
            </a:pPr>
            <a:r>
              <a:rPr lang="en-US" sz="2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en-US" sz="27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Bạn bè </a:t>
            </a:r>
            <a:r>
              <a:rPr lang="en-US" sz="27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cần</a:t>
            </a:r>
            <a:r>
              <a:rPr lang="en-US" sz="27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phải</a:t>
            </a:r>
            <a:r>
              <a:rPr lang="en-US" sz="27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đoàn</a:t>
            </a:r>
            <a:r>
              <a:rPr lang="en-US" sz="27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kết, </a:t>
            </a:r>
          </a:p>
          <a:p>
            <a:pPr algn="just">
              <a:lnSpc>
                <a:spcPts val="4000"/>
              </a:lnSpc>
            </a:pPr>
            <a:r>
              <a:rPr lang="en-US" sz="27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thương</a:t>
            </a:r>
            <a:r>
              <a:rPr lang="en-US" sz="27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yêu</a:t>
            </a:r>
            <a:r>
              <a:rPr lang="en-US" sz="27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7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giúp</a:t>
            </a:r>
            <a:r>
              <a:rPr lang="en-US" sz="27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đỡ</a:t>
            </a:r>
            <a:r>
              <a:rPr lang="en-US" sz="27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lẫn</a:t>
            </a:r>
            <a:r>
              <a:rPr lang="en-US" sz="27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sz="27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</a:p>
          <a:p>
            <a:pPr algn="just">
              <a:lnSpc>
                <a:spcPts val="4000"/>
              </a:lnSpc>
            </a:pPr>
            <a:r>
              <a:rPr lang="en-US" sz="27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nhất</a:t>
            </a:r>
            <a:r>
              <a:rPr lang="en-US" sz="27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7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7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lúc</a:t>
            </a:r>
            <a:r>
              <a:rPr lang="en-US" sz="27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khó</a:t>
            </a:r>
            <a:r>
              <a:rPr lang="en-US" sz="27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khăn</a:t>
            </a:r>
            <a:r>
              <a:rPr lang="en-US" sz="27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</a:p>
          <a:p>
            <a:pPr algn="just">
              <a:lnSpc>
                <a:spcPts val="4000"/>
              </a:lnSpc>
            </a:pPr>
            <a:r>
              <a:rPr lang="en-US" sz="27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hoạn</a:t>
            </a:r>
            <a:r>
              <a:rPr lang="en-US" sz="27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nạn</a:t>
            </a:r>
            <a:r>
              <a:rPr lang="en-US" sz="27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 Có </a:t>
            </a:r>
            <a:r>
              <a:rPr lang="en-US" sz="27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sz="27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vậy</a:t>
            </a:r>
            <a:r>
              <a:rPr lang="en-US" sz="27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7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tình</a:t>
            </a:r>
            <a:r>
              <a:rPr lang="en-US" sz="27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bạn </a:t>
            </a:r>
          </a:p>
          <a:p>
            <a:pPr algn="just">
              <a:lnSpc>
                <a:spcPts val="4000"/>
              </a:lnSpc>
            </a:pPr>
            <a:r>
              <a:rPr lang="en-US" sz="27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mới</a:t>
            </a:r>
            <a:r>
              <a:rPr lang="en-US" sz="27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thêm</a:t>
            </a:r>
            <a:r>
              <a:rPr lang="en-US" sz="27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thân</a:t>
            </a:r>
            <a:r>
              <a:rPr lang="en-US" sz="27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thiết</a:t>
            </a:r>
            <a:r>
              <a:rPr lang="en-US" sz="27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7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gắn</a:t>
            </a:r>
            <a:r>
              <a:rPr lang="en-US" sz="27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bó</a:t>
            </a:r>
            <a:r>
              <a:rPr lang="en-US" sz="27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endParaRPr 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341" name="Rectangle 6"/>
          <p:cNvSpPr>
            <a:spLocks noChangeArrowheads="1"/>
          </p:cNvSpPr>
          <p:nvPr/>
        </p:nvSpPr>
        <p:spPr bwMode="auto">
          <a:xfrm>
            <a:off x="2057400" y="4318000"/>
            <a:ext cx="5638800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Bạn bè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nghĩa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tương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thân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ctr">
              <a:spcBef>
                <a:spcPct val="50000"/>
              </a:spcBef>
            </a:pP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Khó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khăn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thuận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lợi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ân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cần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bên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6" name="Rectangle 5"/>
          <p:cNvSpPr/>
          <p:nvPr/>
        </p:nvSpPr>
        <p:spPr>
          <a:xfrm>
            <a:off x="3657600" y="685800"/>
            <a:ext cx="26670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GHI NHỚ:</a:t>
            </a:r>
            <a:endParaRPr lang="en-US" sz="4000" dirty="0">
              <a:latin typeface="Times New Roman" pitchFamily="18" charset="0"/>
              <a:cs typeface="Times New Roman" pitchFamily="18" charset="0"/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ISPRING_RESOURCE_PATHS_HASH_PRESENTER" val="3e283d3533f3ed1eed5a833dbbaf77e5147ba99"/>
  <p:tag name="MMPROD_UIDATA" val="&lt;database version=&quot;7.0&quot;&gt;&lt;object type=&quot;1&quot; unique_id=&quot;10001&quot;&gt;&lt;object type=&quot;2&quot; unique_id=&quot;10002&quot;&gt;&lt;object type=&quot;3&quot; unique_id=&quot;10005&quot;&gt;&lt;property id=&quot;20148&quot; value=&quot;5&quot;/&gt;&lt;property id=&quot;20300&quot; value=&quot;Slide 2&quot;/&gt;&lt;property id=&quot;20307&quot; value=&quot;268&quot;/&gt;&lt;/object&gt;&lt;object type=&quot;3&quot; unique_id=&quot;10006&quot;&gt;&lt;property id=&quot;20148&quot; value=&quot;5&quot;/&gt;&lt;property id=&quot;20300&quot; value=&quot;Slide 3&quot;/&gt;&lt;property id=&quot;20307&quot; value=&quot;269&quot;/&gt;&lt;/object&gt;&lt;object type=&quot;3&quot; unique_id=&quot;10007&quot;&gt;&lt;property id=&quot;20148&quot; value=&quot;5&quot;/&gt;&lt;property id=&quot;20300&quot; value=&quot;Slide 5&quot;/&gt;&lt;property id=&quot;20307&quot; value=&quot;270&quot;/&gt;&lt;/object&gt;&lt;object type=&quot;3&quot; unique_id=&quot;10008&quot;&gt;&lt;property id=&quot;20148&quot; value=&quot;5&quot;/&gt;&lt;property id=&quot;20300&quot; value=&quot;Slide 6&quot;/&gt;&lt;property id=&quot;20307&quot; value=&quot;271&quot;/&gt;&lt;/object&gt;&lt;object type=&quot;3&quot; unique_id=&quot;10009&quot;&gt;&lt;property id=&quot;20148&quot; value=&quot;5&quot;/&gt;&lt;property id=&quot;20300&quot; value=&quot;Slide 7&quot;/&gt;&lt;property id=&quot;20307&quot; value=&quot;272&quot;/&gt;&lt;/object&gt;&lt;object type=&quot;3&quot; unique_id=&quot;10010&quot;&gt;&lt;property id=&quot;20148&quot; value=&quot;5&quot;/&gt;&lt;property id=&quot;20300&quot; value=&quot;Slide 8&quot;/&gt;&lt;property id=&quot;20307&quot; value=&quot;273&quot;/&gt;&lt;/object&gt;&lt;object type=&quot;3&quot; unique_id=&quot;10011&quot;&gt;&lt;property id=&quot;20148&quot; value=&quot;5&quot;/&gt;&lt;property id=&quot;20300&quot; value=&quot;Slide 9&quot;/&gt;&lt;property id=&quot;20307&quot; value=&quot;274&quot;/&gt;&lt;/object&gt;&lt;object type=&quot;3&quot; unique_id=&quot;10012&quot;&gt;&lt;property id=&quot;20148&quot; value=&quot;5&quot;/&gt;&lt;property id=&quot;20300&quot; value=&quot;Slide 13&quot;/&gt;&lt;property id=&quot;20307&quot; value=&quot;275&quot;/&gt;&lt;/object&gt;&lt;object type=&quot;3&quot; unique_id=&quot;10023&quot;&gt;&lt;property id=&quot;20148&quot; value=&quot;5&quot;/&gt;&lt;property id=&quot;20300&quot; value=&quot;Slide 27&quot;/&gt;&lt;property id=&quot;20307&quot; value=&quot;286&quot;/&gt;&lt;/object&gt;&lt;object type=&quot;3&quot; unique_id=&quot;10133&quot;&gt;&lt;property id=&quot;20148&quot; value=&quot;5&quot;/&gt;&lt;property id=&quot;20300&quot; value=&quot;Slide 1&quot;/&gt;&lt;property id=&quot;20307&quot; value=&quot;287&quot;/&gt;&lt;/object&gt;&lt;object type=&quot;3&quot; unique_id=&quot;10551&quot;&gt;&lt;property id=&quot;20148&quot; value=&quot;5&quot;/&gt;&lt;property id=&quot;20300&quot; value=&quot;Slide 11&quot;/&gt;&lt;property id=&quot;20307&quot; value=&quot;288&quot;/&gt;&lt;/object&gt;&lt;object type=&quot;3&quot; unique_id=&quot;10552&quot;&gt;&lt;property id=&quot;20148&quot; value=&quot;5&quot;/&gt;&lt;property id=&quot;20300&quot; value=&quot;Slide 12&quot;/&gt;&lt;property id=&quot;20307&quot; value=&quot;289&quot;/&gt;&lt;/object&gt;&lt;object type=&quot;3&quot; unique_id=&quot;10553&quot;&gt;&lt;property id=&quot;20148&quot; value=&quot;5&quot;/&gt;&lt;property id=&quot;20300&quot; value=&quot;Slide 15&quot;/&gt;&lt;property id=&quot;20307&quot; value=&quot;290&quot;/&gt;&lt;/object&gt;&lt;object type=&quot;3&quot; unique_id=&quot;10554&quot;&gt;&lt;property id=&quot;20148&quot; value=&quot;5&quot;/&gt;&lt;property id=&quot;20300&quot; value=&quot;Slide 17&quot;/&gt;&lt;property id=&quot;20307&quot; value=&quot;291&quot;/&gt;&lt;/object&gt;&lt;object type=&quot;3&quot; unique_id=&quot;10555&quot;&gt;&lt;property id=&quot;20148&quot; value=&quot;5&quot;/&gt;&lt;property id=&quot;20300&quot; value=&quot;Slide 18 - &amp;quot;Câu 1&amp;quot;&quot;/&gt;&lt;property id=&quot;20307&quot; value=&quot;292&quot;/&gt;&lt;/object&gt;&lt;object type=&quot;3&quot; unique_id=&quot;10556&quot;&gt;&lt;property id=&quot;20148&quot; value=&quot;5&quot;/&gt;&lt;property id=&quot;20300&quot; value=&quot;Slide 19 - &amp;quot;Câu 2&amp;quot;&quot;/&gt;&lt;property id=&quot;20307&quot; value=&quot;293&quot;/&gt;&lt;/object&gt;&lt;object type=&quot;3&quot; unique_id=&quot;10557&quot;&gt;&lt;property id=&quot;20148&quot; value=&quot;5&quot;/&gt;&lt;property id=&quot;20300&quot; value=&quot;Slide 20 - &amp;quot;Câu 3&amp;quot;&quot;/&gt;&lt;property id=&quot;20307&quot; value=&quot;294&quot;/&gt;&lt;/object&gt;&lt;object type=&quot;3&quot; unique_id=&quot;10558&quot;&gt;&lt;property id=&quot;20148&quot; value=&quot;5&quot;/&gt;&lt;property id=&quot;20300&quot; value=&quot;Slide 21 - &amp;quot;Câu 4&amp;quot;&quot;/&gt;&lt;property id=&quot;20307&quot; value=&quot;295&quot;/&gt;&lt;/object&gt;&lt;object type=&quot;3&quot; unique_id=&quot;10559&quot;&gt;&lt;property id=&quot;20148&quot; value=&quot;5&quot;/&gt;&lt;property id=&quot;20300&quot; value=&quot;Slide 22 - &amp;quot;Câu 5&amp;quot;&quot;/&gt;&lt;property id=&quot;20307&quot; value=&quot;296&quot;/&gt;&lt;/object&gt;&lt;object type=&quot;3&quot; unique_id=&quot;10560&quot;&gt;&lt;property id=&quot;20148&quot; value=&quot;5&quot;/&gt;&lt;property id=&quot;20300&quot; value=&quot;Slide 23 - &amp;quot;Câu 6&amp;quot;&quot;/&gt;&lt;property id=&quot;20307&quot; value=&quot;297&quot;/&gt;&lt;/object&gt;&lt;object type=&quot;3&quot; unique_id=&quot;10591&quot;&gt;&lt;property id=&quot;20148&quot; value=&quot;5&quot;/&gt;&lt;property id=&quot;20300&quot; value=&quot;Slide 16&quot;/&gt;&lt;property id=&quot;20307&quot; value=&quot;298&quot;/&gt;&lt;/object&gt;&lt;object type=&quot;3&quot; unique_id=&quot;10772&quot;&gt;&lt;property id=&quot;20148&quot; value=&quot;5&quot;/&gt;&lt;property id=&quot;20300&quot; value=&quot;Slide 25&quot;/&gt;&lt;property id=&quot;20307&quot; value=&quot;299&quot;/&gt;&lt;/object&gt;&lt;object type=&quot;3&quot; unique_id=&quot;10773&quot;&gt;&lt;property id=&quot;20148&quot; value=&quot;5&quot;/&gt;&lt;property id=&quot;20300&quot; value=&quot;Slide 26&quot;/&gt;&lt;property id=&quot;20307&quot; value=&quot;300&quot;/&gt;&lt;/object&gt;&lt;object type=&quot;3&quot; unique_id=&quot;10893&quot;&gt;&lt;property id=&quot;20148&quot; value=&quot;5&quot;/&gt;&lt;property id=&quot;20300&quot; value=&quot;Slide 4&quot;/&gt;&lt;property id=&quot;20307&quot; value=&quot;302&quot;/&gt;&lt;/object&gt;&lt;object type=&quot;3&quot; unique_id=&quot;10894&quot;&gt;&lt;property id=&quot;20148&quot; value=&quot;5&quot;/&gt;&lt;property id=&quot;20300&quot; value=&quot;Slide 28&quot;/&gt;&lt;property id=&quot;20307&quot; value=&quot;301&quot;/&gt;&lt;/object&gt;&lt;object type=&quot;3&quot; unique_id=&quot;11017&quot;&gt;&lt;property id=&quot;20148&quot; value=&quot;5&quot;/&gt;&lt;property id=&quot;20300&quot; value=&quot;Slide 10&quot;/&gt;&lt;property id=&quot;20307&quot; value=&quot;303&quot;/&gt;&lt;/object&gt;&lt;object type=&quot;3&quot; unique_id=&quot;11111&quot;&gt;&lt;property id=&quot;20148&quot; value=&quot;5&quot;/&gt;&lt;property id=&quot;20300&quot; value=&quot;Slide 24&quot;/&gt;&lt;property id=&quot;20307&quot; value=&quot;304&quot;/&gt;&lt;/object&gt;&lt;object type=&quot;3&quot; unique_id=&quot;11113&quot;&gt;&lt;property id=&quot;20148&quot; value=&quot;5&quot;/&gt;&lt;property id=&quot;20300&quot; value=&quot;Slide 14&quot;/&gt;&lt;property id=&quot;20307&quot; value=&quot;307&quot;/&gt;&lt;/object&gt;&lt;/object&gt;&lt;object type=&quot;8&quot; unique_id=&quot;10066&quot;&gt;&lt;/object&gt;&lt;/object&gt;&lt;/database&gt;"/>
  <p:tag name="SECTOMILLISECCONVERTED" val="1"/>
  <p:tag name="INKNOELEADERBOARD" val="-508392219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" val="8,1769132155,C:\Users\ACER\Desktop\TINH BAN\Media.ppcx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" val="8,1769132155,C:\Users\ACER\Desktop\TINH BAN\Media.ppcx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" val="7,1769132155,C:\Users\ACER\Desktop\TINH BAN\Media.ppcx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" val="14,1769132155,C:\Users\ACER\Desktop\TINH BAN\Media.ppcx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" val="1,1769132155,C:\Users\ACER\Desktop\TINH BAN\Media.ppcx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" val="1,1769132155,C:\Users\ACER\Desktop\TINH BAN\Media.ppcx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" val="3,1769132155,C:\Users\ACER\Desktop\TINH BAN\Media.ppcx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" val="4,1769132155,C:\Users\ACER\Desktop\TINH BAN\Media.ppcx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" val="5,1769132155,C:\Users\ACER\Desktop\TINH BAN\Media.ppcx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" val="6,1769132155,C:\Users\ACER\Desktop\TINH BAN\Media.ppcx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" val="7,1769132155,C:\Users\ACER\Desktop\TINH BAN\Media.ppcx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" val="1,1769132155,C:\Users\ACER\Desktop\TINH BAN\Media.ppcx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649</TotalTime>
  <Words>787</Words>
  <Application>Microsoft Office PowerPoint</Application>
  <PresentationFormat>On-screen Show (4:3)</PresentationFormat>
  <Paragraphs>121</Paragraphs>
  <Slides>25</Slides>
  <Notes>13</Notes>
  <HiddenSlides>0</HiddenSlides>
  <MMClips>3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25</vt:i4>
      </vt:variant>
    </vt:vector>
  </HeadingPairs>
  <TitlesOfParts>
    <vt:vector size="31" baseType="lpstr">
      <vt:lpstr>Arial</vt:lpstr>
      <vt:lpstr>Calibri</vt:lpstr>
      <vt:lpstr>Times New Roman</vt:lpstr>
      <vt:lpstr>Wingdings</vt:lpstr>
      <vt:lpstr>Office Theme</vt:lpstr>
      <vt:lpstr>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Câu 1</vt:lpstr>
      <vt:lpstr>Câu 2</vt:lpstr>
      <vt:lpstr>Câu 3</vt:lpstr>
      <vt:lpstr>Câu 4</vt:lpstr>
      <vt:lpstr>Câu 5</vt:lpstr>
      <vt:lpstr>Câu 6</vt:lpstr>
      <vt:lpstr>PowerPoint Presentation</vt:lpstr>
      <vt:lpstr>PowerPoint Presentation</vt:lpstr>
      <vt:lpstr>PowerPoint Presentation</vt:lpstr>
      <vt:lpstr>PowerPoint Presentation</vt:lpstr>
    </vt:vector>
  </TitlesOfParts>
  <Company>Sky123.Org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Administrator</dc:creator>
  <cp:lastModifiedBy>My Hà</cp:lastModifiedBy>
  <cp:revision>61</cp:revision>
  <dcterms:created xsi:type="dcterms:W3CDTF">2016-10-26T12:53:23Z</dcterms:created>
  <dcterms:modified xsi:type="dcterms:W3CDTF">2022-10-07T02:10:56Z</dcterms:modified>
</cp:coreProperties>
</file>