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1" r:id="rId2"/>
    <p:sldId id="257" r:id="rId3"/>
    <p:sldId id="258" r:id="rId4"/>
    <p:sldId id="259" r:id="rId5"/>
    <p:sldId id="265" r:id="rId6"/>
    <p:sldId id="266" r:id="rId7"/>
    <p:sldId id="267" r:id="rId8"/>
    <p:sldId id="269" r:id="rId9"/>
    <p:sldId id="270" r:id="rId10"/>
    <p:sldId id="271" r:id="rId11"/>
    <p:sldId id="272" r:id="rId12"/>
  </p:sldIdLst>
  <p:sldSz cx="9144000" cy="6858000" type="screen4x3"/>
  <p:notesSz cx="6858000" cy="91440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CC"/>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howGuides="1">
      <p:cViewPr>
        <p:scale>
          <a:sx n="60" d="100"/>
          <a:sy n="60" d="100"/>
        </p:scale>
        <p:origin x="-1098" y="-25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DED5B8F-BC34-4BA2-910F-34CD79E7A190}" type="datetimeFigureOut">
              <a:rPr lang="en-US" smtClean="0"/>
              <a:pPr/>
              <a:t>07/09/2021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B2F8E8-968F-460B-AA43-21D81C022DDC}" type="slidenum">
              <a:rPr lang="en-US" smtClean="0"/>
              <a:pPr/>
              <a:t>‹#›</a:t>
            </a:fld>
            <a:endParaRPr lang="en-US"/>
          </a:p>
        </p:txBody>
      </p:sp>
    </p:spTree>
    <p:extLst>
      <p:ext uri="{BB962C8B-B14F-4D97-AF65-F5344CB8AC3E}">
        <p14:creationId xmlns="" xmlns:p14="http://schemas.microsoft.com/office/powerpoint/2010/main" val="2531157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ED5B8F-BC34-4BA2-910F-34CD79E7A190}" type="datetimeFigureOut">
              <a:rPr lang="en-US" smtClean="0"/>
              <a:pPr/>
              <a:t>07/09/2021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B2F8E8-968F-460B-AA43-21D81C022DDC}" type="slidenum">
              <a:rPr lang="en-US" smtClean="0"/>
              <a:pPr/>
              <a:t>‹#›</a:t>
            </a:fld>
            <a:endParaRPr lang="en-US"/>
          </a:p>
        </p:txBody>
      </p:sp>
    </p:spTree>
    <p:extLst>
      <p:ext uri="{BB962C8B-B14F-4D97-AF65-F5344CB8AC3E}">
        <p14:creationId xmlns="" xmlns:p14="http://schemas.microsoft.com/office/powerpoint/2010/main" val="1121603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ED5B8F-BC34-4BA2-910F-34CD79E7A190}" type="datetimeFigureOut">
              <a:rPr lang="en-US" smtClean="0"/>
              <a:pPr/>
              <a:t>07/09/2021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B2F8E8-968F-460B-AA43-21D81C022DDC}" type="slidenum">
              <a:rPr lang="en-US" smtClean="0"/>
              <a:pPr/>
              <a:t>‹#›</a:t>
            </a:fld>
            <a:endParaRPr lang="en-US"/>
          </a:p>
        </p:txBody>
      </p:sp>
    </p:spTree>
    <p:extLst>
      <p:ext uri="{BB962C8B-B14F-4D97-AF65-F5344CB8AC3E}">
        <p14:creationId xmlns="" xmlns:p14="http://schemas.microsoft.com/office/powerpoint/2010/main" val="2056698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ED5B8F-BC34-4BA2-910F-34CD79E7A190}" type="datetimeFigureOut">
              <a:rPr lang="en-US" smtClean="0"/>
              <a:pPr/>
              <a:t>07/09/2021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B2F8E8-968F-460B-AA43-21D81C022DDC}" type="slidenum">
              <a:rPr lang="en-US" smtClean="0"/>
              <a:pPr/>
              <a:t>‹#›</a:t>
            </a:fld>
            <a:endParaRPr lang="en-US"/>
          </a:p>
        </p:txBody>
      </p:sp>
    </p:spTree>
    <p:extLst>
      <p:ext uri="{BB962C8B-B14F-4D97-AF65-F5344CB8AC3E}">
        <p14:creationId xmlns="" xmlns:p14="http://schemas.microsoft.com/office/powerpoint/2010/main" val="86126566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ED5B8F-BC34-4BA2-910F-34CD79E7A190}" type="datetimeFigureOut">
              <a:rPr lang="en-US" smtClean="0"/>
              <a:pPr/>
              <a:t>07/09/2021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B2F8E8-968F-460B-AA43-21D81C022DDC}" type="slidenum">
              <a:rPr lang="en-US" smtClean="0"/>
              <a:pPr/>
              <a:t>‹#›</a:t>
            </a:fld>
            <a:endParaRPr lang="en-US"/>
          </a:p>
        </p:txBody>
      </p:sp>
    </p:spTree>
    <p:extLst>
      <p:ext uri="{BB962C8B-B14F-4D97-AF65-F5344CB8AC3E}">
        <p14:creationId xmlns="" xmlns:p14="http://schemas.microsoft.com/office/powerpoint/2010/main" val="3296356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DED5B8F-BC34-4BA2-910F-34CD79E7A190}" type="datetimeFigureOut">
              <a:rPr lang="en-US" smtClean="0"/>
              <a:pPr/>
              <a:t>07/09/2021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B2F8E8-968F-460B-AA43-21D81C022DDC}" type="slidenum">
              <a:rPr lang="en-US" smtClean="0"/>
              <a:pPr/>
              <a:t>‹#›</a:t>
            </a:fld>
            <a:endParaRPr lang="en-US"/>
          </a:p>
        </p:txBody>
      </p:sp>
    </p:spTree>
    <p:extLst>
      <p:ext uri="{BB962C8B-B14F-4D97-AF65-F5344CB8AC3E}">
        <p14:creationId xmlns="" xmlns:p14="http://schemas.microsoft.com/office/powerpoint/2010/main" val="970536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DED5B8F-BC34-4BA2-910F-34CD79E7A190}" type="datetimeFigureOut">
              <a:rPr lang="en-US" smtClean="0"/>
              <a:pPr/>
              <a:t>07/09/2021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B2F8E8-968F-460B-AA43-21D81C022DDC}" type="slidenum">
              <a:rPr lang="en-US" smtClean="0"/>
              <a:pPr/>
              <a:t>‹#›</a:t>
            </a:fld>
            <a:endParaRPr lang="en-US"/>
          </a:p>
        </p:txBody>
      </p:sp>
    </p:spTree>
    <p:extLst>
      <p:ext uri="{BB962C8B-B14F-4D97-AF65-F5344CB8AC3E}">
        <p14:creationId xmlns="" xmlns:p14="http://schemas.microsoft.com/office/powerpoint/2010/main" val="3229792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DED5B8F-BC34-4BA2-910F-34CD79E7A190}" type="datetimeFigureOut">
              <a:rPr lang="en-US" smtClean="0"/>
              <a:pPr/>
              <a:t>07/09/2021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B2F8E8-968F-460B-AA43-21D81C022DDC}" type="slidenum">
              <a:rPr lang="en-US" smtClean="0"/>
              <a:pPr/>
              <a:t>‹#›</a:t>
            </a:fld>
            <a:endParaRPr lang="en-US"/>
          </a:p>
        </p:txBody>
      </p:sp>
    </p:spTree>
    <p:extLst>
      <p:ext uri="{BB962C8B-B14F-4D97-AF65-F5344CB8AC3E}">
        <p14:creationId xmlns="" xmlns:p14="http://schemas.microsoft.com/office/powerpoint/2010/main" val="274887655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ED5B8F-BC34-4BA2-910F-34CD79E7A190}" type="datetimeFigureOut">
              <a:rPr lang="en-US" smtClean="0"/>
              <a:pPr/>
              <a:t>07/09/2021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B2F8E8-968F-460B-AA43-21D81C022DDC}" type="slidenum">
              <a:rPr lang="en-US" smtClean="0"/>
              <a:pPr/>
              <a:t>‹#›</a:t>
            </a:fld>
            <a:endParaRPr lang="en-US"/>
          </a:p>
        </p:txBody>
      </p:sp>
    </p:spTree>
    <p:extLst>
      <p:ext uri="{BB962C8B-B14F-4D97-AF65-F5344CB8AC3E}">
        <p14:creationId xmlns="" xmlns:p14="http://schemas.microsoft.com/office/powerpoint/2010/main" val="194017744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ED5B8F-BC34-4BA2-910F-34CD79E7A190}" type="datetimeFigureOut">
              <a:rPr lang="en-US" smtClean="0"/>
              <a:pPr/>
              <a:t>07/09/2021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B2F8E8-968F-460B-AA43-21D81C022DDC}" type="slidenum">
              <a:rPr lang="en-US" smtClean="0"/>
              <a:pPr/>
              <a:t>‹#›</a:t>
            </a:fld>
            <a:endParaRPr lang="en-US"/>
          </a:p>
        </p:txBody>
      </p:sp>
    </p:spTree>
    <p:extLst>
      <p:ext uri="{BB962C8B-B14F-4D97-AF65-F5344CB8AC3E}">
        <p14:creationId xmlns="" xmlns:p14="http://schemas.microsoft.com/office/powerpoint/2010/main" val="4013001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ED5B8F-BC34-4BA2-910F-34CD79E7A190}" type="datetimeFigureOut">
              <a:rPr lang="en-US" smtClean="0"/>
              <a:pPr/>
              <a:t>07/09/2021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B2F8E8-968F-460B-AA43-21D81C022DDC}" type="slidenum">
              <a:rPr lang="en-US" smtClean="0"/>
              <a:pPr/>
              <a:t>‹#›</a:t>
            </a:fld>
            <a:endParaRPr lang="en-US"/>
          </a:p>
        </p:txBody>
      </p:sp>
    </p:spTree>
    <p:extLst>
      <p:ext uri="{BB962C8B-B14F-4D97-AF65-F5344CB8AC3E}">
        <p14:creationId xmlns="" xmlns:p14="http://schemas.microsoft.com/office/powerpoint/2010/main" val="3333625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ED5B8F-BC34-4BA2-910F-34CD79E7A190}" type="datetimeFigureOut">
              <a:rPr lang="en-US" smtClean="0"/>
              <a:pPr/>
              <a:t>07/09/2021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B2F8E8-968F-460B-AA43-21D81C022DDC}" type="slidenum">
              <a:rPr lang="en-US" smtClean="0"/>
              <a:pPr/>
              <a:t>‹#›</a:t>
            </a:fld>
            <a:endParaRPr lang="en-US"/>
          </a:p>
        </p:txBody>
      </p:sp>
    </p:spTree>
    <p:extLst>
      <p:ext uri="{BB962C8B-B14F-4D97-AF65-F5344CB8AC3E}">
        <p14:creationId xmlns="" xmlns:p14="http://schemas.microsoft.com/office/powerpoint/2010/main" val="26848191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audio" Target="file:///D:\GT%20V&#7872;%20TI%20SO%20PHAN%20TRAM\MHOA-CAUCAM\07%20Em%20yeu%20truong%20em.wma" TargetMode="External"/><Relationship Id="rId6" Type="http://schemas.openxmlformats.org/officeDocument/2006/relationships/image" Target="../media/image4.gif"/><Relationship Id="rId5" Type="http://schemas.openxmlformats.org/officeDocument/2006/relationships/image" Target="../media/image3.png"/><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endParaRPr lang="vi-VN" smtClean="0">
              <a:latin typeface="Times New Roman" pitchFamily="18" charset="0"/>
              <a:cs typeface="Times New Roman" pitchFamily="18" charset="0"/>
            </a:endParaRPr>
          </a:p>
        </p:txBody>
      </p:sp>
      <p:sp>
        <p:nvSpPr>
          <p:cNvPr id="14339" name="Rectangle 3"/>
          <p:cNvSpPr>
            <a:spLocks noGrp="1" noChangeArrowheads="1"/>
          </p:cNvSpPr>
          <p:nvPr>
            <p:ph type="body" idx="1"/>
          </p:nvPr>
        </p:nvSpPr>
        <p:spPr/>
        <p:txBody>
          <a:bodyPr/>
          <a:lstStyle/>
          <a:p>
            <a:pPr eaLnBrk="1" hangingPunct="1"/>
            <a:endParaRPr lang="vi-VN" smtClean="0">
              <a:latin typeface="Times New Roman" pitchFamily="18" charset="0"/>
              <a:cs typeface="Times New Roman" pitchFamily="18" charset="0"/>
            </a:endParaRPr>
          </a:p>
        </p:txBody>
      </p:sp>
      <p:pic>
        <p:nvPicPr>
          <p:cNvPr id="14340" name="Picture 4" descr="B8"/>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0" y="26988"/>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4341" name="Text Box 5"/>
          <p:cNvSpPr txBox="1">
            <a:spLocks noChangeArrowheads="1"/>
          </p:cNvSpPr>
          <p:nvPr/>
        </p:nvSpPr>
        <p:spPr bwMode="auto">
          <a:xfrm>
            <a:off x="576755" y="935666"/>
            <a:ext cx="8229600" cy="461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ct val="50000"/>
              </a:spcBef>
            </a:pPr>
            <a:r>
              <a:rPr lang="en-US" sz="2400" b="1" dirty="0">
                <a:solidFill>
                  <a:srgbClr val="002060"/>
                </a:solidFill>
                <a:latin typeface="Times New Roman" pitchFamily="18" charset="0"/>
                <a:cs typeface="Times New Roman" pitchFamily="18" charset="0"/>
              </a:rPr>
              <a:t>PHÒNG GIÁO DỤC VÀ ĐÀO TẠO QUẬN LONG BIÊN</a:t>
            </a:r>
          </a:p>
        </p:txBody>
      </p:sp>
      <p:sp>
        <p:nvSpPr>
          <p:cNvPr id="14342" name="Rectangle 6"/>
          <p:cNvSpPr>
            <a:spLocks noChangeArrowheads="1"/>
          </p:cNvSpPr>
          <p:nvPr/>
        </p:nvSpPr>
        <p:spPr bwMode="auto">
          <a:xfrm>
            <a:off x="533400" y="1760538"/>
            <a:ext cx="82296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nchor="ctr"/>
          <a:lstStyle/>
          <a:p>
            <a:pPr algn="ctr" eaLnBrk="1" hangingPunct="1"/>
            <a:r>
              <a:rPr lang="en-US" sz="2400" dirty="0" err="1">
                <a:solidFill>
                  <a:srgbClr val="FF0066"/>
                </a:solidFill>
                <a:latin typeface="Times New Roman" pitchFamily="18" charset="0"/>
                <a:cs typeface="Times New Roman" pitchFamily="18" charset="0"/>
              </a:rPr>
              <a:t>TRƯỜNG</a:t>
            </a:r>
            <a:r>
              <a:rPr lang="en-US" sz="2400" dirty="0">
                <a:solidFill>
                  <a:srgbClr val="FF0066"/>
                </a:solidFill>
                <a:latin typeface="Times New Roman" pitchFamily="18" charset="0"/>
                <a:cs typeface="Times New Roman" pitchFamily="18" charset="0"/>
              </a:rPr>
              <a:t> </a:t>
            </a:r>
            <a:r>
              <a:rPr lang="en-US" sz="2400" dirty="0" err="1">
                <a:solidFill>
                  <a:srgbClr val="FF0066"/>
                </a:solidFill>
                <a:latin typeface="Times New Roman" pitchFamily="18" charset="0"/>
                <a:cs typeface="Times New Roman" pitchFamily="18" charset="0"/>
              </a:rPr>
              <a:t>TIỂU</a:t>
            </a:r>
            <a:r>
              <a:rPr lang="en-US" sz="2400" dirty="0">
                <a:solidFill>
                  <a:srgbClr val="FF0066"/>
                </a:solidFill>
                <a:latin typeface="Times New Roman" pitchFamily="18" charset="0"/>
                <a:cs typeface="Times New Roman" pitchFamily="18" charset="0"/>
              </a:rPr>
              <a:t> </a:t>
            </a:r>
            <a:r>
              <a:rPr lang="en-US" sz="2400" dirty="0" err="1">
                <a:solidFill>
                  <a:srgbClr val="FF0066"/>
                </a:solidFill>
                <a:latin typeface="Times New Roman" pitchFamily="18" charset="0"/>
                <a:cs typeface="Times New Roman" pitchFamily="18" charset="0"/>
              </a:rPr>
              <a:t>HỌC</a:t>
            </a:r>
            <a:r>
              <a:rPr lang="en-US" sz="2400" dirty="0">
                <a:solidFill>
                  <a:srgbClr val="FF0066"/>
                </a:solidFill>
                <a:latin typeface="Times New Roman" pitchFamily="18" charset="0"/>
                <a:cs typeface="Times New Roman" pitchFamily="18" charset="0"/>
              </a:rPr>
              <a:t> </a:t>
            </a:r>
            <a:r>
              <a:rPr lang="en-US" sz="2400" dirty="0" err="1" smtClean="0">
                <a:solidFill>
                  <a:srgbClr val="FF0066"/>
                </a:solidFill>
                <a:latin typeface="Times New Roman" pitchFamily="18" charset="0"/>
                <a:cs typeface="Times New Roman" pitchFamily="18" charset="0"/>
              </a:rPr>
              <a:t>PHÚC</a:t>
            </a:r>
            <a:r>
              <a:rPr lang="en-US" sz="2400" dirty="0" smtClean="0">
                <a:solidFill>
                  <a:srgbClr val="FF0066"/>
                </a:solidFill>
                <a:latin typeface="Times New Roman" pitchFamily="18" charset="0"/>
                <a:cs typeface="Times New Roman" pitchFamily="18" charset="0"/>
              </a:rPr>
              <a:t> </a:t>
            </a:r>
            <a:r>
              <a:rPr lang="en-US" sz="2400" dirty="0" err="1" smtClean="0">
                <a:solidFill>
                  <a:srgbClr val="FF0066"/>
                </a:solidFill>
                <a:latin typeface="Times New Roman" pitchFamily="18" charset="0"/>
                <a:cs typeface="Times New Roman" pitchFamily="18" charset="0"/>
              </a:rPr>
              <a:t>LỢI</a:t>
            </a:r>
            <a:endParaRPr lang="en-US" sz="2400" dirty="0">
              <a:solidFill>
                <a:srgbClr val="FF0066"/>
              </a:solidFill>
              <a:latin typeface="Times New Roman" pitchFamily="18" charset="0"/>
              <a:cs typeface="Times New Roman" pitchFamily="18" charset="0"/>
            </a:endParaRPr>
          </a:p>
        </p:txBody>
      </p:sp>
      <p:pic>
        <p:nvPicPr>
          <p:cNvPr id="14343" name="Picture 7" descr="BAR_EL~1"/>
          <p:cNvPicPr>
            <a:picLocks noChangeAspect="1" noChangeArrowheads="1"/>
          </p:cNvPicPr>
          <p:nvPr/>
        </p:nvPicPr>
        <p:blipFill>
          <a:blip r:embed="rId4">
            <a:extLst>
              <a:ext uri="{28A0092B-C50C-407E-A947-70E740481C1C}">
                <a14:useLocalDpi xmlns="" xmlns:a14="http://schemas.microsoft.com/office/drawing/2010/main" val="0"/>
              </a:ext>
            </a:extLst>
          </a:blip>
          <a:srcRect/>
          <a:stretch>
            <a:fillRect/>
          </a:stretch>
        </p:blipFill>
        <p:spPr bwMode="auto">
          <a:xfrm rot="10800000">
            <a:off x="2628900" y="1546225"/>
            <a:ext cx="3886200" cy="587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49165" name="07 Em yeu truong em.wma">
            <a:hlinkClick r:id="" action="ppaction://media"/>
          </p:cNvPr>
          <p:cNvPicPr>
            <a:picLocks noRot="1" noChangeAspect="1" noChangeArrowheads="1"/>
          </p:cNvPicPr>
          <p:nvPr>
            <a:audioFile r:link="rId1"/>
          </p:nvPr>
        </p:nvPicPr>
        <p:blipFill>
          <a:blip r:embed="rId5">
            <a:extLst>
              <a:ext uri="{28A0092B-C50C-407E-A947-70E740481C1C}">
                <a14:useLocalDpi xmlns="" xmlns:a14="http://schemas.microsoft.com/office/drawing/2010/main" val="0"/>
              </a:ext>
            </a:extLst>
          </a:blip>
          <a:srcRect/>
          <a:stretch>
            <a:fillRect/>
          </a:stretch>
        </p:blipFill>
        <p:spPr bwMode="auto">
          <a:xfrm>
            <a:off x="7391400" y="6019800"/>
            <a:ext cx="304800" cy="30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4345" name="Picture 14" descr="1018265obiutmb6vk"/>
          <p:cNvPicPr>
            <a:picLocks noChangeAspect="1" noChangeArrowheads="1" noCrop="1"/>
          </p:cNvPicPr>
          <p:nvPr/>
        </p:nvPicPr>
        <p:blipFill>
          <a:blip r:embed="rId6">
            <a:extLst>
              <a:ext uri="{28A0092B-C50C-407E-A947-70E740481C1C}">
                <a14:useLocalDpi xmlns="" xmlns:a14="http://schemas.microsoft.com/office/drawing/2010/main" val="0"/>
              </a:ext>
            </a:extLst>
          </a:blip>
          <a:srcRect/>
          <a:stretch>
            <a:fillRect/>
          </a:stretch>
        </p:blipFill>
        <p:spPr bwMode="auto">
          <a:xfrm rot="10800000">
            <a:off x="533400" y="3581400"/>
            <a:ext cx="762000" cy="28527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4346" name="Picture 15" descr="1018265obiutmb6vk"/>
          <p:cNvPicPr>
            <a:picLocks noChangeAspect="1" noChangeArrowheads="1" noCrop="1"/>
          </p:cNvPicPr>
          <p:nvPr/>
        </p:nvPicPr>
        <p:blipFill>
          <a:blip r:embed="rId6">
            <a:extLst>
              <a:ext uri="{28A0092B-C50C-407E-A947-70E740481C1C}">
                <a14:useLocalDpi xmlns="" xmlns:a14="http://schemas.microsoft.com/office/drawing/2010/main" val="0"/>
              </a:ext>
            </a:extLst>
          </a:blip>
          <a:srcRect/>
          <a:stretch>
            <a:fillRect/>
          </a:stretch>
        </p:blipFill>
        <p:spPr bwMode="auto">
          <a:xfrm rot="-5400000">
            <a:off x="1143000" y="4876800"/>
            <a:ext cx="762000" cy="2133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4347" name="WordArt 19"/>
          <p:cNvSpPr>
            <a:spLocks noChangeArrowheads="1" noChangeShapeType="1" noTextEdit="1"/>
          </p:cNvSpPr>
          <p:nvPr/>
        </p:nvSpPr>
        <p:spPr bwMode="auto">
          <a:xfrm>
            <a:off x="2248694" y="2571744"/>
            <a:ext cx="4722812" cy="855670"/>
          </a:xfrm>
          <a:prstGeom prst="rect">
            <a:avLst/>
          </a:prstGeom>
        </p:spPr>
        <p:txBody>
          <a:bodyPr wrap="none" fromWordArt="1">
            <a:prstTxWarp prst="textPlain">
              <a:avLst>
                <a:gd name="adj" fmla="val 50000"/>
              </a:avLst>
            </a:prstTxWarp>
          </a:bodyPr>
          <a:lstStyle/>
          <a:p>
            <a:pPr algn="ctr"/>
            <a:r>
              <a:rPr lang="en-US" sz="3600" b="1" dirty="0" err="1" smtClean="0">
                <a:solidFill>
                  <a:srgbClr val="9900CC"/>
                </a:solidFill>
                <a:latin typeface="Times New Roman" pitchFamily="18" charset="0"/>
                <a:cs typeface="Times New Roman" pitchFamily="18" charset="0"/>
              </a:rPr>
              <a:t>TẬP</a:t>
            </a:r>
            <a:r>
              <a:rPr lang="en-US" sz="3600" b="1" dirty="0" smtClean="0">
                <a:solidFill>
                  <a:srgbClr val="9900CC"/>
                </a:solidFill>
                <a:latin typeface="Times New Roman" pitchFamily="18" charset="0"/>
                <a:cs typeface="Times New Roman" pitchFamily="18" charset="0"/>
              </a:rPr>
              <a:t> </a:t>
            </a:r>
            <a:r>
              <a:rPr lang="en-US" sz="3600" b="1" dirty="0" err="1">
                <a:solidFill>
                  <a:srgbClr val="9900CC"/>
                </a:solidFill>
                <a:latin typeface="Times New Roman" pitchFamily="18" charset="0"/>
                <a:cs typeface="Times New Roman" pitchFamily="18" charset="0"/>
              </a:rPr>
              <a:t>LÀM</a:t>
            </a:r>
            <a:r>
              <a:rPr lang="en-US" sz="3600" b="1" dirty="0">
                <a:solidFill>
                  <a:srgbClr val="9900CC"/>
                </a:solidFill>
                <a:latin typeface="Times New Roman" pitchFamily="18" charset="0"/>
                <a:cs typeface="Times New Roman" pitchFamily="18" charset="0"/>
              </a:rPr>
              <a:t> </a:t>
            </a:r>
            <a:r>
              <a:rPr lang="en-US" sz="3600" b="1" dirty="0" err="1" smtClean="0">
                <a:solidFill>
                  <a:srgbClr val="9900CC"/>
                </a:solidFill>
                <a:latin typeface="Times New Roman" pitchFamily="18" charset="0"/>
                <a:cs typeface="Times New Roman" pitchFamily="18" charset="0"/>
              </a:rPr>
              <a:t>VĂN</a:t>
            </a:r>
            <a:r>
              <a:rPr lang="en-US" sz="3600" b="1" dirty="0" smtClean="0">
                <a:solidFill>
                  <a:srgbClr val="9900CC"/>
                </a:solidFill>
                <a:latin typeface="Times New Roman" pitchFamily="18" charset="0"/>
                <a:cs typeface="Times New Roman" pitchFamily="18" charset="0"/>
              </a:rPr>
              <a:t> 5 </a:t>
            </a:r>
            <a:endParaRPr lang="en-US" sz="3600" kern="10" dirty="0">
              <a:ln w="9525">
                <a:solidFill>
                  <a:srgbClr val="0000FF"/>
                </a:solidFill>
                <a:round/>
                <a:headEnd/>
                <a:tailEnd/>
              </a:ln>
              <a:solidFill>
                <a:srgbClr val="C00000"/>
              </a:solidFill>
              <a:latin typeface="Times New Roman"/>
              <a:cs typeface="Times New Roman"/>
            </a:endParaRPr>
          </a:p>
        </p:txBody>
      </p:sp>
      <p:sp>
        <p:nvSpPr>
          <p:cNvPr id="12" name="WordArt 19"/>
          <p:cNvSpPr>
            <a:spLocks noChangeArrowheads="1" noChangeShapeType="1" noTextEdit="1"/>
          </p:cNvSpPr>
          <p:nvPr/>
        </p:nvSpPr>
        <p:spPr bwMode="auto">
          <a:xfrm>
            <a:off x="1295400" y="3786191"/>
            <a:ext cx="6781800" cy="1724652"/>
          </a:xfrm>
          <a:prstGeom prst="rect">
            <a:avLst/>
          </a:prstGeom>
        </p:spPr>
        <p:txBody>
          <a:bodyPr wrap="none" fromWordArt="1">
            <a:prstTxWarp prst="textPlain">
              <a:avLst>
                <a:gd name="adj" fmla="val 50000"/>
              </a:avLst>
            </a:prstTxWarp>
          </a:bodyPr>
          <a:lstStyle/>
          <a:p>
            <a:pPr algn="ctr"/>
            <a:r>
              <a:rPr lang="en-US" sz="3600" b="1" kern="10" dirty="0" err="1" smtClean="0">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rPr>
              <a:t>Luyện</a:t>
            </a:r>
            <a:r>
              <a:rPr lang="en-US" sz="3600" b="1" kern="10" dirty="0" smtClean="0">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rPr>
              <a:t> </a:t>
            </a:r>
            <a:r>
              <a:rPr lang="en-US" sz="3600" b="1" kern="10" dirty="0" err="1">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rPr>
              <a:t>tập</a:t>
            </a:r>
            <a:r>
              <a:rPr lang="en-US" sz="3600" b="1" kern="10" dirty="0">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rPr>
              <a:t> </a:t>
            </a:r>
            <a:r>
              <a:rPr lang="en-US" sz="3600" b="1" kern="10" dirty="0" err="1">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rPr>
              <a:t>tả</a:t>
            </a:r>
            <a:r>
              <a:rPr lang="en-US" sz="3600" b="1" kern="10" dirty="0">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rPr>
              <a:t> </a:t>
            </a:r>
            <a:r>
              <a:rPr lang="en-US" sz="3600" b="1" kern="10" dirty="0" err="1" smtClean="0">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rPr>
              <a:t>cảnh</a:t>
            </a:r>
            <a:endParaRPr lang="en-US" sz="3600" b="1" kern="10" dirty="0" smtClean="0">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endParaRPr>
          </a:p>
          <a:p>
            <a:pPr algn="ctr"/>
            <a:r>
              <a:rPr lang="en-US" sz="3600" b="1" kern="10" dirty="0" smtClean="0">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rPr>
              <a:t>(</a:t>
            </a:r>
            <a:r>
              <a:rPr lang="en-US" sz="3600" b="1" kern="10" dirty="0" err="1" smtClean="0">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rPr>
              <a:t>trang</a:t>
            </a:r>
            <a:r>
              <a:rPr lang="en-US" sz="3600" b="1" kern="10" dirty="0" smtClean="0">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rPr>
              <a:t> 43)</a:t>
            </a:r>
            <a:endParaRPr lang="en-US" sz="3600" b="1" kern="10" dirty="0">
              <a:ln w="9525">
                <a:solidFill>
                  <a:srgbClr val="000000"/>
                </a:solidFill>
                <a:round/>
                <a:headEnd/>
                <a:tailEnd/>
              </a:ln>
              <a:gradFill rotWithShape="1">
                <a:gsLst>
                  <a:gs pos="0">
                    <a:srgbClr val="0000FF"/>
                  </a:gs>
                  <a:gs pos="100000">
                    <a:srgbClr val="00FF00"/>
                  </a:gs>
                </a:gsLst>
                <a:lin ang="5400000" scaled="1"/>
              </a:gradFill>
              <a:latin typeface="Times New Roman"/>
              <a:cs typeface="Times New Roman"/>
            </a:endParaRPr>
          </a:p>
        </p:txBody>
      </p:sp>
    </p:spTree>
    <p:extLst>
      <p:ext uri="{BB962C8B-B14F-4D97-AF65-F5344CB8AC3E}">
        <p14:creationId xmlns="" xmlns:p14="http://schemas.microsoft.com/office/powerpoint/2010/main" val="2255862551"/>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85866" fill="hold"/>
                                        <p:tgtEl>
                                          <p:spTgt spid="4916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9165"/>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B8"/>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26988"/>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7652" name="Rectangle 4"/>
          <p:cNvSpPr>
            <a:spLocks noGrp="1" noChangeArrowheads="1"/>
          </p:cNvSpPr>
          <p:nvPr>
            <p:ph type="title" idx="4294967295"/>
          </p:nvPr>
        </p:nvSpPr>
        <p:spPr>
          <a:xfrm>
            <a:off x="762000" y="762000"/>
            <a:ext cx="7620000" cy="5410200"/>
          </a:xfrm>
        </p:spPr>
        <p:txBody>
          <a:bodyPr>
            <a:noAutofit/>
          </a:bodyPr>
          <a:lstStyle/>
          <a:p>
            <a:pPr algn="just"/>
            <a:r>
              <a:rPr lang="en-US" sz="2600" dirty="0" smtClean="0">
                <a:solidFill>
                  <a:srgbClr val="002060"/>
                </a:solidFill>
                <a:latin typeface="Times New Roman" pitchFamily="18" charset="0"/>
              </a:rPr>
              <a:t>    </a:t>
            </a:r>
            <a:r>
              <a:rPr lang="en-US" sz="2600" dirty="0" err="1" smtClean="0">
                <a:solidFill>
                  <a:srgbClr val="002060"/>
                </a:solidFill>
                <a:latin typeface="Times New Roman" pitchFamily="18" charset="0"/>
              </a:rPr>
              <a:t>Trường</a:t>
            </a:r>
            <a:r>
              <a:rPr lang="en-US" sz="2600" dirty="0" smtClean="0">
                <a:solidFill>
                  <a:srgbClr val="002060"/>
                </a:solidFill>
                <a:latin typeface="Times New Roman" pitchFamily="18" charset="0"/>
              </a:rPr>
              <a:t> </a:t>
            </a:r>
            <a:r>
              <a:rPr lang="en-US" sz="2600" dirty="0" err="1">
                <a:solidFill>
                  <a:srgbClr val="002060"/>
                </a:solidFill>
                <a:latin typeface="Times New Roman" pitchFamily="18" charset="0"/>
              </a:rPr>
              <a:t>em</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với</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một</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khuôn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viên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rất</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đẹp</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hai</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dãy</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nhà</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cao</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tầng</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nối</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liền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nhau</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Phòng</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đầu</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dãy</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là</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văn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phòng</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nơi</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thầy</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cô</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hội</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họp.Ngay</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cạnh</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văn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phòng</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là</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thư</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viện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nơi</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đây</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là</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kho</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tàng</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kiến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thức</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vô</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cùng</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quý</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giá</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Mới</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đầu</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giờ</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mà</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thầy</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cô</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và</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học</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sinh</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đến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mượn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sách</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rất</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đông</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Tiếp</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đến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là</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phòng</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học</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của</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các</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lớp</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Nhìn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từ</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xa</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hai</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dãy</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nhà</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như</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một</a:t>
            </a:r>
            <a:r>
              <a:rPr lang="en-US" sz="2600" dirty="0">
                <a:solidFill>
                  <a:srgbClr val="002060"/>
                </a:solidFill>
                <a:latin typeface="Times New Roman" pitchFamily="18" charset="0"/>
              </a:rPr>
              <a:t> con </a:t>
            </a:r>
            <a:r>
              <a:rPr lang="en-US" sz="2600" dirty="0" err="1">
                <a:solidFill>
                  <a:srgbClr val="002060"/>
                </a:solidFill>
                <a:latin typeface="Times New Roman" pitchFamily="18" charset="0"/>
              </a:rPr>
              <a:t>tàu</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rộng</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lớn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đưa</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chúng</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em</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đến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bến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bờ</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của</a:t>
            </a:r>
            <a:r>
              <a:rPr lang="en-US" sz="2600" dirty="0">
                <a:solidFill>
                  <a:srgbClr val="002060"/>
                </a:solidFill>
                <a:latin typeface="Times New Roman" pitchFamily="18" charset="0"/>
              </a:rPr>
              <a:t> tri </a:t>
            </a:r>
            <a:r>
              <a:rPr lang="en-US" sz="2600" dirty="0" err="1">
                <a:solidFill>
                  <a:srgbClr val="002060"/>
                </a:solidFill>
                <a:latin typeface="Times New Roman" pitchFamily="18" charset="0"/>
              </a:rPr>
              <a:t>thức.Phòng</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học</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nào</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cũng</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rộng</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và</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sáng</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với</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ba</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dãy</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bàn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được</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kê</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ngay</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ngắn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bảng</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chống</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loá</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màu</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xanh</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thẫm,kẻ</a:t>
            </a:r>
            <a:r>
              <a:rPr lang="en-US" sz="2600" dirty="0">
                <a:solidFill>
                  <a:srgbClr val="002060"/>
                </a:solidFill>
                <a:latin typeface="Times New Roman" pitchFamily="18" charset="0"/>
              </a:rPr>
              <a:t> ô </a:t>
            </a:r>
            <a:r>
              <a:rPr lang="en-US" sz="2600" dirty="0" err="1">
                <a:solidFill>
                  <a:srgbClr val="002060"/>
                </a:solidFill>
                <a:latin typeface="Times New Roman" pitchFamily="18" charset="0"/>
              </a:rPr>
              <a:t>vuông</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Phía</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trên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là</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ảnh</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Bác</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Hồ</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Bác</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tươi</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cười</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nhìn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chúng</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em</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Hai</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bên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là</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Năm</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điều</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Bác</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Hồ</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dạy</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thiếu</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niên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và</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trích</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thư</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Bác</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gửi</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học</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sinh</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nhân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ngày</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khai</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trường</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Lớp</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nào</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cũng</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có</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bốn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chiếc</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quạt</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trần</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và</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một</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tủ</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đựng</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sách</a:t>
            </a:r>
            <a:r>
              <a:rPr lang="en-US" sz="2600" dirty="0">
                <a:solidFill>
                  <a:srgbClr val="002060"/>
                </a:solidFill>
                <a:latin typeface="Times New Roman" pitchFamily="18" charset="0"/>
              </a:rPr>
              <a:t>, </a:t>
            </a:r>
            <a:r>
              <a:rPr lang="en-US" sz="2600" dirty="0" err="1">
                <a:solidFill>
                  <a:srgbClr val="002060"/>
                </a:solidFill>
                <a:latin typeface="Times New Roman" pitchFamily="18" charset="0"/>
              </a:rPr>
              <a:t>vở</a:t>
            </a:r>
            <a:r>
              <a:rPr lang="en-US" sz="2600" dirty="0">
                <a:solidFill>
                  <a:srgbClr val="002060"/>
                </a:solidFill>
                <a:latin typeface="Times New Roman" pitchFamily="18" charset="0"/>
              </a:rPr>
              <a:t>.</a:t>
            </a:r>
          </a:p>
        </p:txBody>
      </p:sp>
    </p:spTree>
    <p:extLst>
      <p:ext uri="{BB962C8B-B14F-4D97-AF65-F5344CB8AC3E}">
        <p14:creationId xmlns="" xmlns:p14="http://schemas.microsoft.com/office/powerpoint/2010/main" val="32688465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7652"/>
                                        </p:tgtEl>
                                        <p:attrNameLst>
                                          <p:attrName>style.visibility</p:attrName>
                                        </p:attrNameLst>
                                      </p:cBhvr>
                                      <p:to>
                                        <p:strVal val="visible"/>
                                      </p:to>
                                    </p:set>
                                    <p:anim calcmode="lin" valueType="num">
                                      <p:cBhvr additive="base">
                                        <p:cTn id="7" dur="5000" fill="hold"/>
                                        <p:tgtEl>
                                          <p:spTgt spid="27652"/>
                                        </p:tgtEl>
                                        <p:attrNameLst>
                                          <p:attrName>ppt_x</p:attrName>
                                        </p:attrNameLst>
                                      </p:cBhvr>
                                      <p:tavLst>
                                        <p:tav tm="0">
                                          <p:val>
                                            <p:strVal val="#ppt_x"/>
                                          </p:val>
                                        </p:tav>
                                        <p:tav tm="100000">
                                          <p:val>
                                            <p:strVal val="#ppt_x"/>
                                          </p:val>
                                        </p:tav>
                                      </p:tavLst>
                                    </p:anim>
                                    <p:anim calcmode="lin" valueType="num">
                                      <p:cBhvr additive="base">
                                        <p:cTn id="8" dur="5000" fill="hold"/>
                                        <p:tgtEl>
                                          <p:spTgt spid="276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B8"/>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26988"/>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9090" name="Rectangle 2"/>
          <p:cNvSpPr>
            <a:spLocks noGrp="1" noChangeArrowheads="1"/>
          </p:cNvSpPr>
          <p:nvPr>
            <p:ph type="title"/>
          </p:nvPr>
        </p:nvSpPr>
        <p:spPr>
          <a:xfrm>
            <a:off x="685800" y="1752600"/>
            <a:ext cx="8229600" cy="1143000"/>
          </a:xfrm>
        </p:spPr>
        <p:txBody>
          <a:bodyPr>
            <a:normAutofit fontScale="90000"/>
          </a:bodyPr>
          <a:lstStyle/>
          <a:p>
            <a:r>
              <a:rPr lang="en-US" sz="4000" u="sng" dirty="0" err="1">
                <a:solidFill>
                  <a:srgbClr val="002060"/>
                </a:solidFill>
                <a:latin typeface="Times New Roman" pitchFamily="18" charset="0"/>
                <a:cs typeface="Times New Roman" pitchFamily="18" charset="0"/>
              </a:rPr>
              <a:t>Chuẩn</a:t>
            </a:r>
            <a:r>
              <a:rPr lang="en-US" sz="4000" u="sng" dirty="0">
                <a:solidFill>
                  <a:srgbClr val="002060"/>
                </a:solidFill>
                <a:latin typeface="Times New Roman" pitchFamily="18" charset="0"/>
                <a:cs typeface="Times New Roman" pitchFamily="18" charset="0"/>
              </a:rPr>
              <a:t> </a:t>
            </a:r>
            <a:r>
              <a:rPr lang="en-US" sz="4000" u="sng" dirty="0" err="1">
                <a:solidFill>
                  <a:srgbClr val="002060"/>
                </a:solidFill>
                <a:latin typeface="Times New Roman" pitchFamily="18" charset="0"/>
                <a:cs typeface="Times New Roman" pitchFamily="18" charset="0"/>
              </a:rPr>
              <a:t>bị</a:t>
            </a:r>
            <a:r>
              <a:rPr lang="en-US" sz="4000" u="sng" dirty="0">
                <a:solidFill>
                  <a:srgbClr val="002060"/>
                </a:solidFill>
                <a:latin typeface="Times New Roman" pitchFamily="18" charset="0"/>
                <a:cs typeface="Times New Roman" pitchFamily="18" charset="0"/>
              </a:rPr>
              <a:t> </a:t>
            </a:r>
            <a:r>
              <a:rPr lang="en-US" sz="4000" u="sng" dirty="0" err="1">
                <a:solidFill>
                  <a:srgbClr val="002060"/>
                </a:solidFill>
                <a:latin typeface="Times New Roman" pitchFamily="18" charset="0"/>
                <a:cs typeface="Times New Roman" pitchFamily="18" charset="0"/>
              </a:rPr>
              <a:t>bài</a:t>
            </a:r>
            <a:r>
              <a:rPr lang="en-US" sz="4000" u="sng" dirty="0">
                <a:solidFill>
                  <a:srgbClr val="002060"/>
                </a:solidFill>
                <a:latin typeface="Times New Roman" pitchFamily="18" charset="0"/>
                <a:cs typeface="Times New Roman" pitchFamily="18" charset="0"/>
              </a:rPr>
              <a:t> </a:t>
            </a:r>
            <a:r>
              <a:rPr lang="en-US" sz="4000" u="sng" dirty="0" err="1">
                <a:solidFill>
                  <a:srgbClr val="002060"/>
                </a:solidFill>
                <a:latin typeface="Times New Roman" pitchFamily="18" charset="0"/>
                <a:cs typeface="Times New Roman" pitchFamily="18" charset="0"/>
              </a:rPr>
              <a:t>sau</a:t>
            </a:r>
            <a:r>
              <a:rPr lang="en-US" sz="4000" dirty="0" smtClean="0">
                <a:solidFill>
                  <a:srgbClr val="002060"/>
                </a:solidFill>
                <a:latin typeface="Times New Roman" pitchFamily="18" charset="0"/>
                <a:cs typeface="Times New Roman" pitchFamily="18" charset="0"/>
              </a:rPr>
              <a:t>:</a:t>
            </a:r>
            <a:br>
              <a:rPr lang="en-US" sz="4000" dirty="0" smtClean="0">
                <a:solidFill>
                  <a:srgbClr val="002060"/>
                </a:solidFill>
                <a:latin typeface="Times New Roman" pitchFamily="18" charset="0"/>
                <a:cs typeface="Times New Roman" pitchFamily="18" charset="0"/>
              </a:rPr>
            </a:br>
            <a:r>
              <a:rPr lang="en-US" sz="4000" dirty="0">
                <a:solidFill>
                  <a:srgbClr val="002060"/>
                </a:solidFill>
                <a:latin typeface="Times New Roman" pitchFamily="18" charset="0"/>
                <a:cs typeface="Times New Roman" pitchFamily="18" charset="0"/>
              </a:rPr>
              <a:t/>
            </a:r>
            <a:br>
              <a:rPr lang="en-US" sz="4000" dirty="0">
                <a:solidFill>
                  <a:srgbClr val="002060"/>
                </a:solidFill>
                <a:latin typeface="Times New Roman" pitchFamily="18" charset="0"/>
                <a:cs typeface="Times New Roman" pitchFamily="18" charset="0"/>
              </a:rPr>
            </a:br>
            <a:r>
              <a:rPr lang="en-US" sz="4000" dirty="0" smtClean="0">
                <a:solidFill>
                  <a:srgbClr val="FF0000"/>
                </a:solidFill>
                <a:latin typeface="Times New Roman" pitchFamily="18" charset="0"/>
                <a:cs typeface="Times New Roman" pitchFamily="18" charset="0"/>
              </a:rPr>
              <a:t>TẢ </a:t>
            </a:r>
            <a:r>
              <a:rPr lang="en-US" sz="4000" dirty="0">
                <a:solidFill>
                  <a:srgbClr val="FF0000"/>
                </a:solidFill>
                <a:latin typeface="Times New Roman" pitchFamily="18" charset="0"/>
                <a:cs typeface="Times New Roman" pitchFamily="18" charset="0"/>
              </a:rPr>
              <a:t>CẢNH</a:t>
            </a:r>
            <a:r>
              <a:rPr lang="en-US" sz="4000" dirty="0">
                <a:latin typeface="Times New Roman" pitchFamily="18" charset="0"/>
                <a:cs typeface="Times New Roman" pitchFamily="18" charset="0"/>
              </a:rPr>
              <a:t/>
            </a:r>
            <a:br>
              <a:rPr lang="en-US" sz="4000" dirty="0">
                <a:latin typeface="Times New Roman" pitchFamily="18" charset="0"/>
                <a:cs typeface="Times New Roman" pitchFamily="18" charset="0"/>
              </a:rPr>
            </a:br>
            <a:r>
              <a:rPr lang="en-US" sz="4000" dirty="0" smtClean="0">
                <a:solidFill>
                  <a:srgbClr val="002060"/>
                </a:solidFill>
                <a:latin typeface="Times New Roman" pitchFamily="18" charset="0"/>
                <a:cs typeface="Times New Roman" pitchFamily="18" charset="0"/>
              </a:rPr>
              <a:t>(</a:t>
            </a:r>
            <a:r>
              <a:rPr lang="en-US" sz="4000" dirty="0" err="1" smtClean="0">
                <a:solidFill>
                  <a:srgbClr val="002060"/>
                </a:solidFill>
                <a:latin typeface="Times New Roman" pitchFamily="18" charset="0"/>
                <a:cs typeface="Times New Roman" pitchFamily="18" charset="0"/>
              </a:rPr>
              <a:t>Kiểm</a:t>
            </a:r>
            <a:r>
              <a:rPr lang="en-US" sz="4000" dirty="0" smtClean="0">
                <a:solidFill>
                  <a:srgbClr val="002060"/>
                </a:solidFill>
                <a:latin typeface="Times New Roman" pitchFamily="18" charset="0"/>
                <a:cs typeface="Times New Roman" pitchFamily="18" charset="0"/>
              </a:rPr>
              <a:t> </a:t>
            </a:r>
            <a:r>
              <a:rPr lang="en-US" sz="4000" dirty="0" err="1" smtClean="0">
                <a:solidFill>
                  <a:srgbClr val="002060"/>
                </a:solidFill>
                <a:latin typeface="Times New Roman" pitchFamily="18" charset="0"/>
                <a:cs typeface="Times New Roman" pitchFamily="18" charset="0"/>
              </a:rPr>
              <a:t>tra</a:t>
            </a:r>
            <a:r>
              <a:rPr lang="en-US" sz="4000" dirty="0" smtClean="0">
                <a:solidFill>
                  <a:srgbClr val="002060"/>
                </a:solidFill>
                <a:latin typeface="Times New Roman" pitchFamily="18" charset="0"/>
                <a:cs typeface="Times New Roman" pitchFamily="18" charset="0"/>
              </a:rPr>
              <a:t> </a:t>
            </a:r>
            <a:r>
              <a:rPr lang="en-US" sz="4000" dirty="0" err="1" smtClean="0">
                <a:solidFill>
                  <a:srgbClr val="002060"/>
                </a:solidFill>
                <a:latin typeface="Times New Roman" pitchFamily="18" charset="0"/>
                <a:cs typeface="Times New Roman" pitchFamily="18" charset="0"/>
              </a:rPr>
              <a:t>viết</a:t>
            </a:r>
            <a:r>
              <a:rPr lang="en-US" sz="4000" dirty="0">
                <a:solidFill>
                  <a:srgbClr val="002060"/>
                </a:solidFill>
                <a:latin typeface="Times New Roman" pitchFamily="18" charset="0"/>
                <a:cs typeface="Times New Roman" pitchFamily="18" charset="0"/>
              </a:rPr>
              <a:t>)</a:t>
            </a:r>
          </a:p>
        </p:txBody>
      </p:sp>
    </p:spTree>
    <p:extLst>
      <p:ext uri="{BB962C8B-B14F-4D97-AF65-F5344CB8AC3E}">
        <p14:creationId xmlns="" xmlns:p14="http://schemas.microsoft.com/office/powerpoint/2010/main" val="40936578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B8"/>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26988"/>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204" name="Text Box 12"/>
          <p:cNvSpPr txBox="1">
            <a:spLocks noChangeArrowheads="1"/>
          </p:cNvSpPr>
          <p:nvPr/>
        </p:nvSpPr>
        <p:spPr bwMode="auto">
          <a:xfrm>
            <a:off x="2286000" y="1447800"/>
            <a:ext cx="4343400"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Times New Roman" pitchFamily="18" charset="0"/>
              <a:cs typeface="Times New Roman" pitchFamily="18" charset="0"/>
            </a:endParaRPr>
          </a:p>
        </p:txBody>
      </p:sp>
      <p:sp>
        <p:nvSpPr>
          <p:cNvPr id="8217" name="Rectangle 25"/>
          <p:cNvSpPr>
            <a:spLocks noChangeArrowheads="1"/>
          </p:cNvSpPr>
          <p:nvPr/>
        </p:nvSpPr>
        <p:spPr bwMode="auto">
          <a:xfrm>
            <a:off x="495300" y="586026"/>
            <a:ext cx="8153400" cy="104644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en-US" sz="3200" b="1" dirty="0" smtClean="0">
                <a:solidFill>
                  <a:srgbClr val="C00000"/>
                </a:solidFill>
                <a:latin typeface="Times New Roman" pitchFamily="18" charset="0"/>
                <a:cs typeface="Times New Roman" pitchFamily="18" charset="0"/>
              </a:rPr>
              <a:t>1. </a:t>
            </a:r>
            <a:r>
              <a:rPr lang="en-US" sz="3000" b="1" dirty="0" err="1" smtClean="0">
                <a:solidFill>
                  <a:srgbClr val="C00000"/>
                </a:solidFill>
                <a:latin typeface="Times New Roman" pitchFamily="18" charset="0"/>
                <a:cs typeface="Times New Roman" pitchFamily="18" charset="0"/>
              </a:rPr>
              <a:t>Quan</a:t>
            </a:r>
            <a:r>
              <a:rPr lang="en-US" sz="3000" b="1" dirty="0" smtClean="0">
                <a:solidFill>
                  <a:srgbClr val="C00000"/>
                </a:solidFill>
                <a:latin typeface="Times New Roman" pitchFamily="18" charset="0"/>
                <a:cs typeface="Times New Roman" pitchFamily="18" charset="0"/>
              </a:rPr>
              <a:t> </a:t>
            </a:r>
            <a:r>
              <a:rPr lang="en-US" sz="3000" b="1" dirty="0" err="1" smtClean="0">
                <a:solidFill>
                  <a:srgbClr val="C00000"/>
                </a:solidFill>
                <a:latin typeface="Times New Roman" pitchFamily="18" charset="0"/>
                <a:cs typeface="Times New Roman" pitchFamily="18" charset="0"/>
              </a:rPr>
              <a:t>sát</a:t>
            </a:r>
            <a:r>
              <a:rPr lang="en-US" sz="3000" b="1" dirty="0" smtClean="0">
                <a:solidFill>
                  <a:srgbClr val="C00000"/>
                </a:solidFill>
                <a:latin typeface="Times New Roman" pitchFamily="18" charset="0"/>
                <a:cs typeface="Times New Roman" pitchFamily="18" charset="0"/>
              </a:rPr>
              <a:t> </a:t>
            </a:r>
            <a:r>
              <a:rPr lang="en-US" sz="3000" b="1" dirty="0" err="1" smtClean="0">
                <a:solidFill>
                  <a:srgbClr val="C00000"/>
                </a:solidFill>
                <a:latin typeface="Times New Roman" pitchFamily="18" charset="0"/>
                <a:cs typeface="Times New Roman" pitchFamily="18" charset="0"/>
              </a:rPr>
              <a:t>trường</a:t>
            </a:r>
            <a:r>
              <a:rPr lang="en-US" sz="3000" b="1" dirty="0" smtClean="0">
                <a:solidFill>
                  <a:srgbClr val="C00000"/>
                </a:solidFill>
                <a:latin typeface="Times New Roman" pitchFamily="18" charset="0"/>
                <a:cs typeface="Times New Roman" pitchFamily="18" charset="0"/>
              </a:rPr>
              <a:t> </a:t>
            </a:r>
            <a:r>
              <a:rPr lang="en-US" sz="3000" b="1" dirty="0" err="1" smtClean="0">
                <a:solidFill>
                  <a:srgbClr val="C00000"/>
                </a:solidFill>
                <a:latin typeface="Times New Roman" pitchFamily="18" charset="0"/>
                <a:cs typeface="Times New Roman" pitchFamily="18" charset="0"/>
              </a:rPr>
              <a:t>em</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Từ</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những</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điều</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quan</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sát</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được</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lập</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dàn</a:t>
            </a:r>
            <a:r>
              <a:rPr lang="en-US" sz="3000" b="1" dirty="0">
                <a:solidFill>
                  <a:srgbClr val="C00000"/>
                </a:solidFill>
                <a:latin typeface="Times New Roman" pitchFamily="18" charset="0"/>
                <a:cs typeface="Times New Roman" pitchFamily="18" charset="0"/>
              </a:rPr>
              <a:t> ý </a:t>
            </a:r>
            <a:r>
              <a:rPr lang="en-US" sz="3000" b="1" dirty="0" err="1">
                <a:solidFill>
                  <a:srgbClr val="C00000"/>
                </a:solidFill>
                <a:latin typeface="Times New Roman" pitchFamily="18" charset="0"/>
                <a:cs typeface="Times New Roman" pitchFamily="18" charset="0"/>
              </a:rPr>
              <a:t>cho</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bài</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văn</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miêu</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tả</a:t>
            </a:r>
            <a:r>
              <a:rPr lang="en-US" sz="3000" b="1" dirty="0">
                <a:solidFill>
                  <a:srgbClr val="C00000"/>
                </a:solidFill>
                <a:latin typeface="Times New Roman" pitchFamily="18" charset="0"/>
                <a:cs typeface="Times New Roman" pitchFamily="18" charset="0"/>
              </a:rPr>
              <a:t> </a:t>
            </a:r>
            <a:r>
              <a:rPr lang="en-US" sz="3000" b="1" dirty="0" err="1">
                <a:solidFill>
                  <a:srgbClr val="C00000"/>
                </a:solidFill>
                <a:latin typeface="Times New Roman" pitchFamily="18" charset="0"/>
                <a:cs typeface="Times New Roman" pitchFamily="18" charset="0"/>
              </a:rPr>
              <a:t>ngôi</a:t>
            </a:r>
            <a:r>
              <a:rPr lang="en-US" sz="3000" b="1" dirty="0">
                <a:solidFill>
                  <a:srgbClr val="C00000"/>
                </a:solidFill>
                <a:latin typeface="Times New Roman" pitchFamily="18" charset="0"/>
                <a:cs typeface="Times New Roman" pitchFamily="18" charset="0"/>
              </a:rPr>
              <a:t> </a:t>
            </a:r>
            <a:r>
              <a:rPr lang="en-US" sz="3000" b="1" dirty="0" err="1" smtClean="0">
                <a:solidFill>
                  <a:srgbClr val="C00000"/>
                </a:solidFill>
                <a:latin typeface="Times New Roman" pitchFamily="18" charset="0"/>
                <a:cs typeface="Times New Roman" pitchFamily="18" charset="0"/>
              </a:rPr>
              <a:t>trường</a:t>
            </a:r>
            <a:r>
              <a:rPr lang="en-US" sz="3000" b="1" dirty="0" smtClean="0">
                <a:solidFill>
                  <a:srgbClr val="C00000"/>
                </a:solidFill>
                <a:latin typeface="Times New Roman" pitchFamily="18" charset="0"/>
                <a:cs typeface="Times New Roman" pitchFamily="18" charset="0"/>
              </a:rPr>
              <a:t>:</a:t>
            </a:r>
            <a:endParaRPr lang="en-US" sz="3000" b="1" dirty="0">
              <a:solidFill>
                <a:srgbClr val="C00000"/>
              </a:solidFill>
              <a:latin typeface="Times New Roman" pitchFamily="18" charset="0"/>
              <a:cs typeface="Times New Roman" pitchFamily="18" charset="0"/>
            </a:endParaRPr>
          </a:p>
        </p:txBody>
      </p:sp>
      <p:sp>
        <p:nvSpPr>
          <p:cNvPr id="8221" name="Text Box 29"/>
          <p:cNvSpPr txBox="1">
            <a:spLocks noChangeArrowheads="1"/>
          </p:cNvSpPr>
          <p:nvPr/>
        </p:nvSpPr>
        <p:spPr bwMode="auto">
          <a:xfrm>
            <a:off x="1600200" y="2743200"/>
            <a:ext cx="6477000"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Times New Roman" pitchFamily="18" charset="0"/>
              <a:cs typeface="Times New Roman" pitchFamily="18" charset="0"/>
            </a:endParaRPr>
          </a:p>
        </p:txBody>
      </p:sp>
      <p:sp>
        <p:nvSpPr>
          <p:cNvPr id="8223" name="Rectangle 31"/>
          <p:cNvSpPr>
            <a:spLocks noChangeArrowheads="1"/>
          </p:cNvSpPr>
          <p:nvPr/>
        </p:nvSpPr>
        <p:spPr bwMode="auto">
          <a:xfrm>
            <a:off x="838200" y="1875674"/>
            <a:ext cx="7467600" cy="424731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en-US" sz="3000" dirty="0">
                <a:solidFill>
                  <a:srgbClr val="FF3300"/>
                </a:solidFill>
                <a:latin typeface="Times New Roman" pitchFamily="18" charset="0"/>
                <a:cs typeface="Times New Roman" pitchFamily="18" charset="0"/>
              </a:rPr>
              <a:t>  </a:t>
            </a:r>
            <a:r>
              <a:rPr lang="en-US" sz="3000" dirty="0" smtClean="0">
                <a:solidFill>
                  <a:srgbClr val="FF3300"/>
                </a:solidFill>
                <a:latin typeface="Times New Roman" pitchFamily="18" charset="0"/>
                <a:cs typeface="Times New Roman" pitchFamily="18" charset="0"/>
              </a:rPr>
              <a:t>   </a:t>
            </a:r>
            <a:r>
              <a:rPr lang="en-US" sz="3000" b="1" dirty="0" err="1" smtClean="0">
                <a:solidFill>
                  <a:srgbClr val="002060"/>
                </a:solidFill>
                <a:latin typeface="Times New Roman" pitchFamily="18" charset="0"/>
                <a:cs typeface="Times New Roman" pitchFamily="18" charset="0"/>
              </a:rPr>
              <a:t>Cấu</a:t>
            </a:r>
            <a:r>
              <a:rPr lang="en-US" sz="3000" b="1" dirty="0" smtClean="0">
                <a:solidFill>
                  <a:srgbClr val="002060"/>
                </a:solidFill>
                <a:latin typeface="Times New Roman" pitchFamily="18" charset="0"/>
                <a:cs typeface="Times New Roman" pitchFamily="18" charset="0"/>
              </a:rPr>
              <a:t> </a:t>
            </a:r>
            <a:r>
              <a:rPr lang="en-US" sz="3000" b="1" dirty="0" err="1">
                <a:solidFill>
                  <a:srgbClr val="002060"/>
                </a:solidFill>
                <a:latin typeface="Times New Roman" pitchFamily="18" charset="0"/>
                <a:cs typeface="Times New Roman" pitchFamily="18" charset="0"/>
              </a:rPr>
              <a:t>tạo</a:t>
            </a:r>
            <a:r>
              <a:rPr lang="en-US" sz="3000" b="1" dirty="0">
                <a:solidFill>
                  <a:srgbClr val="002060"/>
                </a:solidFill>
                <a:latin typeface="Times New Roman" pitchFamily="18" charset="0"/>
                <a:cs typeface="Times New Roman" pitchFamily="18" charset="0"/>
              </a:rPr>
              <a:t> </a:t>
            </a:r>
            <a:r>
              <a:rPr lang="en-US" sz="3000" b="1" dirty="0" err="1">
                <a:solidFill>
                  <a:srgbClr val="002060"/>
                </a:solidFill>
                <a:latin typeface="Times New Roman" pitchFamily="18" charset="0"/>
                <a:cs typeface="Times New Roman" pitchFamily="18" charset="0"/>
              </a:rPr>
              <a:t>bài</a:t>
            </a:r>
            <a:r>
              <a:rPr lang="en-US" sz="3000" b="1" dirty="0">
                <a:solidFill>
                  <a:srgbClr val="002060"/>
                </a:solidFill>
                <a:latin typeface="Times New Roman" pitchFamily="18" charset="0"/>
                <a:cs typeface="Times New Roman" pitchFamily="18" charset="0"/>
              </a:rPr>
              <a:t> </a:t>
            </a:r>
            <a:r>
              <a:rPr lang="en-US" sz="3000" b="1" dirty="0" err="1">
                <a:solidFill>
                  <a:srgbClr val="002060"/>
                </a:solidFill>
                <a:latin typeface="Times New Roman" pitchFamily="18" charset="0"/>
                <a:cs typeface="Times New Roman" pitchFamily="18" charset="0"/>
              </a:rPr>
              <a:t>văn</a:t>
            </a:r>
            <a:r>
              <a:rPr lang="en-US" sz="3000" b="1" dirty="0">
                <a:solidFill>
                  <a:srgbClr val="002060"/>
                </a:solidFill>
                <a:latin typeface="Times New Roman" pitchFamily="18" charset="0"/>
                <a:cs typeface="Times New Roman" pitchFamily="18" charset="0"/>
              </a:rPr>
              <a:t> </a:t>
            </a:r>
            <a:r>
              <a:rPr lang="en-US" sz="3000" b="1" dirty="0" err="1">
                <a:solidFill>
                  <a:srgbClr val="002060"/>
                </a:solidFill>
                <a:latin typeface="Times New Roman" pitchFamily="18" charset="0"/>
                <a:cs typeface="Times New Roman" pitchFamily="18" charset="0"/>
              </a:rPr>
              <a:t>tả</a:t>
            </a:r>
            <a:r>
              <a:rPr lang="en-US" sz="3000" b="1" dirty="0">
                <a:solidFill>
                  <a:srgbClr val="002060"/>
                </a:solidFill>
                <a:latin typeface="Times New Roman" pitchFamily="18" charset="0"/>
                <a:cs typeface="Times New Roman" pitchFamily="18" charset="0"/>
              </a:rPr>
              <a:t> </a:t>
            </a:r>
            <a:r>
              <a:rPr lang="en-US" sz="3000" b="1" dirty="0" err="1">
                <a:solidFill>
                  <a:srgbClr val="002060"/>
                </a:solidFill>
                <a:latin typeface="Times New Roman" pitchFamily="18" charset="0"/>
                <a:cs typeface="Times New Roman" pitchFamily="18" charset="0"/>
              </a:rPr>
              <a:t>cảnh</a:t>
            </a:r>
            <a:r>
              <a:rPr lang="en-US" sz="3000" b="1" dirty="0">
                <a:solidFill>
                  <a:srgbClr val="002060"/>
                </a:solidFill>
                <a:latin typeface="Times New Roman" pitchFamily="18" charset="0"/>
                <a:cs typeface="Times New Roman" pitchFamily="18" charset="0"/>
              </a:rPr>
              <a:t> </a:t>
            </a:r>
            <a:r>
              <a:rPr lang="en-US" sz="3000" b="1" dirty="0" err="1">
                <a:solidFill>
                  <a:srgbClr val="002060"/>
                </a:solidFill>
                <a:latin typeface="Times New Roman" pitchFamily="18" charset="0"/>
                <a:cs typeface="Times New Roman" pitchFamily="18" charset="0"/>
              </a:rPr>
              <a:t>gồm</a:t>
            </a:r>
            <a:r>
              <a:rPr lang="en-US" sz="3000" b="1" dirty="0">
                <a:solidFill>
                  <a:srgbClr val="002060"/>
                </a:solidFill>
                <a:latin typeface="Times New Roman" pitchFamily="18" charset="0"/>
                <a:cs typeface="Times New Roman" pitchFamily="18" charset="0"/>
              </a:rPr>
              <a:t> </a:t>
            </a:r>
            <a:r>
              <a:rPr lang="en-US" sz="3000" b="1" dirty="0" err="1">
                <a:solidFill>
                  <a:srgbClr val="002060"/>
                </a:solidFill>
                <a:latin typeface="Times New Roman" pitchFamily="18" charset="0"/>
                <a:cs typeface="Times New Roman" pitchFamily="18" charset="0"/>
              </a:rPr>
              <a:t>có</a:t>
            </a:r>
            <a:r>
              <a:rPr lang="en-US" sz="3000" b="1" dirty="0">
                <a:solidFill>
                  <a:srgbClr val="002060"/>
                </a:solidFill>
                <a:latin typeface="Times New Roman" pitchFamily="18" charset="0"/>
                <a:cs typeface="Times New Roman" pitchFamily="18" charset="0"/>
              </a:rPr>
              <a:t> 3 </a:t>
            </a:r>
            <a:r>
              <a:rPr lang="en-US" sz="3000" b="1" dirty="0" err="1">
                <a:solidFill>
                  <a:srgbClr val="002060"/>
                </a:solidFill>
                <a:latin typeface="Times New Roman" pitchFamily="18" charset="0"/>
                <a:cs typeface="Times New Roman" pitchFamily="18" charset="0"/>
              </a:rPr>
              <a:t>phần</a:t>
            </a:r>
            <a:r>
              <a:rPr lang="en-US" sz="3000" b="1" dirty="0">
                <a:solidFill>
                  <a:srgbClr val="002060"/>
                </a:solidFill>
                <a:latin typeface="Times New Roman" pitchFamily="18" charset="0"/>
                <a:cs typeface="Times New Roman" pitchFamily="18" charset="0"/>
              </a:rPr>
              <a:t/>
            </a:r>
            <a:br>
              <a:rPr lang="en-US" sz="3000" b="1" dirty="0">
                <a:solidFill>
                  <a:srgbClr val="002060"/>
                </a:solidFill>
                <a:latin typeface="Times New Roman" pitchFamily="18" charset="0"/>
                <a:cs typeface="Times New Roman" pitchFamily="18" charset="0"/>
              </a:rPr>
            </a:br>
            <a:endParaRPr lang="en-US" sz="3000" dirty="0" smtClean="0">
              <a:solidFill>
                <a:srgbClr val="002060"/>
              </a:solidFill>
              <a:latin typeface="Times New Roman" pitchFamily="18" charset="0"/>
              <a:cs typeface="Times New Roman" pitchFamily="18" charset="0"/>
            </a:endParaRPr>
          </a:p>
          <a:p>
            <a:pPr algn="just"/>
            <a:r>
              <a:rPr lang="en-US" sz="3000" b="1" i="1" dirty="0" smtClean="0">
                <a:solidFill>
                  <a:srgbClr val="002060"/>
                </a:solidFill>
                <a:latin typeface="Times New Roman" pitchFamily="18" charset="0"/>
                <a:cs typeface="Times New Roman" pitchFamily="18" charset="0"/>
              </a:rPr>
              <a:t>1. </a:t>
            </a:r>
            <a:r>
              <a:rPr lang="en-US" sz="3000" b="1" i="1" dirty="0" err="1" smtClean="0">
                <a:solidFill>
                  <a:srgbClr val="002060"/>
                </a:solidFill>
                <a:latin typeface="Times New Roman" pitchFamily="18" charset="0"/>
                <a:cs typeface="Times New Roman" pitchFamily="18" charset="0"/>
              </a:rPr>
              <a:t>Mở</a:t>
            </a:r>
            <a:r>
              <a:rPr lang="en-US" sz="3000" b="1" i="1" dirty="0" smtClean="0">
                <a:solidFill>
                  <a:srgbClr val="002060"/>
                </a:solidFill>
                <a:latin typeface="Times New Roman" pitchFamily="18" charset="0"/>
                <a:cs typeface="Times New Roman" pitchFamily="18" charset="0"/>
              </a:rPr>
              <a:t> </a:t>
            </a:r>
            <a:r>
              <a:rPr lang="en-US" sz="3000" b="1" i="1" dirty="0" err="1">
                <a:solidFill>
                  <a:srgbClr val="002060"/>
                </a:solidFill>
                <a:latin typeface="Times New Roman" pitchFamily="18" charset="0"/>
                <a:cs typeface="Times New Roman" pitchFamily="18" charset="0"/>
              </a:rPr>
              <a:t>bài</a:t>
            </a:r>
            <a:r>
              <a:rPr lang="en-US" sz="3000" b="1" i="1" dirty="0">
                <a:solidFill>
                  <a:srgbClr val="002060"/>
                </a:solidFill>
                <a:latin typeface="Times New Roman" pitchFamily="18" charset="0"/>
                <a:cs typeface="Times New Roman" pitchFamily="18" charset="0"/>
              </a:rPr>
              <a:t>: </a:t>
            </a:r>
            <a:r>
              <a:rPr lang="en-US" sz="3000" dirty="0" err="1" smtClean="0">
                <a:solidFill>
                  <a:srgbClr val="002060"/>
                </a:solidFill>
                <a:latin typeface="Times New Roman" pitchFamily="18" charset="0"/>
                <a:cs typeface="Times New Roman" pitchFamily="18" charset="0"/>
              </a:rPr>
              <a:t>Giới</a:t>
            </a:r>
            <a:r>
              <a:rPr lang="en-US" sz="3000" dirty="0" smtClean="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thiệu</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bao</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quát</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về</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cảnh</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sẽ</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tả</a:t>
            </a:r>
            <a:r>
              <a:rPr lang="en-US" sz="3000" dirty="0">
                <a:solidFill>
                  <a:srgbClr val="002060"/>
                </a:solidFill>
                <a:latin typeface="Times New Roman" pitchFamily="18" charset="0"/>
                <a:cs typeface="Times New Roman" pitchFamily="18" charset="0"/>
              </a:rPr>
              <a:t/>
            </a:r>
            <a:br>
              <a:rPr lang="en-US" sz="3000" dirty="0">
                <a:solidFill>
                  <a:srgbClr val="002060"/>
                </a:solidFill>
                <a:latin typeface="Times New Roman" pitchFamily="18" charset="0"/>
                <a:cs typeface="Times New Roman" pitchFamily="18" charset="0"/>
              </a:rPr>
            </a:br>
            <a:endParaRPr lang="en-US" sz="3000" dirty="0" smtClean="0">
              <a:solidFill>
                <a:srgbClr val="002060"/>
              </a:solidFill>
              <a:latin typeface="Times New Roman" pitchFamily="18" charset="0"/>
              <a:cs typeface="Times New Roman" pitchFamily="18" charset="0"/>
            </a:endParaRPr>
          </a:p>
          <a:p>
            <a:pPr algn="just"/>
            <a:r>
              <a:rPr lang="en-US" sz="3000" b="1" i="1" dirty="0" smtClean="0">
                <a:solidFill>
                  <a:srgbClr val="002060"/>
                </a:solidFill>
                <a:latin typeface="Times New Roman" pitchFamily="18" charset="0"/>
                <a:cs typeface="Times New Roman" pitchFamily="18" charset="0"/>
              </a:rPr>
              <a:t>2</a:t>
            </a:r>
            <a:r>
              <a:rPr lang="en-US" sz="3000" b="1" i="1" dirty="0">
                <a:solidFill>
                  <a:srgbClr val="002060"/>
                </a:solidFill>
                <a:latin typeface="Times New Roman" pitchFamily="18" charset="0"/>
                <a:cs typeface="Times New Roman" pitchFamily="18" charset="0"/>
              </a:rPr>
              <a:t>. </a:t>
            </a:r>
            <a:r>
              <a:rPr lang="en-US" sz="3000" b="1" i="1" dirty="0" err="1">
                <a:solidFill>
                  <a:srgbClr val="002060"/>
                </a:solidFill>
                <a:latin typeface="Times New Roman" pitchFamily="18" charset="0"/>
                <a:cs typeface="Times New Roman" pitchFamily="18" charset="0"/>
              </a:rPr>
              <a:t>Thân</a:t>
            </a:r>
            <a:r>
              <a:rPr lang="en-US" sz="3000" b="1" i="1" dirty="0">
                <a:solidFill>
                  <a:srgbClr val="002060"/>
                </a:solidFill>
                <a:latin typeface="Times New Roman" pitchFamily="18" charset="0"/>
                <a:cs typeface="Times New Roman" pitchFamily="18" charset="0"/>
              </a:rPr>
              <a:t> </a:t>
            </a:r>
            <a:r>
              <a:rPr lang="en-US" sz="3000" b="1" i="1" dirty="0" err="1" smtClean="0">
                <a:solidFill>
                  <a:srgbClr val="002060"/>
                </a:solidFill>
                <a:latin typeface="Times New Roman" pitchFamily="18" charset="0"/>
                <a:cs typeface="Times New Roman" pitchFamily="18" charset="0"/>
              </a:rPr>
              <a:t>bài</a:t>
            </a:r>
            <a:r>
              <a:rPr lang="en-US" sz="3000" b="1" i="1" dirty="0" smtClean="0">
                <a:solidFill>
                  <a:srgbClr val="002060"/>
                </a:solidFill>
                <a:latin typeface="Times New Roman" pitchFamily="18" charset="0"/>
                <a:cs typeface="Times New Roman" pitchFamily="18" charset="0"/>
              </a:rPr>
              <a:t>: </a:t>
            </a:r>
            <a:r>
              <a:rPr lang="en-US" sz="3000" dirty="0" err="1" smtClean="0">
                <a:solidFill>
                  <a:srgbClr val="002060"/>
                </a:solidFill>
                <a:latin typeface="Times New Roman" pitchFamily="18" charset="0"/>
                <a:cs typeface="Times New Roman" pitchFamily="18" charset="0"/>
              </a:rPr>
              <a:t>Tả</a:t>
            </a:r>
            <a:r>
              <a:rPr lang="en-US" sz="3000" dirty="0" smtClean="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từng</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phần</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của</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cảnh</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hoặc</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sự</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thay</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đổi</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của</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cảnh</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theo</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thời</a:t>
            </a:r>
            <a:r>
              <a:rPr lang="en-US" sz="3000" dirty="0">
                <a:solidFill>
                  <a:srgbClr val="002060"/>
                </a:solidFill>
                <a:latin typeface="Times New Roman" pitchFamily="18" charset="0"/>
                <a:cs typeface="Times New Roman" pitchFamily="18" charset="0"/>
              </a:rPr>
              <a:t> </a:t>
            </a:r>
            <a:r>
              <a:rPr lang="en-US" sz="3000" dirty="0" err="1" smtClean="0">
                <a:solidFill>
                  <a:srgbClr val="002060"/>
                </a:solidFill>
                <a:latin typeface="Times New Roman" pitchFamily="18" charset="0"/>
                <a:cs typeface="Times New Roman" pitchFamily="18" charset="0"/>
              </a:rPr>
              <a:t>gian</a:t>
            </a:r>
            <a:r>
              <a:rPr lang="en-US" sz="3000" dirty="0" smtClean="0">
                <a:solidFill>
                  <a:srgbClr val="002060"/>
                </a:solidFill>
                <a:latin typeface="Times New Roman" pitchFamily="18" charset="0"/>
                <a:cs typeface="Times New Roman" pitchFamily="18" charset="0"/>
              </a:rPr>
              <a:t>. </a:t>
            </a:r>
            <a:r>
              <a:rPr lang="en-US" sz="3000" dirty="0">
                <a:solidFill>
                  <a:srgbClr val="002060"/>
                </a:solidFill>
                <a:latin typeface="Times New Roman" pitchFamily="18" charset="0"/>
                <a:cs typeface="Times New Roman" pitchFamily="18" charset="0"/>
              </a:rPr>
              <a:t/>
            </a:r>
            <a:br>
              <a:rPr lang="en-US" sz="3000" dirty="0">
                <a:solidFill>
                  <a:srgbClr val="002060"/>
                </a:solidFill>
                <a:latin typeface="Times New Roman" pitchFamily="18" charset="0"/>
                <a:cs typeface="Times New Roman" pitchFamily="18" charset="0"/>
              </a:rPr>
            </a:br>
            <a:endParaRPr lang="en-US" sz="3000" dirty="0" smtClean="0">
              <a:solidFill>
                <a:srgbClr val="002060"/>
              </a:solidFill>
              <a:latin typeface="Times New Roman" pitchFamily="18" charset="0"/>
              <a:cs typeface="Times New Roman" pitchFamily="18" charset="0"/>
            </a:endParaRPr>
          </a:p>
          <a:p>
            <a:pPr algn="just"/>
            <a:r>
              <a:rPr lang="en-US" sz="3000" b="1" i="1" dirty="0" smtClean="0">
                <a:solidFill>
                  <a:srgbClr val="002060"/>
                </a:solidFill>
                <a:latin typeface="Times New Roman" pitchFamily="18" charset="0"/>
                <a:cs typeface="Times New Roman" pitchFamily="18" charset="0"/>
              </a:rPr>
              <a:t>3</a:t>
            </a:r>
            <a:r>
              <a:rPr lang="en-US" sz="3000" b="1" i="1" dirty="0">
                <a:solidFill>
                  <a:srgbClr val="002060"/>
                </a:solidFill>
                <a:latin typeface="Times New Roman" pitchFamily="18" charset="0"/>
                <a:cs typeface="Times New Roman" pitchFamily="18" charset="0"/>
              </a:rPr>
              <a:t>. </a:t>
            </a:r>
            <a:r>
              <a:rPr lang="en-US" sz="3000" b="1" i="1" dirty="0" err="1">
                <a:solidFill>
                  <a:srgbClr val="002060"/>
                </a:solidFill>
                <a:latin typeface="Times New Roman" pitchFamily="18" charset="0"/>
                <a:cs typeface="Times New Roman" pitchFamily="18" charset="0"/>
              </a:rPr>
              <a:t>Kết</a:t>
            </a:r>
            <a:r>
              <a:rPr lang="en-US" sz="3000" b="1" i="1" dirty="0">
                <a:solidFill>
                  <a:srgbClr val="002060"/>
                </a:solidFill>
                <a:latin typeface="Times New Roman" pitchFamily="18" charset="0"/>
                <a:cs typeface="Times New Roman" pitchFamily="18" charset="0"/>
              </a:rPr>
              <a:t> </a:t>
            </a:r>
            <a:r>
              <a:rPr lang="en-US" sz="3000" b="1" i="1" dirty="0" err="1">
                <a:solidFill>
                  <a:srgbClr val="002060"/>
                </a:solidFill>
                <a:latin typeface="Times New Roman" pitchFamily="18" charset="0"/>
                <a:cs typeface="Times New Roman" pitchFamily="18" charset="0"/>
              </a:rPr>
              <a:t>bài</a:t>
            </a:r>
            <a:r>
              <a:rPr lang="en-US" sz="3000" b="1" i="1" dirty="0">
                <a:solidFill>
                  <a:srgbClr val="002060"/>
                </a:solidFill>
                <a:latin typeface="Times New Roman" pitchFamily="18" charset="0"/>
                <a:cs typeface="Times New Roman" pitchFamily="18" charset="0"/>
              </a:rPr>
              <a:t>: </a:t>
            </a:r>
            <a:r>
              <a:rPr lang="en-US" sz="3000" dirty="0" err="1" smtClean="0">
                <a:solidFill>
                  <a:srgbClr val="002060"/>
                </a:solidFill>
                <a:latin typeface="Times New Roman" pitchFamily="18" charset="0"/>
                <a:cs typeface="Times New Roman" pitchFamily="18" charset="0"/>
              </a:rPr>
              <a:t>Nêu</a:t>
            </a:r>
            <a:r>
              <a:rPr lang="en-US" sz="3000" dirty="0" smtClean="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nhận</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xét</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hoặc</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cảm</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nghĩ</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của</a:t>
            </a:r>
            <a:r>
              <a:rPr lang="en-US" sz="3000" dirty="0">
                <a:solidFill>
                  <a:srgbClr val="002060"/>
                </a:solidFill>
                <a:latin typeface="Times New Roman" pitchFamily="18" charset="0"/>
                <a:cs typeface="Times New Roman" pitchFamily="18" charset="0"/>
              </a:rPr>
              <a:t> </a:t>
            </a:r>
            <a:r>
              <a:rPr lang="en-US" sz="3000" dirty="0" err="1">
                <a:solidFill>
                  <a:srgbClr val="002060"/>
                </a:solidFill>
                <a:latin typeface="Times New Roman" pitchFamily="18" charset="0"/>
                <a:cs typeface="Times New Roman" pitchFamily="18" charset="0"/>
              </a:rPr>
              <a:t>người</a:t>
            </a:r>
            <a:r>
              <a:rPr lang="en-US" sz="3000" dirty="0">
                <a:solidFill>
                  <a:srgbClr val="002060"/>
                </a:solidFill>
                <a:latin typeface="Times New Roman" pitchFamily="18" charset="0"/>
                <a:cs typeface="Times New Roman" pitchFamily="18" charset="0"/>
              </a:rPr>
              <a:t> </a:t>
            </a:r>
            <a:r>
              <a:rPr lang="en-US" sz="3000" dirty="0" err="1" smtClean="0">
                <a:solidFill>
                  <a:srgbClr val="002060"/>
                </a:solidFill>
                <a:latin typeface="Times New Roman" pitchFamily="18" charset="0"/>
                <a:cs typeface="Times New Roman" pitchFamily="18" charset="0"/>
              </a:rPr>
              <a:t>viết</a:t>
            </a:r>
            <a:r>
              <a:rPr lang="en-US" sz="3000" dirty="0" smtClean="0">
                <a:solidFill>
                  <a:srgbClr val="002060"/>
                </a:solidFill>
                <a:latin typeface="Times New Roman" pitchFamily="18" charset="0"/>
                <a:cs typeface="Times New Roman" pitchFamily="18" charset="0"/>
              </a:rPr>
              <a:t>. </a:t>
            </a:r>
            <a:endParaRPr lang="en-US" sz="3000" dirty="0">
              <a:solidFill>
                <a:srgbClr val="00206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41697370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fill="hold" grpId="0" nodeType="withEffect">
                                  <p:stCondLst>
                                    <p:cond delay="0"/>
                                  </p:stCondLst>
                                  <p:iterate type="lt">
                                    <p:tmPct val="0"/>
                                  </p:iterate>
                                  <p:childTnLst>
                                    <p:set>
                                      <p:cBhvr>
                                        <p:cTn id="6" dur="1" fill="hold">
                                          <p:stCondLst>
                                            <p:cond delay="0"/>
                                          </p:stCondLst>
                                        </p:cTn>
                                        <p:tgtEl>
                                          <p:spTgt spid="8217"/>
                                        </p:tgtEl>
                                        <p:attrNameLst>
                                          <p:attrName>style.visibility</p:attrName>
                                        </p:attrNameLst>
                                      </p:cBhvr>
                                      <p:to>
                                        <p:strVal val="visible"/>
                                      </p:to>
                                    </p:set>
                                    <p:anim calcmode="lin" valueType="num">
                                      <p:cBhvr>
                                        <p:cTn id="7" dur="1000" fill="hold"/>
                                        <p:tgtEl>
                                          <p:spTgt spid="8217"/>
                                        </p:tgtEl>
                                        <p:attrNameLst>
                                          <p:attrName>ppt_w</p:attrName>
                                        </p:attrNameLst>
                                      </p:cBhvr>
                                      <p:tavLst>
                                        <p:tav tm="0">
                                          <p:val>
                                            <p:fltVal val="0"/>
                                          </p:val>
                                        </p:tav>
                                        <p:tav tm="100000">
                                          <p:val>
                                            <p:strVal val="#ppt_w"/>
                                          </p:val>
                                        </p:tav>
                                      </p:tavLst>
                                    </p:anim>
                                    <p:anim calcmode="lin" valueType="num">
                                      <p:cBhvr>
                                        <p:cTn id="8" dur="1000" fill="hold"/>
                                        <p:tgtEl>
                                          <p:spTgt spid="8217"/>
                                        </p:tgtEl>
                                        <p:attrNameLst>
                                          <p:attrName>ppt_h</p:attrName>
                                        </p:attrNameLst>
                                      </p:cBhvr>
                                      <p:tavLst>
                                        <p:tav tm="0">
                                          <p:val>
                                            <p:fltVal val="0"/>
                                          </p:val>
                                        </p:tav>
                                        <p:tav tm="100000">
                                          <p:val>
                                            <p:strVal val="#ppt_h"/>
                                          </p:val>
                                        </p:tav>
                                      </p:tavLst>
                                    </p:anim>
                                    <p:anim calcmode="lin" valueType="num">
                                      <p:cBhvr>
                                        <p:cTn id="9" dur="1000" fill="hold"/>
                                        <p:tgtEl>
                                          <p:spTgt spid="8217"/>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821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0" presetClass="emph" presetSubtype="0" fill="hold" grpId="1" nodeType="clickEffect">
                                  <p:stCondLst>
                                    <p:cond delay="0"/>
                                  </p:stCondLst>
                                  <p:iterate type="lt">
                                    <p:tmPct val="10000"/>
                                  </p:iterate>
                                  <p:childTnLst>
                                    <p:set>
                                      <p:cBhvr override="childStyle">
                                        <p:cTn id="14" dur="500" autoRev="1" fill="hold"/>
                                        <p:tgtEl>
                                          <p:spTgt spid="8217"/>
                                        </p:tgtEl>
                                        <p:attrNameLst>
                                          <p:attrName>style.color</p:attrName>
                                        </p:attrNameLst>
                                      </p:cBhvr>
                                      <p:to>
                                        <p:clrVal>
                                          <a:schemeClr val="accent2"/>
                                        </p:clrVal>
                                      </p:to>
                                    </p:set>
                                    <p:set>
                                      <p:cBhvr>
                                        <p:cTn id="15" dur="500" autoRev="1" fill="hold"/>
                                        <p:tgtEl>
                                          <p:spTgt spid="8217"/>
                                        </p:tgtEl>
                                        <p:attrNameLst>
                                          <p:attrName>fillcolor</p:attrName>
                                        </p:attrNameLst>
                                      </p:cBhvr>
                                      <p:to>
                                        <p:clrVal>
                                          <a:schemeClr val="accent2"/>
                                        </p:clrVal>
                                      </p:to>
                                    </p:set>
                                    <p:set>
                                      <p:cBhvr>
                                        <p:cTn id="16" dur="500" autoRev="1" fill="hold"/>
                                        <p:tgtEl>
                                          <p:spTgt spid="8217"/>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4" presetClass="entr" presetSubtype="16" fill="hold" nodeType="clickEffect">
                                  <p:stCondLst>
                                    <p:cond delay="0"/>
                                  </p:stCondLst>
                                  <p:childTnLst>
                                    <p:set>
                                      <p:cBhvr>
                                        <p:cTn id="20" dur="1" fill="hold">
                                          <p:stCondLst>
                                            <p:cond delay="0"/>
                                          </p:stCondLst>
                                        </p:cTn>
                                        <p:tgtEl>
                                          <p:spTgt spid="8223">
                                            <p:txEl>
                                              <p:pRg st="0" end="0"/>
                                            </p:txEl>
                                          </p:spTgt>
                                        </p:tgtEl>
                                        <p:attrNameLst>
                                          <p:attrName>style.visibility</p:attrName>
                                        </p:attrNameLst>
                                      </p:cBhvr>
                                      <p:to>
                                        <p:strVal val="visible"/>
                                      </p:to>
                                    </p:set>
                                    <p:animEffect transition="in" filter="box(in)">
                                      <p:cBhvr>
                                        <p:cTn id="21" dur="500"/>
                                        <p:tgtEl>
                                          <p:spTgt spid="8223">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 presetClass="entr" presetSubtype="16" fill="hold" nodeType="clickEffect">
                                  <p:stCondLst>
                                    <p:cond delay="0"/>
                                  </p:stCondLst>
                                  <p:childTnLst>
                                    <p:set>
                                      <p:cBhvr>
                                        <p:cTn id="25" dur="1" fill="hold">
                                          <p:stCondLst>
                                            <p:cond delay="0"/>
                                          </p:stCondLst>
                                        </p:cTn>
                                        <p:tgtEl>
                                          <p:spTgt spid="8223">
                                            <p:txEl>
                                              <p:pRg st="1" end="1"/>
                                            </p:txEl>
                                          </p:spTgt>
                                        </p:tgtEl>
                                        <p:attrNameLst>
                                          <p:attrName>style.visibility</p:attrName>
                                        </p:attrNameLst>
                                      </p:cBhvr>
                                      <p:to>
                                        <p:strVal val="visible"/>
                                      </p:to>
                                    </p:set>
                                    <p:animEffect transition="in" filter="box(in)">
                                      <p:cBhvr>
                                        <p:cTn id="26" dur="500"/>
                                        <p:tgtEl>
                                          <p:spTgt spid="822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nodeType="clickEffect">
                                  <p:stCondLst>
                                    <p:cond delay="0"/>
                                  </p:stCondLst>
                                  <p:childTnLst>
                                    <p:set>
                                      <p:cBhvr>
                                        <p:cTn id="30" dur="1" fill="hold">
                                          <p:stCondLst>
                                            <p:cond delay="0"/>
                                          </p:stCondLst>
                                        </p:cTn>
                                        <p:tgtEl>
                                          <p:spTgt spid="8223">
                                            <p:txEl>
                                              <p:pRg st="2" end="2"/>
                                            </p:txEl>
                                          </p:spTgt>
                                        </p:tgtEl>
                                        <p:attrNameLst>
                                          <p:attrName>style.visibility</p:attrName>
                                        </p:attrNameLst>
                                      </p:cBhvr>
                                      <p:to>
                                        <p:strVal val="visible"/>
                                      </p:to>
                                    </p:set>
                                    <p:animEffect transition="in" filter="box(in)">
                                      <p:cBhvr>
                                        <p:cTn id="31" dur="500"/>
                                        <p:tgtEl>
                                          <p:spTgt spid="8223">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4" presetClass="entr" presetSubtype="16" fill="hold" nodeType="clickEffect">
                                  <p:stCondLst>
                                    <p:cond delay="0"/>
                                  </p:stCondLst>
                                  <p:childTnLst>
                                    <p:set>
                                      <p:cBhvr>
                                        <p:cTn id="35" dur="1" fill="hold">
                                          <p:stCondLst>
                                            <p:cond delay="0"/>
                                          </p:stCondLst>
                                        </p:cTn>
                                        <p:tgtEl>
                                          <p:spTgt spid="8223">
                                            <p:txEl>
                                              <p:pRg st="3" end="3"/>
                                            </p:txEl>
                                          </p:spTgt>
                                        </p:tgtEl>
                                        <p:attrNameLst>
                                          <p:attrName>style.visibility</p:attrName>
                                        </p:attrNameLst>
                                      </p:cBhvr>
                                      <p:to>
                                        <p:strVal val="visible"/>
                                      </p:to>
                                    </p:set>
                                    <p:animEffect transition="in" filter="box(in)">
                                      <p:cBhvr>
                                        <p:cTn id="36" dur="500"/>
                                        <p:tgtEl>
                                          <p:spTgt spid="82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17" grpId="0"/>
      <p:bldP spid="8217"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B8"/>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26988"/>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8435" name="Rectangle 3"/>
          <p:cNvSpPr>
            <a:spLocks noGrp="1" noChangeArrowheads="1"/>
          </p:cNvSpPr>
          <p:nvPr>
            <p:ph type="body" idx="1"/>
          </p:nvPr>
        </p:nvSpPr>
        <p:spPr>
          <a:xfrm>
            <a:off x="533400" y="609600"/>
            <a:ext cx="8077200" cy="4495800"/>
          </a:xfrm>
        </p:spPr>
        <p:txBody>
          <a:bodyPr>
            <a:noAutofit/>
          </a:bodyPr>
          <a:lstStyle/>
          <a:p>
            <a:pPr algn="just"/>
            <a:r>
              <a:rPr lang="en-US" sz="2800" dirty="0" err="1">
                <a:solidFill>
                  <a:srgbClr val="002060"/>
                </a:solidFill>
                <a:latin typeface="Times New Roman" pitchFamily="18" charset="0"/>
              </a:rPr>
              <a:t>Có</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thể</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tả</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ngôi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trường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vào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một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thời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điểm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nhất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định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một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buổi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sáng</a:t>
            </a:r>
            <a:r>
              <a:rPr lang="en-US" sz="2800" dirty="0">
                <a:solidFill>
                  <a:srgbClr val="002060"/>
                </a:solidFill>
                <a:latin typeface="Times New Roman" pitchFamily="18" charset="0"/>
              </a:rPr>
              <a:t> hay </a:t>
            </a:r>
            <a:r>
              <a:rPr lang="en-US" sz="2800" dirty="0" err="1">
                <a:solidFill>
                  <a:srgbClr val="002060"/>
                </a:solidFill>
                <a:latin typeface="Times New Roman" pitchFamily="18" charset="0"/>
              </a:rPr>
              <a:t>một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buổi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chiều</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vào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mùa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hè</a:t>
            </a:r>
            <a:r>
              <a:rPr lang="en-US" sz="2800" dirty="0">
                <a:solidFill>
                  <a:srgbClr val="002060"/>
                </a:solidFill>
                <a:latin typeface="Times New Roman" pitchFamily="18" charset="0"/>
              </a:rPr>
              <a:t> hay </a:t>
            </a:r>
            <a:r>
              <a:rPr lang="en-US" sz="2800" dirty="0" err="1">
                <a:solidFill>
                  <a:srgbClr val="002060"/>
                </a:solidFill>
                <a:latin typeface="Times New Roman" pitchFamily="18" charset="0"/>
              </a:rPr>
              <a:t>mùa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đông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cũng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có</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thể</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tả</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ngôi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trường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với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cảnh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sắc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thay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đổi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theo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thời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gian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từ</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sáng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đến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chiều</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từ</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mùa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xuân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đến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mùa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đông</a:t>
            </a:r>
            <a:r>
              <a:rPr lang="en-US" sz="2800" dirty="0">
                <a:solidFill>
                  <a:srgbClr val="002060"/>
                </a:solidFill>
                <a:latin typeface="Times New Roman" pitchFamily="18" charset="0"/>
              </a:rPr>
              <a:t>… </a:t>
            </a:r>
            <a:r>
              <a:rPr lang="en-US" sz="2800" dirty="0" smtClean="0">
                <a:solidFill>
                  <a:srgbClr val="002060"/>
                </a:solidFill>
                <a:latin typeface="Times New Roman" pitchFamily="18" charset="0"/>
              </a:rPr>
              <a:t>)</a:t>
            </a:r>
            <a:endParaRPr lang="en-US" sz="2800" dirty="0">
              <a:solidFill>
                <a:srgbClr val="002060"/>
              </a:solidFill>
              <a:latin typeface="Times New Roman" pitchFamily="18" charset="0"/>
            </a:endParaRPr>
          </a:p>
          <a:p>
            <a:pPr algn="just"/>
            <a:r>
              <a:rPr lang="en-US" sz="2800" dirty="0" err="1">
                <a:solidFill>
                  <a:srgbClr val="002060"/>
                </a:solidFill>
                <a:latin typeface="Times New Roman" pitchFamily="18" charset="0"/>
              </a:rPr>
              <a:t>Bình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thường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nên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tả</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theo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trình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tự</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quan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sát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từ</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xa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đến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gần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từ</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ngoài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vào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trong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tuy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nhiên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cũng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có</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thể</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tả</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theo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thứ</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tự</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ngược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lại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Từ</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gần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đến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xa</a:t>
            </a:r>
            <a:r>
              <a:rPr lang="en-US" sz="2800" dirty="0">
                <a:solidFill>
                  <a:srgbClr val="002060"/>
                </a:solidFill>
                <a:latin typeface="Times New Roman" pitchFamily="18" charset="0"/>
              </a:rPr>
              <a:t> , </a:t>
            </a:r>
            <a:r>
              <a:rPr lang="en-US" sz="2800" dirty="0" err="1">
                <a:solidFill>
                  <a:srgbClr val="002060"/>
                </a:solidFill>
                <a:latin typeface="Times New Roman" pitchFamily="18" charset="0"/>
              </a:rPr>
              <a:t>từ</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trong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ra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ngoài</a:t>
            </a:r>
            <a:r>
              <a:rPr lang="en-US" sz="2800" dirty="0" smtClean="0">
                <a:solidFill>
                  <a:srgbClr val="002060"/>
                </a:solidFill>
                <a:latin typeface="Times New Roman" pitchFamily="18" charset="0"/>
              </a:rPr>
              <a:t>…)</a:t>
            </a:r>
            <a:endParaRPr lang="en-US" sz="2800" dirty="0">
              <a:solidFill>
                <a:srgbClr val="002060"/>
              </a:solidFill>
              <a:latin typeface="Times New Roman" pitchFamily="18" charset="0"/>
            </a:endParaRPr>
          </a:p>
          <a:p>
            <a:pPr algn="just"/>
            <a:r>
              <a:rPr lang="en-US" sz="2800" dirty="0" err="1">
                <a:solidFill>
                  <a:srgbClr val="002060"/>
                </a:solidFill>
                <a:latin typeface="Times New Roman" pitchFamily="18" charset="0"/>
              </a:rPr>
              <a:t>Ngôi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trường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nào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cũng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gắn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với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hoạt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động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của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thầy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và</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trò</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Có</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thể</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tả</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các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hoạt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động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này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nhưng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chỉ</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nên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tả</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lướt</a:t>
            </a:r>
            <a:r>
              <a:rPr lang="en-US" sz="2800" dirty="0">
                <a:solidFill>
                  <a:srgbClr val="002060"/>
                </a:solidFill>
                <a:latin typeface="Times New Roman" pitchFamily="18" charset="0"/>
              </a:rPr>
              <a:t> qua, </a:t>
            </a:r>
            <a:r>
              <a:rPr lang="en-US" sz="2800" dirty="0" err="1">
                <a:solidFill>
                  <a:srgbClr val="002060"/>
                </a:solidFill>
                <a:latin typeface="Times New Roman" pitchFamily="18" charset="0"/>
              </a:rPr>
              <a:t>để</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không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biến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bài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văn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tả</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cảnh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thành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bài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văn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tả</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cảnh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sinh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hoạt</a:t>
            </a:r>
            <a:r>
              <a:rPr lang="en-US" sz="2800" dirty="0">
                <a:solidFill>
                  <a:srgbClr val="002060"/>
                </a:solidFill>
                <a:latin typeface="Times New Roman" pitchFamily="18" charset="0"/>
              </a:rPr>
              <a:t> .</a:t>
            </a:r>
          </a:p>
        </p:txBody>
      </p:sp>
    </p:spTree>
    <p:extLst>
      <p:ext uri="{BB962C8B-B14F-4D97-AF65-F5344CB8AC3E}">
        <p14:creationId xmlns="" xmlns:p14="http://schemas.microsoft.com/office/powerpoint/2010/main" val="31413821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 calcmode="lin" valueType="num">
                                      <p:cBhvr additive="base">
                                        <p:cTn id="7" dur="500" fill="hold"/>
                                        <p:tgtEl>
                                          <p:spTgt spid="184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4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435">
                                            <p:txEl>
                                              <p:pRg st="1" end="1"/>
                                            </p:txEl>
                                          </p:spTgt>
                                        </p:tgtEl>
                                        <p:attrNameLst>
                                          <p:attrName>style.visibility</p:attrName>
                                        </p:attrNameLst>
                                      </p:cBhvr>
                                      <p:to>
                                        <p:strVal val="visible"/>
                                      </p:to>
                                    </p:set>
                                    <p:anim calcmode="lin" valueType="num">
                                      <p:cBhvr additive="base">
                                        <p:cTn id="13" dur="500" fill="hold"/>
                                        <p:tgtEl>
                                          <p:spTgt spid="1843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4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435">
                                            <p:txEl>
                                              <p:pRg st="2" end="2"/>
                                            </p:txEl>
                                          </p:spTgt>
                                        </p:tgtEl>
                                        <p:attrNameLst>
                                          <p:attrName>style.visibility</p:attrName>
                                        </p:attrNameLst>
                                      </p:cBhvr>
                                      <p:to>
                                        <p:strVal val="visible"/>
                                      </p:to>
                                    </p:set>
                                    <p:anim calcmode="lin" valueType="num">
                                      <p:cBhvr additive="base">
                                        <p:cTn id="19" dur="500" fill="hold"/>
                                        <p:tgtEl>
                                          <p:spTgt spid="1843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43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4" descr="B8"/>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26988"/>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6804" name="Text Box 4"/>
          <p:cNvSpPr txBox="1">
            <a:spLocks noChangeArrowheads="1"/>
          </p:cNvSpPr>
          <p:nvPr/>
        </p:nvSpPr>
        <p:spPr bwMode="auto">
          <a:xfrm>
            <a:off x="838200" y="578643"/>
            <a:ext cx="73914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Đối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tượng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em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định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miêu</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tả</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là</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cảnh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gì</a:t>
            </a:r>
            <a:r>
              <a:rPr lang="en-US" sz="2800" dirty="0">
                <a:solidFill>
                  <a:srgbClr val="002060"/>
                </a:solidFill>
                <a:latin typeface="Times New Roman" pitchFamily="18" charset="0"/>
              </a:rPr>
              <a:t>?</a:t>
            </a:r>
          </a:p>
        </p:txBody>
      </p:sp>
      <p:sp>
        <p:nvSpPr>
          <p:cNvPr id="76805" name="Text Box 5"/>
          <p:cNvSpPr txBox="1">
            <a:spLocks noChangeArrowheads="1"/>
          </p:cNvSpPr>
          <p:nvPr/>
        </p:nvSpPr>
        <p:spPr bwMode="auto">
          <a:xfrm>
            <a:off x="1403132" y="1097756"/>
            <a:ext cx="6096000" cy="5191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Ngôi</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trường</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của</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em</a:t>
            </a:r>
            <a:r>
              <a:rPr lang="en-US" sz="2800" i="1" dirty="0">
                <a:solidFill>
                  <a:srgbClr val="3333CC"/>
                </a:solidFill>
                <a:latin typeface="Times New Roman" pitchFamily="18" charset="0"/>
              </a:rPr>
              <a:t>.</a:t>
            </a:r>
          </a:p>
        </p:txBody>
      </p:sp>
      <p:sp>
        <p:nvSpPr>
          <p:cNvPr id="76806" name="Text Box 6"/>
          <p:cNvSpPr txBox="1">
            <a:spLocks noChangeArrowheads="1"/>
          </p:cNvSpPr>
          <p:nvPr/>
        </p:nvSpPr>
        <p:spPr bwMode="auto">
          <a:xfrm>
            <a:off x="914400" y="1689100"/>
            <a:ext cx="7696200" cy="1587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Thời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gian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em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quan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sát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là</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lúc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nào</a:t>
            </a:r>
            <a:r>
              <a:rPr lang="en-US" sz="2800" dirty="0">
                <a:solidFill>
                  <a:srgbClr val="002060"/>
                </a:solidFill>
                <a:latin typeface="Times New Roman" pitchFamily="18" charset="0"/>
              </a:rPr>
              <a:t>?</a:t>
            </a:r>
          </a:p>
          <a:p>
            <a:pPr>
              <a:spcBef>
                <a:spcPct val="50000"/>
              </a:spcBef>
            </a:pPr>
            <a:r>
              <a:rPr lang="en-US" sz="2800" dirty="0">
                <a:latin typeface="Times New Roman" pitchFamily="18" charset="0"/>
              </a:rPr>
              <a:t>    </a:t>
            </a:r>
            <a:r>
              <a:rPr lang="en-US" sz="2700" i="1" dirty="0">
                <a:solidFill>
                  <a:srgbClr val="3333CC"/>
                </a:solidFill>
                <a:latin typeface="Times New Roman" pitchFamily="18" charset="0"/>
              </a:rPr>
              <a:t>+ </a:t>
            </a:r>
            <a:r>
              <a:rPr lang="en-US" sz="2700" i="1" dirty="0" err="1">
                <a:solidFill>
                  <a:srgbClr val="3333CC"/>
                </a:solidFill>
                <a:latin typeface="Times New Roman" pitchFamily="18" charset="0"/>
              </a:rPr>
              <a:t>Buổi</a:t>
            </a:r>
            <a:r>
              <a:rPr lang="en-US" sz="2700" i="1" dirty="0">
                <a:solidFill>
                  <a:srgbClr val="3333CC"/>
                </a:solidFill>
                <a:latin typeface="Times New Roman" pitchFamily="18" charset="0"/>
              </a:rPr>
              <a:t> </a:t>
            </a:r>
            <a:r>
              <a:rPr lang="en-US" sz="2700" i="1" dirty="0" err="1">
                <a:solidFill>
                  <a:srgbClr val="3333CC"/>
                </a:solidFill>
                <a:latin typeface="Times New Roman" pitchFamily="18" charset="0"/>
              </a:rPr>
              <a:t>sáng</a:t>
            </a:r>
            <a:r>
              <a:rPr lang="en-US" sz="2700" i="1" dirty="0">
                <a:solidFill>
                  <a:srgbClr val="3333CC"/>
                </a:solidFill>
                <a:latin typeface="Times New Roman" pitchFamily="18" charset="0"/>
              </a:rPr>
              <a:t>, </a:t>
            </a:r>
            <a:r>
              <a:rPr lang="en-US" sz="2700" i="1" dirty="0" err="1">
                <a:solidFill>
                  <a:srgbClr val="3333CC"/>
                </a:solidFill>
                <a:latin typeface="Times New Roman" pitchFamily="18" charset="0"/>
              </a:rPr>
              <a:t>buổi</a:t>
            </a:r>
            <a:r>
              <a:rPr lang="en-US" sz="2700" i="1" dirty="0">
                <a:solidFill>
                  <a:srgbClr val="3333CC"/>
                </a:solidFill>
                <a:latin typeface="Times New Roman" pitchFamily="18" charset="0"/>
              </a:rPr>
              <a:t> </a:t>
            </a:r>
            <a:r>
              <a:rPr lang="en-US" sz="2700" i="1" dirty="0" err="1">
                <a:solidFill>
                  <a:srgbClr val="3333CC"/>
                </a:solidFill>
                <a:latin typeface="Times New Roman" pitchFamily="18" charset="0"/>
              </a:rPr>
              <a:t>chiều</a:t>
            </a:r>
            <a:r>
              <a:rPr lang="en-US" sz="2700" i="1" dirty="0">
                <a:solidFill>
                  <a:srgbClr val="3333CC"/>
                </a:solidFill>
                <a:latin typeface="Times New Roman" pitchFamily="18" charset="0"/>
              </a:rPr>
              <a:t> (</a:t>
            </a:r>
            <a:r>
              <a:rPr lang="en-US" sz="2700" i="1" dirty="0" err="1">
                <a:solidFill>
                  <a:srgbClr val="3333CC"/>
                </a:solidFill>
                <a:latin typeface="Times New Roman" pitchFamily="18" charset="0"/>
              </a:rPr>
              <a:t>trước</a:t>
            </a:r>
            <a:r>
              <a:rPr lang="en-US" sz="2700" i="1" dirty="0">
                <a:solidFill>
                  <a:srgbClr val="3333CC"/>
                </a:solidFill>
                <a:latin typeface="Times New Roman" pitchFamily="18" charset="0"/>
              </a:rPr>
              <a:t> </a:t>
            </a:r>
            <a:r>
              <a:rPr lang="en-US" sz="2700" i="1" dirty="0" err="1">
                <a:solidFill>
                  <a:srgbClr val="3333CC"/>
                </a:solidFill>
                <a:latin typeface="Times New Roman" pitchFamily="18" charset="0"/>
              </a:rPr>
              <a:t>buổi</a:t>
            </a:r>
            <a:r>
              <a:rPr lang="en-US" sz="2700" i="1" dirty="0">
                <a:solidFill>
                  <a:srgbClr val="3333CC"/>
                </a:solidFill>
                <a:latin typeface="Times New Roman" pitchFamily="18" charset="0"/>
              </a:rPr>
              <a:t> </a:t>
            </a:r>
            <a:r>
              <a:rPr lang="en-US" sz="2700" i="1" dirty="0" err="1">
                <a:solidFill>
                  <a:srgbClr val="3333CC"/>
                </a:solidFill>
                <a:latin typeface="Times New Roman" pitchFamily="18" charset="0"/>
              </a:rPr>
              <a:t>học</a:t>
            </a:r>
            <a:r>
              <a:rPr lang="en-US" sz="2700" i="1" dirty="0">
                <a:solidFill>
                  <a:srgbClr val="3333CC"/>
                </a:solidFill>
                <a:latin typeface="Times New Roman" pitchFamily="18" charset="0"/>
              </a:rPr>
              <a:t>, </a:t>
            </a:r>
            <a:r>
              <a:rPr lang="en-US" sz="2700" i="1" dirty="0" err="1">
                <a:solidFill>
                  <a:srgbClr val="3333CC"/>
                </a:solidFill>
                <a:latin typeface="Times New Roman" pitchFamily="18" charset="0"/>
              </a:rPr>
              <a:t>sau</a:t>
            </a:r>
            <a:r>
              <a:rPr lang="en-US" sz="2700" i="1" dirty="0">
                <a:solidFill>
                  <a:srgbClr val="3333CC"/>
                </a:solidFill>
                <a:latin typeface="Times New Roman" pitchFamily="18" charset="0"/>
              </a:rPr>
              <a:t> </a:t>
            </a:r>
            <a:r>
              <a:rPr lang="en-US" sz="2700" i="1" dirty="0" err="1">
                <a:solidFill>
                  <a:srgbClr val="3333CC"/>
                </a:solidFill>
                <a:latin typeface="Times New Roman" pitchFamily="18" charset="0"/>
              </a:rPr>
              <a:t>giờ</a:t>
            </a:r>
            <a:r>
              <a:rPr lang="en-US" sz="2700" i="1" dirty="0">
                <a:solidFill>
                  <a:srgbClr val="3333CC"/>
                </a:solidFill>
                <a:latin typeface="Times New Roman" pitchFamily="18" charset="0"/>
              </a:rPr>
              <a:t> tan </a:t>
            </a:r>
            <a:r>
              <a:rPr lang="en-US" sz="2700" i="1" dirty="0" err="1">
                <a:solidFill>
                  <a:srgbClr val="3333CC"/>
                </a:solidFill>
                <a:latin typeface="Times New Roman" pitchFamily="18" charset="0"/>
              </a:rPr>
              <a:t>học</a:t>
            </a:r>
            <a:r>
              <a:rPr lang="en-US" sz="2700" i="1" dirty="0">
                <a:solidFill>
                  <a:srgbClr val="3333CC"/>
                </a:solidFill>
                <a:latin typeface="Times New Roman" pitchFamily="18" charset="0"/>
              </a:rPr>
              <a:t>)</a:t>
            </a:r>
          </a:p>
        </p:txBody>
      </p:sp>
      <p:sp>
        <p:nvSpPr>
          <p:cNvPr id="76807" name="Text Box 7"/>
          <p:cNvSpPr txBox="1">
            <a:spLocks noChangeArrowheads="1"/>
          </p:cNvSpPr>
          <p:nvPr/>
        </p:nvSpPr>
        <p:spPr bwMode="auto">
          <a:xfrm>
            <a:off x="930166" y="3276600"/>
            <a:ext cx="7680434" cy="1587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Em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tả</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những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phần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nào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của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cảnh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trường</a:t>
            </a:r>
            <a:r>
              <a:rPr lang="en-US" sz="2800" dirty="0">
                <a:solidFill>
                  <a:srgbClr val="002060"/>
                </a:solidFill>
                <a:latin typeface="Times New Roman" pitchFamily="18" charset="0"/>
              </a:rPr>
              <a:t>?</a:t>
            </a:r>
          </a:p>
          <a:p>
            <a:pPr>
              <a:spcBef>
                <a:spcPct val="50000"/>
              </a:spcBef>
            </a:pPr>
            <a:r>
              <a:rPr lang="en-US" sz="2800" dirty="0">
                <a:latin typeface="Times New Roman" pitchFamily="18" charset="0"/>
              </a:rPr>
              <a:t>     </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Tả</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các</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cảnh</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cổng</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trường</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sân</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trường</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lớp</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học</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hoạt</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động</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của</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thầy</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và</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trò</a:t>
            </a:r>
            <a:r>
              <a:rPr lang="en-US" sz="2800" i="1" dirty="0">
                <a:solidFill>
                  <a:srgbClr val="3333CC"/>
                </a:solidFill>
                <a:latin typeface="Times New Roman" pitchFamily="18" charset="0"/>
              </a:rPr>
              <a:t>...</a:t>
            </a:r>
          </a:p>
        </p:txBody>
      </p:sp>
      <p:sp>
        <p:nvSpPr>
          <p:cNvPr id="76809" name="Text Box 9"/>
          <p:cNvSpPr txBox="1">
            <a:spLocks noChangeArrowheads="1"/>
          </p:cNvSpPr>
          <p:nvPr/>
        </p:nvSpPr>
        <p:spPr bwMode="auto">
          <a:xfrm>
            <a:off x="898634" y="5105400"/>
            <a:ext cx="6553200" cy="11604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Tình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cảm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của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em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với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mái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trường</a:t>
            </a:r>
            <a:r>
              <a:rPr lang="en-US" sz="2800" dirty="0">
                <a:solidFill>
                  <a:srgbClr val="002060"/>
                </a:solidFill>
                <a:latin typeface="Times New Roman" pitchFamily="18" charset="0"/>
              </a:rPr>
              <a:t>?</a:t>
            </a:r>
          </a:p>
          <a:p>
            <a:pPr>
              <a:spcBef>
                <a:spcPct val="50000"/>
              </a:spcBef>
            </a:pPr>
            <a:r>
              <a:rPr lang="en-US" sz="2800" i="1" dirty="0">
                <a:solidFill>
                  <a:srgbClr val="3333CC"/>
                </a:solidFill>
                <a:latin typeface="Times New Roman" pitchFamily="18" charset="0"/>
              </a:rPr>
              <a:t>    + </a:t>
            </a:r>
            <a:r>
              <a:rPr lang="en-US" sz="2800" i="1" dirty="0" err="1">
                <a:solidFill>
                  <a:srgbClr val="3333CC"/>
                </a:solidFill>
                <a:latin typeface="Times New Roman" pitchFamily="18" charset="0"/>
              </a:rPr>
              <a:t>Em</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rất</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yêu</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quý</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và</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tự</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hào</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về</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trường</a:t>
            </a:r>
            <a:r>
              <a:rPr lang="en-US" sz="2800" i="1" dirty="0">
                <a:solidFill>
                  <a:srgbClr val="3333CC"/>
                </a:solidFill>
                <a:latin typeface="Times New Roman" pitchFamily="18" charset="0"/>
              </a:rPr>
              <a:t> </a:t>
            </a:r>
            <a:r>
              <a:rPr lang="en-US" sz="2800" i="1" dirty="0" err="1">
                <a:solidFill>
                  <a:srgbClr val="3333CC"/>
                </a:solidFill>
                <a:latin typeface="Times New Roman" pitchFamily="18" charset="0"/>
              </a:rPr>
              <a:t>em</a:t>
            </a:r>
            <a:r>
              <a:rPr lang="en-US" sz="2800" dirty="0">
                <a:solidFill>
                  <a:srgbClr val="3333CC"/>
                </a:solidFill>
                <a:latin typeface="Times New Roman" pitchFamily="18" charset="0"/>
              </a:rPr>
              <a:t>.</a:t>
            </a:r>
          </a:p>
        </p:txBody>
      </p:sp>
    </p:spTree>
    <p:extLst>
      <p:ext uri="{BB962C8B-B14F-4D97-AF65-F5344CB8AC3E}">
        <p14:creationId xmlns="" xmlns:p14="http://schemas.microsoft.com/office/powerpoint/2010/main" val="15759332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6804"/>
                                        </p:tgtEl>
                                        <p:attrNameLst>
                                          <p:attrName>style.visibility</p:attrName>
                                        </p:attrNameLst>
                                      </p:cBhvr>
                                      <p:to>
                                        <p:strVal val="visible"/>
                                      </p:to>
                                    </p:set>
                                    <p:animEffect transition="in" filter="blinds(horizontal)">
                                      <p:cBhvr>
                                        <p:cTn id="7" dur="500"/>
                                        <p:tgtEl>
                                          <p:spTgt spid="768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76805">
                                            <p:txEl>
                                              <p:pRg st="0" end="0"/>
                                            </p:txEl>
                                          </p:spTgt>
                                        </p:tgtEl>
                                        <p:attrNameLst>
                                          <p:attrName>style.visibility</p:attrName>
                                        </p:attrNameLst>
                                      </p:cBhvr>
                                      <p:to>
                                        <p:strVal val="visible"/>
                                      </p:to>
                                    </p:set>
                                    <p:animEffect transition="in" filter="diamond(in)">
                                      <p:cBhvr>
                                        <p:cTn id="12" dur="2000"/>
                                        <p:tgtEl>
                                          <p:spTgt spid="7680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76806">
                                            <p:txEl>
                                              <p:pRg st="0" end="0"/>
                                            </p:txEl>
                                          </p:spTgt>
                                        </p:tgtEl>
                                        <p:attrNameLst>
                                          <p:attrName>style.visibility</p:attrName>
                                        </p:attrNameLst>
                                      </p:cBhvr>
                                      <p:to>
                                        <p:strVal val="visible"/>
                                      </p:to>
                                    </p:set>
                                    <p:animEffect transition="in" filter="blinds(horizontal)">
                                      <p:cBhvr>
                                        <p:cTn id="17" dur="500"/>
                                        <p:tgtEl>
                                          <p:spTgt spid="76806">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nodeType="clickEffect">
                                  <p:stCondLst>
                                    <p:cond delay="0"/>
                                  </p:stCondLst>
                                  <p:childTnLst>
                                    <p:set>
                                      <p:cBhvr>
                                        <p:cTn id="21" dur="1" fill="hold">
                                          <p:stCondLst>
                                            <p:cond delay="0"/>
                                          </p:stCondLst>
                                        </p:cTn>
                                        <p:tgtEl>
                                          <p:spTgt spid="76806">
                                            <p:txEl>
                                              <p:pRg st="1" end="1"/>
                                            </p:txEl>
                                          </p:spTgt>
                                        </p:tgtEl>
                                        <p:attrNameLst>
                                          <p:attrName>style.visibility</p:attrName>
                                        </p:attrNameLst>
                                      </p:cBhvr>
                                      <p:to>
                                        <p:strVal val="visible"/>
                                      </p:to>
                                    </p:set>
                                    <p:animEffect transition="in" filter="diamond(in)">
                                      <p:cBhvr>
                                        <p:cTn id="22" dur="2000"/>
                                        <p:tgtEl>
                                          <p:spTgt spid="76806">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76807">
                                            <p:txEl>
                                              <p:pRg st="0" end="0"/>
                                            </p:txEl>
                                          </p:spTgt>
                                        </p:tgtEl>
                                        <p:attrNameLst>
                                          <p:attrName>style.visibility</p:attrName>
                                        </p:attrNameLst>
                                      </p:cBhvr>
                                      <p:to>
                                        <p:strVal val="visible"/>
                                      </p:to>
                                    </p:set>
                                    <p:animEffect transition="in" filter="blinds(horizontal)">
                                      <p:cBhvr>
                                        <p:cTn id="27" dur="500"/>
                                        <p:tgtEl>
                                          <p:spTgt spid="76807">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8" presetClass="entr" presetSubtype="16" fill="hold" nodeType="clickEffect">
                                  <p:stCondLst>
                                    <p:cond delay="0"/>
                                  </p:stCondLst>
                                  <p:childTnLst>
                                    <p:set>
                                      <p:cBhvr>
                                        <p:cTn id="31" dur="1" fill="hold">
                                          <p:stCondLst>
                                            <p:cond delay="0"/>
                                          </p:stCondLst>
                                        </p:cTn>
                                        <p:tgtEl>
                                          <p:spTgt spid="76807">
                                            <p:txEl>
                                              <p:pRg st="1" end="1"/>
                                            </p:txEl>
                                          </p:spTgt>
                                        </p:tgtEl>
                                        <p:attrNameLst>
                                          <p:attrName>style.visibility</p:attrName>
                                        </p:attrNameLst>
                                      </p:cBhvr>
                                      <p:to>
                                        <p:strVal val="visible"/>
                                      </p:to>
                                    </p:set>
                                    <p:animEffect transition="in" filter="diamond(in)">
                                      <p:cBhvr>
                                        <p:cTn id="32" dur="2000"/>
                                        <p:tgtEl>
                                          <p:spTgt spid="76807">
                                            <p:txEl>
                                              <p:pRg st="1" end="1"/>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76809">
                                            <p:txEl>
                                              <p:pRg st="0" end="0"/>
                                            </p:txEl>
                                          </p:spTgt>
                                        </p:tgtEl>
                                        <p:attrNameLst>
                                          <p:attrName>style.visibility</p:attrName>
                                        </p:attrNameLst>
                                      </p:cBhvr>
                                      <p:to>
                                        <p:strVal val="visible"/>
                                      </p:to>
                                    </p:set>
                                    <p:animEffect transition="in" filter="blinds(horizontal)">
                                      <p:cBhvr>
                                        <p:cTn id="37" dur="500"/>
                                        <p:tgtEl>
                                          <p:spTgt spid="76809">
                                            <p:txEl>
                                              <p:pRg st="0" end="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8" presetClass="entr" presetSubtype="16" fill="hold" nodeType="clickEffect">
                                  <p:stCondLst>
                                    <p:cond delay="0"/>
                                  </p:stCondLst>
                                  <p:childTnLst>
                                    <p:set>
                                      <p:cBhvr>
                                        <p:cTn id="41" dur="1" fill="hold">
                                          <p:stCondLst>
                                            <p:cond delay="0"/>
                                          </p:stCondLst>
                                        </p:cTn>
                                        <p:tgtEl>
                                          <p:spTgt spid="76809">
                                            <p:txEl>
                                              <p:pRg st="1" end="1"/>
                                            </p:txEl>
                                          </p:spTgt>
                                        </p:tgtEl>
                                        <p:attrNameLst>
                                          <p:attrName>style.visibility</p:attrName>
                                        </p:attrNameLst>
                                      </p:cBhvr>
                                      <p:to>
                                        <p:strVal val="visible"/>
                                      </p:to>
                                    </p:set>
                                    <p:animEffect transition="in" filter="diamond(in)">
                                      <p:cBhvr>
                                        <p:cTn id="42" dur="2000"/>
                                        <p:tgtEl>
                                          <p:spTgt spid="7680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B8"/>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442384" y="-762000"/>
            <a:ext cx="9891184" cy="8229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1508" name="Rectangle 4"/>
          <p:cNvSpPr>
            <a:spLocks noGrp="1" noChangeArrowheads="1"/>
          </p:cNvSpPr>
          <p:nvPr>
            <p:ph type="title"/>
          </p:nvPr>
        </p:nvSpPr>
        <p:spPr>
          <a:xfrm>
            <a:off x="540808" y="228600"/>
            <a:ext cx="7924800" cy="1066800"/>
          </a:xfrm>
        </p:spPr>
        <p:txBody>
          <a:bodyPr>
            <a:noAutofit/>
          </a:bodyPr>
          <a:lstStyle/>
          <a:p>
            <a:pPr algn="l"/>
            <a:r>
              <a:rPr lang="en-US" sz="2400" b="1" u="sng" dirty="0" err="1">
                <a:solidFill>
                  <a:srgbClr val="0000CC"/>
                </a:solidFill>
                <a:latin typeface="Times New Roman" pitchFamily="18" charset="0"/>
                <a:cs typeface="Times New Roman" pitchFamily="18" charset="0"/>
              </a:rPr>
              <a:t>Mở</a:t>
            </a:r>
            <a:r>
              <a:rPr lang="en-US" sz="2400" b="1" u="sng" dirty="0">
                <a:solidFill>
                  <a:srgbClr val="0000CC"/>
                </a:solidFill>
                <a:latin typeface="Times New Roman" pitchFamily="18" charset="0"/>
                <a:cs typeface="Times New Roman" pitchFamily="18" charset="0"/>
              </a:rPr>
              <a:t> </a:t>
            </a:r>
            <a:r>
              <a:rPr lang="en-US" sz="2400" b="1" u="sng" dirty="0" err="1">
                <a:solidFill>
                  <a:srgbClr val="0000CC"/>
                </a:solidFill>
                <a:latin typeface="Times New Roman" pitchFamily="18" charset="0"/>
                <a:cs typeface="Times New Roman" pitchFamily="18" charset="0"/>
              </a:rPr>
              <a:t>bài</a:t>
            </a:r>
            <a:r>
              <a:rPr lang="en-US" sz="2400" dirty="0">
                <a:latin typeface="Times New Roman" pitchFamily="18" charset="0"/>
                <a:cs typeface="Times New Roman" pitchFamily="18" charset="0"/>
              </a:rPr>
              <a:t>:                    </a:t>
            </a:r>
            <a:r>
              <a:rPr lang="en-US" sz="2400" b="1" dirty="0" err="1">
                <a:solidFill>
                  <a:srgbClr val="FF3300"/>
                </a:solidFill>
                <a:latin typeface="Times New Roman" pitchFamily="18" charset="0"/>
                <a:cs typeface="Times New Roman" pitchFamily="18" charset="0"/>
              </a:rPr>
              <a:t>Giới</a:t>
            </a:r>
            <a:r>
              <a:rPr lang="en-US" sz="2400" b="1" dirty="0">
                <a:solidFill>
                  <a:srgbClr val="FF3300"/>
                </a:solidFill>
                <a:latin typeface="Times New Roman" pitchFamily="18" charset="0"/>
                <a:cs typeface="Times New Roman" pitchFamily="18" charset="0"/>
              </a:rPr>
              <a:t> </a:t>
            </a:r>
            <a:r>
              <a:rPr lang="en-US" sz="2400" b="1" dirty="0" err="1">
                <a:solidFill>
                  <a:srgbClr val="FF3300"/>
                </a:solidFill>
                <a:latin typeface="Times New Roman" pitchFamily="18" charset="0"/>
                <a:cs typeface="Times New Roman" pitchFamily="18" charset="0"/>
              </a:rPr>
              <a:t>thiệu</a:t>
            </a:r>
            <a:r>
              <a:rPr lang="en-US" sz="2400" b="1" dirty="0">
                <a:solidFill>
                  <a:srgbClr val="FF3300"/>
                </a:solidFill>
                <a:latin typeface="Times New Roman" pitchFamily="18" charset="0"/>
                <a:cs typeface="Times New Roman" pitchFamily="18" charset="0"/>
              </a:rPr>
              <a:t> </a:t>
            </a:r>
            <a:r>
              <a:rPr lang="en-US" sz="2400" b="1" dirty="0" err="1">
                <a:solidFill>
                  <a:srgbClr val="FF3300"/>
                </a:solidFill>
                <a:latin typeface="Times New Roman" pitchFamily="18" charset="0"/>
                <a:cs typeface="Times New Roman" pitchFamily="18" charset="0"/>
              </a:rPr>
              <a:t>bao</a:t>
            </a:r>
            <a:r>
              <a:rPr lang="en-US" sz="2400" b="1" dirty="0">
                <a:solidFill>
                  <a:srgbClr val="FF3300"/>
                </a:solidFill>
                <a:latin typeface="Times New Roman" pitchFamily="18" charset="0"/>
                <a:cs typeface="Times New Roman" pitchFamily="18" charset="0"/>
              </a:rPr>
              <a:t> </a:t>
            </a:r>
            <a:r>
              <a:rPr lang="en-US" sz="2400" b="1" dirty="0" err="1">
                <a:solidFill>
                  <a:srgbClr val="FF3300"/>
                </a:solidFill>
                <a:latin typeface="Times New Roman" pitchFamily="18" charset="0"/>
                <a:cs typeface="Times New Roman" pitchFamily="18" charset="0"/>
              </a:rPr>
              <a:t>quát</a:t>
            </a:r>
            <a:r>
              <a:rPr lang="en-US" sz="2400" b="1" dirty="0">
                <a:solidFill>
                  <a:srgbClr val="FF3300"/>
                </a:solidFill>
                <a:latin typeface="Times New Roman" pitchFamily="18" charset="0"/>
                <a:cs typeface="Times New Roman" pitchFamily="18" charset="0"/>
              </a:rPr>
              <a:t>:</a:t>
            </a:r>
            <a:r>
              <a:rPr lang="en-US" sz="2400" dirty="0">
                <a:solidFill>
                  <a:srgbClr val="FF3300"/>
                </a:solidFill>
                <a:latin typeface="Times New Roman" pitchFamily="18" charset="0"/>
                <a:cs typeface="Times New Roman" pitchFamily="18" charset="0"/>
              </a:rPr>
              <a:t/>
            </a:r>
            <a:br>
              <a:rPr lang="en-US" sz="2400" dirty="0">
                <a:solidFill>
                  <a:srgbClr val="FF3300"/>
                </a:solidFill>
                <a:latin typeface="Times New Roman" pitchFamily="18" charset="0"/>
                <a:cs typeface="Times New Roman" pitchFamily="18" charset="0"/>
              </a:rPr>
            </a:b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Trường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em</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mang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tên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Trường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Tiểu</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học</a:t>
            </a:r>
            <a:r>
              <a:rPr lang="en-US" sz="2400" dirty="0">
                <a:solidFill>
                  <a:srgbClr val="002060"/>
                </a:solidFill>
                <a:latin typeface="Times New Roman" pitchFamily="18" charset="0"/>
                <a:cs typeface="Times New Roman" pitchFamily="18" charset="0"/>
              </a:rPr>
              <a:t> </a:t>
            </a:r>
            <a:r>
              <a:rPr lang="en-US" sz="2400" dirty="0" smtClean="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Ngôi</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trường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khang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trang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ẩn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mình</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dưới</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những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hàng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cây</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xanh</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mát</a:t>
            </a:r>
            <a:r>
              <a:rPr lang="en-US" sz="2400" dirty="0">
                <a:solidFill>
                  <a:srgbClr val="002060"/>
                </a:solidFill>
                <a:latin typeface="Times New Roman" pitchFamily="18" charset="0"/>
                <a:cs typeface="Times New Roman" pitchFamily="18" charset="0"/>
              </a:rPr>
              <a:t>.</a:t>
            </a:r>
            <a:br>
              <a:rPr lang="en-US" sz="2400" dirty="0">
                <a:solidFill>
                  <a:srgbClr val="002060"/>
                </a:solidFill>
                <a:latin typeface="Times New Roman" pitchFamily="18" charset="0"/>
                <a:cs typeface="Times New Roman" pitchFamily="18" charset="0"/>
              </a:rPr>
            </a:br>
            <a:endParaRPr lang="en-US" sz="2400" dirty="0">
              <a:solidFill>
                <a:srgbClr val="002060"/>
              </a:solidFill>
              <a:latin typeface="Times New Roman" pitchFamily="18" charset="0"/>
              <a:cs typeface="Times New Roman" pitchFamily="18" charset="0"/>
            </a:endParaRPr>
          </a:p>
        </p:txBody>
      </p:sp>
      <p:sp>
        <p:nvSpPr>
          <p:cNvPr id="21513" name="Rectangle 9"/>
          <p:cNvSpPr>
            <a:spLocks noChangeArrowheads="1"/>
          </p:cNvSpPr>
          <p:nvPr/>
        </p:nvSpPr>
        <p:spPr bwMode="auto">
          <a:xfrm>
            <a:off x="457200" y="1219200"/>
            <a:ext cx="8382000" cy="378565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r>
              <a:rPr lang="en-US" sz="2400" b="1" u="sng" dirty="0" err="1">
                <a:solidFill>
                  <a:srgbClr val="3333CC"/>
                </a:solidFill>
                <a:latin typeface="Times New Roman" pitchFamily="18" charset="0"/>
                <a:cs typeface="Times New Roman" pitchFamily="18" charset="0"/>
              </a:rPr>
              <a:t>Thân</a:t>
            </a:r>
            <a:r>
              <a:rPr lang="en-US" sz="2400" b="1" u="sng" dirty="0">
                <a:solidFill>
                  <a:srgbClr val="3333CC"/>
                </a:solidFill>
                <a:latin typeface="Times New Roman" pitchFamily="18" charset="0"/>
                <a:cs typeface="Times New Roman" pitchFamily="18" charset="0"/>
              </a:rPr>
              <a:t> </a:t>
            </a:r>
            <a:r>
              <a:rPr lang="en-US" sz="2400" b="1" u="sng" dirty="0" err="1">
                <a:solidFill>
                  <a:srgbClr val="3333CC"/>
                </a:solidFill>
                <a:latin typeface="Times New Roman" pitchFamily="18" charset="0"/>
                <a:cs typeface="Times New Roman" pitchFamily="18" charset="0"/>
              </a:rPr>
              <a:t>bài</a:t>
            </a:r>
            <a:r>
              <a:rPr lang="en-US" sz="2400" dirty="0">
                <a:solidFill>
                  <a:srgbClr val="3333CC"/>
                </a:solidFill>
                <a:latin typeface="Times New Roman" pitchFamily="18" charset="0"/>
                <a:cs typeface="Times New Roman" pitchFamily="18" charset="0"/>
              </a:rPr>
              <a:t> :       </a:t>
            </a:r>
            <a:r>
              <a:rPr lang="en-US" sz="2400" b="1" dirty="0" err="1">
                <a:solidFill>
                  <a:srgbClr val="FF3300"/>
                </a:solidFill>
                <a:latin typeface="Times New Roman" pitchFamily="18" charset="0"/>
                <a:cs typeface="Times New Roman" pitchFamily="18" charset="0"/>
              </a:rPr>
              <a:t>Tả</a:t>
            </a:r>
            <a:r>
              <a:rPr lang="en-US" sz="2400" b="1" dirty="0">
                <a:solidFill>
                  <a:srgbClr val="FF3300"/>
                </a:solidFill>
                <a:latin typeface="Times New Roman" pitchFamily="18" charset="0"/>
                <a:cs typeface="Times New Roman" pitchFamily="18" charset="0"/>
              </a:rPr>
              <a:t> </a:t>
            </a:r>
            <a:r>
              <a:rPr lang="en-US" sz="2400" b="1" dirty="0" err="1">
                <a:solidFill>
                  <a:srgbClr val="FF3300"/>
                </a:solidFill>
                <a:latin typeface="Times New Roman" pitchFamily="18" charset="0"/>
                <a:cs typeface="Times New Roman" pitchFamily="18" charset="0"/>
              </a:rPr>
              <a:t>từng</a:t>
            </a:r>
            <a:r>
              <a:rPr lang="en-US" sz="2400" b="1" dirty="0">
                <a:solidFill>
                  <a:srgbClr val="FF3300"/>
                </a:solidFill>
                <a:latin typeface="Times New Roman" pitchFamily="18" charset="0"/>
                <a:cs typeface="Times New Roman" pitchFamily="18" charset="0"/>
              </a:rPr>
              <a:t> </a:t>
            </a:r>
            <a:r>
              <a:rPr lang="en-US" sz="2400" b="1" dirty="0" err="1">
                <a:solidFill>
                  <a:srgbClr val="FF3300"/>
                </a:solidFill>
                <a:latin typeface="Times New Roman" pitchFamily="18" charset="0"/>
                <a:cs typeface="Times New Roman" pitchFamily="18" charset="0"/>
              </a:rPr>
              <a:t>phần</a:t>
            </a:r>
            <a:r>
              <a:rPr lang="en-US" sz="2400" b="1" dirty="0">
                <a:solidFill>
                  <a:srgbClr val="FF3300"/>
                </a:solidFill>
                <a:latin typeface="Times New Roman" pitchFamily="18" charset="0"/>
                <a:cs typeface="Times New Roman" pitchFamily="18" charset="0"/>
              </a:rPr>
              <a:t> </a:t>
            </a:r>
            <a:r>
              <a:rPr lang="en-US" sz="2400" b="1" dirty="0" err="1">
                <a:solidFill>
                  <a:srgbClr val="FF3300"/>
                </a:solidFill>
                <a:latin typeface="Times New Roman" pitchFamily="18" charset="0"/>
                <a:cs typeface="Times New Roman" pitchFamily="18" charset="0"/>
              </a:rPr>
              <a:t>của</a:t>
            </a:r>
            <a:r>
              <a:rPr lang="en-US" sz="2400" b="1" dirty="0">
                <a:solidFill>
                  <a:srgbClr val="FF3300"/>
                </a:solidFill>
                <a:latin typeface="Times New Roman" pitchFamily="18" charset="0"/>
                <a:cs typeface="Times New Roman" pitchFamily="18" charset="0"/>
              </a:rPr>
              <a:t> </a:t>
            </a:r>
            <a:r>
              <a:rPr lang="en-US" sz="2400" b="1" dirty="0" err="1">
                <a:solidFill>
                  <a:srgbClr val="FF3300"/>
                </a:solidFill>
                <a:latin typeface="Times New Roman" pitchFamily="18" charset="0"/>
                <a:cs typeface="Times New Roman" pitchFamily="18" charset="0"/>
              </a:rPr>
              <a:t>cảnh</a:t>
            </a:r>
            <a:r>
              <a:rPr lang="en-US" sz="2400" b="1" dirty="0">
                <a:solidFill>
                  <a:srgbClr val="FF3300"/>
                </a:solidFill>
                <a:latin typeface="Times New Roman" pitchFamily="18" charset="0"/>
                <a:cs typeface="Times New Roman" pitchFamily="18" charset="0"/>
              </a:rPr>
              <a:t> </a:t>
            </a:r>
            <a:r>
              <a:rPr lang="en-US" sz="2400" b="1" dirty="0" err="1">
                <a:solidFill>
                  <a:srgbClr val="FF3300"/>
                </a:solidFill>
                <a:latin typeface="Times New Roman" pitchFamily="18" charset="0"/>
                <a:cs typeface="Times New Roman" pitchFamily="18" charset="0"/>
              </a:rPr>
              <a:t>trường</a:t>
            </a:r>
            <a:r>
              <a:rPr lang="en-US" sz="2400" dirty="0">
                <a:solidFill>
                  <a:srgbClr val="FF3300"/>
                </a:solidFill>
                <a:latin typeface="Times New Roman" pitchFamily="18" charset="0"/>
                <a:cs typeface="Times New Roman" pitchFamily="18" charset="0"/>
              </a:rPr>
              <a:t> </a:t>
            </a:r>
            <a:r>
              <a:rPr lang="en-US" sz="2400" dirty="0" smtClean="0">
                <a:solidFill>
                  <a:srgbClr val="FF3300"/>
                </a:solidFill>
                <a:latin typeface="Times New Roman" pitchFamily="18" charset="0"/>
                <a:cs typeface="Times New Roman" pitchFamily="18" charset="0"/>
              </a:rPr>
              <a:t>:</a:t>
            </a:r>
            <a:r>
              <a:rPr lang="en-US" sz="2400" dirty="0">
                <a:solidFill>
                  <a:schemeClr val="tx2"/>
                </a:solidFill>
                <a:latin typeface="Times New Roman" pitchFamily="18" charset="0"/>
                <a:cs typeface="Times New Roman" pitchFamily="18" charset="0"/>
              </a:rPr>
              <a:t/>
            </a:r>
            <a:br>
              <a:rPr lang="en-US" sz="2400" dirty="0">
                <a:solidFill>
                  <a:schemeClr val="tx2"/>
                </a:solidFill>
                <a:latin typeface="Times New Roman" pitchFamily="18" charset="0"/>
                <a:cs typeface="Times New Roman" pitchFamily="18" charset="0"/>
              </a:rPr>
            </a:b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Cánh</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cổng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sắt</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màu</a:t>
            </a:r>
            <a:r>
              <a:rPr lang="en-US" sz="2400" b="1"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xanh</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luôn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mở</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rộng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đón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chào</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chúng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em</a:t>
            </a:r>
            <a:r>
              <a:rPr lang="en-US" sz="2400" dirty="0">
                <a:solidFill>
                  <a:srgbClr val="002060"/>
                </a:solidFill>
                <a:latin typeface="Times New Roman" pitchFamily="18" charset="0"/>
                <a:cs typeface="Times New Roman" pitchFamily="18" charset="0"/>
              </a:rPr>
              <a:t>.</a:t>
            </a:r>
          </a:p>
          <a:p>
            <a:pPr algn="just"/>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Sân</a:t>
            </a:r>
            <a:r>
              <a:rPr lang="en-US" sz="2400" dirty="0">
                <a:solidFill>
                  <a:srgbClr val="002060"/>
                </a:solidFill>
                <a:latin typeface="Times New Roman" pitchFamily="18" charset="0"/>
                <a:cs typeface="Times New Roman" pitchFamily="18" charset="0"/>
              </a:rPr>
              <a:t> xi </a:t>
            </a:r>
            <a:r>
              <a:rPr lang="en-US" sz="2400" dirty="0" err="1">
                <a:solidFill>
                  <a:srgbClr val="002060"/>
                </a:solidFill>
                <a:latin typeface="Times New Roman" pitchFamily="18" charset="0"/>
                <a:cs typeface="Times New Roman" pitchFamily="18" charset="0"/>
              </a:rPr>
              <a:t>măng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rộng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trên</a:t>
            </a:r>
            <a:r>
              <a:rPr lang="en-US" sz="2400" dirty="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sân</a:t>
            </a:r>
            <a:r>
              <a:rPr lang="en-US" sz="2400" dirty="0" smtClean="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phượng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tỏa</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bóng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mát</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rượi</a:t>
            </a:r>
            <a:r>
              <a:rPr lang="en-US" sz="2400" dirty="0">
                <a:solidFill>
                  <a:srgbClr val="002060"/>
                </a:solidFill>
                <a:latin typeface="Times New Roman" pitchFamily="18" charset="0"/>
                <a:cs typeface="Times New Roman" pitchFamily="18" charset="0"/>
              </a:rPr>
              <a:t>.</a:t>
            </a:r>
            <a:br>
              <a:rPr lang="en-US" sz="2400" dirty="0">
                <a:solidFill>
                  <a:srgbClr val="002060"/>
                </a:solidFill>
                <a:latin typeface="Times New Roman" pitchFamily="18" charset="0"/>
                <a:cs typeface="Times New Roman" pitchFamily="18" charset="0"/>
              </a:rPr>
            </a:br>
            <a:r>
              <a:rPr lang="en-US" sz="2400" dirty="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Bồn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hoa</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ghế</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đá</a:t>
            </a:r>
            <a:r>
              <a:rPr lang="en-US" sz="2400" dirty="0" smtClean="0">
                <a:solidFill>
                  <a:srgbClr val="002060"/>
                </a:solidFill>
                <a:latin typeface="Times New Roman" pitchFamily="18" charset="0"/>
                <a:cs typeface="Times New Roman" pitchFamily="18" charset="0"/>
              </a:rPr>
              <a:t>.</a:t>
            </a:r>
          </a:p>
          <a:p>
            <a:pPr algn="just"/>
            <a:r>
              <a:rPr lang="en-US" sz="2400" dirty="0" smtClean="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Hoạt</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động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của</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học</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sinh:Tiếng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cười</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nói</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bước</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chân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chạy</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nhảy</a:t>
            </a:r>
            <a:r>
              <a:rPr lang="en-US" sz="2400" dirty="0">
                <a:solidFill>
                  <a:srgbClr val="002060"/>
                </a:solidFill>
                <a:latin typeface="Times New Roman" pitchFamily="18" charset="0"/>
                <a:cs typeface="Times New Roman" pitchFamily="18" charset="0"/>
              </a:rPr>
              <a:t>. ..</a:t>
            </a:r>
          </a:p>
          <a:p>
            <a:pPr algn="just"/>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Dãy</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nhà</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cao</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tầng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nối</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liền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nhau</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tường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được</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sơn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màu</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vàng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rất</a:t>
            </a:r>
            <a:r>
              <a:rPr lang="en-US" sz="2400" dirty="0">
                <a:solidFill>
                  <a:srgbClr val="002060"/>
                </a:solidFill>
                <a:latin typeface="Times New Roman" pitchFamily="18" charset="0"/>
                <a:cs typeface="Times New Roman" pitchFamily="18" charset="0"/>
              </a:rPr>
              <a:t> sang </a:t>
            </a:r>
            <a:r>
              <a:rPr lang="en-US" sz="2400" dirty="0" err="1">
                <a:solidFill>
                  <a:srgbClr val="002060"/>
                </a:solidFill>
                <a:latin typeface="Times New Roman" pitchFamily="18" charset="0"/>
                <a:cs typeface="Times New Roman" pitchFamily="18" charset="0"/>
              </a:rPr>
              <a:t>trọng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Các</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lớp</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học</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thoáng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mát</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có</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quạt</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trần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đèn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điện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tủ</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sách</a:t>
            </a:r>
            <a:r>
              <a:rPr lang="en-US" sz="2400" dirty="0" smtClean="0">
                <a:solidFill>
                  <a:srgbClr val="002060"/>
                </a:solidFill>
                <a:latin typeface="Times New Roman" pitchFamily="18" charset="0"/>
                <a:cs typeface="Times New Roman" pitchFamily="18" charset="0"/>
              </a:rPr>
              <a:t>...</a:t>
            </a:r>
          </a:p>
          <a:p>
            <a:pPr algn="just"/>
            <a:r>
              <a:rPr lang="en-US" sz="2400" dirty="0" smtClean="0">
                <a:solidFill>
                  <a:srgbClr val="002060"/>
                </a:solidFill>
                <a:latin typeface="Times New Roman" pitchFamily="18" charset="0"/>
                <a:cs typeface="Times New Roman" pitchFamily="18" charset="0"/>
              </a:rPr>
              <a:t> + </a:t>
            </a:r>
            <a:r>
              <a:rPr lang="en-US" sz="2400" dirty="0" err="1">
                <a:solidFill>
                  <a:srgbClr val="002060"/>
                </a:solidFill>
                <a:latin typeface="Times New Roman" pitchFamily="18" charset="0"/>
                <a:cs typeface="Times New Roman" pitchFamily="18" charset="0"/>
              </a:rPr>
              <a:t>Bàn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ghế</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lúc</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nào</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cũng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ngay</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ngắn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thẳng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hàng</a:t>
            </a:r>
            <a:r>
              <a:rPr lang="en-US" sz="2400" dirty="0">
                <a:solidFill>
                  <a:srgbClr val="002060"/>
                </a:solidFill>
                <a:latin typeface="Times New Roman" pitchFamily="18" charset="0"/>
                <a:cs typeface="Times New Roman" pitchFamily="18" charset="0"/>
              </a:rPr>
              <a:t>.</a:t>
            </a:r>
          </a:p>
          <a:p>
            <a:pPr algn="just"/>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Thư</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viện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có</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nhiều</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sách</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báo</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truyện</a:t>
            </a:r>
            <a:r>
              <a:rPr lang="en-US" sz="2400" dirty="0">
                <a:solidFill>
                  <a:srgbClr val="002060"/>
                </a:solidFill>
                <a:latin typeface="Times New Roman" pitchFamily="18" charset="0"/>
                <a:cs typeface="Times New Roman" pitchFamily="18" charset="0"/>
              </a:rPr>
              <a:t>...</a:t>
            </a:r>
          </a:p>
        </p:txBody>
      </p:sp>
      <p:sp>
        <p:nvSpPr>
          <p:cNvPr id="21514" name="Rectangle 10"/>
          <p:cNvSpPr>
            <a:spLocks noChangeArrowheads="1"/>
          </p:cNvSpPr>
          <p:nvPr/>
        </p:nvSpPr>
        <p:spPr bwMode="auto">
          <a:xfrm>
            <a:off x="488731" y="4999925"/>
            <a:ext cx="8458200" cy="156966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r>
              <a:rPr lang="en-US" sz="2400" b="1" u="sng" dirty="0" err="1">
                <a:solidFill>
                  <a:srgbClr val="3333CC"/>
                </a:solidFill>
                <a:latin typeface="Times New Roman" pitchFamily="18" charset="0"/>
                <a:cs typeface="Times New Roman" pitchFamily="18" charset="0"/>
              </a:rPr>
              <a:t>Kết</a:t>
            </a:r>
            <a:r>
              <a:rPr lang="en-US" sz="2400" b="1" u="sng" dirty="0">
                <a:solidFill>
                  <a:srgbClr val="3333CC"/>
                </a:solidFill>
                <a:latin typeface="Times New Roman" pitchFamily="18" charset="0"/>
                <a:cs typeface="Times New Roman" pitchFamily="18" charset="0"/>
              </a:rPr>
              <a:t> </a:t>
            </a:r>
            <a:r>
              <a:rPr lang="en-US" sz="2400" b="1" u="sng" dirty="0" err="1">
                <a:solidFill>
                  <a:srgbClr val="3333CC"/>
                </a:solidFill>
                <a:latin typeface="Times New Roman" pitchFamily="18" charset="0"/>
                <a:cs typeface="Times New Roman" pitchFamily="18" charset="0"/>
              </a:rPr>
              <a:t>bài</a:t>
            </a:r>
            <a:r>
              <a:rPr lang="en-US" sz="2400" b="1" u="sng" dirty="0">
                <a:solidFill>
                  <a:srgbClr val="3333CC"/>
                </a:solidFill>
                <a:latin typeface="Times New Roman" pitchFamily="18" charset="0"/>
                <a:cs typeface="Times New Roman" pitchFamily="18" charset="0"/>
              </a:rPr>
              <a:t>:</a:t>
            </a:r>
            <a:r>
              <a:rPr lang="en-US" sz="2400" b="1" dirty="0">
                <a:solidFill>
                  <a:schemeClr val="tx2"/>
                </a:solidFill>
                <a:latin typeface="Times New Roman" pitchFamily="18" charset="0"/>
                <a:cs typeface="Times New Roman" pitchFamily="18" charset="0"/>
              </a:rPr>
              <a:t>           </a:t>
            </a:r>
            <a:r>
              <a:rPr lang="en-US" sz="2400" b="1" dirty="0" err="1">
                <a:solidFill>
                  <a:srgbClr val="FF3300"/>
                </a:solidFill>
                <a:latin typeface="Times New Roman" pitchFamily="18" charset="0"/>
                <a:cs typeface="Times New Roman" pitchFamily="18" charset="0"/>
              </a:rPr>
              <a:t>Cảm</a:t>
            </a:r>
            <a:r>
              <a:rPr lang="en-US" sz="2400" b="1" dirty="0">
                <a:solidFill>
                  <a:srgbClr val="FF3300"/>
                </a:solidFill>
                <a:latin typeface="Times New Roman" pitchFamily="18" charset="0"/>
                <a:cs typeface="Times New Roman" pitchFamily="18" charset="0"/>
              </a:rPr>
              <a:t> </a:t>
            </a:r>
            <a:r>
              <a:rPr lang="en-US" sz="2400" b="1" dirty="0" err="1">
                <a:solidFill>
                  <a:srgbClr val="FF3300"/>
                </a:solidFill>
                <a:latin typeface="Times New Roman" pitchFamily="18" charset="0"/>
                <a:cs typeface="Times New Roman" pitchFamily="18" charset="0"/>
              </a:rPr>
              <a:t>nghĩ</a:t>
            </a:r>
            <a:r>
              <a:rPr lang="en-US" sz="2400" b="1" dirty="0">
                <a:solidFill>
                  <a:srgbClr val="FF3300"/>
                </a:solidFill>
                <a:latin typeface="Times New Roman" pitchFamily="18" charset="0"/>
                <a:cs typeface="Times New Roman" pitchFamily="18" charset="0"/>
              </a:rPr>
              <a:t> </a:t>
            </a:r>
            <a:r>
              <a:rPr lang="en-US" sz="2400" b="1" dirty="0" err="1">
                <a:solidFill>
                  <a:srgbClr val="FF3300"/>
                </a:solidFill>
                <a:latin typeface="Times New Roman" pitchFamily="18" charset="0"/>
                <a:cs typeface="Times New Roman" pitchFamily="18" charset="0"/>
              </a:rPr>
              <a:t>của</a:t>
            </a:r>
            <a:r>
              <a:rPr lang="en-US" sz="2400" b="1" dirty="0">
                <a:solidFill>
                  <a:srgbClr val="FF3300"/>
                </a:solidFill>
                <a:latin typeface="Times New Roman" pitchFamily="18" charset="0"/>
                <a:cs typeface="Times New Roman" pitchFamily="18" charset="0"/>
              </a:rPr>
              <a:t> </a:t>
            </a:r>
            <a:r>
              <a:rPr lang="en-US" sz="2400" b="1" dirty="0" err="1">
                <a:solidFill>
                  <a:srgbClr val="FF3300"/>
                </a:solidFill>
                <a:latin typeface="Times New Roman" pitchFamily="18" charset="0"/>
                <a:cs typeface="Times New Roman" pitchFamily="18" charset="0"/>
              </a:rPr>
              <a:t>em</a:t>
            </a:r>
            <a:r>
              <a:rPr lang="en-US" sz="2400" b="1" dirty="0">
                <a:solidFill>
                  <a:srgbClr val="FF3300"/>
                </a:solidFill>
                <a:latin typeface="Times New Roman" pitchFamily="18" charset="0"/>
                <a:cs typeface="Times New Roman" pitchFamily="18" charset="0"/>
              </a:rPr>
              <a:t> </a:t>
            </a:r>
            <a:r>
              <a:rPr lang="en-US" sz="2400" b="1" dirty="0" err="1">
                <a:solidFill>
                  <a:srgbClr val="FF3300"/>
                </a:solidFill>
                <a:latin typeface="Times New Roman" pitchFamily="18" charset="0"/>
                <a:cs typeface="Times New Roman" pitchFamily="18" charset="0"/>
              </a:rPr>
              <a:t>về</a:t>
            </a:r>
            <a:r>
              <a:rPr lang="en-US" sz="2400" b="1" dirty="0">
                <a:solidFill>
                  <a:srgbClr val="FF3300"/>
                </a:solidFill>
                <a:latin typeface="Times New Roman" pitchFamily="18" charset="0"/>
                <a:cs typeface="Times New Roman" pitchFamily="18" charset="0"/>
              </a:rPr>
              <a:t> </a:t>
            </a:r>
            <a:r>
              <a:rPr lang="en-US" sz="2400" b="1" dirty="0" err="1">
                <a:solidFill>
                  <a:srgbClr val="FF3300"/>
                </a:solidFill>
                <a:latin typeface="Times New Roman" pitchFamily="18" charset="0"/>
                <a:cs typeface="Times New Roman" pitchFamily="18" charset="0"/>
              </a:rPr>
              <a:t>ngôi</a:t>
            </a:r>
            <a:r>
              <a:rPr lang="en-US" sz="2400" b="1" dirty="0">
                <a:solidFill>
                  <a:srgbClr val="FF3300"/>
                </a:solidFill>
                <a:latin typeface="Times New Roman" pitchFamily="18" charset="0"/>
                <a:cs typeface="Times New Roman" pitchFamily="18" charset="0"/>
              </a:rPr>
              <a:t> </a:t>
            </a:r>
            <a:r>
              <a:rPr lang="en-US" sz="2400" b="1" dirty="0" err="1">
                <a:solidFill>
                  <a:srgbClr val="FF3300"/>
                </a:solidFill>
                <a:latin typeface="Times New Roman" pitchFamily="18" charset="0"/>
                <a:cs typeface="Times New Roman" pitchFamily="18" charset="0"/>
              </a:rPr>
              <a:t>trường</a:t>
            </a:r>
            <a:r>
              <a:rPr lang="en-US" sz="2400" dirty="0">
                <a:solidFill>
                  <a:srgbClr val="FF3300"/>
                </a:solidFill>
                <a:latin typeface="Times New Roman" pitchFamily="18" charset="0"/>
                <a:cs typeface="Times New Roman" pitchFamily="18" charset="0"/>
              </a:rPr>
              <a:t/>
            </a:r>
            <a:br>
              <a:rPr lang="en-US" sz="2400" dirty="0">
                <a:solidFill>
                  <a:srgbClr val="FF3300"/>
                </a:solidFill>
                <a:latin typeface="Times New Roman" pitchFamily="18" charset="0"/>
                <a:cs typeface="Times New Roman" pitchFamily="18" charset="0"/>
              </a:rPr>
            </a:b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Em</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yêu</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quý</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tự</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hào</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về</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trường</a:t>
            </a:r>
            <a:r>
              <a:rPr lang="en-US" sz="2400" dirty="0">
                <a:solidFill>
                  <a:srgbClr val="002060"/>
                </a:solidFill>
                <a:latin typeface="Times New Roman" pitchFamily="18" charset="0"/>
                <a:cs typeface="Times New Roman" pitchFamily="18" charset="0"/>
              </a:rPr>
              <a:t>.</a:t>
            </a:r>
            <a:br>
              <a:rPr lang="en-US" sz="2400" dirty="0">
                <a:solidFill>
                  <a:srgbClr val="002060"/>
                </a:solidFill>
                <a:latin typeface="Times New Roman" pitchFamily="18" charset="0"/>
                <a:cs typeface="Times New Roman" pitchFamily="18" charset="0"/>
              </a:rPr>
            </a:b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Mỗi</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ngày</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đến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trường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với</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em</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là</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một</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ngày</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vui</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Em</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sẽ</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cố</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gắng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học</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giỏi</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để</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tô</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điểm</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thêm</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truyền</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thống</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tốt</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đẹp</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cho</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nhà</a:t>
            </a:r>
            <a:r>
              <a:rPr lang="en-US" sz="2400" dirty="0">
                <a:solidFill>
                  <a:srgbClr val="002060"/>
                </a:solidFill>
                <a:latin typeface="Times New Roman" pitchFamily="18" charset="0"/>
                <a:cs typeface="Times New Roman" pitchFamily="18" charset="0"/>
              </a:rPr>
              <a:t> </a:t>
            </a:r>
            <a:r>
              <a:rPr lang="en-US" sz="2400" dirty="0" err="1">
                <a:solidFill>
                  <a:srgbClr val="002060"/>
                </a:solidFill>
                <a:latin typeface="Times New Roman" pitchFamily="18" charset="0"/>
                <a:cs typeface="Times New Roman" pitchFamily="18" charset="0"/>
              </a:rPr>
              <a:t>trường</a:t>
            </a:r>
            <a:r>
              <a:rPr lang="en-US" sz="2400" dirty="0">
                <a:solidFill>
                  <a:srgbClr val="002060"/>
                </a:solidFill>
                <a:latin typeface="Times New Roman" pitchFamily="18" charset="0"/>
                <a:cs typeface="Times New Roman" pitchFamily="18" charset="0"/>
              </a:rPr>
              <a:t> .</a:t>
            </a:r>
          </a:p>
        </p:txBody>
      </p:sp>
    </p:spTree>
    <p:extLst>
      <p:ext uri="{BB962C8B-B14F-4D97-AF65-F5344CB8AC3E}">
        <p14:creationId xmlns="" xmlns:p14="http://schemas.microsoft.com/office/powerpoint/2010/main" val="35176459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blinds(horizontal)">
                                      <p:cBhvr>
                                        <p:cTn id="7" dur="500"/>
                                        <p:tgtEl>
                                          <p:spTgt spid="2150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1513"/>
                                        </p:tgtEl>
                                        <p:attrNameLst>
                                          <p:attrName>style.visibility</p:attrName>
                                        </p:attrNameLst>
                                      </p:cBhvr>
                                      <p:to>
                                        <p:strVal val="visible"/>
                                      </p:to>
                                    </p:set>
                                    <p:animEffect transition="in" filter="blinds(horizontal)">
                                      <p:cBhvr>
                                        <p:cTn id="12" dur="500"/>
                                        <p:tgtEl>
                                          <p:spTgt spid="2151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1514"/>
                                        </p:tgtEl>
                                        <p:attrNameLst>
                                          <p:attrName>style.visibility</p:attrName>
                                        </p:attrNameLst>
                                      </p:cBhvr>
                                      <p:to>
                                        <p:strVal val="visible"/>
                                      </p:to>
                                    </p:set>
                                    <p:animEffect transition="in" filter="blinds(horizontal)">
                                      <p:cBhvr>
                                        <p:cTn id="17" dur="500"/>
                                        <p:tgtEl>
                                          <p:spTgt spid="215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p:bldP spid="21513" grpId="0"/>
      <p:bldP spid="215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B8"/>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26988"/>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7892" name="Rectangle 4"/>
          <p:cNvSpPr>
            <a:spLocks noChangeArrowheads="1"/>
          </p:cNvSpPr>
          <p:nvPr/>
        </p:nvSpPr>
        <p:spPr bwMode="auto">
          <a:xfrm>
            <a:off x="597694" y="1384518"/>
            <a:ext cx="7860506" cy="181588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r>
              <a:rPr lang="en-US" sz="2800" dirty="0">
                <a:solidFill>
                  <a:srgbClr val="990099"/>
                </a:solidFill>
                <a:latin typeface="Times New Roman" pitchFamily="18" charset="0"/>
              </a:rPr>
              <a:t> </a:t>
            </a:r>
            <a:r>
              <a:rPr lang="en-US" sz="2800" b="1" dirty="0" smtClean="0">
                <a:solidFill>
                  <a:srgbClr val="002060"/>
                </a:solidFill>
                <a:latin typeface="Times New Roman" pitchFamily="18" charset="0"/>
              </a:rPr>
              <a:t>2. </a:t>
            </a:r>
            <a:r>
              <a:rPr lang="en-US" sz="2800" dirty="0" err="1" smtClean="0">
                <a:solidFill>
                  <a:srgbClr val="002060"/>
                </a:solidFill>
                <a:latin typeface="Times New Roman" pitchFamily="18" charset="0"/>
              </a:rPr>
              <a:t>Chọn</a:t>
            </a:r>
            <a:r>
              <a:rPr lang="en-US" sz="2800" dirty="0" smtClean="0">
                <a:solidFill>
                  <a:srgbClr val="002060"/>
                </a:solidFill>
                <a:latin typeface="Times New Roman" pitchFamily="18" charset="0"/>
              </a:rPr>
              <a:t>  </a:t>
            </a:r>
            <a:r>
              <a:rPr lang="en-US" sz="2800" dirty="0" err="1">
                <a:solidFill>
                  <a:srgbClr val="002060"/>
                </a:solidFill>
                <a:latin typeface="Times New Roman" pitchFamily="18" charset="0"/>
              </a:rPr>
              <a:t>viết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một</a:t>
            </a:r>
            <a:r>
              <a:rPr lang="en-US" sz="2800" dirty="0">
                <a:solidFill>
                  <a:srgbClr val="002060"/>
                </a:solidFill>
                <a:latin typeface="Times New Roman" pitchFamily="18" charset="0"/>
              </a:rPr>
              <a:t> </a:t>
            </a:r>
            <a:r>
              <a:rPr lang="en-US" sz="2800" dirty="0" err="1" smtClean="0">
                <a:solidFill>
                  <a:srgbClr val="002060"/>
                </a:solidFill>
                <a:latin typeface="Times New Roman" pitchFamily="18" charset="0"/>
              </a:rPr>
              <a:t>đoạn</a:t>
            </a:r>
            <a:r>
              <a:rPr lang="en-US" sz="2800" dirty="0" smtClean="0">
                <a:solidFill>
                  <a:srgbClr val="002060"/>
                </a:solidFill>
                <a:latin typeface="Times New Roman" pitchFamily="18" charset="0"/>
              </a:rPr>
              <a:t> </a:t>
            </a:r>
            <a:r>
              <a:rPr lang="en-US" sz="2800" dirty="0" err="1" smtClean="0">
                <a:solidFill>
                  <a:srgbClr val="002060"/>
                </a:solidFill>
                <a:latin typeface="Times New Roman" pitchFamily="18" charset="0"/>
              </a:rPr>
              <a:t>theo</a:t>
            </a:r>
            <a:r>
              <a:rPr lang="en-US" sz="2800" dirty="0" smtClean="0">
                <a:solidFill>
                  <a:srgbClr val="002060"/>
                </a:solidFill>
                <a:latin typeface="Times New Roman" pitchFamily="18" charset="0"/>
              </a:rPr>
              <a:t> </a:t>
            </a:r>
            <a:r>
              <a:rPr lang="en-US" sz="2800" dirty="0" err="1">
                <a:solidFill>
                  <a:srgbClr val="002060"/>
                </a:solidFill>
                <a:latin typeface="Times New Roman" pitchFamily="18" charset="0"/>
              </a:rPr>
              <a:t>dàn</a:t>
            </a:r>
            <a:r>
              <a:rPr lang="en-US" sz="2800" dirty="0">
                <a:solidFill>
                  <a:srgbClr val="002060"/>
                </a:solidFill>
                <a:latin typeface="Times New Roman" pitchFamily="18" charset="0"/>
              </a:rPr>
              <a:t> ý </a:t>
            </a:r>
            <a:r>
              <a:rPr lang="en-US" sz="2800" dirty="0" err="1" smtClean="0">
                <a:solidFill>
                  <a:srgbClr val="002060"/>
                </a:solidFill>
                <a:latin typeface="Times New Roman" pitchFamily="18" charset="0"/>
              </a:rPr>
              <a:t>trên</a:t>
            </a:r>
            <a:r>
              <a:rPr lang="en-US" sz="2800" dirty="0" smtClean="0">
                <a:solidFill>
                  <a:srgbClr val="002060"/>
                </a:solidFill>
                <a:latin typeface="Times New Roman" pitchFamily="18" charset="0"/>
              </a:rPr>
              <a:t>.</a:t>
            </a:r>
            <a:r>
              <a:rPr lang="en-US" sz="2800" dirty="0">
                <a:solidFill>
                  <a:srgbClr val="002060"/>
                </a:solidFill>
                <a:latin typeface="Times New Roman" pitchFamily="18" charset="0"/>
              </a:rPr>
              <a:t/>
            </a:r>
            <a:br>
              <a:rPr lang="en-US" sz="2800" dirty="0">
                <a:solidFill>
                  <a:srgbClr val="002060"/>
                </a:solidFill>
                <a:latin typeface="Times New Roman" pitchFamily="18" charset="0"/>
              </a:rPr>
            </a:br>
            <a:endParaRPr lang="en-US" sz="2800" dirty="0">
              <a:solidFill>
                <a:srgbClr val="002060"/>
              </a:solidFill>
              <a:latin typeface="Times New Roman" pitchFamily="18" charset="0"/>
            </a:endParaRPr>
          </a:p>
          <a:p>
            <a:pPr algn="just"/>
            <a:r>
              <a:rPr lang="en-US" sz="2800" dirty="0">
                <a:solidFill>
                  <a:srgbClr val="002060"/>
                </a:solidFill>
                <a:latin typeface="Times New Roman" pitchFamily="18" charset="0"/>
              </a:rPr>
              <a:t>* </a:t>
            </a:r>
            <a:r>
              <a:rPr lang="en-US" sz="2800" dirty="0" err="1">
                <a:solidFill>
                  <a:srgbClr val="002060"/>
                </a:solidFill>
                <a:latin typeface="Times New Roman" pitchFamily="18" charset="0"/>
              </a:rPr>
              <a:t>Yêu</a:t>
            </a:r>
            <a:r>
              <a:rPr lang="en-US" sz="2800" dirty="0">
                <a:solidFill>
                  <a:srgbClr val="002060"/>
                </a:solidFill>
                <a:latin typeface="Times New Roman" pitchFamily="18" charset="0"/>
              </a:rPr>
              <a:t> </a:t>
            </a:r>
            <a:r>
              <a:rPr lang="en-US" sz="2800" dirty="0" err="1" smtClean="0">
                <a:solidFill>
                  <a:srgbClr val="002060"/>
                </a:solidFill>
                <a:latin typeface="Times New Roman" pitchFamily="18" charset="0"/>
              </a:rPr>
              <a:t>cầu</a:t>
            </a:r>
            <a:r>
              <a:rPr lang="en-US" sz="2800" dirty="0" smtClean="0">
                <a:solidFill>
                  <a:srgbClr val="002060"/>
                </a:solidFill>
                <a:latin typeface="Times New Roman" pitchFamily="18" charset="0"/>
              </a:rPr>
              <a:t>: </a:t>
            </a:r>
            <a:r>
              <a:rPr lang="en-US" sz="2800" dirty="0" err="1">
                <a:solidFill>
                  <a:srgbClr val="002060"/>
                </a:solidFill>
                <a:latin typeface="Times New Roman" pitchFamily="18" charset="0"/>
              </a:rPr>
              <a:t>V</a:t>
            </a:r>
            <a:r>
              <a:rPr lang="en-US" sz="2800" dirty="0" err="1" smtClean="0">
                <a:solidFill>
                  <a:srgbClr val="002060"/>
                </a:solidFill>
                <a:latin typeface="Times New Roman" pitchFamily="18" charset="0"/>
              </a:rPr>
              <a:t>iết</a:t>
            </a:r>
            <a:r>
              <a:rPr lang="en-US" sz="2800" dirty="0" smtClean="0">
                <a:solidFill>
                  <a:srgbClr val="002060"/>
                </a:solidFill>
                <a:latin typeface="Times New Roman" pitchFamily="18" charset="0"/>
              </a:rPr>
              <a:t> </a:t>
            </a:r>
            <a:r>
              <a:rPr lang="en-US" sz="2800" dirty="0" err="1">
                <a:solidFill>
                  <a:srgbClr val="002060"/>
                </a:solidFill>
                <a:latin typeface="Times New Roman" pitchFamily="18" charset="0"/>
              </a:rPr>
              <a:t>thành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đoạn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văn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hoàn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chỉnh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tả</a:t>
            </a:r>
            <a:r>
              <a:rPr lang="en-US" sz="2800" dirty="0">
                <a:solidFill>
                  <a:srgbClr val="002060"/>
                </a:solidFill>
                <a:latin typeface="Times New Roman" pitchFamily="18" charset="0"/>
              </a:rPr>
              <a:t> </a:t>
            </a:r>
            <a:r>
              <a:rPr lang="en-US" sz="2800" dirty="0" err="1" smtClean="0">
                <a:solidFill>
                  <a:srgbClr val="002060"/>
                </a:solidFill>
                <a:latin typeface="Times New Roman" pitchFamily="18" charset="0"/>
              </a:rPr>
              <a:t>cảnh</a:t>
            </a:r>
            <a:r>
              <a:rPr lang="en-US" sz="2800" dirty="0" smtClean="0">
                <a:solidFill>
                  <a:srgbClr val="002060"/>
                </a:solidFill>
                <a:latin typeface="Times New Roman" pitchFamily="18" charset="0"/>
              </a:rPr>
              <a:t> </a:t>
            </a:r>
            <a:r>
              <a:rPr lang="en-US" sz="2800" dirty="0" err="1" smtClean="0">
                <a:solidFill>
                  <a:srgbClr val="002060"/>
                </a:solidFill>
                <a:latin typeface="Times New Roman" pitchFamily="18" charset="0"/>
              </a:rPr>
              <a:t>trường</a:t>
            </a:r>
            <a:r>
              <a:rPr lang="en-US" sz="2800" dirty="0" smtClean="0">
                <a:solidFill>
                  <a:srgbClr val="002060"/>
                </a:solidFill>
                <a:latin typeface="Times New Roman" pitchFamily="18" charset="0"/>
              </a:rPr>
              <a:t> </a:t>
            </a:r>
            <a:r>
              <a:rPr lang="en-US" sz="2800" dirty="0" err="1" smtClean="0">
                <a:solidFill>
                  <a:srgbClr val="002060"/>
                </a:solidFill>
                <a:latin typeface="Times New Roman" pitchFamily="18" charset="0"/>
              </a:rPr>
              <a:t>học</a:t>
            </a:r>
            <a:r>
              <a:rPr lang="en-US" sz="2800" dirty="0">
                <a:solidFill>
                  <a:srgbClr val="002060"/>
                </a:solidFill>
                <a:latin typeface="Times New Roman" pitchFamily="18" charset="0"/>
              </a:rPr>
              <a:t> </a:t>
            </a:r>
            <a:r>
              <a:rPr lang="en-US" sz="2800" dirty="0" err="1" smtClean="0">
                <a:solidFill>
                  <a:srgbClr val="002060"/>
                </a:solidFill>
                <a:latin typeface="Times New Roman" pitchFamily="18" charset="0"/>
              </a:rPr>
              <a:t>trong</a:t>
            </a:r>
            <a:r>
              <a:rPr lang="en-US" sz="2800" dirty="0" smtClean="0">
                <a:solidFill>
                  <a:srgbClr val="002060"/>
                </a:solidFill>
                <a:latin typeface="Times New Roman" pitchFamily="18" charset="0"/>
              </a:rPr>
              <a:t> </a:t>
            </a:r>
            <a:r>
              <a:rPr lang="en-US" sz="2800" dirty="0" err="1" smtClean="0">
                <a:solidFill>
                  <a:srgbClr val="002060"/>
                </a:solidFill>
                <a:latin typeface="Times New Roman" pitchFamily="18" charset="0"/>
              </a:rPr>
              <a:t>dàn</a:t>
            </a:r>
            <a:r>
              <a:rPr lang="en-US" sz="2800" dirty="0" smtClean="0">
                <a:solidFill>
                  <a:srgbClr val="002060"/>
                </a:solidFill>
                <a:latin typeface="Times New Roman" pitchFamily="18" charset="0"/>
              </a:rPr>
              <a:t> </a:t>
            </a:r>
            <a:r>
              <a:rPr lang="en-US" sz="2800" dirty="0" err="1" smtClean="0">
                <a:solidFill>
                  <a:srgbClr val="002060"/>
                </a:solidFill>
                <a:latin typeface="Times New Roman" pitchFamily="18" charset="0"/>
              </a:rPr>
              <a:t>bài</a:t>
            </a:r>
            <a:r>
              <a:rPr lang="en-US" sz="2800" dirty="0" smtClean="0">
                <a:solidFill>
                  <a:srgbClr val="002060"/>
                </a:solidFill>
                <a:latin typeface="Times New Roman" pitchFamily="18" charset="0"/>
              </a:rPr>
              <a:t>, </a:t>
            </a:r>
            <a:endParaRPr lang="en-US" sz="2800" dirty="0">
              <a:solidFill>
                <a:srgbClr val="002060"/>
              </a:solidFill>
              <a:latin typeface="Times New Roman" pitchFamily="18" charset="0"/>
            </a:endParaRPr>
          </a:p>
        </p:txBody>
      </p:sp>
      <p:sp>
        <p:nvSpPr>
          <p:cNvPr id="37893" name="Rectangle 5"/>
          <p:cNvSpPr>
            <a:spLocks noChangeArrowheads="1"/>
          </p:cNvSpPr>
          <p:nvPr/>
        </p:nvSpPr>
        <p:spPr bwMode="auto">
          <a:xfrm>
            <a:off x="762000" y="3581400"/>
            <a:ext cx="7696200" cy="20313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lgn="just">
              <a:lnSpc>
                <a:spcPct val="150000"/>
              </a:lnSpc>
            </a:pPr>
            <a:r>
              <a:rPr lang="en-US" sz="2800" u="sng" dirty="0" err="1">
                <a:solidFill>
                  <a:srgbClr val="FF3300"/>
                </a:solidFill>
                <a:latin typeface="Times New Roman" pitchFamily="18" charset="0"/>
              </a:rPr>
              <a:t>Lưu</a:t>
            </a:r>
            <a:r>
              <a:rPr lang="en-US" sz="2800" u="sng" dirty="0">
                <a:solidFill>
                  <a:srgbClr val="FF3300"/>
                </a:solidFill>
                <a:latin typeface="Times New Roman" pitchFamily="18" charset="0"/>
              </a:rPr>
              <a:t> ý </a:t>
            </a:r>
            <a:r>
              <a:rPr lang="en-US" sz="2800" u="sng" dirty="0" err="1">
                <a:solidFill>
                  <a:srgbClr val="FF3300"/>
                </a:solidFill>
                <a:latin typeface="Times New Roman" pitchFamily="18" charset="0"/>
              </a:rPr>
              <a:t>khi</a:t>
            </a:r>
            <a:r>
              <a:rPr lang="en-US" sz="2800" u="sng" dirty="0">
                <a:solidFill>
                  <a:srgbClr val="FF3300"/>
                </a:solidFill>
                <a:latin typeface="Times New Roman" pitchFamily="18" charset="0"/>
              </a:rPr>
              <a:t> </a:t>
            </a:r>
            <a:r>
              <a:rPr lang="en-US" sz="2800" u="sng" dirty="0" err="1">
                <a:solidFill>
                  <a:srgbClr val="FF3300"/>
                </a:solidFill>
                <a:latin typeface="Times New Roman" pitchFamily="18" charset="0"/>
              </a:rPr>
              <a:t>viết</a:t>
            </a:r>
            <a:r>
              <a:rPr lang="en-US" sz="2800" dirty="0">
                <a:solidFill>
                  <a:srgbClr val="FF3300"/>
                </a:solidFill>
                <a:latin typeface="Times New Roman" pitchFamily="18" charset="0"/>
              </a:rPr>
              <a:t> : </a:t>
            </a:r>
            <a:r>
              <a:rPr lang="en-US" sz="2800" dirty="0" err="1">
                <a:solidFill>
                  <a:srgbClr val="FF3300"/>
                </a:solidFill>
                <a:latin typeface="Times New Roman" pitchFamily="18" charset="0"/>
              </a:rPr>
              <a:t>Câu</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văn</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viết</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đúng.Tả</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có</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trình</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tự</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Lột</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tả</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nét</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riêng</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của</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sự</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vật</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để</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người</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đọc</a:t>
            </a:r>
            <a:r>
              <a:rPr lang="en-US" sz="2800" dirty="0">
                <a:solidFill>
                  <a:srgbClr val="FF3300"/>
                </a:solidFill>
                <a:latin typeface="Times New Roman" pitchFamily="18" charset="0"/>
              </a:rPr>
              <a:t> </a:t>
            </a:r>
            <a:r>
              <a:rPr lang="en-US" sz="2800" dirty="0" err="1">
                <a:solidFill>
                  <a:srgbClr val="FF3300"/>
                </a:solidFill>
                <a:latin typeface="Times New Roman" pitchFamily="18" charset="0"/>
              </a:rPr>
              <a:t>hình</a:t>
            </a:r>
            <a:r>
              <a:rPr lang="en-US" sz="2800" dirty="0">
                <a:solidFill>
                  <a:srgbClr val="FF3300"/>
                </a:solidFill>
                <a:latin typeface="Times New Roman" pitchFamily="18" charset="0"/>
              </a:rPr>
              <a:t> dung </a:t>
            </a:r>
            <a:r>
              <a:rPr lang="en-US" sz="2800" dirty="0" err="1" smtClean="0">
                <a:solidFill>
                  <a:srgbClr val="FF3300"/>
                </a:solidFill>
                <a:latin typeface="Times New Roman" pitchFamily="18" charset="0"/>
              </a:rPr>
              <a:t>cảnh</a:t>
            </a:r>
            <a:r>
              <a:rPr lang="en-US" sz="2800" dirty="0" smtClean="0">
                <a:solidFill>
                  <a:srgbClr val="FF3300"/>
                </a:solidFill>
                <a:latin typeface="Times New Roman" pitchFamily="18" charset="0"/>
              </a:rPr>
              <a:t> </a:t>
            </a:r>
            <a:r>
              <a:rPr lang="en-US" sz="2800" dirty="0" err="1" smtClean="0">
                <a:solidFill>
                  <a:srgbClr val="FF3300"/>
                </a:solidFill>
                <a:latin typeface="Times New Roman" pitchFamily="18" charset="0"/>
              </a:rPr>
              <a:t>trường</a:t>
            </a:r>
            <a:r>
              <a:rPr lang="en-US" sz="2800" dirty="0" smtClean="0">
                <a:solidFill>
                  <a:srgbClr val="FF3300"/>
                </a:solidFill>
                <a:latin typeface="Times New Roman" pitchFamily="18" charset="0"/>
              </a:rPr>
              <a:t> </a:t>
            </a:r>
            <a:r>
              <a:rPr lang="en-US" sz="2800" dirty="0" err="1" smtClean="0">
                <a:solidFill>
                  <a:srgbClr val="FF3300"/>
                </a:solidFill>
                <a:latin typeface="Times New Roman" pitchFamily="18" charset="0"/>
              </a:rPr>
              <a:t>học</a:t>
            </a:r>
            <a:r>
              <a:rPr lang="en-US" sz="2800" dirty="0" smtClean="0">
                <a:solidFill>
                  <a:srgbClr val="FF3300"/>
                </a:solidFill>
                <a:latin typeface="Times New Roman" pitchFamily="18" charset="0"/>
              </a:rPr>
              <a:t>. </a:t>
            </a:r>
            <a:endParaRPr lang="en-US" sz="2800" dirty="0">
              <a:solidFill>
                <a:srgbClr val="FF3300"/>
              </a:solidFill>
              <a:latin typeface="Times New Roman" pitchFamily="18" charset="0"/>
            </a:endParaRPr>
          </a:p>
        </p:txBody>
      </p:sp>
    </p:spTree>
    <p:extLst>
      <p:ext uri="{BB962C8B-B14F-4D97-AF65-F5344CB8AC3E}">
        <p14:creationId xmlns="" xmlns:p14="http://schemas.microsoft.com/office/powerpoint/2010/main" val="26632715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7892"/>
                                        </p:tgtEl>
                                        <p:attrNameLst>
                                          <p:attrName>style.visibility</p:attrName>
                                        </p:attrNameLst>
                                      </p:cBhvr>
                                      <p:to>
                                        <p:strVal val="visible"/>
                                      </p:to>
                                    </p:set>
                                    <p:anim calcmode="lin" valueType="num">
                                      <p:cBhvr>
                                        <p:cTn id="7" dur="1000" fill="hold"/>
                                        <p:tgtEl>
                                          <p:spTgt spid="37892"/>
                                        </p:tgtEl>
                                        <p:attrNameLst>
                                          <p:attrName>ppt_w</p:attrName>
                                        </p:attrNameLst>
                                      </p:cBhvr>
                                      <p:tavLst>
                                        <p:tav tm="0">
                                          <p:val>
                                            <p:fltVal val="0"/>
                                          </p:val>
                                        </p:tav>
                                        <p:tav tm="100000">
                                          <p:val>
                                            <p:strVal val="#ppt_w"/>
                                          </p:val>
                                        </p:tav>
                                      </p:tavLst>
                                    </p:anim>
                                    <p:anim calcmode="lin" valueType="num">
                                      <p:cBhvr>
                                        <p:cTn id="8" dur="1000" fill="hold"/>
                                        <p:tgtEl>
                                          <p:spTgt spid="37892"/>
                                        </p:tgtEl>
                                        <p:attrNameLst>
                                          <p:attrName>ppt_h</p:attrName>
                                        </p:attrNameLst>
                                      </p:cBhvr>
                                      <p:tavLst>
                                        <p:tav tm="0">
                                          <p:val>
                                            <p:fltVal val="0"/>
                                          </p:val>
                                        </p:tav>
                                        <p:tav tm="100000">
                                          <p:val>
                                            <p:strVal val="#ppt_h"/>
                                          </p:val>
                                        </p:tav>
                                      </p:tavLst>
                                    </p:anim>
                                    <p:anim calcmode="lin" valueType="num">
                                      <p:cBhvr>
                                        <p:cTn id="9" dur="1000" fill="hold"/>
                                        <p:tgtEl>
                                          <p:spTgt spid="3789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789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37893"/>
                                        </p:tgtEl>
                                        <p:attrNameLst>
                                          <p:attrName>style.visibility</p:attrName>
                                        </p:attrNameLst>
                                      </p:cBhvr>
                                      <p:to>
                                        <p:strVal val="visible"/>
                                      </p:to>
                                    </p:set>
                                    <p:anim calcmode="lin" valueType="num">
                                      <p:cBhvr>
                                        <p:cTn id="15" dur="1000" fill="hold"/>
                                        <p:tgtEl>
                                          <p:spTgt spid="37893"/>
                                        </p:tgtEl>
                                        <p:attrNameLst>
                                          <p:attrName>ppt_w</p:attrName>
                                        </p:attrNameLst>
                                      </p:cBhvr>
                                      <p:tavLst>
                                        <p:tav tm="0">
                                          <p:val>
                                            <p:fltVal val="0"/>
                                          </p:val>
                                        </p:tav>
                                        <p:tav tm="100000">
                                          <p:val>
                                            <p:strVal val="#ppt_w"/>
                                          </p:val>
                                        </p:tav>
                                      </p:tavLst>
                                    </p:anim>
                                    <p:anim calcmode="lin" valueType="num">
                                      <p:cBhvr>
                                        <p:cTn id="16" dur="1000" fill="hold"/>
                                        <p:tgtEl>
                                          <p:spTgt spid="37893"/>
                                        </p:tgtEl>
                                        <p:attrNameLst>
                                          <p:attrName>ppt_h</p:attrName>
                                        </p:attrNameLst>
                                      </p:cBhvr>
                                      <p:tavLst>
                                        <p:tav tm="0">
                                          <p:val>
                                            <p:fltVal val="0"/>
                                          </p:val>
                                        </p:tav>
                                        <p:tav tm="100000">
                                          <p:val>
                                            <p:strVal val="#ppt_h"/>
                                          </p:val>
                                        </p:tav>
                                      </p:tavLst>
                                    </p:anim>
                                    <p:anim calcmode="lin" valueType="num">
                                      <p:cBhvr>
                                        <p:cTn id="17" dur="1000" fill="hold"/>
                                        <p:tgtEl>
                                          <p:spTgt spid="37893"/>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37893"/>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2" grpId="0"/>
      <p:bldP spid="3789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B8"/>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26988"/>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8852" name="Text Box 4"/>
          <p:cNvSpPr txBox="1">
            <a:spLocks noChangeArrowheads="1"/>
          </p:cNvSpPr>
          <p:nvPr/>
        </p:nvSpPr>
        <p:spPr bwMode="auto">
          <a:xfrm>
            <a:off x="533400" y="457200"/>
            <a:ext cx="7162800"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atin typeface="Times New Roman" pitchFamily="18" charset="0"/>
              <a:cs typeface="Times New Roman" pitchFamily="18" charset="0"/>
            </a:endParaRPr>
          </a:p>
        </p:txBody>
      </p:sp>
      <p:sp>
        <p:nvSpPr>
          <p:cNvPr id="78853" name="Text Box 5"/>
          <p:cNvSpPr txBox="1">
            <a:spLocks noChangeArrowheads="1"/>
          </p:cNvSpPr>
          <p:nvPr/>
        </p:nvSpPr>
        <p:spPr bwMode="auto">
          <a:xfrm>
            <a:off x="838200" y="1676400"/>
            <a:ext cx="7315200" cy="24431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chọn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đoạn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viết</a:t>
            </a:r>
            <a:r>
              <a:rPr lang="en-US" sz="2800" dirty="0">
                <a:solidFill>
                  <a:srgbClr val="002060"/>
                </a:solidFill>
                <a:latin typeface="Times New Roman" pitchFamily="18" charset="0"/>
                <a:cs typeface="Times New Roman" pitchFamily="18" charset="0"/>
              </a:rPr>
              <a:t>?</a:t>
            </a:r>
          </a:p>
          <a:p>
            <a:pPr>
              <a:spcBef>
                <a:spcPct val="50000"/>
              </a:spcBef>
            </a:pP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tả</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cổng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trường</a:t>
            </a:r>
            <a:r>
              <a:rPr lang="en-US" sz="2800" dirty="0">
                <a:solidFill>
                  <a:srgbClr val="002060"/>
                </a:solidFill>
                <a:latin typeface="Times New Roman" pitchFamily="18" charset="0"/>
                <a:cs typeface="Times New Roman" pitchFamily="18" charset="0"/>
              </a:rPr>
              <a:t>.</a:t>
            </a:r>
          </a:p>
          <a:p>
            <a:pPr>
              <a:spcBef>
                <a:spcPct val="50000"/>
              </a:spcBef>
            </a:pP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tả</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trường</a:t>
            </a:r>
            <a:r>
              <a:rPr lang="en-US" sz="2800" dirty="0">
                <a:solidFill>
                  <a:srgbClr val="002060"/>
                </a:solidFill>
                <a:latin typeface="Times New Roman" pitchFamily="18" charset="0"/>
                <a:cs typeface="Times New Roman" pitchFamily="18" charset="0"/>
              </a:rPr>
              <a:t>.</a:t>
            </a:r>
          </a:p>
          <a:p>
            <a:pPr>
              <a:spcBef>
                <a:spcPct val="50000"/>
              </a:spcBef>
            </a:pP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tả</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phòng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học</a:t>
            </a:r>
            <a:r>
              <a:rPr lang="en-US" sz="2800" dirty="0">
                <a:solidFill>
                  <a:srgbClr val="002060"/>
                </a:solidFill>
                <a:latin typeface="Times New Roman" pitchFamily="18" charset="0"/>
                <a:cs typeface="Times New Roman" pitchFamily="18" charset="0"/>
              </a:rPr>
              <a:t> ...</a:t>
            </a:r>
          </a:p>
        </p:txBody>
      </p:sp>
    </p:spTree>
    <p:extLst>
      <p:ext uri="{BB962C8B-B14F-4D97-AF65-F5344CB8AC3E}">
        <p14:creationId xmlns="" xmlns:p14="http://schemas.microsoft.com/office/powerpoint/2010/main" val="25143872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78853">
                                            <p:txEl>
                                              <p:pRg st="0" end="0"/>
                                            </p:txEl>
                                          </p:spTgt>
                                        </p:tgtEl>
                                        <p:attrNameLst>
                                          <p:attrName>style.visibility</p:attrName>
                                        </p:attrNameLst>
                                      </p:cBhvr>
                                      <p:to>
                                        <p:strVal val="visible"/>
                                      </p:to>
                                    </p:set>
                                    <p:animEffect transition="in" filter="blinds(horizontal)">
                                      <p:cBhvr>
                                        <p:cTn id="7" dur="500"/>
                                        <p:tgtEl>
                                          <p:spTgt spid="7885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78853">
                                            <p:txEl>
                                              <p:pRg st="1" end="1"/>
                                            </p:txEl>
                                          </p:spTgt>
                                        </p:tgtEl>
                                        <p:attrNameLst>
                                          <p:attrName>style.visibility</p:attrName>
                                        </p:attrNameLst>
                                      </p:cBhvr>
                                      <p:to>
                                        <p:strVal val="visible"/>
                                      </p:to>
                                    </p:set>
                                    <p:animEffect transition="in" filter="blinds(horizontal)">
                                      <p:cBhvr>
                                        <p:cTn id="12" dur="500"/>
                                        <p:tgtEl>
                                          <p:spTgt spid="78853">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78853">
                                            <p:txEl>
                                              <p:pRg st="2" end="2"/>
                                            </p:txEl>
                                          </p:spTgt>
                                        </p:tgtEl>
                                        <p:attrNameLst>
                                          <p:attrName>style.visibility</p:attrName>
                                        </p:attrNameLst>
                                      </p:cBhvr>
                                      <p:to>
                                        <p:strVal val="visible"/>
                                      </p:to>
                                    </p:set>
                                    <p:animEffect transition="in" filter="blinds(horizontal)">
                                      <p:cBhvr>
                                        <p:cTn id="15" dur="500"/>
                                        <p:tgtEl>
                                          <p:spTgt spid="78853">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78853">
                                            <p:txEl>
                                              <p:pRg st="3" end="3"/>
                                            </p:txEl>
                                          </p:spTgt>
                                        </p:tgtEl>
                                        <p:attrNameLst>
                                          <p:attrName>style.visibility</p:attrName>
                                        </p:attrNameLst>
                                      </p:cBhvr>
                                      <p:to>
                                        <p:strVal val="visible"/>
                                      </p:to>
                                    </p:set>
                                    <p:animEffect transition="in" filter="blinds(horizontal)">
                                      <p:cBhvr>
                                        <p:cTn id="18" dur="500"/>
                                        <p:tgtEl>
                                          <p:spTgt spid="7885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B8"/>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0" y="26988"/>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3012" name="Rectangle 4"/>
          <p:cNvSpPr>
            <a:spLocks noChangeArrowheads="1"/>
          </p:cNvSpPr>
          <p:nvPr/>
        </p:nvSpPr>
        <p:spPr bwMode="auto">
          <a:xfrm>
            <a:off x="762000" y="1066800"/>
            <a:ext cx="7620000" cy="452431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en-US" sz="3200" dirty="0">
                <a:solidFill>
                  <a:srgbClr val="002060"/>
                </a:solidFill>
                <a:latin typeface="Times New Roman" pitchFamily="18" charset="0"/>
              </a:rPr>
              <a:t>    </a:t>
            </a:r>
            <a:r>
              <a:rPr lang="en-US" sz="3200" b="1" dirty="0">
                <a:solidFill>
                  <a:srgbClr val="002060"/>
                </a:solidFill>
                <a:latin typeface="Times New Roman" pitchFamily="18" charset="0"/>
              </a:rPr>
              <a:t> </a:t>
            </a:r>
            <a:r>
              <a:rPr lang="en-US" sz="3200" dirty="0" err="1">
                <a:solidFill>
                  <a:srgbClr val="002060"/>
                </a:solidFill>
                <a:latin typeface="Times New Roman" pitchFamily="18" charset="0"/>
              </a:rPr>
              <a:t>Khi</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ánh</a:t>
            </a:r>
            <a:r>
              <a:rPr lang="en-US" sz="3200" dirty="0">
                <a:solidFill>
                  <a:srgbClr val="002060"/>
                </a:solidFill>
                <a:latin typeface="Times New Roman" pitchFamily="18" charset="0"/>
              </a:rPr>
              <a:t> ban </a:t>
            </a:r>
            <a:r>
              <a:rPr lang="en-US" sz="3200" dirty="0" err="1">
                <a:solidFill>
                  <a:srgbClr val="002060"/>
                </a:solidFill>
                <a:latin typeface="Times New Roman" pitchFamily="18" charset="0"/>
              </a:rPr>
              <a:t>mai</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lan</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tỏa</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khắp</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nơi</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em</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cùng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bạn</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đến</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trường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mà</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lòng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đầy</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thích</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thú</a:t>
            </a:r>
            <a:r>
              <a:rPr lang="en-US" sz="3200" dirty="0">
                <a:solidFill>
                  <a:srgbClr val="002060"/>
                </a:solidFill>
                <a:latin typeface="Times New Roman" pitchFamily="18" charset="0"/>
              </a:rPr>
              <a:t>.  Kia ! </a:t>
            </a:r>
            <a:r>
              <a:rPr lang="en-US" sz="3200" dirty="0" err="1">
                <a:solidFill>
                  <a:srgbClr val="002060"/>
                </a:solidFill>
                <a:latin typeface="Times New Roman" pitchFamily="18" charset="0"/>
              </a:rPr>
              <a:t>Trường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của</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em</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sừng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sững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như</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một</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vị</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thần</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khổng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lồ</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hiện</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ra</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trước</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mắt</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Dù</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đã</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nhiều</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năm</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trôi</a:t>
            </a:r>
            <a:r>
              <a:rPr lang="en-US" sz="3200" dirty="0">
                <a:solidFill>
                  <a:srgbClr val="002060"/>
                </a:solidFill>
                <a:latin typeface="Times New Roman" pitchFamily="18" charset="0"/>
              </a:rPr>
              <a:t> qua </a:t>
            </a:r>
            <a:r>
              <a:rPr lang="en-US" sz="3200" dirty="0" err="1">
                <a:solidFill>
                  <a:srgbClr val="002060"/>
                </a:solidFill>
                <a:latin typeface="Times New Roman" pitchFamily="18" charset="0"/>
              </a:rPr>
              <a:t>nhưng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ngôi</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trường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vẫn</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vậy</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Cánh</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cổng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sắt</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xanh</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với</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tấm</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biển</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phô</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dòng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chữ</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Trường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Tiểu</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học</a:t>
            </a:r>
            <a:r>
              <a:rPr lang="en-US" sz="3200" dirty="0">
                <a:solidFill>
                  <a:srgbClr val="002060"/>
                </a:solidFill>
                <a:latin typeface="Times New Roman" pitchFamily="18" charset="0"/>
              </a:rPr>
              <a:t> </a:t>
            </a:r>
            <a:r>
              <a:rPr lang="en-US" sz="3200" dirty="0" err="1" smtClean="0">
                <a:solidFill>
                  <a:srgbClr val="002060"/>
                </a:solidFill>
                <a:latin typeface="Times New Roman" pitchFamily="18" charset="0"/>
              </a:rPr>
              <a:t>Ái</a:t>
            </a:r>
            <a:r>
              <a:rPr lang="en-US" sz="3200" dirty="0" smtClean="0">
                <a:solidFill>
                  <a:srgbClr val="002060"/>
                </a:solidFill>
                <a:latin typeface="Times New Roman" pitchFamily="18" charset="0"/>
              </a:rPr>
              <a:t> </a:t>
            </a:r>
            <a:r>
              <a:rPr lang="en-US" sz="3200" dirty="0" err="1" smtClean="0">
                <a:solidFill>
                  <a:srgbClr val="002060"/>
                </a:solidFill>
                <a:latin typeface="Times New Roman" pitchFamily="18" charset="0"/>
              </a:rPr>
              <a:t>Mộ</a:t>
            </a:r>
            <a:r>
              <a:rPr lang="en-US" sz="3200" dirty="0" smtClean="0">
                <a:solidFill>
                  <a:srgbClr val="002060"/>
                </a:solidFill>
                <a:latin typeface="Times New Roman" pitchFamily="18" charset="0"/>
              </a:rPr>
              <a:t> B” </a:t>
            </a:r>
            <a:r>
              <a:rPr lang="en-US" sz="3200" dirty="0" err="1">
                <a:solidFill>
                  <a:srgbClr val="002060"/>
                </a:solidFill>
                <a:latin typeface="Times New Roman" pitchFamily="18" charset="0"/>
              </a:rPr>
              <a:t>luôn</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mở</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rộng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đón</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chào</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những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học</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sinh</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mới</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và</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tạm</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biệt</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những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học</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sinh</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cuối</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cấp</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như</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chúng</a:t>
            </a:r>
            <a:r>
              <a:rPr lang="en-US" sz="3200" dirty="0">
                <a:solidFill>
                  <a:srgbClr val="002060"/>
                </a:solidFill>
                <a:latin typeface="Times New Roman" pitchFamily="18" charset="0"/>
              </a:rPr>
              <a:t> </a:t>
            </a:r>
            <a:r>
              <a:rPr lang="en-US" sz="3200" dirty="0" err="1">
                <a:solidFill>
                  <a:srgbClr val="002060"/>
                </a:solidFill>
                <a:latin typeface="Times New Roman" pitchFamily="18" charset="0"/>
              </a:rPr>
              <a:t>em</a:t>
            </a:r>
            <a:r>
              <a:rPr lang="en-US" sz="3200" dirty="0">
                <a:solidFill>
                  <a:srgbClr val="002060"/>
                </a:solidFill>
                <a:latin typeface="Times New Roman" pitchFamily="18" charset="0"/>
              </a:rPr>
              <a:t>.</a:t>
            </a:r>
          </a:p>
        </p:txBody>
      </p:sp>
    </p:spTree>
    <p:extLst>
      <p:ext uri="{BB962C8B-B14F-4D97-AF65-F5344CB8AC3E}">
        <p14:creationId xmlns="" xmlns:p14="http://schemas.microsoft.com/office/powerpoint/2010/main" val="18257026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B8"/>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81000" y="-533400"/>
            <a:ext cx="9906000" cy="7848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1203" name="Rectangle 3"/>
          <p:cNvSpPr>
            <a:spLocks noGrp="1" noChangeArrowheads="1"/>
          </p:cNvSpPr>
          <p:nvPr>
            <p:ph type="body" idx="4294967295"/>
          </p:nvPr>
        </p:nvSpPr>
        <p:spPr>
          <a:xfrm>
            <a:off x="-76200" y="76200"/>
            <a:ext cx="8915400" cy="4572000"/>
          </a:xfrm>
        </p:spPr>
        <p:txBody>
          <a:bodyPr>
            <a:noAutofit/>
          </a:bodyPr>
          <a:lstStyle/>
          <a:p>
            <a:pPr algn="just">
              <a:lnSpc>
                <a:spcPct val="110000"/>
              </a:lnSpc>
              <a:buFontTx/>
              <a:buNone/>
            </a:pPr>
            <a:r>
              <a:rPr lang="en-US" sz="2800" b="1" dirty="0">
                <a:solidFill>
                  <a:srgbClr val="002060"/>
                </a:solidFill>
                <a:latin typeface="Times New Roman" pitchFamily="18" charset="0"/>
              </a:rPr>
              <a:t>		</a:t>
            </a:r>
            <a:r>
              <a:rPr lang="en-US" sz="2800" dirty="0" err="1">
                <a:solidFill>
                  <a:srgbClr val="002060"/>
                </a:solidFill>
                <a:latin typeface="Times New Roman" pitchFamily="18" charset="0"/>
              </a:rPr>
              <a:t>Đi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sâu</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vào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trong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sân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trường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em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luôn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cảm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thấy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dễ</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chịu</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thoải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mái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với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bao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cây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xanh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Nào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bác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phượng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già</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trầm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tư</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xế</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bóng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những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trưa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hè</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nào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cây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bằng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lăng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dáng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gầy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gầy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xương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xương</a:t>
            </a:r>
            <a:r>
              <a:rPr lang="en-US" sz="2800" dirty="0">
                <a:solidFill>
                  <a:srgbClr val="002060"/>
                </a:solidFill>
                <a:latin typeface="Times New Roman" pitchFamily="18" charset="0"/>
              </a:rPr>
              <a:t>, hay </a:t>
            </a:r>
            <a:r>
              <a:rPr lang="en-US" sz="2800" dirty="0" err="1">
                <a:solidFill>
                  <a:srgbClr val="002060"/>
                </a:solidFill>
                <a:latin typeface="Times New Roman" pitchFamily="18" charset="0"/>
              </a:rPr>
              <a:t>anh</a:t>
            </a:r>
            <a:r>
              <a:rPr lang="en-US" sz="2800" dirty="0">
                <a:solidFill>
                  <a:srgbClr val="002060"/>
                </a:solidFill>
                <a:latin typeface="Times New Roman" pitchFamily="18" charset="0"/>
              </a:rPr>
              <a:t> </a:t>
            </a:r>
            <a:r>
              <a:rPr lang="en-US" sz="2800" dirty="0" err="1" smtClean="0">
                <a:solidFill>
                  <a:srgbClr val="002060"/>
                </a:solidFill>
                <a:latin typeface="Times New Roman" pitchFamily="18" charset="0"/>
              </a:rPr>
              <a:t>bằng</a:t>
            </a:r>
            <a:r>
              <a:rPr lang="en-US" sz="2800" dirty="0" smtClean="0">
                <a:solidFill>
                  <a:srgbClr val="002060"/>
                </a:solidFill>
                <a:latin typeface="Times New Roman" pitchFamily="18" charset="0"/>
              </a:rPr>
              <a:t> </a:t>
            </a:r>
            <a:r>
              <a:rPr lang="en-US" sz="2800" dirty="0" err="1" smtClean="0">
                <a:solidFill>
                  <a:srgbClr val="002060"/>
                </a:solidFill>
                <a:latin typeface="Times New Roman" pitchFamily="18" charset="0"/>
              </a:rPr>
              <a:t>lăng</a:t>
            </a:r>
            <a:r>
              <a:rPr lang="en-US" sz="2800" dirty="0" smtClean="0">
                <a:solidFill>
                  <a:srgbClr val="002060"/>
                </a:solidFill>
                <a:latin typeface="Times New Roman" pitchFamily="18" charset="0"/>
              </a:rPr>
              <a:t> </a:t>
            </a:r>
            <a:r>
              <a:rPr lang="en-US" sz="2800" dirty="0" err="1">
                <a:solidFill>
                  <a:srgbClr val="002060"/>
                </a:solidFill>
                <a:latin typeface="Times New Roman" pitchFamily="18" charset="0"/>
              </a:rPr>
              <a:t>cao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cao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lá</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xanh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màu</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ngọc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chị</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hoa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sữa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toả</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hương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thơm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ngát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tất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cả</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gợi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nên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vẻ</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đẹp</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tuyệt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vời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trường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em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Mảng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sân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rộng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được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lát</a:t>
            </a:r>
            <a:r>
              <a:rPr lang="en-US" sz="2800" dirty="0">
                <a:solidFill>
                  <a:srgbClr val="002060"/>
                </a:solidFill>
                <a:latin typeface="Times New Roman" pitchFamily="18" charset="0"/>
              </a:rPr>
              <a:t> xi </a:t>
            </a:r>
            <a:r>
              <a:rPr lang="en-US" sz="2800" dirty="0" err="1">
                <a:solidFill>
                  <a:srgbClr val="002060"/>
                </a:solidFill>
                <a:latin typeface="Times New Roman" pitchFamily="18" charset="0"/>
              </a:rPr>
              <a:t>măng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lúc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nào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cũng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sạch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sẽ</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Mép</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sân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hàng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ghế</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đá</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được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kê</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ngay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ngắn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chúng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em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thường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ngồi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đọc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báo</a:t>
            </a:r>
            <a:r>
              <a:rPr lang="en-US" sz="2800" dirty="0">
                <a:solidFill>
                  <a:srgbClr val="002060"/>
                </a:solidFill>
                <a:latin typeface="Times New Roman" pitchFamily="18" charset="0"/>
              </a:rPr>
              <a:t> ở </a:t>
            </a:r>
            <a:r>
              <a:rPr lang="en-US" sz="2800" dirty="0" err="1">
                <a:solidFill>
                  <a:srgbClr val="002060"/>
                </a:solidFill>
                <a:latin typeface="Times New Roman" pitchFamily="18" charset="0"/>
              </a:rPr>
              <a:t>đó</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Dưới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các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bồn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cây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chúng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em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trồng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đủ</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các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loài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hoa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hoa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sống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đời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mạnh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mẽ</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vươn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lên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trong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bão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táp</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mưa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sa,hoa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nhài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trắng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tinh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tỏa</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hương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thơm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ngào</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ngạt</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hồng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nhung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kiêu</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hãnh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Ánh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nắng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lan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nhanh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xuống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sân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trường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ngã</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dài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trên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thảm</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cỏ</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Sân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trường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mỗi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lúc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mỗi</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đông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tiếng</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bước</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chân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chạy</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thình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thịch</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tiếng</a:t>
            </a:r>
            <a:r>
              <a:rPr lang="en-US" sz="2800" dirty="0">
                <a:solidFill>
                  <a:srgbClr val="002060"/>
                </a:solidFill>
                <a:latin typeface="Times New Roman" pitchFamily="18" charset="0"/>
              </a:rPr>
              <a:t> reo </a:t>
            </a:r>
            <a:r>
              <a:rPr lang="en-US" sz="2800" dirty="0" err="1">
                <a:solidFill>
                  <a:srgbClr val="002060"/>
                </a:solidFill>
                <a:latin typeface="Times New Roman" pitchFamily="18" charset="0"/>
              </a:rPr>
              <a:t>hò</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rộn</a:t>
            </a:r>
            <a:r>
              <a:rPr lang="en-US" sz="2800" dirty="0">
                <a:solidFill>
                  <a:srgbClr val="002060"/>
                </a:solidFill>
                <a:latin typeface="Times New Roman" pitchFamily="18" charset="0"/>
              </a:rPr>
              <a:t> </a:t>
            </a:r>
            <a:r>
              <a:rPr lang="en-US" sz="2800" dirty="0" err="1">
                <a:solidFill>
                  <a:srgbClr val="002060"/>
                </a:solidFill>
                <a:latin typeface="Times New Roman" pitchFamily="18" charset="0"/>
              </a:rPr>
              <a:t>rã</a:t>
            </a:r>
            <a:r>
              <a:rPr lang="en-US" sz="2800" dirty="0">
                <a:solidFill>
                  <a:srgbClr val="002060"/>
                </a:solidFill>
                <a:latin typeface="Times New Roman" pitchFamily="18" charset="0"/>
              </a:rPr>
              <a:t>.</a:t>
            </a:r>
          </a:p>
        </p:txBody>
      </p:sp>
    </p:spTree>
    <p:extLst>
      <p:ext uri="{BB962C8B-B14F-4D97-AF65-F5344CB8AC3E}">
        <p14:creationId xmlns="" xmlns:p14="http://schemas.microsoft.com/office/powerpoint/2010/main" val="116025241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168&quot;&gt;&lt;/object&gt;&lt;object type=&quot;2&quot; unique_id=&quot;10169&quot;&gt;&lt;object type=&quot;3&quot; unique_id=&quot;10170&quot;&gt;&lt;property id=&quot;20148&quot; value=&quot;5&quot;/&gt;&lt;property id=&quot;20300&quot; value=&quot;Slide 2&quot;/&gt;&lt;property id=&quot;20307&quot; value=&quot;257&quot;/&gt;&lt;/object&gt;&lt;object type=&quot;3&quot; unique_id=&quot;10171&quot;&gt;&lt;property id=&quot;20148&quot; value=&quot;5&quot;/&gt;&lt;property id=&quot;20300&quot; value=&quot;Slide 3&quot;/&gt;&lt;property id=&quot;20307&quot; value=&quot;258&quot;/&gt;&lt;/object&gt;&lt;object type=&quot;3&quot; unique_id=&quot;10172&quot;&gt;&lt;property id=&quot;20148&quot; value=&quot;5&quot;/&gt;&lt;property id=&quot;20300&quot; value=&quot;Slide 4&quot;/&gt;&lt;property id=&quot;20307&quot; value=&quot;259&quot;/&gt;&lt;/object&gt;&lt;object type=&quot;3&quot; unique_id=&quot;10177&quot;&gt;&lt;property id=&quot;20148&quot; value=&quot;5&quot;/&gt;&lt;property id=&quot;20300&quot; value=&quot;Slide 6&quot;/&gt;&lt;property id=&quot;20307&quot; value=&quot;264&quot;/&gt;&lt;/object&gt;&lt;object type=&quot;3&quot; unique_id=&quot;10178&quot;&gt;&lt;property id=&quot;20148&quot; value=&quot;5&quot;/&gt;&lt;property id=&quot;20300&quot; value=&quot;Slide 11 - &amp;quot;Mở bài:                    Giới thiệu bao quát:&amp;#x0D;&amp;#x0A;- Trường em mang tên Trường Tiểu học ….. Ngôi trường khang trang ẩ&quot;/&gt;&lt;property id=&quot;20307&quot; value=&quot;265&quot;/&gt;&lt;/object&gt;&lt;object type=&quot;3&quot; unique_id=&quot;10179&quot;&gt;&lt;property id=&quot;20148&quot; value=&quot;5&quot;/&gt;&lt;property id=&quot;20300&quot; value=&quot;Slide 12&quot;/&gt;&lt;property id=&quot;20307&quot; value=&quot;266&quot;/&gt;&lt;/object&gt;&lt;object type=&quot;3&quot; unique_id=&quot;10180&quot;&gt;&lt;property id=&quot;20148&quot; value=&quot;5&quot;/&gt;&lt;property id=&quot;20300&quot; value=&quot;Slide 13&quot;/&gt;&lt;property id=&quot;20307&quot; value=&quot;267&quot;/&gt;&lt;/object&gt;&lt;object type=&quot;3&quot; unique_id=&quot;10182&quot;&gt;&lt;property id=&quot;20148&quot; value=&quot;5&quot;/&gt;&lt;property id=&quot;20300&quot; value=&quot;Slide 14&quot;/&gt;&lt;property id=&quot;20307&quot; value=&quot;269&quot;/&gt;&lt;/object&gt;&lt;object type=&quot;3&quot; unique_id=&quot;10183&quot;&gt;&lt;property id=&quot;20148&quot; value=&quot;5&quot;/&gt;&lt;property id=&quot;20300&quot; value=&quot;Slide 15&quot;/&gt;&lt;property id=&quot;20307&quot; value=&quot;270&quot;/&gt;&lt;/object&gt;&lt;object type=&quot;3&quot; unique_id=&quot;10184&quot;&gt;&lt;property id=&quot;20148&quot; value=&quot;5&quot;/&gt;&lt;property id=&quot;20300&quot; value=&quot;Slide 16 - &amp;quot;    Trường em với một khuôn viên rất đẹp hai dãy nhà cao tầng nối liền nhau. Phòng đầu dãy là văn phòng nơi thầy c&quot;/&gt;&lt;property id=&quot;20307&quot; value=&quot;271&quot;/&gt;&lt;/object&gt;&lt;object type=&quot;3&quot; unique_id=&quot;10185&quot;&gt;&lt;property id=&quot;20148&quot; value=&quot;5&quot;/&gt;&lt;property id=&quot;20300&quot; value=&quot;Slide 17 - &amp;quot;Chuẩn bị bài sau:&amp;#x0D;&amp;#x0A;&amp;#x0D;&amp;#x0A;TẢ CẢNH&amp;#x0D;&amp;#x0A;(Kiểm tra viết)&amp;quot;&quot;/&gt;&lt;property id=&quot;20307&quot; value=&quot;272&quot;/&gt;&lt;/object&gt;&lt;object type=&quot;3&quot; unique_id=&quot;11377&quot;&gt;&lt;property id=&quot;20148&quot; value=&quot;5&quot;/&gt;&lt;property id=&quot;20300&quot; value=&quot;Slide 5&quot;/&gt;&lt;property id=&quot;20307&quot; value=&quot;274&quot;/&gt;&lt;/object&gt;&lt;object type=&quot;3&quot; unique_id=&quot;11378&quot;&gt;&lt;property id=&quot;20148&quot; value=&quot;5&quot;/&gt;&lt;property id=&quot;20300&quot; value=&quot;Slide 7&quot;/&gt;&lt;property id=&quot;20307&quot; value=&quot;276&quot;/&gt;&lt;/object&gt;&lt;object type=&quot;3&quot; unique_id=&quot;11379&quot;&gt;&lt;property id=&quot;20148&quot; value=&quot;5&quot;/&gt;&lt;property id=&quot;20300&quot; value=&quot;Slide 10&quot;/&gt;&lt;property id=&quot;20307&quot; value=&quot;275&quot;/&gt;&lt;/object&gt;&lt;object type=&quot;3&quot; unique_id=&quot;11448&quot;&gt;&lt;property id=&quot;20148&quot; value=&quot;5&quot;/&gt;&lt;property id=&quot;20300&quot; value=&quot;Slide 8&quot;/&gt;&lt;property id=&quot;20307&quot; value=&quot;277&quot;/&gt;&lt;/object&gt;&lt;object type=&quot;3&quot; unique_id=&quot;11449&quot;&gt;&lt;property id=&quot;20148&quot; value=&quot;5&quot;/&gt;&lt;property id=&quot;20300&quot; value=&quot;Slide 9&quot;/&gt;&lt;property id=&quot;20307&quot; value=&quot;278&quot;/&gt;&lt;/object&gt;&lt;object type=&quot;3&quot; unique_id=&quot;32637&quot;&gt;&lt;property id=&quot;20148&quot; value=&quot;5&quot;/&gt;&lt;property id=&quot;20300&quot; value=&quot;Slide 1&quot;/&gt;&lt;property id=&quot;20307&quot; value=&quot;281&quot;/&gt;&lt;/object&gt;&lt;/object&gt;&lt;/object&gt;&lt;/database&gt;"/>
  <p:tag name="SECTOMILLISECCONVERTED" val="1"/>
  <p:tag name="ISPRING_RESOURCE_PATHS_HASH_PRESENTER" val="2e3df16bdf63c4b097d7bba4a5ab1e263674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TotalTime>
  <Words>657</Words>
  <Application>Microsoft Office PowerPoint</Application>
  <PresentationFormat>On-screen Show (4:3)</PresentationFormat>
  <Paragraphs>40</Paragraphs>
  <Slides>11</Slides>
  <Notes>0</Notes>
  <HiddenSlides>0</HiddenSlides>
  <MMClips>1</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Slide 1</vt:lpstr>
      <vt:lpstr>Slide 2</vt:lpstr>
      <vt:lpstr>Slide 3</vt:lpstr>
      <vt:lpstr>Slide 4</vt:lpstr>
      <vt:lpstr>Mở bài:                    Giới thiệu bao quát: - Trường em mang tên Trường Tiểu học ….. Ngôi trường khang trang ẩn mình dưới những hàng cây xanh mát. </vt:lpstr>
      <vt:lpstr>Slide 6</vt:lpstr>
      <vt:lpstr>Slide 7</vt:lpstr>
      <vt:lpstr>Slide 8</vt:lpstr>
      <vt:lpstr>Slide 9</vt:lpstr>
      <vt:lpstr>    Trường em với một khuôn viên rất đẹp hai dãy nhà cao tầng nối liền nhau. Phòng đầu dãy là văn phòng nơi thầy cô hội họp.Ngay cạnh văn phòng là thư viện nơi đây là kho tàng kiến thức vô cùng quý giá. Mới đầu giờ mà thầy cô và học sinh đến mượn sách rất đông. Tiếp đến là phòng học của các lớp. Nhìn từ xa, hai dãy nhà như một con tàu rộng lớn đưa chúng em đến bến bờ của tri thức.Phòng học nào cũng rộng và sáng với ba dãy bàn được kê ngay ngắn, bảng chống loá màu xanh thẫm,kẻ ô vuông. Phía trên là ảnh Bác Hồ. Bác tươi cười nhìn chúng em. Hai bên là Năm điều Bác Hồ dạy thiếu niên và trích thư Bác gửi học sinh nhân ngày khai trường. Lớp nào cũng có bốn chiếc quạt trần và một tủ đựng sách, vở.</vt:lpstr>
      <vt:lpstr>Chuẩn bị bài sau:  TẢ CẢNH (Kiểm tra viết)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THAMB</dc:creator>
  <cp:lastModifiedBy>ADMIN</cp:lastModifiedBy>
  <cp:revision>23</cp:revision>
  <dcterms:created xsi:type="dcterms:W3CDTF">2017-09-20T06:41:40Z</dcterms:created>
  <dcterms:modified xsi:type="dcterms:W3CDTF">2021-09-07T13:13:03Z</dcterms:modified>
</cp:coreProperties>
</file>