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58" r:id="rId3"/>
    <p:sldId id="259" r:id="rId4"/>
    <p:sldId id="260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49863-6B61-48BD-8CDA-0322F1C3346D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0B393-9385-440C-8D95-E66F9A4AE4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3" name="WordArt 15"/>
          <p:cNvSpPr>
            <a:spLocks noChangeArrowheads="1" noChangeShapeType="1" noTextEdit="1"/>
          </p:cNvSpPr>
          <p:nvPr/>
        </p:nvSpPr>
        <p:spPr bwMode="auto">
          <a:xfrm>
            <a:off x="2743200" y="2514600"/>
            <a:ext cx="3733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ghi</a:t>
            </a:r>
            <a:endParaRPr lang="en-US" sz="3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4" name="WordArt 16"/>
          <p:cNvSpPr>
            <a:spLocks noChangeArrowheads="1" noChangeShapeType="1" noTextEdit="1"/>
          </p:cNvSpPr>
          <p:nvPr/>
        </p:nvSpPr>
        <p:spPr bwMode="auto">
          <a:xfrm>
            <a:off x="1371600" y="3505200"/>
            <a:ext cx="664845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11"/>
              </a:avLst>
            </a:prstTxWarp>
          </a:bodyPr>
          <a:lstStyle/>
          <a:p>
            <a:pPr algn="ctr"/>
            <a:r>
              <a:rPr lang="en-US" sz="4400" b="1" i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400" b="1" i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4400" b="1" i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4400" b="1" i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endParaRPr lang="en-US" sz="4400" b="1" i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CC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2" descr="Corner 0110.wmf"/>
          <p:cNvPicPr>
            <a:picLocks noGrp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971800" cy="260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Corner 0110.wmf"/>
          <p:cNvPicPr>
            <a:picLocks noGrp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248400" y="4256088"/>
            <a:ext cx="2971800" cy="260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8" descr="Corner 0224.wmf"/>
          <p:cNvPicPr>
            <a:picLocks noGrp="1"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813" y="4000500"/>
            <a:ext cx="2995613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" descr="Corner 0224.wmf"/>
          <p:cNvPicPr>
            <a:picLocks noGrp="1"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148388" y="26988"/>
            <a:ext cx="299561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TextBox 1"/>
          <p:cNvSpPr txBox="1">
            <a:spLocks noChangeArrowheads="1"/>
          </p:cNvSpPr>
          <p:nvPr/>
        </p:nvSpPr>
        <p:spPr bwMode="auto">
          <a:xfrm>
            <a:off x="1473200" y="465138"/>
            <a:ext cx="58451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Biên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3" grpId="0" animBg="1"/>
      <p:bldP spid="225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825" y="276046"/>
            <a:ext cx="9144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Mênh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cò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dờn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vất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nhuộm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bùn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nghèo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thù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gươm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   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814668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08312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1........ :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</a:t>
            </a:r>
            <a:endParaRPr lang="en-US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2........ :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</a:t>
            </a:r>
            <a:endParaRPr lang="en-US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3........ :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1945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1........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2......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tưng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bừng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1..........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1..........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1..........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búa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buôn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2........ ,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1........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3.......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3..........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3..........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Nam 3............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tịch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“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do,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3..........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do,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Giáp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180969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2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1777224"/>
            <a:ext cx="513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85536" y="211016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ngát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208202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gữ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0" y="2412560"/>
            <a:ext cx="713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ghỉ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67200" y="271736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gái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37289" y="2996424"/>
            <a:ext cx="1077511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61449" y="3023350"/>
            <a:ext cx="574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ủa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71600" y="3364468"/>
            <a:ext cx="68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ết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86550" y="3364468"/>
            <a:ext cx="933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ủa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14400" y="3669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1200" y="4876800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ỉ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0811082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2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48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Viết chữ thích hợp với mỗi chỗ trống: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36177297"/>
              </p:ext>
            </p:extLst>
          </p:nvPr>
        </p:nvGraphicFramePr>
        <p:xfrm>
          <a:off x="0" y="1828800"/>
          <a:ext cx="9144000" cy="29284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  <a:gridCol w="304800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đầu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Đứng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i,e,ê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latin typeface="Times New Roman" pitchFamily="18" charset="0"/>
                          <a:cs typeface="Times New Roman" pitchFamily="18" charset="0"/>
                        </a:rPr>
                        <a:t>Đứng</a:t>
                      </a:r>
                      <a:r>
                        <a:rPr lang="en-US" sz="2800" baseline="0" smtClean="0">
                          <a:latin typeface="Times New Roman" pitchFamily="18" charset="0"/>
                          <a:cs typeface="Times New Roman" pitchFamily="18" charset="0"/>
                        </a:rPr>
                        <a:t> trước các âm còn lại 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1194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2800" baseline="0" smtClean="0">
                          <a:latin typeface="Times New Roman" pitchFamily="18" charset="0"/>
                          <a:cs typeface="Times New Roman" pitchFamily="18" charset="0"/>
                        </a:rPr>
                        <a:t> “cờ”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800" baseline="0" smtClean="0">
                          <a:latin typeface="Times New Roman" pitchFamily="18" charset="0"/>
                          <a:cs typeface="Times New Roman" pitchFamily="18" charset="0"/>
                        </a:rPr>
                        <a:t> là.....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800" baseline="0" smtClean="0">
                          <a:latin typeface="Times New Roman" pitchFamily="18" charset="0"/>
                          <a:cs typeface="Times New Roman" pitchFamily="18" charset="0"/>
                        </a:rPr>
                        <a:t> là......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1194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2800" baseline="0" smtClean="0">
                          <a:latin typeface="Times New Roman" pitchFamily="18" charset="0"/>
                          <a:cs typeface="Times New Roman" pitchFamily="18" charset="0"/>
                        </a:rPr>
                        <a:t> “gờ”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smtClean="0"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800" baseline="0" smtClean="0">
                          <a:latin typeface="Times New Roman" pitchFamily="18" charset="0"/>
                          <a:cs typeface="Times New Roman" pitchFamily="18" charset="0"/>
                        </a:rPr>
                        <a:t> là.....</a:t>
                      </a:r>
                      <a:endParaRPr lang="en-US" sz="280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smtClean="0"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800" baseline="0" smtClean="0">
                          <a:latin typeface="Times New Roman" pitchFamily="18" charset="0"/>
                          <a:cs typeface="Times New Roman" pitchFamily="18" charset="0"/>
                        </a:rPr>
                        <a:t> là.....</a:t>
                      </a:r>
                      <a:endParaRPr lang="en-US" sz="280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1194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2800" baseline="0" smtClean="0">
                          <a:latin typeface="Times New Roman" pitchFamily="18" charset="0"/>
                          <a:cs typeface="Times New Roman" pitchFamily="18" charset="0"/>
                        </a:rPr>
                        <a:t> “ngờ”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smtClean="0"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800" baseline="0" smtClean="0">
                          <a:latin typeface="Times New Roman" pitchFamily="18" charset="0"/>
                          <a:cs typeface="Times New Roman" pitchFamily="18" charset="0"/>
                        </a:rPr>
                        <a:t> là.....</a:t>
                      </a:r>
                      <a:endParaRPr lang="en-US" sz="280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.....</a:t>
                      </a:r>
                      <a:endParaRPr lang="en-US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800600" y="27432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343918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00600" y="4068708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48600" y="27432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24800" y="34290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48600" y="4068708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7350065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-24"/>
            <a:chExt cx="5760" cy="4368"/>
          </a:xfrm>
        </p:grpSpPr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10254" name="Picture 12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5" name="Picture 13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6" name="Picture 14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7" name="Picture 15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10246" name="Picture 17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47" name="Picture 18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48" name="Picture 19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49" name="Picture 20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0" name="Picture 21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1" name="Picture 22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2" name="Picture 23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3" name="Picture 24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WordArt 9"/>
          <p:cNvSpPr>
            <a:spLocks noChangeArrowheads="1" noChangeShapeType="1" noTextEdit="1"/>
          </p:cNvSpPr>
          <p:nvPr/>
        </p:nvSpPr>
        <p:spPr bwMode="auto">
          <a:xfrm>
            <a:off x="1143000" y="2667000"/>
            <a:ext cx="7339013" cy="196215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r>
              <a:rPr lang="vi-VN" sz="4000" b="1" kern="10">
                <a:ln w="18034">
                  <a:solidFill>
                    <a:srgbClr val="FF0000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23000" dir="7020039" algn="tl" rotWithShape="0">
                    <a:srgbClr val="00000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Chúc các em chăm ngoan, học giỏi</a:t>
            </a:r>
            <a:endParaRPr lang="en-US" sz="4000" b="1" kern="10">
              <a:ln w="18034">
                <a:solidFill>
                  <a:srgbClr val="FF0000"/>
                </a:solidFill>
                <a:miter lim="800000"/>
                <a:headEnd/>
                <a:tailEnd/>
              </a:ln>
              <a:solidFill>
                <a:srgbClr val="0000FF"/>
              </a:solidFill>
              <a:effectLst>
                <a:outerShdw dist="23000" dir="7020039" algn="tl" rotWithShape="0">
                  <a:srgbClr val="00000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</TotalTime>
  <Words>478</Words>
  <Application>Microsoft Office PowerPoint</Application>
  <PresentationFormat>On-screen Show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19</cp:revision>
  <dcterms:created xsi:type="dcterms:W3CDTF">2016-09-25T07:09:33Z</dcterms:created>
  <dcterms:modified xsi:type="dcterms:W3CDTF">2021-08-25T09:23:39Z</dcterms:modified>
</cp:coreProperties>
</file>