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87" r:id="rId2"/>
    <p:sldMasterId id="2147483699" r:id="rId3"/>
  </p:sldMasterIdLst>
  <p:notesMasterIdLst>
    <p:notesMasterId r:id="rId29"/>
  </p:notesMasterIdLst>
  <p:sldIdLst>
    <p:sldId id="317" r:id="rId4"/>
    <p:sldId id="497" r:id="rId5"/>
    <p:sldId id="314" r:id="rId6"/>
    <p:sldId id="273" r:id="rId7"/>
    <p:sldId id="274" r:id="rId8"/>
    <p:sldId id="276" r:id="rId9"/>
    <p:sldId id="498" r:id="rId10"/>
    <p:sldId id="503" r:id="rId11"/>
    <p:sldId id="504" r:id="rId12"/>
    <p:sldId id="277" r:id="rId13"/>
    <p:sldId id="522" r:id="rId14"/>
    <p:sldId id="509" r:id="rId15"/>
    <p:sldId id="512" r:id="rId16"/>
    <p:sldId id="513" r:id="rId17"/>
    <p:sldId id="511" r:id="rId18"/>
    <p:sldId id="505" r:id="rId19"/>
    <p:sldId id="279" r:id="rId20"/>
    <p:sldId id="515" r:id="rId21"/>
    <p:sldId id="514" r:id="rId22"/>
    <p:sldId id="516" r:id="rId23"/>
    <p:sldId id="517" r:id="rId24"/>
    <p:sldId id="280" r:id="rId25"/>
    <p:sldId id="518" r:id="rId26"/>
    <p:sldId id="521" r:id="rId27"/>
    <p:sldId id="519" r:id="rId28"/>
  </p:sldIdLst>
  <p:sldSz cx="12192000" cy="6858000"/>
  <p:notesSz cx="6858000" cy="9144000"/>
  <p:embeddedFontLst>
    <p:embeddedFont>
      <p:font typeface="DengXian" panose="02010600030101010101" pitchFamily="2" charset="-122"/>
      <p:regular r:id="rId30"/>
      <p:bold r:id="rId31"/>
    </p:embeddedFont>
    <p:embeddedFont>
      <p:font typeface="A2.Jovis-Doanvandai-San" panose="020B0604020202020204" charset="0"/>
      <p:regular r:id="rId32"/>
    </p:embeddedFont>
    <p:embeddedFont>
      <p:font typeface="A3.Jovis-BebasNeueBold-San" panose="020B0604020202020204" charset="0"/>
      <p:bold r:id="rId33"/>
    </p:embeddedFont>
    <p:embeddedFont>
      <p:font typeface="Calibri" panose="020F0502020204030204" pitchFamily="34" charset="0"/>
      <p:regular r:id="rId34"/>
      <p:bold r:id="rId35"/>
      <p:italic r:id="rId36"/>
      <p:boldItalic r:id="rId37"/>
    </p:embeddedFont>
    <p:embeddedFont>
      <p:font typeface="Nunito"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C0DA"/>
    <a:srgbClr val="FCFC8E"/>
    <a:srgbClr val="CCFFFF"/>
    <a:srgbClr val="0E5E1D"/>
    <a:srgbClr val="1D2C12"/>
    <a:srgbClr val="9A470E"/>
    <a:srgbClr val="9F11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96" autoAdjust="0"/>
    <p:restoredTop sz="94660"/>
  </p:normalViewPr>
  <p:slideViewPr>
    <p:cSldViewPr snapToGrid="0">
      <p:cViewPr varScale="1">
        <p:scale>
          <a:sx n="55" d="100"/>
          <a:sy n="55" d="100"/>
        </p:scale>
        <p:origin x="68"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03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6433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35826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1724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pPr marL="171450" indent="-171450">
              <a:buFontTx/>
              <a:buChar char="-"/>
            </a:pPr>
            <a:endParaRPr lang="zh-CN" altLang="en-US" dirty="0"/>
          </a:p>
        </p:txBody>
      </p:sp>
    </p:spTree>
    <p:extLst>
      <p:ext uri="{BB962C8B-B14F-4D97-AF65-F5344CB8AC3E}">
        <p14:creationId xmlns:p14="http://schemas.microsoft.com/office/powerpoint/2010/main" val="995333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pPr marL="171450" indent="-171450">
              <a:buFontTx/>
              <a:buChar char="-"/>
            </a:pPr>
            <a:endParaRPr lang="zh-CN" altLang="en-US" dirty="0"/>
          </a:p>
        </p:txBody>
      </p:sp>
    </p:spTree>
    <p:extLst>
      <p:ext uri="{BB962C8B-B14F-4D97-AF65-F5344CB8AC3E}">
        <p14:creationId xmlns:p14="http://schemas.microsoft.com/office/powerpoint/2010/main" val="250898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endParaRPr lang="en-US" dirty="0"/>
          </a:p>
        </p:txBody>
      </p:sp>
    </p:spTree>
    <p:extLst>
      <p:ext uri="{BB962C8B-B14F-4D97-AF65-F5344CB8AC3E}">
        <p14:creationId xmlns:p14="http://schemas.microsoft.com/office/powerpoint/2010/main" val="2433063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3869266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643954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116963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a:p>
        </p:txBody>
      </p:sp>
    </p:spTree>
    <p:extLst>
      <p:ext uri="{BB962C8B-B14F-4D97-AF65-F5344CB8AC3E}">
        <p14:creationId xmlns:p14="http://schemas.microsoft.com/office/powerpoint/2010/main" val="104655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a:t>
            </a:r>
            <a:r>
              <a:rPr lang="en-US" baseline="0" dirty="0" err="1"/>
              <a:t>các</a:t>
            </a:r>
            <a:r>
              <a:rPr lang="en-US" baseline="0" dirty="0"/>
              <a:t> con </a:t>
            </a:r>
            <a:r>
              <a:rPr lang="en-US" baseline="0" dirty="0" err="1"/>
              <a:t>vật</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Châu</a:t>
            </a:r>
            <a:r>
              <a:rPr lang="en-US" baseline="0" dirty="0"/>
              <a:t> </a:t>
            </a:r>
            <a:r>
              <a:rPr lang="en-US" baseline="0" dirty="0" err="1"/>
              <a:t>chấu</a:t>
            </a:r>
            <a:r>
              <a:rPr lang="en-US" baseline="0" dirty="0"/>
              <a:t> : </a:t>
            </a:r>
            <a:r>
              <a:rPr lang="en-US" baseline="0" dirty="0" err="1"/>
              <a:t>bài</a:t>
            </a:r>
            <a:r>
              <a:rPr lang="en-US" baseline="0" dirty="0"/>
              <a:t> </a:t>
            </a:r>
            <a:r>
              <a:rPr lang="en-US" baseline="0" dirty="0" err="1"/>
              <a:t>tập</a:t>
            </a:r>
            <a:r>
              <a:rPr lang="en-US" baseline="0" dirty="0"/>
              <a:t> 1, </a:t>
            </a:r>
            <a:r>
              <a:rPr lang="en-US" baseline="0" dirty="0" err="1"/>
              <a:t>chuồn</a:t>
            </a:r>
            <a:r>
              <a:rPr lang="en-US" baseline="0" dirty="0"/>
              <a:t> </a:t>
            </a:r>
            <a:r>
              <a:rPr lang="en-US" baseline="0" dirty="0" err="1"/>
              <a:t>chuồn</a:t>
            </a:r>
            <a:r>
              <a:rPr lang="en-US" baseline="0" dirty="0"/>
              <a:t>: </a:t>
            </a:r>
            <a:r>
              <a:rPr lang="en-US" baseline="0" dirty="0" err="1"/>
              <a:t>bài</a:t>
            </a:r>
            <a:r>
              <a:rPr lang="en-US" baseline="0" dirty="0"/>
              <a:t> </a:t>
            </a:r>
            <a:r>
              <a:rPr lang="en-US" baseline="0" dirty="0" err="1"/>
              <a:t>tập</a:t>
            </a:r>
            <a:r>
              <a:rPr lang="en-US" baseline="0" dirty="0"/>
              <a:t> 2, </a:t>
            </a:r>
            <a:r>
              <a:rPr lang="en-US" baseline="0" dirty="0" err="1"/>
              <a:t>bọ</a:t>
            </a:r>
            <a:r>
              <a:rPr lang="en-US" baseline="0" dirty="0"/>
              <a:t>: </a:t>
            </a:r>
            <a:r>
              <a:rPr lang="en-US" baseline="0" dirty="0" err="1"/>
              <a:t>bài</a:t>
            </a:r>
            <a:r>
              <a:rPr lang="en-US" baseline="0" dirty="0"/>
              <a:t> </a:t>
            </a:r>
            <a:r>
              <a:rPr lang="en-US" baseline="0" dirty="0" err="1"/>
              <a:t>tập</a:t>
            </a:r>
            <a:r>
              <a:rPr lang="en-US" baseline="0" dirty="0"/>
              <a:t> 3, </a:t>
            </a:r>
            <a:r>
              <a:rPr lang="en-US" baseline="0" dirty="0" err="1"/>
              <a:t>dế</a:t>
            </a:r>
            <a:r>
              <a:rPr lang="en-US" baseline="0" dirty="0"/>
              <a:t> </a:t>
            </a:r>
            <a:r>
              <a:rPr lang="en-US" baseline="0" dirty="0" err="1"/>
              <a:t>trũi</a:t>
            </a:r>
            <a:r>
              <a:rPr lang="en-US" baseline="0" dirty="0"/>
              <a:t>: </a:t>
            </a:r>
            <a:r>
              <a:rPr lang="en-US" baseline="0" dirty="0" err="1"/>
              <a:t>bài</a:t>
            </a:r>
            <a:r>
              <a:rPr lang="en-US" baseline="0" dirty="0"/>
              <a:t> </a:t>
            </a:r>
            <a:r>
              <a:rPr lang="en-US" baseline="0" dirty="0" err="1"/>
              <a:t>tập</a:t>
            </a:r>
            <a:r>
              <a:rPr lang="en-US" baseline="0" dirty="0"/>
              <a:t> 4)</a:t>
            </a:r>
          </a:p>
          <a:p>
            <a:pPr marL="228600" indent="-228600">
              <a:buAutoNum type="arabicPeriod"/>
            </a:pP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quay </a:t>
            </a:r>
            <a:r>
              <a:rPr lang="en-US" baseline="0" dirty="0" err="1"/>
              <a:t>về</a:t>
            </a:r>
            <a:r>
              <a:rPr lang="en-US" baseline="0" dirty="0"/>
              <a:t>. </a:t>
            </a:r>
          </a:p>
          <a:p>
            <a:pPr marL="228600" indent="-228600">
              <a:buAutoNum type="arabicPeriod"/>
            </a:pPr>
            <a:r>
              <a:rPr lang="en-US" baseline="0" dirty="0"/>
              <a:t>Click </a:t>
            </a:r>
            <a:r>
              <a:rPr lang="en-US" baseline="0" dirty="0" err="1"/>
              <a:t>vào</a:t>
            </a:r>
            <a:r>
              <a:rPr lang="en-US" baseline="0" dirty="0"/>
              <a:t> </a:t>
            </a:r>
            <a:r>
              <a:rPr lang="en-US" baseline="0" dirty="0" err="1"/>
              <a:t>chỗ</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lời</a:t>
            </a:r>
            <a:r>
              <a:rPr lang="en-US" baseline="0" dirty="0"/>
              <a:t> </a:t>
            </a:r>
            <a:r>
              <a:rPr lang="en-US" baseline="0" dirty="0" err="1"/>
              <a:t>nói</a:t>
            </a:r>
            <a:r>
              <a:rPr lang="en-US" baseline="0" dirty="0"/>
              <a:t> </a:t>
            </a:r>
            <a:r>
              <a:rPr lang="en-US" baseline="0" dirty="0" err="1"/>
              <a:t>của</a:t>
            </a:r>
            <a:r>
              <a:rPr lang="en-US" baseline="0" dirty="0"/>
              <a:t> </a:t>
            </a:r>
            <a:r>
              <a:rPr lang="en-US" baseline="0" dirty="0" err="1"/>
              <a:t>Mèn</a:t>
            </a:r>
            <a:r>
              <a:rPr lang="en-US" baseline="0" dirty="0"/>
              <a:t> </a:t>
            </a:r>
            <a:r>
              <a:rPr lang="en-US" baseline="0" dirty="0" err="1"/>
              <a:t>sau</a:t>
            </a:r>
            <a:r>
              <a:rPr lang="en-US" baseline="0" dirty="0"/>
              <a:t> </a:t>
            </a:r>
            <a:r>
              <a:rPr lang="en-US" baseline="0" dirty="0" err="1"/>
              <a:t>khi</a:t>
            </a:r>
            <a:r>
              <a:rPr lang="en-US" baseline="0" dirty="0"/>
              <a:t> </a:t>
            </a:r>
            <a:r>
              <a:rPr lang="en-US" baseline="0" dirty="0" err="1"/>
              <a:t>đã</a:t>
            </a:r>
            <a:r>
              <a:rPr lang="en-US" baseline="0" dirty="0"/>
              <a:t> </a:t>
            </a:r>
            <a:r>
              <a:rPr lang="en-US" baseline="0" dirty="0" err="1"/>
              <a:t>làm</a:t>
            </a:r>
            <a:r>
              <a:rPr lang="en-US" baseline="0" dirty="0"/>
              <a:t> </a:t>
            </a:r>
            <a:r>
              <a:rPr lang="en-US" baseline="0" dirty="0" err="1"/>
              <a:t>xong</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a:t>
            </a:r>
          </a:p>
          <a:p>
            <a:pPr marL="228600" indent="-228600">
              <a:buAutoNum type="arabicPeriod"/>
            </a:pPr>
            <a:r>
              <a:rPr lang="en-US" baseline="0" dirty="0" err="1"/>
              <a:t>Tại</a:t>
            </a:r>
            <a:r>
              <a:rPr lang="en-US" baseline="0" dirty="0"/>
              <a:t> slide </a:t>
            </a:r>
            <a:r>
              <a:rPr lang="en-US" baseline="0" dirty="0" err="1"/>
              <a:t>này</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a:t>
            </a:r>
            <a:r>
              <a:rPr lang="en-US" baseline="0" dirty="0" err="1"/>
              <a:t>đi</a:t>
            </a:r>
            <a:r>
              <a:rPr lang="en-US" baseline="0" dirty="0"/>
              <a:t> </a:t>
            </a:r>
            <a:r>
              <a:rPr lang="en-US" baseline="0" dirty="0" err="1"/>
              <a:t>tới</a:t>
            </a:r>
            <a:r>
              <a:rPr lang="en-US" baseline="0" dirty="0"/>
              <a:t> slide </a:t>
            </a:r>
            <a:r>
              <a:rPr lang="en-US" baseline="0" dirty="0" err="1"/>
              <a:t>đối</a:t>
            </a:r>
            <a:r>
              <a:rPr lang="en-US" baseline="0" dirty="0"/>
              <a:t> </a:t>
            </a:r>
            <a:r>
              <a:rPr lang="en-US" baseline="0" dirty="0" err="1"/>
              <a:t>chiếu</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bài</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65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Click </a:t>
            </a:r>
            <a:r>
              <a:rPr lang="en-US" baseline="0" dirty="0" err="1"/>
              <a:t>vào</a:t>
            </a:r>
            <a:r>
              <a:rPr lang="en-US" baseline="0" dirty="0"/>
              <a:t> </a:t>
            </a:r>
            <a:r>
              <a:rPr lang="en-US" baseline="0" dirty="0" err="1"/>
              <a:t>các</a:t>
            </a:r>
            <a:r>
              <a:rPr lang="en-US" baseline="0" dirty="0"/>
              <a:t> </a:t>
            </a:r>
            <a:r>
              <a:rPr lang="en-US" baseline="0" dirty="0" err="1"/>
              <a:t>từ</a:t>
            </a:r>
            <a:r>
              <a:rPr lang="en-US" baseline="0" dirty="0"/>
              <a:t> </a:t>
            </a:r>
            <a:r>
              <a:rPr lang="en-US" baseline="0" dirty="0" err="1"/>
              <a:t>để</a:t>
            </a:r>
            <a:r>
              <a:rPr lang="en-US" baseline="0" dirty="0"/>
              <a:t> </a:t>
            </a:r>
            <a:r>
              <a:rPr lang="en-US" baseline="0" dirty="0" err="1"/>
              <a:t>từ</a:t>
            </a:r>
            <a:r>
              <a:rPr lang="en-US" baseline="0" dirty="0"/>
              <a:t> bay </a:t>
            </a:r>
            <a:r>
              <a:rPr lang="en-US" baseline="0" dirty="0" err="1"/>
              <a:t>về</a:t>
            </a:r>
            <a:r>
              <a:rPr lang="en-US" baseline="0" dirty="0"/>
              <a:t> </a:t>
            </a:r>
            <a:r>
              <a:rPr lang="en-US" baseline="0" dirty="0" err="1"/>
              <a:t>đúng</a:t>
            </a:r>
            <a:r>
              <a:rPr lang="en-US" baseline="0" dirty="0"/>
              <a:t> </a:t>
            </a:r>
            <a:r>
              <a:rPr lang="en-US" baseline="0" dirty="0" err="1"/>
              <a:t>cột</a:t>
            </a:r>
            <a:r>
              <a:rPr lang="en-US" baseline="0" dirty="0"/>
              <a:t>.</a:t>
            </a:r>
          </a:p>
          <a:p>
            <a:r>
              <a:rPr lang="en-US" baseline="0" dirty="0" err="1"/>
              <a:t>Yêu</a:t>
            </a:r>
            <a:r>
              <a:rPr lang="en-US" baseline="0" dirty="0"/>
              <a:t> </a:t>
            </a:r>
            <a:r>
              <a:rPr lang="en-US" baseline="0" dirty="0" err="1"/>
              <a:t>cầu</a:t>
            </a:r>
            <a:r>
              <a:rPr lang="en-US" baseline="0" dirty="0"/>
              <a:t> Hs </a:t>
            </a:r>
            <a:r>
              <a:rPr lang="en-US" baseline="0" dirty="0" err="1"/>
              <a:t>tự</a:t>
            </a:r>
            <a:r>
              <a:rPr lang="en-US" baseline="0" dirty="0"/>
              <a:t> </a:t>
            </a:r>
            <a:r>
              <a:rPr lang="en-US" baseline="0" dirty="0" err="1"/>
              <a:t>tìm</a:t>
            </a:r>
            <a:r>
              <a:rPr lang="en-US" baseline="0" dirty="0"/>
              <a:t> </a:t>
            </a:r>
            <a:r>
              <a:rPr lang="en-US" baseline="0" dirty="0" err="1"/>
              <a:t>thêm</a:t>
            </a:r>
            <a:r>
              <a:rPr lang="en-US" baseline="0" dirty="0"/>
              <a:t> </a:t>
            </a:r>
            <a:r>
              <a:rPr lang="en-US" baseline="0" dirty="0" err="1"/>
              <a:t>ví</a:t>
            </a:r>
            <a:r>
              <a:rPr lang="en-US" baseline="0" dirty="0"/>
              <a:t> </a:t>
            </a:r>
            <a:r>
              <a:rPr lang="en-US" baseline="0" dirty="0" err="1"/>
              <a:t>dụ</a:t>
            </a:r>
            <a:r>
              <a:rPr lang="en-US" baseline="0" dirty="0"/>
              <a:t> </a:t>
            </a:r>
            <a:r>
              <a:rPr lang="en-US" baseline="0" dirty="0" err="1"/>
              <a:t>minh</a:t>
            </a:r>
            <a:r>
              <a:rPr lang="en-US" baseline="0" dirty="0"/>
              <a:t> </a:t>
            </a:r>
            <a:r>
              <a:rPr lang="en-US" baseline="0" dirty="0" err="1"/>
              <a:t>họa</a:t>
            </a:r>
            <a:r>
              <a:rPr lang="en-US" baseline="0" dirty="0"/>
              <a:t> </a:t>
            </a:r>
            <a:r>
              <a:rPr lang="en-US" baseline="0" dirty="0" err="1"/>
              <a:t>cho</a:t>
            </a:r>
            <a:r>
              <a:rPr lang="en-US" baseline="0" dirty="0"/>
              <a:t> </a:t>
            </a:r>
            <a:r>
              <a:rPr lang="en-US" baseline="0" dirty="0" err="1"/>
              <a:t>các</a:t>
            </a:r>
            <a:r>
              <a:rPr lang="en-US" baseline="0" dirty="0"/>
              <a:t> </a:t>
            </a:r>
            <a:r>
              <a:rPr lang="en-US" baseline="0" dirty="0" err="1"/>
              <a:t>kiểu</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từ</a:t>
            </a:r>
            <a:r>
              <a:rPr lang="en-US" baseline="0" dirty="0"/>
              <a:t> </a:t>
            </a:r>
            <a:r>
              <a:rPr lang="en-US" baseline="0" dirty="0" err="1"/>
              <a:t>trong</a:t>
            </a:r>
            <a:r>
              <a:rPr lang="en-US" baseline="0" dirty="0"/>
              <a:t> </a:t>
            </a:r>
            <a:r>
              <a:rPr lang="en-US" baseline="0" dirty="0" err="1"/>
              <a:t>bảng</a:t>
            </a:r>
            <a:r>
              <a:rPr lang="en-US" baseline="0" dirty="0"/>
              <a:t> </a:t>
            </a:r>
            <a:r>
              <a:rPr lang="en-US" baseline="0" dirty="0" err="1"/>
              <a:t>phân</a:t>
            </a:r>
            <a:r>
              <a:rPr lang="en-US" baseline="0" dirty="0"/>
              <a:t> </a:t>
            </a:r>
            <a:r>
              <a:rPr lang="en-US" baseline="0" dirty="0" err="1"/>
              <a:t>loại</a:t>
            </a:r>
            <a:r>
              <a:rPr lang="en-US" baseline="0" dirty="0"/>
              <a:t> </a:t>
            </a:r>
            <a:r>
              <a:rPr lang="en-US" baseline="0" dirty="0" err="1"/>
              <a:t>vừa</a:t>
            </a:r>
            <a:r>
              <a:rPr lang="en-US" baseline="0" dirty="0"/>
              <a:t> </a:t>
            </a:r>
            <a:r>
              <a:rPr lang="en-US" baseline="0" dirty="0" err="1"/>
              <a:t>lập</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4645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p:txBody>
      </p:sp>
    </p:spTree>
    <p:extLst>
      <p:ext uri="{BB962C8B-B14F-4D97-AF65-F5344CB8AC3E}">
        <p14:creationId xmlns:p14="http://schemas.microsoft.com/office/powerpoint/2010/main" val="199154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386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258436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4198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24-Dec-21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641558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24-Dec-21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07065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24-Dec-21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550078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4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2021/12/24</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3748258333"/>
      </p:ext>
    </p:extLst>
  </p:cSld>
  <p:clrMapOvr>
    <a:masterClrMapping/>
  </p:clrMapOvr>
  <p:transition spd="slow" advClick="0"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2021/12/24</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174675882"/>
      </p:ext>
    </p:extLst>
  </p:cSld>
  <p:clrMapOvr>
    <a:masterClrMapping/>
  </p:clrMapOvr>
  <p:transition spd="slow" advClick="0"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2021/12/24</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545449568"/>
      </p:ext>
    </p:extLst>
  </p:cSld>
  <p:clrMapOvr>
    <a:masterClrMapping/>
  </p:clrMapOvr>
  <p:transition spd="slow" advClick="0"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2021/12/24</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2409029201"/>
      </p:ext>
    </p:extLst>
  </p:cSld>
  <p:clrMapOvr>
    <a:masterClrMapping/>
  </p:clrMapOvr>
  <p:transition spd="slow" advClick="0"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2021/12/24</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2605103307"/>
      </p:ext>
    </p:extLst>
  </p:cSld>
  <p:clrMapOvr>
    <a:masterClrMapping/>
  </p:clrMapOvr>
  <p:transition spd="slow" advClick="0"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2021/12/24</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2578300916"/>
      </p:ext>
    </p:extLst>
  </p:cSld>
  <p:clrMapOvr>
    <a:masterClrMapping/>
  </p:clrMapOvr>
  <p:transition spd="slow" advClick="0"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2021/12/24</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080170336"/>
      </p:ext>
    </p:extLst>
  </p:cSld>
  <p:clrMapOvr>
    <a:masterClrMapping/>
  </p:clrMapOvr>
  <p:transition spd="slow" advClick="0"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24-Dec-21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399280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2021/12/24</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240117218"/>
      </p:ext>
    </p:extLst>
  </p:cSld>
  <p:clrMapOvr>
    <a:masterClrMapping/>
  </p:clrMapOvr>
  <p:transition spd="slow" advClick="0"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2021/12/24</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2763457090"/>
      </p:ext>
    </p:extLst>
  </p:cSld>
  <p:clrMapOvr>
    <a:masterClrMapping/>
  </p:clrMapOvr>
  <p:transition spd="slow" advClick="0"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2021/12/24</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839259731"/>
      </p:ext>
    </p:extLst>
  </p:cSld>
  <p:clrMapOvr>
    <a:masterClrMapping/>
  </p:clrMapOvr>
  <p:transition spd="slow" advClick="0"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2021/12/24</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3021939799"/>
      </p:ext>
    </p:extLst>
  </p:cSld>
  <p:clrMapOvr>
    <a:masterClrMapping/>
  </p:clrMapOvr>
  <p:transition spd="slow" advClick="0"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Google Shape;60;p3"/>
          <p:cNvSpPr txBox="1">
            <a:spLocks noGrp="1"/>
          </p:cNvSpPr>
          <p:nvPr>
            <p:ph type="title"/>
          </p:nvPr>
        </p:nvSpPr>
        <p:spPr>
          <a:xfrm>
            <a:off x="2387600" y="3236100"/>
            <a:ext cx="7416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1" name="Google Shape;61;p3"/>
          <p:cNvSpPr txBox="1">
            <a:spLocks noGrp="1"/>
          </p:cNvSpPr>
          <p:nvPr>
            <p:ph type="subTitle" idx="1"/>
          </p:nvPr>
        </p:nvSpPr>
        <p:spPr>
          <a:xfrm>
            <a:off x="3873503" y="4561700"/>
            <a:ext cx="4445200" cy="8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 name="Google Shape;62;p3"/>
          <p:cNvSpPr txBox="1">
            <a:spLocks noGrp="1"/>
          </p:cNvSpPr>
          <p:nvPr>
            <p:ph type="title" idx="2" hasCustomPrompt="1"/>
          </p:nvPr>
        </p:nvSpPr>
        <p:spPr>
          <a:xfrm>
            <a:off x="5256937" y="1638665"/>
            <a:ext cx="1702800" cy="98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63" name="Google Shape;63;p3"/>
          <p:cNvSpPr/>
          <p:nvPr/>
        </p:nvSpPr>
        <p:spPr>
          <a:xfrm flipH="1">
            <a:off x="9742893" y="4914647"/>
            <a:ext cx="5028825" cy="213691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 name="Google Shape;64;p3"/>
          <p:cNvSpPr/>
          <p:nvPr/>
        </p:nvSpPr>
        <p:spPr>
          <a:xfrm rot="10800000" flipH="1">
            <a:off x="-2329011" y="-196854"/>
            <a:ext cx="5028825" cy="213691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 name="Google Shape;65;p3"/>
          <p:cNvGrpSpPr/>
          <p:nvPr/>
        </p:nvGrpSpPr>
        <p:grpSpPr>
          <a:xfrm rot="10285502" flipH="1">
            <a:off x="-215345" y="-5264"/>
            <a:ext cx="2351148" cy="1602488"/>
            <a:chOff x="1176669" y="3655136"/>
            <a:chExt cx="1763400" cy="1201893"/>
          </a:xfrm>
        </p:grpSpPr>
        <p:sp>
          <p:nvSpPr>
            <p:cNvPr id="66" name="Google Shape;66;p3"/>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3"/>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3"/>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69" name="Google Shape;69;p3"/>
            <p:cNvGrpSpPr/>
            <p:nvPr/>
          </p:nvGrpSpPr>
          <p:grpSpPr>
            <a:xfrm>
              <a:off x="1176669" y="3655136"/>
              <a:ext cx="1763400" cy="1201893"/>
              <a:chOff x="1176669" y="3655136"/>
              <a:chExt cx="1763400" cy="1201893"/>
            </a:xfrm>
          </p:grpSpPr>
          <p:sp>
            <p:nvSpPr>
              <p:cNvPr id="70" name="Google Shape;70;p3"/>
              <p:cNvSpPr/>
              <p:nvPr/>
            </p:nvSpPr>
            <p:spPr>
              <a:xfrm>
                <a:off x="2486451" y="4754596"/>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3"/>
              <p:cNvSpPr/>
              <p:nvPr/>
            </p:nvSpPr>
            <p:spPr>
              <a:xfrm>
                <a:off x="2337779" y="4837573"/>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3"/>
              <p:cNvSpPr/>
              <p:nvPr/>
            </p:nvSpPr>
            <p:spPr>
              <a:xfrm>
                <a:off x="1176669" y="36974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3"/>
              <p:cNvSpPr/>
              <p:nvPr/>
            </p:nvSpPr>
            <p:spPr>
              <a:xfrm>
                <a:off x="1225126" y="36796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3"/>
              <p:cNvSpPr/>
              <p:nvPr/>
            </p:nvSpPr>
            <p:spPr>
              <a:xfrm>
                <a:off x="1183401" y="36551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3"/>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3"/>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 name="Google Shape;77;p3"/>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 name="Google Shape;78;p3"/>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 name="Google Shape;79;p3"/>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3"/>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3"/>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3"/>
              <p:cNvSpPr/>
              <p:nvPr/>
            </p:nvSpPr>
            <p:spPr>
              <a:xfrm>
                <a:off x="2365785" y="4608095"/>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3"/>
              <p:cNvSpPr/>
              <p:nvPr/>
            </p:nvSpPr>
            <p:spPr>
              <a:xfrm>
                <a:off x="2343706" y="4576288"/>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3"/>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3"/>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3"/>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87" name="Google Shape;87;p3"/>
          <p:cNvGrpSpPr/>
          <p:nvPr/>
        </p:nvGrpSpPr>
        <p:grpSpPr>
          <a:xfrm rot="10285502" flipH="1">
            <a:off x="9979725" y="5819509"/>
            <a:ext cx="2258177" cy="962473"/>
            <a:chOff x="1246399" y="4061320"/>
            <a:chExt cx="1693670" cy="721871"/>
          </a:xfrm>
        </p:grpSpPr>
        <p:sp>
          <p:nvSpPr>
            <p:cNvPr id="88" name="Google Shape;88;p3"/>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3"/>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3"/>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91" name="Google Shape;91;p3"/>
            <p:cNvGrpSpPr/>
            <p:nvPr/>
          </p:nvGrpSpPr>
          <p:grpSpPr>
            <a:xfrm>
              <a:off x="1314809" y="4061320"/>
              <a:ext cx="1625260" cy="721871"/>
              <a:chOff x="1314809" y="4061320"/>
              <a:chExt cx="1625260" cy="721871"/>
            </a:xfrm>
          </p:grpSpPr>
          <p:sp>
            <p:nvSpPr>
              <p:cNvPr id="92" name="Google Shape;92;p3"/>
              <p:cNvSpPr/>
              <p:nvPr/>
            </p:nvSpPr>
            <p:spPr>
              <a:xfrm>
                <a:off x="2527715" y="4517184"/>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3"/>
              <p:cNvSpPr/>
              <p:nvPr/>
            </p:nvSpPr>
            <p:spPr>
              <a:xfrm>
                <a:off x="2344957" y="4374112"/>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3"/>
              <p:cNvSpPr/>
              <p:nvPr/>
            </p:nvSpPr>
            <p:spPr>
              <a:xfrm>
                <a:off x="1945713" y="4197971"/>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3"/>
              <p:cNvSpPr/>
              <p:nvPr/>
            </p:nvSpPr>
            <p:spPr>
              <a:xfrm>
                <a:off x="1994170" y="4180190"/>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3"/>
              <p:cNvSpPr/>
              <p:nvPr/>
            </p:nvSpPr>
            <p:spPr>
              <a:xfrm>
                <a:off x="1952445" y="4155678"/>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3"/>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3"/>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 name="Google Shape;99;p3"/>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 name="Google Shape;100;p3"/>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3"/>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3"/>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3"/>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3"/>
              <p:cNvSpPr/>
              <p:nvPr/>
            </p:nvSpPr>
            <p:spPr>
              <a:xfrm>
                <a:off x="2395687" y="4295334"/>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3"/>
              <p:cNvSpPr/>
              <p:nvPr/>
            </p:nvSpPr>
            <p:spPr>
              <a:xfrm>
                <a:off x="2373608" y="4263527"/>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3"/>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3"/>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3"/>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3237939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24-Dec-21</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7129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24-Dec-21</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5657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24-Dec-21</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14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24-Dec-21</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78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24-Dec-21</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223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24-Dec-21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109515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58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2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24-Dec-21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1625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24-Dec-21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83802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
        <p:cNvGrpSpPr/>
        <p:nvPr/>
      </p:nvGrpSpPr>
      <p:grpSpPr>
        <a:xfrm>
          <a:off x="0" y="0"/>
          <a:ext cx="0" cy="0"/>
          <a:chOff x="0" y="0"/>
          <a:chExt cx="0" cy="0"/>
        </a:xfrm>
      </p:grpSpPr>
      <p:sp>
        <p:nvSpPr>
          <p:cNvPr id="121" name="Google Shape;121;p26"/>
          <p:cNvSpPr txBox="1">
            <a:spLocks noGrp="1"/>
          </p:cNvSpPr>
          <p:nvPr>
            <p:ph type="ctrTitle"/>
          </p:nvPr>
        </p:nvSpPr>
        <p:spPr>
          <a:xfrm flipH="1">
            <a:off x="6656467" y="913373"/>
            <a:ext cx="4577200" cy="168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000">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2" name="Google Shape;122;p26"/>
          <p:cNvSpPr txBox="1">
            <a:spLocks noGrp="1"/>
          </p:cNvSpPr>
          <p:nvPr>
            <p:ph type="subTitle" idx="1"/>
          </p:nvPr>
        </p:nvSpPr>
        <p:spPr>
          <a:xfrm flipH="1">
            <a:off x="7762812" y="3017200"/>
            <a:ext cx="3485200" cy="1478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875492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with numbers">
  <p:cSld name="Title and three columns with numbers">
    <p:spTree>
      <p:nvGrpSpPr>
        <p:cNvPr id="1" name="Shape 14"/>
        <p:cNvGrpSpPr/>
        <p:nvPr/>
      </p:nvGrpSpPr>
      <p:grpSpPr>
        <a:xfrm>
          <a:off x="0" y="0"/>
          <a:ext cx="0" cy="0"/>
          <a:chOff x="0" y="0"/>
          <a:chExt cx="0" cy="0"/>
        </a:xfrm>
      </p:grpSpPr>
      <p:sp>
        <p:nvSpPr>
          <p:cNvPr id="24" name="Google Shape;24;p17"/>
          <p:cNvSpPr txBox="1">
            <a:spLocks noGrp="1"/>
          </p:cNvSpPr>
          <p:nvPr>
            <p:ph type="body" idx="1"/>
          </p:nvPr>
        </p:nvSpPr>
        <p:spPr>
          <a:xfrm>
            <a:off x="8071400" y="5146801"/>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5" name="Google Shape;25;p17"/>
          <p:cNvSpPr txBox="1">
            <a:spLocks noGrp="1"/>
          </p:cNvSpPr>
          <p:nvPr>
            <p:ph type="subTitle" idx="2"/>
          </p:nvPr>
        </p:nvSpPr>
        <p:spPr>
          <a:xfrm>
            <a:off x="4948400"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6" name="Google Shape;26;p17"/>
          <p:cNvSpPr txBox="1">
            <a:spLocks noGrp="1"/>
          </p:cNvSpPr>
          <p:nvPr>
            <p:ph type="body" idx="3"/>
          </p:nvPr>
        </p:nvSpPr>
        <p:spPr>
          <a:xfrm>
            <a:off x="4694800"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7" name="Google Shape;27;p17"/>
          <p:cNvSpPr txBox="1">
            <a:spLocks noGrp="1"/>
          </p:cNvSpPr>
          <p:nvPr>
            <p:ph type="subTitle" idx="4"/>
          </p:nvPr>
        </p:nvSpPr>
        <p:spPr>
          <a:xfrm>
            <a:off x="8324996"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8" name="Google Shape;28;p17"/>
          <p:cNvSpPr txBox="1">
            <a:spLocks noGrp="1"/>
          </p:cNvSpPr>
          <p:nvPr>
            <p:ph type="title"/>
          </p:nvPr>
        </p:nvSpPr>
        <p:spPr>
          <a:xfrm>
            <a:off x="1927067"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29" name="Google Shape;29;p17"/>
          <p:cNvSpPr txBox="1">
            <a:spLocks noGrp="1"/>
          </p:cNvSpPr>
          <p:nvPr>
            <p:ph type="title" idx="5"/>
          </p:nvPr>
        </p:nvSpPr>
        <p:spPr>
          <a:xfrm>
            <a:off x="5204000"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0" name="Google Shape;30;p17"/>
          <p:cNvSpPr txBox="1">
            <a:spLocks noGrp="1"/>
          </p:cNvSpPr>
          <p:nvPr>
            <p:ph type="title" idx="6"/>
          </p:nvPr>
        </p:nvSpPr>
        <p:spPr>
          <a:xfrm>
            <a:off x="8580596"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7" name="Google Shape;37;p17"/>
          <p:cNvSpPr txBox="1">
            <a:spLocks noGrp="1"/>
          </p:cNvSpPr>
          <p:nvPr>
            <p:ph type="subTitle" idx="7"/>
          </p:nvPr>
        </p:nvSpPr>
        <p:spPr>
          <a:xfrm>
            <a:off x="1671467"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38" name="Google Shape;38;p17"/>
          <p:cNvSpPr txBox="1">
            <a:spLocks noGrp="1"/>
          </p:cNvSpPr>
          <p:nvPr>
            <p:ph type="body" idx="8"/>
          </p:nvPr>
        </p:nvSpPr>
        <p:spPr>
          <a:xfrm>
            <a:off x="1417867"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39" name="Google Shape;39;p17"/>
          <p:cNvSpPr txBox="1">
            <a:spLocks noGrp="1"/>
          </p:cNvSpPr>
          <p:nvPr>
            <p:ph type="title" idx="9"/>
          </p:nvPr>
        </p:nvSpPr>
        <p:spPr>
          <a:xfrm>
            <a:off x="960000" y="707136"/>
            <a:ext cx="10091600" cy="11216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3300"/>
              <a:buNone/>
              <a:defRPr sz="3467"/>
            </a:lvl1pPr>
            <a:lvl2pPr lvl="1" algn="ctr">
              <a:lnSpc>
                <a:spcPct val="100000"/>
              </a:lnSpc>
              <a:spcBef>
                <a:spcPts val="0"/>
              </a:spcBef>
              <a:spcAft>
                <a:spcPts val="0"/>
              </a:spcAft>
              <a:buSzPts val="2800"/>
              <a:buNone/>
              <a:defRPr>
                <a:latin typeface="Nunito"/>
                <a:ea typeface="Nunito"/>
                <a:cs typeface="Nunito"/>
                <a:sym typeface="Nunito"/>
              </a:defRPr>
            </a:lvl2pPr>
            <a:lvl3pPr lvl="2" algn="ctr">
              <a:lnSpc>
                <a:spcPct val="100000"/>
              </a:lnSpc>
              <a:spcBef>
                <a:spcPts val="0"/>
              </a:spcBef>
              <a:spcAft>
                <a:spcPts val="0"/>
              </a:spcAft>
              <a:buSzPts val="2800"/>
              <a:buNone/>
              <a:defRPr>
                <a:latin typeface="Nunito"/>
                <a:ea typeface="Nunito"/>
                <a:cs typeface="Nunito"/>
                <a:sym typeface="Nunito"/>
              </a:defRPr>
            </a:lvl3pPr>
            <a:lvl4pPr lvl="3" algn="ctr">
              <a:lnSpc>
                <a:spcPct val="100000"/>
              </a:lnSpc>
              <a:spcBef>
                <a:spcPts val="0"/>
              </a:spcBef>
              <a:spcAft>
                <a:spcPts val="0"/>
              </a:spcAft>
              <a:buSzPts val="2800"/>
              <a:buNone/>
              <a:defRPr>
                <a:latin typeface="Nunito"/>
                <a:ea typeface="Nunito"/>
                <a:cs typeface="Nunito"/>
                <a:sym typeface="Nunito"/>
              </a:defRPr>
            </a:lvl4pPr>
            <a:lvl5pPr lvl="4" algn="ctr">
              <a:lnSpc>
                <a:spcPct val="100000"/>
              </a:lnSpc>
              <a:spcBef>
                <a:spcPts val="0"/>
              </a:spcBef>
              <a:spcAft>
                <a:spcPts val="0"/>
              </a:spcAft>
              <a:buSzPts val="2800"/>
              <a:buNone/>
              <a:defRPr>
                <a:latin typeface="Nunito"/>
                <a:ea typeface="Nunito"/>
                <a:cs typeface="Nunito"/>
                <a:sym typeface="Nunito"/>
              </a:defRPr>
            </a:lvl5pPr>
            <a:lvl6pPr lvl="5" algn="ctr">
              <a:lnSpc>
                <a:spcPct val="100000"/>
              </a:lnSpc>
              <a:spcBef>
                <a:spcPts val="0"/>
              </a:spcBef>
              <a:spcAft>
                <a:spcPts val="0"/>
              </a:spcAft>
              <a:buSzPts val="2800"/>
              <a:buNone/>
              <a:defRPr>
                <a:latin typeface="Nunito"/>
                <a:ea typeface="Nunito"/>
                <a:cs typeface="Nunito"/>
                <a:sym typeface="Nunito"/>
              </a:defRPr>
            </a:lvl6pPr>
            <a:lvl7pPr lvl="6" algn="ctr">
              <a:lnSpc>
                <a:spcPct val="100000"/>
              </a:lnSpc>
              <a:spcBef>
                <a:spcPts val="0"/>
              </a:spcBef>
              <a:spcAft>
                <a:spcPts val="0"/>
              </a:spcAft>
              <a:buSzPts val="2800"/>
              <a:buNone/>
              <a:defRPr>
                <a:latin typeface="Nunito"/>
                <a:ea typeface="Nunito"/>
                <a:cs typeface="Nunito"/>
                <a:sym typeface="Nunito"/>
              </a:defRPr>
            </a:lvl7pPr>
            <a:lvl8pPr lvl="7" algn="ctr">
              <a:lnSpc>
                <a:spcPct val="100000"/>
              </a:lnSpc>
              <a:spcBef>
                <a:spcPts val="0"/>
              </a:spcBef>
              <a:spcAft>
                <a:spcPts val="0"/>
              </a:spcAft>
              <a:buSzPts val="2800"/>
              <a:buNone/>
              <a:defRPr>
                <a:latin typeface="Nunito"/>
                <a:ea typeface="Nunito"/>
                <a:cs typeface="Nunito"/>
                <a:sym typeface="Nunito"/>
              </a:defRPr>
            </a:lvl8pPr>
            <a:lvl9pPr lvl="8" algn="ctr">
              <a:lnSpc>
                <a:spcPct val="100000"/>
              </a:lnSpc>
              <a:spcBef>
                <a:spcPts val="0"/>
              </a:spcBef>
              <a:spcAft>
                <a:spcPts val="0"/>
              </a:spcAft>
              <a:buSzPts val="2800"/>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42617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24-Dec-21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891452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24-Dec-21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2148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24-Dec-21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88706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24-Dec-21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4926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24-Dec-21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512308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24-Dec-21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76198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24-Dec-21</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extLst>
      <p:ext uri="{BB962C8B-B14F-4D97-AF65-F5344CB8AC3E}">
        <p14:creationId xmlns:p14="http://schemas.microsoft.com/office/powerpoint/2010/main" val="30639620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2021/12/24</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25574846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12" r:id="rId12"/>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24-Dec-21</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4532440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1.jp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1.jp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5.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jpg"/><Relationship Id="rId7" Type="http://schemas.openxmlformats.org/officeDocument/2006/relationships/slide" Target="slide5.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6.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34.png"/><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2.jpg"/><Relationship Id="rId7" Type="http://schemas.openxmlformats.org/officeDocument/2006/relationships/slide" Target="slide6.xml"/><Relationship Id="rId12" Type="http://schemas.openxmlformats.org/officeDocument/2006/relationships/image" Target="../media/image17.png"/><Relationship Id="rId2" Type="http://schemas.openxmlformats.org/officeDocument/2006/relationships/notesSlide" Target="../notesSlides/notesSlide3.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17.xml"/><Relationship Id="rId5" Type="http://schemas.openxmlformats.org/officeDocument/2006/relationships/slide" Target="slide10.xml"/><Relationship Id="rId1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slide" Target="slide22.xml"/><Relationship Id="rId14" Type="http://schemas.openxmlformats.org/officeDocument/2006/relationships/slide" Target="slide2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67AF3C20-808B-40E5-9AAB-8B4E413EE499}"/>
              </a:ext>
            </a:extLst>
          </p:cNvPr>
          <p:cNvSpPr>
            <a:spLocks noChangeArrowheads="1"/>
          </p:cNvSpPr>
          <p:nvPr/>
        </p:nvSpPr>
        <p:spPr bwMode="auto">
          <a:xfrm>
            <a:off x="711200" y="417309"/>
            <a:ext cx="10769600" cy="1569660"/>
          </a:xfrm>
          <a:prstGeom prst="rect">
            <a:avLst/>
          </a:prstGeom>
          <a:noFill/>
          <a:ln>
            <a:noFill/>
          </a:ln>
          <a:effectLst/>
        </p:spPr>
        <p:txBody>
          <a:bodyPr wrap="square" lIns="91440" tIns="45720" rIns="91440" bIns="45720" anchor="ctr">
            <a:spAutoFit/>
          </a:bodyPr>
          <a:lstStyle/>
          <a:p>
            <a:pPr algn="ctr" defTabSz="914377">
              <a:defRPr/>
            </a:pPr>
            <a:r>
              <a:rPr lang="en-US" altLang="en-US" sz="2400" b="1" dirty="0">
                <a:solidFill>
                  <a:srgbClr val="C00000"/>
                </a:solidFill>
                <a:latin typeface="Times New Roman" panose="02020603050405020304" pitchFamily="18" charset="0"/>
                <a:cs typeface="Times New Roman" panose="02020603050405020304" pitchFamily="18" charset="0"/>
              </a:rPr>
              <a:t>PHÒNG GIÁO DỤC &amp; ĐÀO TẠO QUẬN LONG BIÊN</a:t>
            </a:r>
          </a:p>
          <a:p>
            <a:pPr algn="ctr" defTabSz="914377">
              <a:defRPr/>
            </a:pPr>
            <a:r>
              <a:rPr lang="en-US" altLang="en-US" sz="2400" b="1" dirty="0">
                <a:solidFill>
                  <a:srgbClr val="C00000"/>
                </a:solidFill>
                <a:latin typeface="Times New Roman" panose="02020603050405020304" pitchFamily="18" charset="0"/>
                <a:cs typeface="Times New Roman" panose="02020603050405020304" pitchFamily="18" charset="0"/>
              </a:rPr>
              <a:t>TRƯỜNG TIỂU HỌC PHÚC LỢI</a:t>
            </a:r>
          </a:p>
          <a:p>
            <a:pPr algn="ctr" defTabSz="914377">
              <a:defRPr/>
            </a:pPr>
            <a:r>
              <a:rPr lang="en-US" altLang="en-US" sz="2400" b="1" dirty="0">
                <a:solidFill>
                  <a:srgbClr val="C00000"/>
                </a:solidFill>
                <a:latin typeface="Times New Roman" panose="02020603050405020304" pitchFamily="18" charset="0"/>
                <a:cs typeface="Times New Roman" panose="02020603050405020304" pitchFamily="18" charset="0"/>
              </a:rPr>
              <a:t>                                                                                                                                                                                                                                                                                 </a:t>
            </a:r>
          </a:p>
        </p:txBody>
      </p:sp>
      <p:sp>
        <p:nvSpPr>
          <p:cNvPr id="6" name="Rectangle 1">
            <a:extLst>
              <a:ext uri="{FF2B5EF4-FFF2-40B4-BE49-F238E27FC236}">
                <a16:creationId xmlns:a16="http://schemas.microsoft.com/office/drawing/2014/main" id="{3962FE58-85BD-4EF5-936B-1FC0A1DDE12A}"/>
              </a:ext>
            </a:extLst>
          </p:cNvPr>
          <p:cNvSpPr>
            <a:spLocks noChangeArrowheads="1"/>
          </p:cNvSpPr>
          <p:nvPr/>
        </p:nvSpPr>
        <p:spPr bwMode="auto">
          <a:xfrm>
            <a:off x="76200" y="2213474"/>
            <a:ext cx="12039600" cy="3046988"/>
          </a:xfrm>
          <a:prstGeom prst="rect">
            <a:avLst/>
          </a:prstGeom>
          <a:noFill/>
          <a:ln>
            <a:noFill/>
          </a:ln>
          <a:effectLst/>
        </p:spPr>
        <p:txBody>
          <a:bodyPr wrap="square" lIns="91440" tIns="45720" rIns="91440" bIns="45720" anchor="ctr">
            <a:spAutoFit/>
          </a:bodyPr>
          <a:lstStyle/>
          <a:p>
            <a:pPr algn="ctr" defTabSz="914377">
              <a:defRPr/>
            </a:pPr>
            <a:r>
              <a:rPr lang="en-US" altLang="en-US" sz="4800" b="1" dirty="0">
                <a:solidFill>
                  <a:srgbClr val="C00000"/>
                </a:solidFill>
                <a:latin typeface="Times New Roman" panose="02020603050405020304" pitchFamily="18" charset="0"/>
                <a:cs typeface="Times New Roman" panose="02020603050405020304" pitchFamily="18" charset="0"/>
              </a:rPr>
              <a:t>                                                     </a:t>
            </a:r>
          </a:p>
          <a:p>
            <a:pPr algn="ctr" defTabSz="914377">
              <a:defRPr/>
            </a:pPr>
            <a:r>
              <a:rPr lang="en-US" altLang="en-US" sz="4800" b="1" dirty="0">
                <a:solidFill>
                  <a:srgbClr val="C00000"/>
                </a:solidFill>
                <a:latin typeface="Times New Roman" panose="02020603050405020304" pitchFamily="18" charset="0"/>
                <a:cs typeface="Times New Roman" panose="02020603050405020304" pitchFamily="18" charset="0"/>
              </a:rPr>
              <a:t>CHÀO ĐÓN CÁC EM HỌC SINH</a:t>
            </a:r>
          </a:p>
          <a:p>
            <a:pPr algn="ctr" defTabSz="914377">
              <a:defRPr/>
            </a:pPr>
            <a:r>
              <a:rPr lang="en-US" altLang="en-US" sz="4800" b="1" dirty="0">
                <a:solidFill>
                  <a:srgbClr val="C00000"/>
                </a:solidFill>
                <a:latin typeface="Times New Roman" panose="02020603050405020304" pitchFamily="18" charset="0"/>
                <a:cs typeface="Times New Roman" panose="02020603050405020304" pitchFamily="18" charset="0"/>
              </a:rPr>
              <a:t>ĐẾN VỚI TIẾT HỌC HÔM NAY</a:t>
            </a:r>
          </a:p>
          <a:p>
            <a:pPr algn="ctr" defTabSz="914377">
              <a:defRPr/>
            </a:pPr>
            <a:r>
              <a:rPr lang="en-US" altLang="en-US" sz="4800" b="1" dirty="0">
                <a:solidFill>
                  <a:srgbClr val="C00000"/>
                </a:solidFill>
                <a:latin typeface="Times New Roman" panose="02020603050405020304" pitchFamily="18" charset="0"/>
                <a:cs typeface="Times New Roman" panose="02020603050405020304" pitchFamily="18" charset="0"/>
              </a:rPr>
              <a:t>                 </a:t>
            </a:r>
          </a:p>
        </p:txBody>
      </p:sp>
      <p:grpSp>
        <p:nvGrpSpPr>
          <p:cNvPr id="4" name="Google Shape;2819;p50">
            <a:extLst>
              <a:ext uri="{FF2B5EF4-FFF2-40B4-BE49-F238E27FC236}">
                <a16:creationId xmlns:a16="http://schemas.microsoft.com/office/drawing/2014/main" id="{FC99651A-081B-4E36-8A1A-7DD7A513497D}"/>
              </a:ext>
            </a:extLst>
          </p:cNvPr>
          <p:cNvGrpSpPr/>
          <p:nvPr/>
        </p:nvGrpSpPr>
        <p:grpSpPr>
          <a:xfrm>
            <a:off x="565120" y="-246558"/>
            <a:ext cx="698571" cy="2376524"/>
            <a:chOff x="7692527" y="-6"/>
            <a:chExt cx="523928" cy="1782393"/>
          </a:xfrm>
        </p:grpSpPr>
        <p:sp>
          <p:nvSpPr>
            <p:cNvPr id="7" name="Google Shape;2820;p50">
              <a:extLst>
                <a:ext uri="{FF2B5EF4-FFF2-40B4-BE49-F238E27FC236}">
                  <a16:creationId xmlns:a16="http://schemas.microsoft.com/office/drawing/2014/main" id="{AC7CF147-F71D-4BC6-8330-CAB7CEBA0D13}"/>
                </a:ext>
              </a:extLst>
            </p:cNvPr>
            <p:cNvSpPr/>
            <p:nvPr/>
          </p:nvSpPr>
          <p:spPr>
            <a:xfrm>
              <a:off x="7946850" y="-6"/>
              <a:ext cx="15299" cy="999451"/>
            </a:xfrm>
            <a:custGeom>
              <a:avLst/>
              <a:gdLst/>
              <a:ahLst/>
              <a:cxnLst/>
              <a:rect l="l" t="t" r="r" b="b"/>
              <a:pathLst>
                <a:path w="575" h="17627" extrusionOk="0">
                  <a:moveTo>
                    <a:pt x="0" y="0"/>
                  </a:moveTo>
                  <a:lnTo>
                    <a:pt x="0" y="17627"/>
                  </a:lnTo>
                  <a:lnTo>
                    <a:pt x="574" y="17627"/>
                  </a:lnTo>
                  <a:lnTo>
                    <a:pt x="57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8" name="Google Shape;2821;p50">
              <a:extLst>
                <a:ext uri="{FF2B5EF4-FFF2-40B4-BE49-F238E27FC236}">
                  <a16:creationId xmlns:a16="http://schemas.microsoft.com/office/drawing/2014/main" id="{EA264FE4-F49D-4F98-BE1F-A810B1D49B8C}"/>
                </a:ext>
              </a:extLst>
            </p:cNvPr>
            <p:cNvSpPr/>
            <p:nvPr/>
          </p:nvSpPr>
          <p:spPr>
            <a:xfrm>
              <a:off x="7692527" y="1132924"/>
              <a:ext cx="523928" cy="568310"/>
            </a:xfrm>
            <a:custGeom>
              <a:avLst/>
              <a:gdLst/>
              <a:ahLst/>
              <a:cxnLst/>
              <a:rect l="l" t="t" r="r" b="b"/>
              <a:pathLst>
                <a:path w="19691" h="21359" extrusionOk="0">
                  <a:moveTo>
                    <a:pt x="4025" y="1"/>
                  </a:moveTo>
                  <a:cubicBezTo>
                    <a:pt x="4025" y="1"/>
                    <a:pt x="0" y="2028"/>
                    <a:pt x="0" y="10680"/>
                  </a:cubicBezTo>
                  <a:cubicBezTo>
                    <a:pt x="0" y="19332"/>
                    <a:pt x="4025" y="21359"/>
                    <a:pt x="4025" y="21359"/>
                  </a:cubicBezTo>
                  <a:lnTo>
                    <a:pt x="15666" y="21359"/>
                  </a:lnTo>
                  <a:cubicBezTo>
                    <a:pt x="15666" y="21359"/>
                    <a:pt x="19690" y="19332"/>
                    <a:pt x="19690" y="10680"/>
                  </a:cubicBezTo>
                  <a:cubicBezTo>
                    <a:pt x="19690" y="2028"/>
                    <a:pt x="15666" y="1"/>
                    <a:pt x="15666" y="1"/>
                  </a:cubicBezTo>
                  <a:close/>
                </a:path>
              </a:pathLst>
            </a:custGeom>
            <a:solidFill>
              <a:srgbClr val="D25A56"/>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9" name="Google Shape;2822;p50">
              <a:extLst>
                <a:ext uri="{FF2B5EF4-FFF2-40B4-BE49-F238E27FC236}">
                  <a16:creationId xmlns:a16="http://schemas.microsoft.com/office/drawing/2014/main" id="{2520BD46-3015-4F99-98AE-59C647F3366D}"/>
                </a:ext>
              </a:extLst>
            </p:cNvPr>
            <p:cNvSpPr/>
            <p:nvPr/>
          </p:nvSpPr>
          <p:spPr>
            <a:xfrm>
              <a:off x="7846957" y="978787"/>
              <a:ext cx="212009" cy="117605"/>
            </a:xfrm>
            <a:custGeom>
              <a:avLst/>
              <a:gdLst/>
              <a:ahLst/>
              <a:cxnLst/>
              <a:rect l="l" t="t" r="r" b="b"/>
              <a:pathLst>
                <a:path w="7968" h="4420" extrusionOk="0">
                  <a:moveTo>
                    <a:pt x="3987" y="1"/>
                  </a:moveTo>
                  <a:cubicBezTo>
                    <a:pt x="1791" y="1"/>
                    <a:pt x="5" y="1786"/>
                    <a:pt x="5" y="3982"/>
                  </a:cubicBezTo>
                  <a:cubicBezTo>
                    <a:pt x="0" y="4222"/>
                    <a:pt x="195" y="4419"/>
                    <a:pt x="435" y="4419"/>
                  </a:cubicBezTo>
                  <a:cubicBezTo>
                    <a:pt x="676" y="4419"/>
                    <a:pt x="870" y="4222"/>
                    <a:pt x="866" y="3982"/>
                  </a:cubicBezTo>
                  <a:cubicBezTo>
                    <a:pt x="866" y="2261"/>
                    <a:pt x="2265" y="861"/>
                    <a:pt x="3987" y="861"/>
                  </a:cubicBezTo>
                  <a:cubicBezTo>
                    <a:pt x="5707" y="861"/>
                    <a:pt x="7107" y="2261"/>
                    <a:pt x="7107" y="3982"/>
                  </a:cubicBezTo>
                  <a:cubicBezTo>
                    <a:pt x="7107" y="4220"/>
                    <a:pt x="7299" y="4412"/>
                    <a:pt x="7537" y="4412"/>
                  </a:cubicBezTo>
                  <a:cubicBezTo>
                    <a:pt x="7775" y="4412"/>
                    <a:pt x="7967" y="4218"/>
                    <a:pt x="7967" y="3982"/>
                  </a:cubicBezTo>
                  <a:cubicBezTo>
                    <a:pt x="7967" y="1786"/>
                    <a:pt x="6182" y="1"/>
                    <a:pt x="3987" y="1"/>
                  </a:cubicBezTo>
                  <a:close/>
                </a:path>
              </a:pathLst>
            </a:custGeom>
            <a:solidFill>
              <a:srgbClr val="FFCE3D"/>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10" name="Google Shape;2823;p50">
              <a:extLst>
                <a:ext uri="{FF2B5EF4-FFF2-40B4-BE49-F238E27FC236}">
                  <a16:creationId xmlns:a16="http://schemas.microsoft.com/office/drawing/2014/main" id="{7BA46764-AA44-4099-82B0-C949BD8400C5}"/>
                </a:ext>
              </a:extLst>
            </p:cNvPr>
            <p:cNvSpPr/>
            <p:nvPr/>
          </p:nvSpPr>
          <p:spPr>
            <a:xfrm>
              <a:off x="7799090" y="1701207"/>
              <a:ext cx="310270" cy="81179"/>
            </a:xfrm>
            <a:custGeom>
              <a:avLst/>
              <a:gdLst/>
              <a:ahLst/>
              <a:cxnLst/>
              <a:rect l="l" t="t" r="r" b="b"/>
              <a:pathLst>
                <a:path w="11661" h="3051" extrusionOk="0">
                  <a:moveTo>
                    <a:pt x="20" y="1"/>
                  </a:moveTo>
                  <a:lnTo>
                    <a:pt x="9" y="1120"/>
                  </a:lnTo>
                  <a:cubicBezTo>
                    <a:pt x="0" y="2183"/>
                    <a:pt x="858" y="3051"/>
                    <a:pt x="1921" y="3051"/>
                  </a:cubicBezTo>
                  <a:cubicBezTo>
                    <a:pt x="1922" y="3051"/>
                    <a:pt x="1922" y="3051"/>
                    <a:pt x="1923" y="3051"/>
                  </a:cubicBezTo>
                  <a:lnTo>
                    <a:pt x="9747" y="3051"/>
                  </a:lnTo>
                  <a:cubicBezTo>
                    <a:pt x="10804" y="3051"/>
                    <a:pt x="11661" y="2195"/>
                    <a:pt x="11661" y="1137"/>
                  </a:cubicBezTo>
                  <a:lnTo>
                    <a:pt x="11661" y="1"/>
                  </a:lnTo>
                  <a:close/>
                </a:path>
              </a:pathLst>
            </a:custGeom>
            <a:solidFill>
              <a:srgbClr val="40779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11" name="Google Shape;2824;p50">
              <a:extLst>
                <a:ext uri="{FF2B5EF4-FFF2-40B4-BE49-F238E27FC236}">
                  <a16:creationId xmlns:a16="http://schemas.microsoft.com/office/drawing/2014/main" id="{D8FF3BE7-4C52-4FFD-A62C-246E362D3A22}"/>
                </a:ext>
              </a:extLst>
            </p:cNvPr>
            <p:cNvSpPr/>
            <p:nvPr/>
          </p:nvSpPr>
          <p:spPr>
            <a:xfrm>
              <a:off x="7799064" y="1067017"/>
              <a:ext cx="310297" cy="65933"/>
            </a:xfrm>
            <a:custGeom>
              <a:avLst/>
              <a:gdLst/>
              <a:ahLst/>
              <a:cxnLst/>
              <a:rect l="l" t="t" r="r" b="b"/>
              <a:pathLst>
                <a:path w="11662" h="2478" extrusionOk="0">
                  <a:moveTo>
                    <a:pt x="1924" y="1"/>
                  </a:moveTo>
                  <a:cubicBezTo>
                    <a:pt x="860" y="1"/>
                    <a:pt x="0" y="869"/>
                    <a:pt x="10" y="1932"/>
                  </a:cubicBezTo>
                  <a:lnTo>
                    <a:pt x="21" y="2478"/>
                  </a:lnTo>
                  <a:lnTo>
                    <a:pt x="11662" y="2478"/>
                  </a:lnTo>
                  <a:lnTo>
                    <a:pt x="11662" y="1914"/>
                  </a:lnTo>
                  <a:cubicBezTo>
                    <a:pt x="11662" y="858"/>
                    <a:pt x="10805" y="1"/>
                    <a:pt x="9748" y="1"/>
                  </a:cubicBezTo>
                  <a:close/>
                </a:path>
              </a:pathLst>
            </a:custGeom>
            <a:solidFill>
              <a:srgbClr val="40779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12" name="Google Shape;2825;p50">
              <a:extLst>
                <a:ext uri="{FF2B5EF4-FFF2-40B4-BE49-F238E27FC236}">
                  <a16:creationId xmlns:a16="http://schemas.microsoft.com/office/drawing/2014/main" id="{DBA47783-CA0E-48BC-929E-F9970718499D}"/>
                </a:ext>
              </a:extLst>
            </p:cNvPr>
            <p:cNvSpPr/>
            <p:nvPr/>
          </p:nvSpPr>
          <p:spPr>
            <a:xfrm>
              <a:off x="7728447" y="1612631"/>
              <a:ext cx="451396" cy="43397"/>
            </a:xfrm>
            <a:custGeom>
              <a:avLst/>
              <a:gdLst/>
              <a:ahLst/>
              <a:cxnLst/>
              <a:rect l="l" t="t" r="r" b="b"/>
              <a:pathLst>
                <a:path w="16965" h="1631" extrusionOk="0">
                  <a:moveTo>
                    <a:pt x="1" y="0"/>
                  </a:moveTo>
                  <a:lnTo>
                    <a:pt x="1" y="0"/>
                  </a:lnTo>
                  <a:cubicBezTo>
                    <a:pt x="57" y="123"/>
                    <a:pt x="113" y="241"/>
                    <a:pt x="169" y="355"/>
                  </a:cubicBezTo>
                  <a:cubicBezTo>
                    <a:pt x="2782" y="1204"/>
                    <a:pt x="5731" y="1631"/>
                    <a:pt x="8653" y="1631"/>
                  </a:cubicBezTo>
                  <a:cubicBezTo>
                    <a:pt x="11507" y="1631"/>
                    <a:pt x="14333" y="1223"/>
                    <a:pt x="16791" y="414"/>
                  </a:cubicBezTo>
                  <a:cubicBezTo>
                    <a:pt x="16850" y="298"/>
                    <a:pt x="16908" y="179"/>
                    <a:pt x="16965" y="54"/>
                  </a:cubicBezTo>
                  <a:lnTo>
                    <a:pt x="16965" y="54"/>
                  </a:lnTo>
                  <a:cubicBezTo>
                    <a:pt x="14474" y="916"/>
                    <a:pt x="11577" y="1347"/>
                    <a:pt x="8650" y="1347"/>
                  </a:cubicBezTo>
                  <a:cubicBezTo>
                    <a:pt x="5665" y="1347"/>
                    <a:pt x="2648" y="898"/>
                    <a:pt x="1" y="0"/>
                  </a:cubicBezTo>
                  <a:close/>
                </a:path>
              </a:pathLst>
            </a:custGeom>
            <a:solidFill>
              <a:srgbClr val="FF7171"/>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13" name="Google Shape;2826;p50">
              <a:extLst>
                <a:ext uri="{FF2B5EF4-FFF2-40B4-BE49-F238E27FC236}">
                  <a16:creationId xmlns:a16="http://schemas.microsoft.com/office/drawing/2014/main" id="{8C37E890-63F8-42E8-9ADA-670A60B4E61A}"/>
                </a:ext>
              </a:extLst>
            </p:cNvPr>
            <p:cNvSpPr/>
            <p:nvPr/>
          </p:nvSpPr>
          <p:spPr>
            <a:xfrm>
              <a:off x="7809308" y="1272321"/>
              <a:ext cx="290368" cy="290368"/>
            </a:xfrm>
            <a:custGeom>
              <a:avLst/>
              <a:gdLst/>
              <a:ahLst/>
              <a:cxnLst/>
              <a:rect l="l" t="t" r="r" b="b"/>
              <a:pathLst>
                <a:path w="10913" h="10913" extrusionOk="0">
                  <a:moveTo>
                    <a:pt x="5457" y="0"/>
                  </a:moveTo>
                  <a:cubicBezTo>
                    <a:pt x="2443" y="0"/>
                    <a:pt x="0" y="2443"/>
                    <a:pt x="0" y="5457"/>
                  </a:cubicBezTo>
                  <a:cubicBezTo>
                    <a:pt x="0" y="6903"/>
                    <a:pt x="574" y="8291"/>
                    <a:pt x="1598" y="9315"/>
                  </a:cubicBezTo>
                  <a:cubicBezTo>
                    <a:pt x="2621" y="10338"/>
                    <a:pt x="4009" y="10913"/>
                    <a:pt x="5457" y="10913"/>
                  </a:cubicBezTo>
                  <a:cubicBezTo>
                    <a:pt x="6903" y="10913"/>
                    <a:pt x="8291" y="10338"/>
                    <a:pt x="9314" y="9315"/>
                  </a:cubicBezTo>
                  <a:cubicBezTo>
                    <a:pt x="10338" y="8291"/>
                    <a:pt x="10913" y="6903"/>
                    <a:pt x="10913" y="5457"/>
                  </a:cubicBezTo>
                  <a:cubicBezTo>
                    <a:pt x="10913" y="4009"/>
                    <a:pt x="10338" y="2621"/>
                    <a:pt x="9314" y="1598"/>
                  </a:cubicBezTo>
                  <a:cubicBezTo>
                    <a:pt x="8291" y="575"/>
                    <a:pt x="6903" y="0"/>
                    <a:pt x="545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14" name="Google Shape;2827;p50">
              <a:extLst>
                <a:ext uri="{FF2B5EF4-FFF2-40B4-BE49-F238E27FC236}">
                  <a16:creationId xmlns:a16="http://schemas.microsoft.com/office/drawing/2014/main" id="{607CF866-A39A-44F9-99C9-719D7D8FE7B9}"/>
                </a:ext>
              </a:extLst>
            </p:cNvPr>
            <p:cNvSpPr/>
            <p:nvPr/>
          </p:nvSpPr>
          <p:spPr>
            <a:xfrm>
              <a:off x="7729432" y="1204232"/>
              <a:ext cx="487024" cy="497001"/>
            </a:xfrm>
            <a:custGeom>
              <a:avLst/>
              <a:gdLst/>
              <a:ahLst/>
              <a:cxnLst/>
              <a:rect l="l" t="t" r="r" b="b"/>
              <a:pathLst>
                <a:path w="18304" h="18679" extrusionOk="0">
                  <a:moveTo>
                    <a:pt x="16632" y="0"/>
                  </a:moveTo>
                  <a:cubicBezTo>
                    <a:pt x="15111" y="5066"/>
                    <a:pt x="10856" y="15545"/>
                    <a:pt x="1690" y="15545"/>
                  </a:cubicBezTo>
                  <a:cubicBezTo>
                    <a:pt x="1145" y="15545"/>
                    <a:pt x="582" y="15508"/>
                    <a:pt x="1" y="15430"/>
                  </a:cubicBezTo>
                  <a:lnTo>
                    <a:pt x="1" y="15430"/>
                  </a:lnTo>
                  <a:cubicBezTo>
                    <a:pt x="1164" y="17933"/>
                    <a:pt x="2638" y="18679"/>
                    <a:pt x="2638" y="18679"/>
                  </a:cubicBezTo>
                  <a:lnTo>
                    <a:pt x="14279" y="18679"/>
                  </a:lnTo>
                  <a:cubicBezTo>
                    <a:pt x="14279" y="18679"/>
                    <a:pt x="18303" y="16652"/>
                    <a:pt x="18303" y="8000"/>
                  </a:cubicBezTo>
                  <a:cubicBezTo>
                    <a:pt x="18303" y="4164"/>
                    <a:pt x="17513" y="1633"/>
                    <a:pt x="16632" y="0"/>
                  </a:cubicBezTo>
                  <a:close/>
                </a:path>
              </a:pathLst>
            </a:custGeom>
            <a:solidFill>
              <a:srgbClr val="A02D2D"/>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15" name="Google Shape;2828;p50">
              <a:extLst>
                <a:ext uri="{FF2B5EF4-FFF2-40B4-BE49-F238E27FC236}">
                  <a16:creationId xmlns:a16="http://schemas.microsoft.com/office/drawing/2014/main" id="{58AD4B65-98B6-47F0-98F7-8ED5C8B38835}"/>
                </a:ext>
              </a:extLst>
            </p:cNvPr>
            <p:cNvSpPr/>
            <p:nvPr/>
          </p:nvSpPr>
          <p:spPr>
            <a:xfrm>
              <a:off x="7762957" y="1159026"/>
              <a:ext cx="383973" cy="31397"/>
            </a:xfrm>
            <a:custGeom>
              <a:avLst/>
              <a:gdLst/>
              <a:ahLst/>
              <a:cxnLst/>
              <a:rect l="l" t="t" r="r" b="b"/>
              <a:pathLst>
                <a:path w="14431" h="1180" extrusionOk="0">
                  <a:moveTo>
                    <a:pt x="210" y="0"/>
                  </a:moveTo>
                  <a:cubicBezTo>
                    <a:pt x="141" y="75"/>
                    <a:pt x="72" y="155"/>
                    <a:pt x="1" y="242"/>
                  </a:cubicBezTo>
                  <a:cubicBezTo>
                    <a:pt x="2320" y="866"/>
                    <a:pt x="4847" y="1179"/>
                    <a:pt x="7356" y="1179"/>
                  </a:cubicBezTo>
                  <a:cubicBezTo>
                    <a:pt x="9806" y="1179"/>
                    <a:pt x="12236" y="879"/>
                    <a:pt x="14430" y="282"/>
                  </a:cubicBezTo>
                  <a:cubicBezTo>
                    <a:pt x="14361" y="197"/>
                    <a:pt x="14292" y="118"/>
                    <a:pt x="14225" y="42"/>
                  </a:cubicBezTo>
                  <a:cubicBezTo>
                    <a:pt x="12087" y="610"/>
                    <a:pt x="9729" y="894"/>
                    <a:pt x="7353" y="894"/>
                  </a:cubicBezTo>
                  <a:cubicBezTo>
                    <a:pt x="4920" y="894"/>
                    <a:pt x="2467" y="597"/>
                    <a:pt x="210"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16" name="Google Shape;2829;p50">
              <a:extLst>
                <a:ext uri="{FF2B5EF4-FFF2-40B4-BE49-F238E27FC236}">
                  <a16:creationId xmlns:a16="http://schemas.microsoft.com/office/drawing/2014/main" id="{0EFCEFC2-B7A1-4DD1-BEDB-305692B88381}"/>
                </a:ext>
              </a:extLst>
            </p:cNvPr>
            <p:cNvSpPr/>
            <p:nvPr/>
          </p:nvSpPr>
          <p:spPr>
            <a:xfrm>
              <a:off x="7718948" y="1237731"/>
              <a:ext cx="471485" cy="45818"/>
            </a:xfrm>
            <a:custGeom>
              <a:avLst/>
              <a:gdLst/>
              <a:ahLst/>
              <a:cxnLst/>
              <a:rect l="l" t="t" r="r" b="b"/>
              <a:pathLst>
                <a:path w="17720" h="1722" extrusionOk="0">
                  <a:moveTo>
                    <a:pt x="100" y="0"/>
                  </a:moveTo>
                  <a:cubicBezTo>
                    <a:pt x="66" y="86"/>
                    <a:pt x="33" y="177"/>
                    <a:pt x="1" y="268"/>
                  </a:cubicBezTo>
                  <a:cubicBezTo>
                    <a:pt x="2741" y="1235"/>
                    <a:pt x="5890" y="1721"/>
                    <a:pt x="9011" y="1721"/>
                  </a:cubicBezTo>
                  <a:cubicBezTo>
                    <a:pt x="12088" y="1721"/>
                    <a:pt x="15132" y="1249"/>
                    <a:pt x="17719" y="308"/>
                  </a:cubicBezTo>
                  <a:cubicBezTo>
                    <a:pt x="17687" y="217"/>
                    <a:pt x="17653" y="127"/>
                    <a:pt x="17619" y="40"/>
                  </a:cubicBezTo>
                  <a:cubicBezTo>
                    <a:pt x="15064" y="972"/>
                    <a:pt x="12054" y="1437"/>
                    <a:pt x="9012" y="1437"/>
                  </a:cubicBezTo>
                  <a:cubicBezTo>
                    <a:pt x="5927" y="1437"/>
                    <a:pt x="2809" y="958"/>
                    <a:pt x="100"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17" name="Google Shape;2830;p50">
              <a:extLst>
                <a:ext uri="{FF2B5EF4-FFF2-40B4-BE49-F238E27FC236}">
                  <a16:creationId xmlns:a16="http://schemas.microsoft.com/office/drawing/2014/main" id="{49F24F32-9FDB-47B1-A4E4-8203C872F45B}"/>
                </a:ext>
              </a:extLst>
            </p:cNvPr>
            <p:cNvSpPr/>
            <p:nvPr/>
          </p:nvSpPr>
          <p:spPr>
            <a:xfrm>
              <a:off x="7698328" y="1322449"/>
              <a:ext cx="512407" cy="54226"/>
            </a:xfrm>
            <a:custGeom>
              <a:avLst/>
              <a:gdLst/>
              <a:ahLst/>
              <a:cxnLst/>
              <a:rect l="l" t="t" r="r" b="b"/>
              <a:pathLst>
                <a:path w="19258" h="2038" extrusionOk="0">
                  <a:moveTo>
                    <a:pt x="41" y="1"/>
                  </a:moveTo>
                  <a:cubicBezTo>
                    <a:pt x="28" y="96"/>
                    <a:pt x="14" y="195"/>
                    <a:pt x="1" y="293"/>
                  </a:cubicBezTo>
                  <a:cubicBezTo>
                    <a:pt x="2912" y="1454"/>
                    <a:pt x="6367" y="2038"/>
                    <a:pt x="9785" y="2038"/>
                  </a:cubicBezTo>
                  <a:cubicBezTo>
                    <a:pt x="13172" y="2038"/>
                    <a:pt x="16518" y="1465"/>
                    <a:pt x="19258" y="325"/>
                  </a:cubicBezTo>
                  <a:cubicBezTo>
                    <a:pt x="19244" y="226"/>
                    <a:pt x="19232" y="128"/>
                    <a:pt x="19216" y="32"/>
                  </a:cubicBezTo>
                  <a:cubicBezTo>
                    <a:pt x="16497" y="1178"/>
                    <a:pt x="13161" y="1752"/>
                    <a:pt x="9786" y="1752"/>
                  </a:cubicBezTo>
                  <a:cubicBezTo>
                    <a:pt x="6380" y="1752"/>
                    <a:pt x="2935" y="1168"/>
                    <a:pt x="41"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18" name="Google Shape;2831;p50">
              <a:extLst>
                <a:ext uri="{FF2B5EF4-FFF2-40B4-BE49-F238E27FC236}">
                  <a16:creationId xmlns:a16="http://schemas.microsoft.com/office/drawing/2014/main" id="{3F03DBD7-662D-4B60-A0E5-481DF2374D42}"/>
                </a:ext>
              </a:extLst>
            </p:cNvPr>
            <p:cNvSpPr/>
            <p:nvPr/>
          </p:nvSpPr>
          <p:spPr>
            <a:xfrm>
              <a:off x="7692527" y="1412808"/>
              <a:ext cx="523928" cy="56967"/>
            </a:xfrm>
            <a:custGeom>
              <a:avLst/>
              <a:gdLst/>
              <a:ahLst/>
              <a:cxnLst/>
              <a:rect l="l" t="t" r="r" b="b"/>
              <a:pathLst>
                <a:path w="19691" h="2141" extrusionOk="0">
                  <a:moveTo>
                    <a:pt x="2" y="0"/>
                  </a:moveTo>
                  <a:cubicBezTo>
                    <a:pt x="2" y="54"/>
                    <a:pt x="0" y="106"/>
                    <a:pt x="0" y="161"/>
                  </a:cubicBezTo>
                  <a:cubicBezTo>
                    <a:pt x="0" y="213"/>
                    <a:pt x="2" y="260"/>
                    <a:pt x="2" y="310"/>
                  </a:cubicBezTo>
                  <a:cubicBezTo>
                    <a:pt x="2958" y="1531"/>
                    <a:pt x="6501" y="2141"/>
                    <a:pt x="10003" y="2141"/>
                  </a:cubicBezTo>
                  <a:cubicBezTo>
                    <a:pt x="13477" y="2141"/>
                    <a:pt x="16909" y="1540"/>
                    <a:pt x="19687" y="341"/>
                  </a:cubicBezTo>
                  <a:cubicBezTo>
                    <a:pt x="19687" y="280"/>
                    <a:pt x="19690" y="223"/>
                    <a:pt x="19690" y="161"/>
                  </a:cubicBezTo>
                  <a:cubicBezTo>
                    <a:pt x="19690" y="116"/>
                    <a:pt x="19688" y="74"/>
                    <a:pt x="19688" y="30"/>
                  </a:cubicBezTo>
                  <a:cubicBezTo>
                    <a:pt x="16925" y="1248"/>
                    <a:pt x="13487" y="1857"/>
                    <a:pt x="10006" y="1857"/>
                  </a:cubicBezTo>
                  <a:cubicBezTo>
                    <a:pt x="6498" y="1857"/>
                    <a:pt x="2947" y="1238"/>
                    <a:pt x="2"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19" name="Google Shape;2832;p50">
              <a:extLst>
                <a:ext uri="{FF2B5EF4-FFF2-40B4-BE49-F238E27FC236}">
                  <a16:creationId xmlns:a16="http://schemas.microsoft.com/office/drawing/2014/main" id="{52624055-B7CD-4F6E-B3C2-0F56DB93DE38}"/>
                </a:ext>
              </a:extLst>
            </p:cNvPr>
            <p:cNvSpPr/>
            <p:nvPr/>
          </p:nvSpPr>
          <p:spPr>
            <a:xfrm>
              <a:off x="7698966" y="1508542"/>
              <a:ext cx="510891" cy="54359"/>
            </a:xfrm>
            <a:custGeom>
              <a:avLst/>
              <a:gdLst/>
              <a:ahLst/>
              <a:cxnLst/>
              <a:rect l="l" t="t" r="r" b="b"/>
              <a:pathLst>
                <a:path w="19201" h="2043" extrusionOk="0">
                  <a:moveTo>
                    <a:pt x="1" y="0"/>
                  </a:moveTo>
                  <a:lnTo>
                    <a:pt x="1" y="0"/>
                  </a:lnTo>
                  <a:cubicBezTo>
                    <a:pt x="17" y="111"/>
                    <a:pt x="35" y="220"/>
                    <a:pt x="53" y="328"/>
                  </a:cubicBezTo>
                  <a:cubicBezTo>
                    <a:pt x="2948" y="1470"/>
                    <a:pt x="6373" y="2043"/>
                    <a:pt x="9761" y="2043"/>
                  </a:cubicBezTo>
                  <a:cubicBezTo>
                    <a:pt x="13112" y="2043"/>
                    <a:pt x="16422" y="1482"/>
                    <a:pt x="19146" y="367"/>
                  </a:cubicBezTo>
                  <a:cubicBezTo>
                    <a:pt x="19164" y="257"/>
                    <a:pt x="19183" y="147"/>
                    <a:pt x="19200" y="34"/>
                  </a:cubicBezTo>
                  <a:lnTo>
                    <a:pt x="19200" y="34"/>
                  </a:lnTo>
                  <a:cubicBezTo>
                    <a:pt x="16479" y="1183"/>
                    <a:pt x="13139" y="1758"/>
                    <a:pt x="9760" y="1758"/>
                  </a:cubicBezTo>
                  <a:cubicBezTo>
                    <a:pt x="6349" y="1758"/>
                    <a:pt x="2896" y="1172"/>
                    <a:pt x="1"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grpSp>
      <p:grpSp>
        <p:nvGrpSpPr>
          <p:cNvPr id="20" name="Google Shape;2644;p46">
            <a:extLst>
              <a:ext uri="{FF2B5EF4-FFF2-40B4-BE49-F238E27FC236}">
                <a16:creationId xmlns:a16="http://schemas.microsoft.com/office/drawing/2014/main" id="{7748B5B8-65BC-415B-8A11-F42849CE156C}"/>
              </a:ext>
            </a:extLst>
          </p:cNvPr>
          <p:cNvGrpSpPr/>
          <p:nvPr/>
        </p:nvGrpSpPr>
        <p:grpSpPr>
          <a:xfrm rot="477077" flipH="1">
            <a:off x="10327548" y="3840334"/>
            <a:ext cx="1683963" cy="2726564"/>
            <a:chOff x="1274013" y="1595300"/>
            <a:chExt cx="1064625" cy="1452675"/>
          </a:xfrm>
        </p:grpSpPr>
        <p:sp>
          <p:nvSpPr>
            <p:cNvPr id="21" name="Google Shape;2645;p46">
              <a:extLst>
                <a:ext uri="{FF2B5EF4-FFF2-40B4-BE49-F238E27FC236}">
                  <a16:creationId xmlns:a16="http://schemas.microsoft.com/office/drawing/2014/main" id="{2EEB0790-277F-44A3-B4D8-05E966C67549}"/>
                </a:ext>
              </a:extLst>
            </p:cNvPr>
            <p:cNvSpPr/>
            <p:nvPr/>
          </p:nvSpPr>
          <p:spPr>
            <a:xfrm>
              <a:off x="1385888" y="1859700"/>
              <a:ext cx="117600" cy="133850"/>
            </a:xfrm>
            <a:custGeom>
              <a:avLst/>
              <a:gdLst/>
              <a:ahLst/>
              <a:cxnLst/>
              <a:rect l="l" t="t" r="r" b="b"/>
              <a:pathLst>
                <a:path w="4704" h="5354" extrusionOk="0">
                  <a:moveTo>
                    <a:pt x="4387" y="1"/>
                  </a:moveTo>
                  <a:cubicBezTo>
                    <a:pt x="4335" y="1"/>
                    <a:pt x="4281" y="20"/>
                    <a:pt x="4235" y="67"/>
                  </a:cubicBezTo>
                  <a:cubicBezTo>
                    <a:pt x="2706" y="1593"/>
                    <a:pt x="1257" y="3274"/>
                    <a:pt x="83" y="5091"/>
                  </a:cubicBezTo>
                  <a:cubicBezTo>
                    <a:pt x="1" y="5217"/>
                    <a:pt x="131" y="5354"/>
                    <a:pt x="257" y="5354"/>
                  </a:cubicBezTo>
                  <a:cubicBezTo>
                    <a:pt x="302" y="5354"/>
                    <a:pt x="347" y="5336"/>
                    <a:pt x="381" y="5293"/>
                  </a:cubicBezTo>
                  <a:cubicBezTo>
                    <a:pt x="1729" y="3595"/>
                    <a:pt x="3069" y="1934"/>
                    <a:pt x="4558" y="355"/>
                  </a:cubicBezTo>
                  <a:cubicBezTo>
                    <a:pt x="4703" y="199"/>
                    <a:pt x="4553" y="1"/>
                    <a:pt x="4387"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22" name="Google Shape;2646;p46">
              <a:extLst>
                <a:ext uri="{FF2B5EF4-FFF2-40B4-BE49-F238E27FC236}">
                  <a16:creationId xmlns:a16="http://schemas.microsoft.com/office/drawing/2014/main" id="{4F094B35-B9A6-477A-9F81-419123C61ADC}"/>
                </a:ext>
              </a:extLst>
            </p:cNvPr>
            <p:cNvSpPr/>
            <p:nvPr/>
          </p:nvSpPr>
          <p:spPr>
            <a:xfrm>
              <a:off x="1390713" y="1963675"/>
              <a:ext cx="171975" cy="35625"/>
            </a:xfrm>
            <a:custGeom>
              <a:avLst/>
              <a:gdLst/>
              <a:ahLst/>
              <a:cxnLst/>
              <a:rect l="l" t="t" r="r" b="b"/>
              <a:pathLst>
                <a:path w="6879" h="1425" extrusionOk="0">
                  <a:moveTo>
                    <a:pt x="6487" y="0"/>
                  </a:moveTo>
                  <a:cubicBezTo>
                    <a:pt x="6464" y="0"/>
                    <a:pt x="6440" y="4"/>
                    <a:pt x="6414" y="10"/>
                  </a:cubicBezTo>
                  <a:cubicBezTo>
                    <a:pt x="5243" y="313"/>
                    <a:pt x="4058" y="559"/>
                    <a:pt x="2858" y="715"/>
                  </a:cubicBezTo>
                  <a:cubicBezTo>
                    <a:pt x="1935" y="837"/>
                    <a:pt x="968" y="806"/>
                    <a:pt x="81" y="1095"/>
                  </a:cubicBezTo>
                  <a:cubicBezTo>
                    <a:pt x="0" y="1121"/>
                    <a:pt x="10" y="1235"/>
                    <a:pt x="89" y="1254"/>
                  </a:cubicBezTo>
                  <a:cubicBezTo>
                    <a:pt x="551" y="1374"/>
                    <a:pt x="1048" y="1424"/>
                    <a:pt x="1563" y="1424"/>
                  </a:cubicBezTo>
                  <a:cubicBezTo>
                    <a:pt x="3239" y="1424"/>
                    <a:pt x="5105" y="893"/>
                    <a:pt x="6577" y="509"/>
                  </a:cubicBezTo>
                  <a:cubicBezTo>
                    <a:pt x="6879" y="430"/>
                    <a:pt x="6762" y="0"/>
                    <a:pt x="6487"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23" name="Google Shape;2647;p46">
              <a:extLst>
                <a:ext uri="{FF2B5EF4-FFF2-40B4-BE49-F238E27FC236}">
                  <a16:creationId xmlns:a16="http://schemas.microsoft.com/office/drawing/2014/main" id="{0B4D1767-EC66-4182-BF15-23982CB41B58}"/>
                </a:ext>
              </a:extLst>
            </p:cNvPr>
            <p:cNvSpPr/>
            <p:nvPr/>
          </p:nvSpPr>
          <p:spPr>
            <a:xfrm>
              <a:off x="1473088" y="2081375"/>
              <a:ext cx="117600" cy="133850"/>
            </a:xfrm>
            <a:custGeom>
              <a:avLst/>
              <a:gdLst/>
              <a:ahLst/>
              <a:cxnLst/>
              <a:rect l="l" t="t" r="r" b="b"/>
              <a:pathLst>
                <a:path w="4704" h="5354" extrusionOk="0">
                  <a:moveTo>
                    <a:pt x="4387" y="0"/>
                  </a:moveTo>
                  <a:cubicBezTo>
                    <a:pt x="4335" y="0"/>
                    <a:pt x="4281" y="20"/>
                    <a:pt x="4234" y="67"/>
                  </a:cubicBezTo>
                  <a:cubicBezTo>
                    <a:pt x="2706" y="1593"/>
                    <a:pt x="1256" y="3275"/>
                    <a:pt x="83" y="5091"/>
                  </a:cubicBezTo>
                  <a:cubicBezTo>
                    <a:pt x="1" y="5217"/>
                    <a:pt x="131" y="5353"/>
                    <a:pt x="256" y="5353"/>
                  </a:cubicBezTo>
                  <a:cubicBezTo>
                    <a:pt x="302" y="5353"/>
                    <a:pt x="347" y="5335"/>
                    <a:pt x="381" y="5293"/>
                  </a:cubicBezTo>
                  <a:cubicBezTo>
                    <a:pt x="1730" y="3595"/>
                    <a:pt x="3070" y="1934"/>
                    <a:pt x="4558" y="354"/>
                  </a:cubicBezTo>
                  <a:cubicBezTo>
                    <a:pt x="4704" y="199"/>
                    <a:pt x="4553" y="0"/>
                    <a:pt x="4387"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24" name="Google Shape;2648;p46">
              <a:extLst>
                <a:ext uri="{FF2B5EF4-FFF2-40B4-BE49-F238E27FC236}">
                  <a16:creationId xmlns:a16="http://schemas.microsoft.com/office/drawing/2014/main" id="{EB54AEAF-9CC8-4AF8-957D-C4B6E8DB7403}"/>
                </a:ext>
              </a:extLst>
            </p:cNvPr>
            <p:cNvSpPr/>
            <p:nvPr/>
          </p:nvSpPr>
          <p:spPr>
            <a:xfrm>
              <a:off x="1477888" y="2185375"/>
              <a:ext cx="172000" cy="35625"/>
            </a:xfrm>
            <a:custGeom>
              <a:avLst/>
              <a:gdLst/>
              <a:ahLst/>
              <a:cxnLst/>
              <a:rect l="l" t="t" r="r" b="b"/>
              <a:pathLst>
                <a:path w="6880" h="1425" extrusionOk="0">
                  <a:moveTo>
                    <a:pt x="6488" y="0"/>
                  </a:moveTo>
                  <a:cubicBezTo>
                    <a:pt x="6465" y="0"/>
                    <a:pt x="6440" y="3"/>
                    <a:pt x="6415" y="10"/>
                  </a:cubicBezTo>
                  <a:cubicBezTo>
                    <a:pt x="5244" y="312"/>
                    <a:pt x="4059" y="558"/>
                    <a:pt x="2860" y="715"/>
                  </a:cubicBezTo>
                  <a:cubicBezTo>
                    <a:pt x="1936" y="835"/>
                    <a:pt x="969" y="805"/>
                    <a:pt x="82" y="1093"/>
                  </a:cubicBezTo>
                  <a:cubicBezTo>
                    <a:pt x="1" y="1120"/>
                    <a:pt x="11" y="1234"/>
                    <a:pt x="90" y="1254"/>
                  </a:cubicBezTo>
                  <a:cubicBezTo>
                    <a:pt x="551" y="1374"/>
                    <a:pt x="1048" y="1424"/>
                    <a:pt x="1562" y="1424"/>
                  </a:cubicBezTo>
                  <a:cubicBezTo>
                    <a:pt x="3239" y="1424"/>
                    <a:pt x="5105" y="892"/>
                    <a:pt x="6578" y="508"/>
                  </a:cubicBezTo>
                  <a:cubicBezTo>
                    <a:pt x="6879" y="430"/>
                    <a:pt x="6763" y="0"/>
                    <a:pt x="6488"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25" name="Google Shape;2649;p46">
              <a:extLst>
                <a:ext uri="{FF2B5EF4-FFF2-40B4-BE49-F238E27FC236}">
                  <a16:creationId xmlns:a16="http://schemas.microsoft.com/office/drawing/2014/main" id="{7F27354E-DCEC-4260-AC1D-99CCCD2A8AF2}"/>
                </a:ext>
              </a:extLst>
            </p:cNvPr>
            <p:cNvSpPr/>
            <p:nvPr/>
          </p:nvSpPr>
          <p:spPr>
            <a:xfrm>
              <a:off x="1573488" y="2320825"/>
              <a:ext cx="117575" cy="133850"/>
            </a:xfrm>
            <a:custGeom>
              <a:avLst/>
              <a:gdLst/>
              <a:ahLst/>
              <a:cxnLst/>
              <a:rect l="l" t="t" r="r" b="b"/>
              <a:pathLst>
                <a:path w="4703" h="5354" extrusionOk="0">
                  <a:moveTo>
                    <a:pt x="4386" y="0"/>
                  </a:moveTo>
                  <a:cubicBezTo>
                    <a:pt x="4334" y="0"/>
                    <a:pt x="4280" y="20"/>
                    <a:pt x="4233" y="67"/>
                  </a:cubicBezTo>
                  <a:cubicBezTo>
                    <a:pt x="2705" y="1593"/>
                    <a:pt x="1255" y="3274"/>
                    <a:pt x="82" y="5091"/>
                  </a:cubicBezTo>
                  <a:cubicBezTo>
                    <a:pt x="0" y="5217"/>
                    <a:pt x="130" y="5354"/>
                    <a:pt x="256" y="5354"/>
                  </a:cubicBezTo>
                  <a:cubicBezTo>
                    <a:pt x="301" y="5354"/>
                    <a:pt x="346" y="5336"/>
                    <a:pt x="380" y="5293"/>
                  </a:cubicBezTo>
                  <a:cubicBezTo>
                    <a:pt x="1729" y="3595"/>
                    <a:pt x="3068" y="1935"/>
                    <a:pt x="4556" y="355"/>
                  </a:cubicBezTo>
                  <a:cubicBezTo>
                    <a:pt x="4702" y="199"/>
                    <a:pt x="4553" y="0"/>
                    <a:pt x="4386"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26" name="Google Shape;2650;p46">
              <a:extLst>
                <a:ext uri="{FF2B5EF4-FFF2-40B4-BE49-F238E27FC236}">
                  <a16:creationId xmlns:a16="http://schemas.microsoft.com/office/drawing/2014/main" id="{59F13460-52F4-4A3D-A100-23844C3B0006}"/>
                </a:ext>
              </a:extLst>
            </p:cNvPr>
            <p:cNvSpPr/>
            <p:nvPr/>
          </p:nvSpPr>
          <p:spPr>
            <a:xfrm>
              <a:off x="1578263" y="2424800"/>
              <a:ext cx="172000" cy="35625"/>
            </a:xfrm>
            <a:custGeom>
              <a:avLst/>
              <a:gdLst/>
              <a:ahLst/>
              <a:cxnLst/>
              <a:rect l="l" t="t" r="r" b="b"/>
              <a:pathLst>
                <a:path w="6880" h="1425" extrusionOk="0">
                  <a:moveTo>
                    <a:pt x="6487" y="1"/>
                  </a:moveTo>
                  <a:cubicBezTo>
                    <a:pt x="6464" y="1"/>
                    <a:pt x="6440" y="4"/>
                    <a:pt x="6415" y="10"/>
                  </a:cubicBezTo>
                  <a:cubicBezTo>
                    <a:pt x="5243" y="313"/>
                    <a:pt x="4059" y="558"/>
                    <a:pt x="2859" y="715"/>
                  </a:cubicBezTo>
                  <a:cubicBezTo>
                    <a:pt x="1935" y="837"/>
                    <a:pt x="968" y="805"/>
                    <a:pt x="81" y="1095"/>
                  </a:cubicBezTo>
                  <a:cubicBezTo>
                    <a:pt x="0" y="1121"/>
                    <a:pt x="11" y="1235"/>
                    <a:pt x="89" y="1254"/>
                  </a:cubicBezTo>
                  <a:cubicBezTo>
                    <a:pt x="551" y="1374"/>
                    <a:pt x="1048" y="1425"/>
                    <a:pt x="1563" y="1425"/>
                  </a:cubicBezTo>
                  <a:cubicBezTo>
                    <a:pt x="3239" y="1425"/>
                    <a:pt x="5105" y="893"/>
                    <a:pt x="6577" y="509"/>
                  </a:cubicBezTo>
                  <a:cubicBezTo>
                    <a:pt x="6880" y="430"/>
                    <a:pt x="6763" y="1"/>
                    <a:pt x="6487"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27" name="Google Shape;2651;p46">
              <a:extLst>
                <a:ext uri="{FF2B5EF4-FFF2-40B4-BE49-F238E27FC236}">
                  <a16:creationId xmlns:a16="http://schemas.microsoft.com/office/drawing/2014/main" id="{537325D7-1EF8-41E8-87CB-B9E0DF41FF47}"/>
                </a:ext>
              </a:extLst>
            </p:cNvPr>
            <p:cNvSpPr/>
            <p:nvPr/>
          </p:nvSpPr>
          <p:spPr>
            <a:xfrm>
              <a:off x="1472538" y="1595300"/>
              <a:ext cx="681275" cy="397875"/>
            </a:xfrm>
            <a:custGeom>
              <a:avLst/>
              <a:gdLst/>
              <a:ahLst/>
              <a:cxnLst/>
              <a:rect l="l" t="t" r="r" b="b"/>
              <a:pathLst>
                <a:path w="27251" h="15915" extrusionOk="0">
                  <a:moveTo>
                    <a:pt x="25522" y="0"/>
                  </a:moveTo>
                  <a:lnTo>
                    <a:pt x="24560" y="391"/>
                  </a:lnTo>
                  <a:cubicBezTo>
                    <a:pt x="19626" y="2393"/>
                    <a:pt x="14662" y="4310"/>
                    <a:pt x="9752" y="6316"/>
                  </a:cubicBezTo>
                  <a:cubicBezTo>
                    <a:pt x="9025" y="6612"/>
                    <a:pt x="8299" y="6909"/>
                    <a:pt x="7573" y="7206"/>
                  </a:cubicBezTo>
                  <a:cubicBezTo>
                    <a:pt x="6083" y="7816"/>
                    <a:pt x="4611" y="8466"/>
                    <a:pt x="3137" y="9109"/>
                  </a:cubicBezTo>
                  <a:cubicBezTo>
                    <a:pt x="2897" y="9215"/>
                    <a:pt x="2657" y="9315"/>
                    <a:pt x="2416" y="9411"/>
                  </a:cubicBezTo>
                  <a:cubicBezTo>
                    <a:pt x="2035" y="9564"/>
                    <a:pt x="1653" y="9707"/>
                    <a:pt x="1264" y="9845"/>
                  </a:cubicBezTo>
                  <a:cubicBezTo>
                    <a:pt x="865" y="9984"/>
                    <a:pt x="166" y="10198"/>
                    <a:pt x="98" y="10700"/>
                  </a:cubicBezTo>
                  <a:cubicBezTo>
                    <a:pt x="1" y="11428"/>
                    <a:pt x="331" y="12422"/>
                    <a:pt x="579" y="13095"/>
                  </a:cubicBezTo>
                  <a:cubicBezTo>
                    <a:pt x="926" y="14033"/>
                    <a:pt x="1460" y="14903"/>
                    <a:pt x="2151" y="15627"/>
                  </a:cubicBezTo>
                  <a:cubicBezTo>
                    <a:pt x="2246" y="15724"/>
                    <a:pt x="2346" y="15823"/>
                    <a:pt x="2473" y="15872"/>
                  </a:cubicBezTo>
                  <a:cubicBezTo>
                    <a:pt x="2551" y="15904"/>
                    <a:pt x="2634" y="15914"/>
                    <a:pt x="2719" y="15914"/>
                  </a:cubicBezTo>
                  <a:cubicBezTo>
                    <a:pt x="2799" y="15914"/>
                    <a:pt x="2881" y="15905"/>
                    <a:pt x="2961" y="15895"/>
                  </a:cubicBezTo>
                  <a:cubicBezTo>
                    <a:pt x="5543" y="15583"/>
                    <a:pt x="8088" y="15007"/>
                    <a:pt x="10554" y="14178"/>
                  </a:cubicBezTo>
                  <a:cubicBezTo>
                    <a:pt x="12581" y="13496"/>
                    <a:pt x="14546" y="12646"/>
                    <a:pt x="16496" y="11770"/>
                  </a:cubicBezTo>
                  <a:cubicBezTo>
                    <a:pt x="20083" y="10160"/>
                    <a:pt x="27250" y="6007"/>
                    <a:pt x="27231" y="5813"/>
                  </a:cubicBezTo>
                  <a:cubicBezTo>
                    <a:pt x="27220" y="5712"/>
                    <a:pt x="25878" y="4000"/>
                    <a:pt x="25822" y="3802"/>
                  </a:cubicBezTo>
                  <a:cubicBezTo>
                    <a:pt x="25757" y="3582"/>
                    <a:pt x="25788" y="3347"/>
                    <a:pt x="25811" y="3121"/>
                  </a:cubicBezTo>
                  <a:cubicBezTo>
                    <a:pt x="25912" y="2072"/>
                    <a:pt x="25814" y="1013"/>
                    <a:pt x="25522"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28" name="Google Shape;2652;p46">
              <a:extLst>
                <a:ext uri="{FF2B5EF4-FFF2-40B4-BE49-F238E27FC236}">
                  <a16:creationId xmlns:a16="http://schemas.microsoft.com/office/drawing/2014/main" id="{4A909F8C-7AF6-4123-BA05-3B59234F5ABE}"/>
                </a:ext>
              </a:extLst>
            </p:cNvPr>
            <p:cNvSpPr/>
            <p:nvPr/>
          </p:nvSpPr>
          <p:spPr>
            <a:xfrm>
              <a:off x="1532913" y="1605075"/>
              <a:ext cx="589675" cy="293900"/>
            </a:xfrm>
            <a:custGeom>
              <a:avLst/>
              <a:gdLst/>
              <a:ahLst/>
              <a:cxnLst/>
              <a:rect l="l" t="t" r="r" b="b"/>
              <a:pathLst>
                <a:path w="23587" h="11756" extrusionOk="0">
                  <a:moveTo>
                    <a:pt x="22144" y="1"/>
                  </a:moveTo>
                  <a:lnTo>
                    <a:pt x="22144" y="1"/>
                  </a:lnTo>
                  <a:cubicBezTo>
                    <a:pt x="21225" y="373"/>
                    <a:pt x="20308" y="742"/>
                    <a:pt x="19388" y="1109"/>
                  </a:cubicBezTo>
                  <a:cubicBezTo>
                    <a:pt x="19300" y="1145"/>
                    <a:pt x="19211" y="1180"/>
                    <a:pt x="19122" y="1216"/>
                  </a:cubicBezTo>
                  <a:lnTo>
                    <a:pt x="17864" y="1718"/>
                  </a:lnTo>
                  <a:cubicBezTo>
                    <a:pt x="17762" y="1758"/>
                    <a:pt x="17661" y="1799"/>
                    <a:pt x="17560" y="1838"/>
                  </a:cubicBezTo>
                  <a:cubicBezTo>
                    <a:pt x="17372" y="1913"/>
                    <a:pt x="17187" y="1987"/>
                    <a:pt x="17000" y="2060"/>
                  </a:cubicBezTo>
                  <a:cubicBezTo>
                    <a:pt x="16903" y="2100"/>
                    <a:pt x="16805" y="2139"/>
                    <a:pt x="16707" y="2177"/>
                  </a:cubicBezTo>
                  <a:cubicBezTo>
                    <a:pt x="16419" y="2292"/>
                    <a:pt x="16129" y="2406"/>
                    <a:pt x="15841" y="2521"/>
                  </a:cubicBezTo>
                  <a:lnTo>
                    <a:pt x="15581" y="2624"/>
                  </a:lnTo>
                  <a:cubicBezTo>
                    <a:pt x="14954" y="2873"/>
                    <a:pt x="14327" y="3122"/>
                    <a:pt x="13701" y="3370"/>
                  </a:cubicBezTo>
                  <a:cubicBezTo>
                    <a:pt x="13607" y="3407"/>
                    <a:pt x="13516" y="3443"/>
                    <a:pt x="13424" y="3480"/>
                  </a:cubicBezTo>
                  <a:cubicBezTo>
                    <a:pt x="12727" y="3757"/>
                    <a:pt x="12031" y="4034"/>
                    <a:pt x="11335" y="4312"/>
                  </a:cubicBezTo>
                  <a:cubicBezTo>
                    <a:pt x="11245" y="4348"/>
                    <a:pt x="11154" y="4384"/>
                    <a:pt x="11064" y="4420"/>
                  </a:cubicBezTo>
                  <a:cubicBezTo>
                    <a:pt x="10569" y="4618"/>
                    <a:pt x="10073" y="4817"/>
                    <a:pt x="9578" y="5016"/>
                  </a:cubicBezTo>
                  <a:lnTo>
                    <a:pt x="9047" y="5230"/>
                  </a:lnTo>
                  <a:cubicBezTo>
                    <a:pt x="8476" y="5461"/>
                    <a:pt x="7906" y="5692"/>
                    <a:pt x="7337" y="5924"/>
                  </a:cubicBezTo>
                  <a:cubicBezTo>
                    <a:pt x="6610" y="6221"/>
                    <a:pt x="5884" y="6517"/>
                    <a:pt x="5157" y="6815"/>
                  </a:cubicBezTo>
                  <a:cubicBezTo>
                    <a:pt x="3667" y="7423"/>
                    <a:pt x="2196" y="8074"/>
                    <a:pt x="722" y="8718"/>
                  </a:cubicBezTo>
                  <a:cubicBezTo>
                    <a:pt x="482" y="8824"/>
                    <a:pt x="241" y="8924"/>
                    <a:pt x="1" y="9020"/>
                  </a:cubicBezTo>
                  <a:cubicBezTo>
                    <a:pt x="396" y="9682"/>
                    <a:pt x="880" y="10282"/>
                    <a:pt x="1490" y="10747"/>
                  </a:cubicBezTo>
                  <a:cubicBezTo>
                    <a:pt x="2155" y="11253"/>
                    <a:pt x="2994" y="11571"/>
                    <a:pt x="3821" y="11571"/>
                  </a:cubicBezTo>
                  <a:cubicBezTo>
                    <a:pt x="4166" y="11571"/>
                    <a:pt x="4510" y="11516"/>
                    <a:pt x="4837" y="11395"/>
                  </a:cubicBezTo>
                  <a:cubicBezTo>
                    <a:pt x="4912" y="11369"/>
                    <a:pt x="4987" y="11339"/>
                    <a:pt x="5065" y="11339"/>
                  </a:cubicBezTo>
                  <a:cubicBezTo>
                    <a:pt x="5070" y="11339"/>
                    <a:pt x="5076" y="11339"/>
                    <a:pt x="5081" y="11339"/>
                  </a:cubicBezTo>
                  <a:cubicBezTo>
                    <a:pt x="5173" y="11345"/>
                    <a:pt x="5254" y="11395"/>
                    <a:pt x="5336" y="11440"/>
                  </a:cubicBezTo>
                  <a:cubicBezTo>
                    <a:pt x="5733" y="11660"/>
                    <a:pt x="6179" y="11755"/>
                    <a:pt x="6633" y="11755"/>
                  </a:cubicBezTo>
                  <a:cubicBezTo>
                    <a:pt x="7141" y="11755"/>
                    <a:pt x="7659" y="11635"/>
                    <a:pt x="8127" y="11433"/>
                  </a:cubicBezTo>
                  <a:cubicBezTo>
                    <a:pt x="8905" y="11100"/>
                    <a:pt x="9576" y="10566"/>
                    <a:pt x="10223" y="10017"/>
                  </a:cubicBezTo>
                  <a:cubicBezTo>
                    <a:pt x="10314" y="9941"/>
                    <a:pt x="10402" y="9865"/>
                    <a:pt x="10491" y="9788"/>
                  </a:cubicBezTo>
                  <a:cubicBezTo>
                    <a:pt x="10584" y="9794"/>
                    <a:pt x="10679" y="9798"/>
                    <a:pt x="10773" y="9801"/>
                  </a:cubicBezTo>
                  <a:cubicBezTo>
                    <a:pt x="10907" y="9806"/>
                    <a:pt x="11041" y="9808"/>
                    <a:pt x="11175" y="9808"/>
                  </a:cubicBezTo>
                  <a:cubicBezTo>
                    <a:pt x="11433" y="9808"/>
                    <a:pt x="11691" y="9799"/>
                    <a:pt x="11949" y="9780"/>
                  </a:cubicBezTo>
                  <a:cubicBezTo>
                    <a:pt x="12033" y="9776"/>
                    <a:pt x="12118" y="9769"/>
                    <a:pt x="12204" y="9761"/>
                  </a:cubicBezTo>
                  <a:cubicBezTo>
                    <a:pt x="12762" y="9712"/>
                    <a:pt x="13316" y="9623"/>
                    <a:pt x="13863" y="9495"/>
                  </a:cubicBezTo>
                  <a:cubicBezTo>
                    <a:pt x="13957" y="9473"/>
                    <a:pt x="14051" y="9450"/>
                    <a:pt x="14144" y="9424"/>
                  </a:cubicBezTo>
                  <a:cubicBezTo>
                    <a:pt x="14896" y="9230"/>
                    <a:pt x="15627" y="8963"/>
                    <a:pt x="16328" y="8625"/>
                  </a:cubicBezTo>
                  <a:cubicBezTo>
                    <a:pt x="16406" y="8587"/>
                    <a:pt x="16484" y="8549"/>
                    <a:pt x="16561" y="8509"/>
                  </a:cubicBezTo>
                  <a:cubicBezTo>
                    <a:pt x="17171" y="8198"/>
                    <a:pt x="17754" y="7832"/>
                    <a:pt x="18301" y="7417"/>
                  </a:cubicBezTo>
                  <a:cubicBezTo>
                    <a:pt x="18371" y="7364"/>
                    <a:pt x="18440" y="7309"/>
                    <a:pt x="18510" y="7253"/>
                  </a:cubicBezTo>
                  <a:cubicBezTo>
                    <a:pt x="18884" y="6953"/>
                    <a:pt x="19236" y="6628"/>
                    <a:pt x="19567" y="6281"/>
                  </a:cubicBezTo>
                  <a:cubicBezTo>
                    <a:pt x="19610" y="6236"/>
                    <a:pt x="19652" y="6193"/>
                    <a:pt x="19692" y="6147"/>
                  </a:cubicBezTo>
                  <a:cubicBezTo>
                    <a:pt x="19713" y="6125"/>
                    <a:pt x="19731" y="6105"/>
                    <a:pt x="19749" y="6086"/>
                  </a:cubicBezTo>
                  <a:cubicBezTo>
                    <a:pt x="19884" y="5934"/>
                    <a:pt x="20020" y="5778"/>
                    <a:pt x="20198" y="5683"/>
                  </a:cubicBezTo>
                  <a:cubicBezTo>
                    <a:pt x="20361" y="5596"/>
                    <a:pt x="20543" y="5570"/>
                    <a:pt x="20729" y="5570"/>
                  </a:cubicBezTo>
                  <a:cubicBezTo>
                    <a:pt x="20909" y="5570"/>
                    <a:pt x="21094" y="5594"/>
                    <a:pt x="21272" y="5613"/>
                  </a:cubicBezTo>
                  <a:cubicBezTo>
                    <a:pt x="21502" y="5637"/>
                    <a:pt x="21732" y="5649"/>
                    <a:pt x="21962" y="5649"/>
                  </a:cubicBezTo>
                  <a:cubicBezTo>
                    <a:pt x="22509" y="5649"/>
                    <a:pt x="23054" y="5582"/>
                    <a:pt x="23587" y="5449"/>
                  </a:cubicBezTo>
                  <a:cubicBezTo>
                    <a:pt x="23563" y="4731"/>
                    <a:pt x="22933" y="4083"/>
                    <a:pt x="22216" y="4041"/>
                  </a:cubicBezTo>
                  <a:cubicBezTo>
                    <a:pt x="22390" y="3448"/>
                    <a:pt x="22101" y="2753"/>
                    <a:pt x="21559" y="2459"/>
                  </a:cubicBezTo>
                  <a:cubicBezTo>
                    <a:pt x="22184" y="1829"/>
                    <a:pt x="22376" y="851"/>
                    <a:pt x="22144" y="1"/>
                  </a:cubicBezTo>
                  <a:close/>
                </a:path>
              </a:pathLst>
            </a:custGeom>
            <a:solidFill>
              <a:schemeClr val="accent5"/>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29" name="Google Shape;2653;p46">
              <a:extLst>
                <a:ext uri="{FF2B5EF4-FFF2-40B4-BE49-F238E27FC236}">
                  <a16:creationId xmlns:a16="http://schemas.microsoft.com/office/drawing/2014/main" id="{FB0B4BCA-0BD8-48A3-8889-DB6D72B3032B}"/>
                </a:ext>
              </a:extLst>
            </p:cNvPr>
            <p:cNvSpPr/>
            <p:nvPr/>
          </p:nvSpPr>
          <p:spPr>
            <a:xfrm>
              <a:off x="1643638" y="1792475"/>
              <a:ext cx="74025" cy="69225"/>
            </a:xfrm>
            <a:custGeom>
              <a:avLst/>
              <a:gdLst/>
              <a:ahLst/>
              <a:cxnLst/>
              <a:rect l="l" t="t" r="r" b="b"/>
              <a:pathLst>
                <a:path w="2961" h="2769" extrusionOk="0">
                  <a:moveTo>
                    <a:pt x="1617" y="0"/>
                  </a:moveTo>
                  <a:cubicBezTo>
                    <a:pt x="1209" y="0"/>
                    <a:pt x="807" y="193"/>
                    <a:pt x="540" y="508"/>
                  </a:cubicBezTo>
                  <a:cubicBezTo>
                    <a:pt x="167" y="946"/>
                    <a:pt x="1" y="1549"/>
                    <a:pt x="296" y="2079"/>
                  </a:cubicBezTo>
                  <a:cubicBezTo>
                    <a:pt x="539" y="2514"/>
                    <a:pt x="1008" y="2769"/>
                    <a:pt x="1493" y="2769"/>
                  </a:cubicBezTo>
                  <a:cubicBezTo>
                    <a:pt x="1596" y="2769"/>
                    <a:pt x="1700" y="2757"/>
                    <a:pt x="1802" y="2734"/>
                  </a:cubicBezTo>
                  <a:cubicBezTo>
                    <a:pt x="2366" y="2603"/>
                    <a:pt x="2876" y="2126"/>
                    <a:pt x="2938" y="1537"/>
                  </a:cubicBezTo>
                  <a:cubicBezTo>
                    <a:pt x="2961" y="1322"/>
                    <a:pt x="2911" y="1111"/>
                    <a:pt x="2816" y="919"/>
                  </a:cubicBezTo>
                  <a:cubicBezTo>
                    <a:pt x="2707" y="510"/>
                    <a:pt x="2397" y="186"/>
                    <a:pt x="1994" y="58"/>
                  </a:cubicBezTo>
                  <a:cubicBezTo>
                    <a:pt x="1870" y="19"/>
                    <a:pt x="1743" y="0"/>
                    <a:pt x="1617"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30" name="Google Shape;2654;p46">
              <a:extLst>
                <a:ext uri="{FF2B5EF4-FFF2-40B4-BE49-F238E27FC236}">
                  <a16:creationId xmlns:a16="http://schemas.microsoft.com/office/drawing/2014/main" id="{99879403-6DAF-4CC1-A1B1-79E2244033B2}"/>
                </a:ext>
              </a:extLst>
            </p:cNvPr>
            <p:cNvSpPr/>
            <p:nvPr/>
          </p:nvSpPr>
          <p:spPr>
            <a:xfrm>
              <a:off x="1659988" y="1807125"/>
              <a:ext cx="46175" cy="41275"/>
            </a:xfrm>
            <a:custGeom>
              <a:avLst/>
              <a:gdLst/>
              <a:ahLst/>
              <a:cxnLst/>
              <a:rect l="l" t="t" r="r" b="b"/>
              <a:pathLst>
                <a:path w="1847" h="1651" extrusionOk="0">
                  <a:moveTo>
                    <a:pt x="948" y="0"/>
                  </a:moveTo>
                  <a:cubicBezTo>
                    <a:pt x="864" y="0"/>
                    <a:pt x="780" y="13"/>
                    <a:pt x="699" y="41"/>
                  </a:cubicBezTo>
                  <a:cubicBezTo>
                    <a:pt x="488" y="81"/>
                    <a:pt x="300" y="203"/>
                    <a:pt x="179" y="380"/>
                  </a:cubicBezTo>
                  <a:cubicBezTo>
                    <a:pt x="46" y="572"/>
                    <a:pt x="0" y="811"/>
                    <a:pt x="52" y="1038"/>
                  </a:cubicBezTo>
                  <a:cubicBezTo>
                    <a:pt x="127" y="1384"/>
                    <a:pt x="454" y="1610"/>
                    <a:pt x="791" y="1646"/>
                  </a:cubicBezTo>
                  <a:cubicBezTo>
                    <a:pt x="820" y="1649"/>
                    <a:pt x="850" y="1650"/>
                    <a:pt x="879" y="1650"/>
                  </a:cubicBezTo>
                  <a:cubicBezTo>
                    <a:pt x="1398" y="1650"/>
                    <a:pt x="1846" y="1181"/>
                    <a:pt x="1745" y="648"/>
                  </a:cubicBezTo>
                  <a:cubicBezTo>
                    <a:pt x="1669" y="250"/>
                    <a:pt x="1313" y="0"/>
                    <a:pt x="948" y="0"/>
                  </a:cubicBezTo>
                  <a:close/>
                </a:path>
              </a:pathLst>
            </a:custGeom>
            <a:solidFill>
              <a:schemeClr val="accent5"/>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31" name="Google Shape;2655;p46">
              <a:extLst>
                <a:ext uri="{FF2B5EF4-FFF2-40B4-BE49-F238E27FC236}">
                  <a16:creationId xmlns:a16="http://schemas.microsoft.com/office/drawing/2014/main" id="{212D1955-825E-4C3F-BC6D-EB7B90E6F704}"/>
                </a:ext>
              </a:extLst>
            </p:cNvPr>
            <p:cNvSpPr/>
            <p:nvPr/>
          </p:nvSpPr>
          <p:spPr>
            <a:xfrm>
              <a:off x="1667213" y="1822150"/>
              <a:ext cx="18025" cy="16625"/>
            </a:xfrm>
            <a:custGeom>
              <a:avLst/>
              <a:gdLst/>
              <a:ahLst/>
              <a:cxnLst/>
              <a:rect l="l" t="t" r="r" b="b"/>
              <a:pathLst>
                <a:path w="721" h="665" extrusionOk="0">
                  <a:moveTo>
                    <a:pt x="356" y="1"/>
                  </a:moveTo>
                  <a:cubicBezTo>
                    <a:pt x="253" y="1"/>
                    <a:pt x="149" y="51"/>
                    <a:pt x="78" y="141"/>
                  </a:cubicBezTo>
                  <a:cubicBezTo>
                    <a:pt x="5" y="234"/>
                    <a:pt x="1" y="355"/>
                    <a:pt x="45" y="455"/>
                  </a:cubicBezTo>
                  <a:cubicBezTo>
                    <a:pt x="47" y="465"/>
                    <a:pt x="50" y="474"/>
                    <a:pt x="54" y="482"/>
                  </a:cubicBezTo>
                  <a:cubicBezTo>
                    <a:pt x="113" y="599"/>
                    <a:pt x="235" y="664"/>
                    <a:pt x="358" y="664"/>
                  </a:cubicBezTo>
                  <a:cubicBezTo>
                    <a:pt x="434" y="664"/>
                    <a:pt x="511" y="639"/>
                    <a:pt x="574" y="586"/>
                  </a:cubicBezTo>
                  <a:cubicBezTo>
                    <a:pt x="721" y="463"/>
                    <a:pt x="715" y="238"/>
                    <a:pt x="587" y="103"/>
                  </a:cubicBezTo>
                  <a:cubicBezTo>
                    <a:pt x="522" y="33"/>
                    <a:pt x="439" y="1"/>
                    <a:pt x="356"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32" name="Google Shape;2656;p46">
              <a:extLst>
                <a:ext uri="{FF2B5EF4-FFF2-40B4-BE49-F238E27FC236}">
                  <a16:creationId xmlns:a16="http://schemas.microsoft.com/office/drawing/2014/main" id="{B0537E33-A729-4763-9963-0088BD05E901}"/>
                </a:ext>
              </a:extLst>
            </p:cNvPr>
            <p:cNvSpPr/>
            <p:nvPr/>
          </p:nvSpPr>
          <p:spPr>
            <a:xfrm>
              <a:off x="1696588" y="1767450"/>
              <a:ext cx="18850" cy="20675"/>
            </a:xfrm>
            <a:custGeom>
              <a:avLst/>
              <a:gdLst/>
              <a:ahLst/>
              <a:cxnLst/>
              <a:rect l="l" t="t" r="r" b="b"/>
              <a:pathLst>
                <a:path w="754" h="827" extrusionOk="0">
                  <a:moveTo>
                    <a:pt x="413" y="0"/>
                  </a:moveTo>
                  <a:cubicBezTo>
                    <a:pt x="337" y="0"/>
                    <a:pt x="261" y="28"/>
                    <a:pt x="202" y="81"/>
                  </a:cubicBezTo>
                  <a:cubicBezTo>
                    <a:pt x="80" y="188"/>
                    <a:pt x="9" y="383"/>
                    <a:pt x="5" y="542"/>
                  </a:cubicBezTo>
                  <a:cubicBezTo>
                    <a:pt x="1" y="652"/>
                    <a:pt x="63" y="754"/>
                    <a:pt x="163" y="800"/>
                  </a:cubicBezTo>
                  <a:cubicBezTo>
                    <a:pt x="200" y="817"/>
                    <a:pt x="241" y="826"/>
                    <a:pt x="283" y="826"/>
                  </a:cubicBezTo>
                  <a:cubicBezTo>
                    <a:pt x="350" y="826"/>
                    <a:pt x="417" y="803"/>
                    <a:pt x="463" y="754"/>
                  </a:cubicBezTo>
                  <a:cubicBezTo>
                    <a:pt x="559" y="654"/>
                    <a:pt x="659" y="530"/>
                    <a:pt x="708" y="401"/>
                  </a:cubicBezTo>
                  <a:cubicBezTo>
                    <a:pt x="754" y="278"/>
                    <a:pt x="691" y="110"/>
                    <a:pt x="577" y="46"/>
                  </a:cubicBezTo>
                  <a:cubicBezTo>
                    <a:pt x="526" y="15"/>
                    <a:pt x="469" y="0"/>
                    <a:pt x="413"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33" name="Google Shape;2657;p46">
              <a:extLst>
                <a:ext uri="{FF2B5EF4-FFF2-40B4-BE49-F238E27FC236}">
                  <a16:creationId xmlns:a16="http://schemas.microsoft.com/office/drawing/2014/main" id="{EBB464B8-3042-42C8-93E4-1164D806F921}"/>
                </a:ext>
              </a:extLst>
            </p:cNvPr>
            <p:cNvSpPr/>
            <p:nvPr/>
          </p:nvSpPr>
          <p:spPr>
            <a:xfrm>
              <a:off x="1711338" y="1787700"/>
              <a:ext cx="25900" cy="19300"/>
            </a:xfrm>
            <a:custGeom>
              <a:avLst/>
              <a:gdLst/>
              <a:ahLst/>
              <a:cxnLst/>
              <a:rect l="l" t="t" r="r" b="b"/>
              <a:pathLst>
                <a:path w="1036" h="772" extrusionOk="0">
                  <a:moveTo>
                    <a:pt x="670" y="1"/>
                  </a:moveTo>
                  <a:cubicBezTo>
                    <a:pt x="567" y="1"/>
                    <a:pt x="474" y="37"/>
                    <a:pt x="377" y="84"/>
                  </a:cubicBezTo>
                  <a:cubicBezTo>
                    <a:pt x="267" y="138"/>
                    <a:pt x="153" y="196"/>
                    <a:pt x="90" y="307"/>
                  </a:cubicBezTo>
                  <a:cubicBezTo>
                    <a:pt x="0" y="464"/>
                    <a:pt x="56" y="712"/>
                    <a:pt x="256" y="758"/>
                  </a:cubicBezTo>
                  <a:cubicBezTo>
                    <a:pt x="296" y="768"/>
                    <a:pt x="333" y="772"/>
                    <a:pt x="369" y="772"/>
                  </a:cubicBezTo>
                  <a:cubicBezTo>
                    <a:pt x="476" y="772"/>
                    <a:pt x="570" y="736"/>
                    <a:pt x="677" y="694"/>
                  </a:cubicBezTo>
                  <a:cubicBezTo>
                    <a:pt x="804" y="645"/>
                    <a:pt x="898" y="578"/>
                    <a:pt x="975" y="463"/>
                  </a:cubicBezTo>
                  <a:cubicBezTo>
                    <a:pt x="1031" y="373"/>
                    <a:pt x="1035" y="260"/>
                    <a:pt x="986" y="167"/>
                  </a:cubicBezTo>
                  <a:cubicBezTo>
                    <a:pt x="934" y="66"/>
                    <a:pt x="844" y="23"/>
                    <a:pt x="737" y="6"/>
                  </a:cubicBezTo>
                  <a:cubicBezTo>
                    <a:pt x="714" y="3"/>
                    <a:pt x="692" y="1"/>
                    <a:pt x="670"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34" name="Google Shape;2658;p46">
              <a:extLst>
                <a:ext uri="{FF2B5EF4-FFF2-40B4-BE49-F238E27FC236}">
                  <a16:creationId xmlns:a16="http://schemas.microsoft.com/office/drawing/2014/main" id="{62232B4E-4DCD-47D5-99DA-51F348D54241}"/>
                </a:ext>
              </a:extLst>
            </p:cNvPr>
            <p:cNvSpPr/>
            <p:nvPr/>
          </p:nvSpPr>
          <p:spPr>
            <a:xfrm>
              <a:off x="1726238" y="1819050"/>
              <a:ext cx="24500" cy="16300"/>
            </a:xfrm>
            <a:custGeom>
              <a:avLst/>
              <a:gdLst/>
              <a:ahLst/>
              <a:cxnLst/>
              <a:rect l="l" t="t" r="r" b="b"/>
              <a:pathLst>
                <a:path w="980" h="652" extrusionOk="0">
                  <a:moveTo>
                    <a:pt x="310" y="1"/>
                  </a:moveTo>
                  <a:cubicBezTo>
                    <a:pt x="196" y="2"/>
                    <a:pt x="95" y="57"/>
                    <a:pt x="45" y="164"/>
                  </a:cubicBezTo>
                  <a:cubicBezTo>
                    <a:pt x="0" y="259"/>
                    <a:pt x="10" y="394"/>
                    <a:pt x="91" y="470"/>
                  </a:cubicBezTo>
                  <a:cubicBezTo>
                    <a:pt x="173" y="547"/>
                    <a:pt x="282" y="595"/>
                    <a:pt x="391" y="621"/>
                  </a:cubicBezTo>
                  <a:cubicBezTo>
                    <a:pt x="458" y="636"/>
                    <a:pt x="535" y="652"/>
                    <a:pt x="610" y="652"/>
                  </a:cubicBezTo>
                  <a:cubicBezTo>
                    <a:pt x="679" y="652"/>
                    <a:pt x="746" y="639"/>
                    <a:pt x="802" y="600"/>
                  </a:cubicBezTo>
                  <a:cubicBezTo>
                    <a:pt x="910" y="527"/>
                    <a:pt x="980" y="432"/>
                    <a:pt x="968" y="295"/>
                  </a:cubicBezTo>
                  <a:cubicBezTo>
                    <a:pt x="958" y="168"/>
                    <a:pt x="873" y="60"/>
                    <a:pt x="752" y="20"/>
                  </a:cubicBezTo>
                  <a:cubicBezTo>
                    <a:pt x="711" y="7"/>
                    <a:pt x="672" y="2"/>
                    <a:pt x="631" y="2"/>
                  </a:cubicBezTo>
                  <a:cubicBezTo>
                    <a:pt x="600" y="2"/>
                    <a:pt x="568" y="5"/>
                    <a:pt x="535" y="10"/>
                  </a:cubicBezTo>
                  <a:cubicBezTo>
                    <a:pt x="522" y="12"/>
                    <a:pt x="509" y="14"/>
                    <a:pt x="497" y="17"/>
                  </a:cubicBezTo>
                  <a:cubicBezTo>
                    <a:pt x="469" y="17"/>
                    <a:pt x="442" y="15"/>
                    <a:pt x="414" y="13"/>
                  </a:cubicBezTo>
                  <a:lnTo>
                    <a:pt x="405" y="13"/>
                  </a:lnTo>
                  <a:cubicBezTo>
                    <a:pt x="373" y="6"/>
                    <a:pt x="342" y="2"/>
                    <a:pt x="310"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35" name="Google Shape;2659;p46">
              <a:extLst>
                <a:ext uri="{FF2B5EF4-FFF2-40B4-BE49-F238E27FC236}">
                  <a16:creationId xmlns:a16="http://schemas.microsoft.com/office/drawing/2014/main" id="{F9A04C38-258A-4B5D-9BC0-C1DB312D6825}"/>
                </a:ext>
              </a:extLst>
            </p:cNvPr>
            <p:cNvSpPr/>
            <p:nvPr/>
          </p:nvSpPr>
          <p:spPr>
            <a:xfrm>
              <a:off x="1754838" y="1730450"/>
              <a:ext cx="50075" cy="181625"/>
            </a:xfrm>
            <a:custGeom>
              <a:avLst/>
              <a:gdLst/>
              <a:ahLst/>
              <a:cxnLst/>
              <a:rect l="l" t="t" r="r" b="b"/>
              <a:pathLst>
                <a:path w="2003" h="7265" extrusionOk="0">
                  <a:moveTo>
                    <a:pt x="701" y="1"/>
                  </a:moveTo>
                  <a:lnTo>
                    <a:pt x="170" y="215"/>
                  </a:lnTo>
                  <a:cubicBezTo>
                    <a:pt x="997" y="1076"/>
                    <a:pt x="1420" y="2480"/>
                    <a:pt x="1486" y="3592"/>
                  </a:cubicBezTo>
                  <a:cubicBezTo>
                    <a:pt x="1513" y="4066"/>
                    <a:pt x="1466" y="4542"/>
                    <a:pt x="1346" y="5001"/>
                  </a:cubicBezTo>
                  <a:cubicBezTo>
                    <a:pt x="1137" y="5809"/>
                    <a:pt x="704" y="6556"/>
                    <a:pt x="66" y="7108"/>
                  </a:cubicBezTo>
                  <a:cubicBezTo>
                    <a:pt x="1" y="7164"/>
                    <a:pt x="56" y="7264"/>
                    <a:pt x="127" y="7264"/>
                  </a:cubicBezTo>
                  <a:cubicBezTo>
                    <a:pt x="140" y="7264"/>
                    <a:pt x="153" y="7261"/>
                    <a:pt x="167" y="7254"/>
                  </a:cubicBezTo>
                  <a:cubicBezTo>
                    <a:pt x="1135" y="6720"/>
                    <a:pt x="1694" y="5809"/>
                    <a:pt x="1896" y="4786"/>
                  </a:cubicBezTo>
                  <a:cubicBezTo>
                    <a:pt x="1977" y="4369"/>
                    <a:pt x="2003" y="3942"/>
                    <a:pt x="1974" y="3519"/>
                  </a:cubicBezTo>
                  <a:cubicBezTo>
                    <a:pt x="1971" y="3490"/>
                    <a:pt x="1970" y="3461"/>
                    <a:pt x="1967" y="3430"/>
                  </a:cubicBezTo>
                  <a:cubicBezTo>
                    <a:pt x="1960" y="3331"/>
                    <a:pt x="1949" y="3229"/>
                    <a:pt x="1936" y="3125"/>
                  </a:cubicBezTo>
                  <a:cubicBezTo>
                    <a:pt x="1851" y="2434"/>
                    <a:pt x="1657" y="1690"/>
                    <a:pt x="1341" y="1022"/>
                  </a:cubicBezTo>
                  <a:cubicBezTo>
                    <a:pt x="1302" y="936"/>
                    <a:pt x="1260" y="853"/>
                    <a:pt x="1217" y="772"/>
                  </a:cubicBezTo>
                  <a:cubicBezTo>
                    <a:pt x="1072" y="498"/>
                    <a:pt x="899" y="240"/>
                    <a:pt x="701"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36" name="Google Shape;2660;p46">
              <a:extLst>
                <a:ext uri="{FF2B5EF4-FFF2-40B4-BE49-F238E27FC236}">
                  <a16:creationId xmlns:a16="http://schemas.microsoft.com/office/drawing/2014/main" id="{794A02DE-66E5-45EF-8DC6-B2A5688C36A3}"/>
                </a:ext>
              </a:extLst>
            </p:cNvPr>
            <p:cNvSpPr/>
            <p:nvPr/>
          </p:nvSpPr>
          <p:spPr>
            <a:xfrm>
              <a:off x="1782113" y="1712850"/>
              <a:ext cx="58075" cy="163450"/>
            </a:xfrm>
            <a:custGeom>
              <a:avLst/>
              <a:gdLst/>
              <a:ahLst/>
              <a:cxnLst/>
              <a:rect l="l" t="t" r="r" b="b"/>
              <a:pathLst>
                <a:path w="2323" h="6538" extrusionOk="0">
                  <a:moveTo>
                    <a:pt x="1367" y="1"/>
                  </a:moveTo>
                  <a:cubicBezTo>
                    <a:pt x="1277" y="38"/>
                    <a:pt x="1186" y="73"/>
                    <a:pt x="1096" y="110"/>
                  </a:cubicBezTo>
                  <a:cubicBezTo>
                    <a:pt x="1103" y="241"/>
                    <a:pt x="1085" y="372"/>
                    <a:pt x="1043" y="497"/>
                  </a:cubicBezTo>
                  <a:cubicBezTo>
                    <a:pt x="893" y="938"/>
                    <a:pt x="511" y="1245"/>
                    <a:pt x="126" y="1476"/>
                  </a:cubicBezTo>
                  <a:lnTo>
                    <a:pt x="120" y="1480"/>
                  </a:lnTo>
                  <a:cubicBezTo>
                    <a:pt x="0" y="1551"/>
                    <a:pt x="48" y="1737"/>
                    <a:pt x="180" y="1737"/>
                  </a:cubicBezTo>
                  <a:cubicBezTo>
                    <a:pt x="190" y="1737"/>
                    <a:pt x="201" y="1736"/>
                    <a:pt x="212" y="1733"/>
                  </a:cubicBezTo>
                  <a:lnTo>
                    <a:pt x="249" y="1726"/>
                  </a:lnTo>
                  <a:cubicBezTo>
                    <a:pt x="449" y="1685"/>
                    <a:pt x="642" y="1658"/>
                    <a:pt x="824" y="1658"/>
                  </a:cubicBezTo>
                  <a:cubicBezTo>
                    <a:pt x="1257" y="1658"/>
                    <a:pt x="1626" y="1813"/>
                    <a:pt x="1871" y="2317"/>
                  </a:cubicBezTo>
                  <a:cubicBezTo>
                    <a:pt x="2303" y="3207"/>
                    <a:pt x="1612" y="3655"/>
                    <a:pt x="845" y="3830"/>
                  </a:cubicBezTo>
                  <a:cubicBezTo>
                    <a:pt x="813" y="3837"/>
                    <a:pt x="781" y="3845"/>
                    <a:pt x="750" y="3850"/>
                  </a:cubicBezTo>
                  <a:cubicBezTo>
                    <a:pt x="629" y="3874"/>
                    <a:pt x="615" y="4064"/>
                    <a:pt x="740" y="4096"/>
                  </a:cubicBezTo>
                  <a:cubicBezTo>
                    <a:pt x="785" y="4107"/>
                    <a:pt x="831" y="4121"/>
                    <a:pt x="876" y="4135"/>
                  </a:cubicBezTo>
                  <a:cubicBezTo>
                    <a:pt x="1338" y="4280"/>
                    <a:pt x="1748" y="4551"/>
                    <a:pt x="1920" y="5033"/>
                  </a:cubicBezTo>
                  <a:cubicBezTo>
                    <a:pt x="1970" y="5173"/>
                    <a:pt x="1990" y="5321"/>
                    <a:pt x="1980" y="5469"/>
                  </a:cubicBezTo>
                  <a:cubicBezTo>
                    <a:pt x="1949" y="5958"/>
                    <a:pt x="1604" y="6406"/>
                    <a:pt x="1086" y="6406"/>
                  </a:cubicBezTo>
                  <a:cubicBezTo>
                    <a:pt x="1012" y="6406"/>
                    <a:pt x="934" y="6397"/>
                    <a:pt x="852" y="6377"/>
                  </a:cubicBezTo>
                  <a:cubicBezTo>
                    <a:pt x="847" y="6375"/>
                    <a:pt x="842" y="6375"/>
                    <a:pt x="837" y="6375"/>
                  </a:cubicBezTo>
                  <a:cubicBezTo>
                    <a:pt x="778" y="6375"/>
                    <a:pt x="754" y="6464"/>
                    <a:pt x="819" y="6483"/>
                  </a:cubicBezTo>
                  <a:cubicBezTo>
                    <a:pt x="938" y="6520"/>
                    <a:pt x="1057" y="6538"/>
                    <a:pt x="1173" y="6538"/>
                  </a:cubicBezTo>
                  <a:cubicBezTo>
                    <a:pt x="1705" y="6538"/>
                    <a:pt x="2158" y="6164"/>
                    <a:pt x="2227" y="5576"/>
                  </a:cubicBezTo>
                  <a:cubicBezTo>
                    <a:pt x="2232" y="5535"/>
                    <a:pt x="2235" y="5493"/>
                    <a:pt x="2235" y="5451"/>
                  </a:cubicBezTo>
                  <a:cubicBezTo>
                    <a:pt x="2239" y="5338"/>
                    <a:pt x="2229" y="5226"/>
                    <a:pt x="2204" y="5116"/>
                  </a:cubicBezTo>
                  <a:cubicBezTo>
                    <a:pt x="2191" y="5052"/>
                    <a:pt x="2172" y="4989"/>
                    <a:pt x="2148" y="4928"/>
                  </a:cubicBezTo>
                  <a:cubicBezTo>
                    <a:pt x="1991" y="4513"/>
                    <a:pt x="1635" y="4194"/>
                    <a:pt x="1217" y="3998"/>
                  </a:cubicBezTo>
                  <a:cubicBezTo>
                    <a:pt x="1827" y="3804"/>
                    <a:pt x="2322" y="3399"/>
                    <a:pt x="2275" y="2762"/>
                  </a:cubicBezTo>
                  <a:cubicBezTo>
                    <a:pt x="2266" y="2649"/>
                    <a:pt x="2242" y="2536"/>
                    <a:pt x="2204" y="2429"/>
                  </a:cubicBezTo>
                  <a:lnTo>
                    <a:pt x="2191" y="2385"/>
                  </a:lnTo>
                  <a:cubicBezTo>
                    <a:pt x="1922" y="1652"/>
                    <a:pt x="1420" y="1394"/>
                    <a:pt x="793" y="1394"/>
                  </a:cubicBezTo>
                  <a:cubicBezTo>
                    <a:pt x="765" y="1394"/>
                    <a:pt x="737" y="1394"/>
                    <a:pt x="708" y="1395"/>
                  </a:cubicBezTo>
                  <a:cubicBezTo>
                    <a:pt x="1027" y="1126"/>
                    <a:pt x="1288" y="787"/>
                    <a:pt x="1356" y="372"/>
                  </a:cubicBezTo>
                  <a:cubicBezTo>
                    <a:pt x="1365" y="328"/>
                    <a:pt x="1371" y="283"/>
                    <a:pt x="1373" y="238"/>
                  </a:cubicBezTo>
                  <a:cubicBezTo>
                    <a:pt x="1377" y="192"/>
                    <a:pt x="1377" y="147"/>
                    <a:pt x="1374" y="101"/>
                  </a:cubicBezTo>
                  <a:cubicBezTo>
                    <a:pt x="1373" y="67"/>
                    <a:pt x="1371" y="34"/>
                    <a:pt x="1367"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37" name="Google Shape;2661;p46">
              <a:extLst>
                <a:ext uri="{FF2B5EF4-FFF2-40B4-BE49-F238E27FC236}">
                  <a16:creationId xmlns:a16="http://schemas.microsoft.com/office/drawing/2014/main" id="{1D0EB951-723B-4712-8B99-99D020FB055B}"/>
                </a:ext>
              </a:extLst>
            </p:cNvPr>
            <p:cNvSpPr/>
            <p:nvPr/>
          </p:nvSpPr>
          <p:spPr>
            <a:xfrm>
              <a:off x="1812713" y="1715300"/>
              <a:ext cx="54000" cy="125475"/>
            </a:xfrm>
            <a:custGeom>
              <a:avLst/>
              <a:gdLst/>
              <a:ahLst/>
              <a:cxnLst/>
              <a:rect l="l" t="t" r="r" b="b"/>
              <a:pathLst>
                <a:path w="2160" h="5019" extrusionOk="0">
                  <a:moveTo>
                    <a:pt x="176" y="1"/>
                  </a:moveTo>
                  <a:cubicBezTo>
                    <a:pt x="8" y="1"/>
                    <a:pt x="0" y="269"/>
                    <a:pt x="177" y="285"/>
                  </a:cubicBezTo>
                  <a:cubicBezTo>
                    <a:pt x="650" y="326"/>
                    <a:pt x="1301" y="338"/>
                    <a:pt x="1570" y="820"/>
                  </a:cubicBezTo>
                  <a:cubicBezTo>
                    <a:pt x="1919" y="1446"/>
                    <a:pt x="1500" y="2140"/>
                    <a:pt x="899" y="2364"/>
                  </a:cubicBezTo>
                  <a:cubicBezTo>
                    <a:pt x="784" y="2407"/>
                    <a:pt x="823" y="2574"/>
                    <a:pt x="921" y="2610"/>
                  </a:cubicBezTo>
                  <a:cubicBezTo>
                    <a:pt x="2121" y="3038"/>
                    <a:pt x="2060" y="4540"/>
                    <a:pt x="841" y="4854"/>
                  </a:cubicBezTo>
                  <a:cubicBezTo>
                    <a:pt x="751" y="4876"/>
                    <a:pt x="762" y="5006"/>
                    <a:pt x="854" y="5014"/>
                  </a:cubicBezTo>
                  <a:cubicBezTo>
                    <a:pt x="884" y="5017"/>
                    <a:pt x="913" y="5018"/>
                    <a:pt x="942" y="5018"/>
                  </a:cubicBezTo>
                  <a:cubicBezTo>
                    <a:pt x="1514" y="5018"/>
                    <a:pt x="1991" y="4492"/>
                    <a:pt x="2069" y="3941"/>
                  </a:cubicBezTo>
                  <a:cubicBezTo>
                    <a:pt x="2159" y="3314"/>
                    <a:pt x="1776" y="2791"/>
                    <a:pt x="1268" y="2489"/>
                  </a:cubicBezTo>
                  <a:cubicBezTo>
                    <a:pt x="1794" y="2190"/>
                    <a:pt x="2071" y="1610"/>
                    <a:pt x="1920" y="977"/>
                  </a:cubicBezTo>
                  <a:cubicBezTo>
                    <a:pt x="1721" y="145"/>
                    <a:pt x="924" y="66"/>
                    <a:pt x="191" y="2"/>
                  </a:cubicBezTo>
                  <a:cubicBezTo>
                    <a:pt x="186" y="1"/>
                    <a:pt x="181" y="1"/>
                    <a:pt x="176"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38" name="Google Shape;2662;p46">
              <a:extLst>
                <a:ext uri="{FF2B5EF4-FFF2-40B4-BE49-F238E27FC236}">
                  <a16:creationId xmlns:a16="http://schemas.microsoft.com/office/drawing/2014/main" id="{7E43FADF-DB46-482B-98DA-11A94D67C418}"/>
                </a:ext>
              </a:extLst>
            </p:cNvPr>
            <p:cNvSpPr/>
            <p:nvPr/>
          </p:nvSpPr>
          <p:spPr>
            <a:xfrm>
              <a:off x="1858688" y="1689300"/>
              <a:ext cx="28125" cy="179025"/>
            </a:xfrm>
            <a:custGeom>
              <a:avLst/>
              <a:gdLst/>
              <a:ahLst/>
              <a:cxnLst/>
              <a:rect l="l" t="t" r="r" b="b"/>
              <a:pathLst>
                <a:path w="1125" h="7161" extrusionOk="0">
                  <a:moveTo>
                    <a:pt x="670" y="1"/>
                  </a:moveTo>
                  <a:cubicBezTo>
                    <a:pt x="576" y="38"/>
                    <a:pt x="485" y="75"/>
                    <a:pt x="393" y="112"/>
                  </a:cubicBezTo>
                  <a:cubicBezTo>
                    <a:pt x="708" y="733"/>
                    <a:pt x="649" y="1503"/>
                    <a:pt x="129" y="2111"/>
                  </a:cubicBezTo>
                  <a:cubicBezTo>
                    <a:pt x="120" y="2121"/>
                    <a:pt x="113" y="2133"/>
                    <a:pt x="106" y="2145"/>
                  </a:cubicBezTo>
                  <a:cubicBezTo>
                    <a:pt x="78" y="2203"/>
                    <a:pt x="73" y="2276"/>
                    <a:pt x="122" y="2322"/>
                  </a:cubicBezTo>
                  <a:cubicBezTo>
                    <a:pt x="129" y="2330"/>
                    <a:pt x="141" y="2336"/>
                    <a:pt x="152" y="2342"/>
                  </a:cubicBezTo>
                  <a:cubicBezTo>
                    <a:pt x="1050" y="2789"/>
                    <a:pt x="1034" y="3922"/>
                    <a:pt x="171" y="4378"/>
                  </a:cubicBezTo>
                  <a:cubicBezTo>
                    <a:pt x="154" y="4386"/>
                    <a:pt x="138" y="4394"/>
                    <a:pt x="122" y="4401"/>
                  </a:cubicBezTo>
                  <a:cubicBezTo>
                    <a:pt x="24" y="4449"/>
                    <a:pt x="32" y="4580"/>
                    <a:pt x="111" y="4637"/>
                  </a:cubicBezTo>
                  <a:cubicBezTo>
                    <a:pt x="157" y="4670"/>
                    <a:pt x="202" y="4705"/>
                    <a:pt x="243" y="4741"/>
                  </a:cubicBezTo>
                  <a:cubicBezTo>
                    <a:pt x="686" y="5118"/>
                    <a:pt x="906" y="5647"/>
                    <a:pt x="832" y="6126"/>
                  </a:cubicBezTo>
                  <a:cubicBezTo>
                    <a:pt x="773" y="6514"/>
                    <a:pt x="520" y="6870"/>
                    <a:pt x="37" y="7084"/>
                  </a:cubicBezTo>
                  <a:cubicBezTo>
                    <a:pt x="1" y="7099"/>
                    <a:pt x="15" y="7160"/>
                    <a:pt x="52" y="7160"/>
                  </a:cubicBezTo>
                  <a:cubicBezTo>
                    <a:pt x="52" y="7160"/>
                    <a:pt x="53" y="7160"/>
                    <a:pt x="53" y="7160"/>
                  </a:cubicBezTo>
                  <a:cubicBezTo>
                    <a:pt x="628" y="7151"/>
                    <a:pt x="1037" y="6649"/>
                    <a:pt x="1109" y="6103"/>
                  </a:cubicBezTo>
                  <a:cubicBezTo>
                    <a:pt x="1111" y="6087"/>
                    <a:pt x="1112" y="6071"/>
                    <a:pt x="1113" y="6055"/>
                  </a:cubicBezTo>
                  <a:cubicBezTo>
                    <a:pt x="1124" y="5953"/>
                    <a:pt x="1123" y="5850"/>
                    <a:pt x="1112" y="5748"/>
                  </a:cubicBezTo>
                  <a:cubicBezTo>
                    <a:pt x="1106" y="5704"/>
                    <a:pt x="1098" y="5661"/>
                    <a:pt x="1089" y="5620"/>
                  </a:cubicBezTo>
                  <a:cubicBezTo>
                    <a:pt x="1003" y="5207"/>
                    <a:pt x="739" y="4849"/>
                    <a:pt x="422" y="4554"/>
                  </a:cubicBezTo>
                  <a:cubicBezTo>
                    <a:pt x="894" y="4281"/>
                    <a:pt x="1123" y="3810"/>
                    <a:pt x="1114" y="3337"/>
                  </a:cubicBezTo>
                  <a:cubicBezTo>
                    <a:pt x="1111" y="3230"/>
                    <a:pt x="1096" y="3124"/>
                    <a:pt x="1069" y="3020"/>
                  </a:cubicBezTo>
                  <a:cubicBezTo>
                    <a:pt x="985" y="2690"/>
                    <a:pt x="777" y="2382"/>
                    <a:pt x="447" y="2174"/>
                  </a:cubicBezTo>
                  <a:cubicBezTo>
                    <a:pt x="758" y="1745"/>
                    <a:pt x="896" y="1252"/>
                    <a:pt x="868" y="774"/>
                  </a:cubicBezTo>
                  <a:cubicBezTo>
                    <a:pt x="863" y="685"/>
                    <a:pt x="851" y="595"/>
                    <a:pt x="835" y="506"/>
                  </a:cubicBezTo>
                  <a:cubicBezTo>
                    <a:pt x="802" y="331"/>
                    <a:pt x="746" y="161"/>
                    <a:pt x="670"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39" name="Google Shape;2663;p46">
              <a:extLst>
                <a:ext uri="{FF2B5EF4-FFF2-40B4-BE49-F238E27FC236}">
                  <a16:creationId xmlns:a16="http://schemas.microsoft.com/office/drawing/2014/main" id="{7D0F12FD-E1CB-4632-BF4D-9734171BE184}"/>
                </a:ext>
              </a:extLst>
            </p:cNvPr>
            <p:cNvSpPr/>
            <p:nvPr/>
          </p:nvSpPr>
          <p:spPr>
            <a:xfrm>
              <a:off x="1876463" y="1701300"/>
              <a:ext cx="43950" cy="132125"/>
            </a:xfrm>
            <a:custGeom>
              <a:avLst/>
              <a:gdLst/>
              <a:ahLst/>
              <a:cxnLst/>
              <a:rect l="l" t="t" r="r" b="b"/>
              <a:pathLst>
                <a:path w="1758" h="5285" extrusionOk="0">
                  <a:moveTo>
                    <a:pt x="234" y="1"/>
                  </a:moveTo>
                  <a:cubicBezTo>
                    <a:pt x="224" y="1"/>
                    <a:pt x="214" y="1"/>
                    <a:pt x="204" y="1"/>
                  </a:cubicBezTo>
                  <a:cubicBezTo>
                    <a:pt x="16" y="6"/>
                    <a:pt x="0" y="298"/>
                    <a:pt x="187" y="298"/>
                  </a:cubicBezTo>
                  <a:cubicBezTo>
                    <a:pt x="188" y="298"/>
                    <a:pt x="190" y="298"/>
                    <a:pt x="191" y="298"/>
                  </a:cubicBezTo>
                  <a:cubicBezTo>
                    <a:pt x="199" y="298"/>
                    <a:pt x="207" y="297"/>
                    <a:pt x="215" y="297"/>
                  </a:cubicBezTo>
                  <a:cubicBezTo>
                    <a:pt x="733" y="297"/>
                    <a:pt x="1209" y="661"/>
                    <a:pt x="1296" y="1187"/>
                  </a:cubicBezTo>
                  <a:cubicBezTo>
                    <a:pt x="1403" y="1828"/>
                    <a:pt x="898" y="2356"/>
                    <a:pt x="334" y="2550"/>
                  </a:cubicBezTo>
                  <a:cubicBezTo>
                    <a:pt x="200" y="2596"/>
                    <a:pt x="186" y="2764"/>
                    <a:pt x="321" y="2820"/>
                  </a:cubicBezTo>
                  <a:cubicBezTo>
                    <a:pt x="855" y="3044"/>
                    <a:pt x="1390" y="3428"/>
                    <a:pt x="1444" y="4054"/>
                  </a:cubicBezTo>
                  <a:cubicBezTo>
                    <a:pt x="1514" y="4860"/>
                    <a:pt x="843" y="4922"/>
                    <a:pt x="300" y="5175"/>
                  </a:cubicBezTo>
                  <a:cubicBezTo>
                    <a:pt x="270" y="5189"/>
                    <a:pt x="272" y="5242"/>
                    <a:pt x="307" y="5250"/>
                  </a:cubicBezTo>
                  <a:cubicBezTo>
                    <a:pt x="402" y="5273"/>
                    <a:pt x="497" y="5285"/>
                    <a:pt x="590" y="5285"/>
                  </a:cubicBezTo>
                  <a:cubicBezTo>
                    <a:pt x="1180" y="5285"/>
                    <a:pt x="1692" y="4834"/>
                    <a:pt x="1723" y="4210"/>
                  </a:cubicBezTo>
                  <a:cubicBezTo>
                    <a:pt x="1757" y="3507"/>
                    <a:pt x="1266" y="3023"/>
                    <a:pt x="701" y="2704"/>
                  </a:cubicBezTo>
                  <a:cubicBezTo>
                    <a:pt x="1240" y="2438"/>
                    <a:pt x="1638" y="1898"/>
                    <a:pt x="1602" y="1270"/>
                  </a:cubicBezTo>
                  <a:cubicBezTo>
                    <a:pt x="1561" y="555"/>
                    <a:pt x="933" y="1"/>
                    <a:pt x="234"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40" name="Google Shape;2664;p46">
              <a:extLst>
                <a:ext uri="{FF2B5EF4-FFF2-40B4-BE49-F238E27FC236}">
                  <a16:creationId xmlns:a16="http://schemas.microsoft.com/office/drawing/2014/main" id="{729E3C9A-3E07-4143-9E41-A70A47AF7F82}"/>
                </a:ext>
              </a:extLst>
            </p:cNvPr>
            <p:cNvSpPr/>
            <p:nvPr/>
          </p:nvSpPr>
          <p:spPr>
            <a:xfrm>
              <a:off x="1911238" y="1668075"/>
              <a:ext cx="37950" cy="184250"/>
            </a:xfrm>
            <a:custGeom>
              <a:avLst/>
              <a:gdLst/>
              <a:ahLst/>
              <a:cxnLst/>
              <a:rect l="l" t="t" r="r" b="b"/>
              <a:pathLst>
                <a:path w="1518" h="7370" extrusionOk="0">
                  <a:moveTo>
                    <a:pt x="708" y="1"/>
                  </a:moveTo>
                  <a:lnTo>
                    <a:pt x="448" y="105"/>
                  </a:lnTo>
                  <a:cubicBezTo>
                    <a:pt x="989" y="795"/>
                    <a:pt x="1064" y="2026"/>
                    <a:pt x="191" y="2344"/>
                  </a:cubicBezTo>
                  <a:cubicBezTo>
                    <a:pt x="186" y="2347"/>
                    <a:pt x="179" y="2350"/>
                    <a:pt x="172" y="2353"/>
                  </a:cubicBezTo>
                  <a:cubicBezTo>
                    <a:pt x="69" y="2408"/>
                    <a:pt x="119" y="2553"/>
                    <a:pt x="211" y="2597"/>
                  </a:cubicBezTo>
                  <a:cubicBezTo>
                    <a:pt x="224" y="2603"/>
                    <a:pt x="236" y="2607"/>
                    <a:pt x="250" y="2608"/>
                  </a:cubicBezTo>
                  <a:cubicBezTo>
                    <a:pt x="867" y="2696"/>
                    <a:pt x="962" y="3430"/>
                    <a:pt x="808" y="3912"/>
                  </a:cubicBezTo>
                  <a:cubicBezTo>
                    <a:pt x="691" y="4276"/>
                    <a:pt x="448" y="4562"/>
                    <a:pt x="134" y="4772"/>
                  </a:cubicBezTo>
                  <a:cubicBezTo>
                    <a:pt x="127" y="4778"/>
                    <a:pt x="120" y="4782"/>
                    <a:pt x="113" y="4787"/>
                  </a:cubicBezTo>
                  <a:cubicBezTo>
                    <a:pt x="0" y="4860"/>
                    <a:pt x="32" y="5024"/>
                    <a:pt x="169" y="5039"/>
                  </a:cubicBezTo>
                  <a:cubicBezTo>
                    <a:pt x="202" y="5045"/>
                    <a:pt x="235" y="5049"/>
                    <a:pt x="268" y="5055"/>
                  </a:cubicBezTo>
                  <a:cubicBezTo>
                    <a:pt x="874" y="5171"/>
                    <a:pt x="1178" y="5619"/>
                    <a:pt x="1195" y="6105"/>
                  </a:cubicBezTo>
                  <a:cubicBezTo>
                    <a:pt x="1211" y="6543"/>
                    <a:pt x="993" y="7012"/>
                    <a:pt x="553" y="7294"/>
                  </a:cubicBezTo>
                  <a:cubicBezTo>
                    <a:pt x="523" y="7314"/>
                    <a:pt x="531" y="7369"/>
                    <a:pt x="566" y="7369"/>
                  </a:cubicBezTo>
                  <a:cubicBezTo>
                    <a:pt x="570" y="7369"/>
                    <a:pt x="574" y="7369"/>
                    <a:pt x="579" y="7367"/>
                  </a:cubicBezTo>
                  <a:cubicBezTo>
                    <a:pt x="1271" y="7122"/>
                    <a:pt x="1517" y="6541"/>
                    <a:pt x="1428" y="5989"/>
                  </a:cubicBezTo>
                  <a:cubicBezTo>
                    <a:pt x="1417" y="5926"/>
                    <a:pt x="1403" y="5866"/>
                    <a:pt x="1385" y="5805"/>
                  </a:cubicBezTo>
                  <a:cubicBezTo>
                    <a:pt x="1369" y="5755"/>
                    <a:pt x="1351" y="5705"/>
                    <a:pt x="1330" y="5657"/>
                  </a:cubicBezTo>
                  <a:cubicBezTo>
                    <a:pt x="1173" y="5278"/>
                    <a:pt x="864" y="4983"/>
                    <a:pt x="478" y="4845"/>
                  </a:cubicBezTo>
                  <a:cubicBezTo>
                    <a:pt x="878" y="4509"/>
                    <a:pt x="1143" y="4049"/>
                    <a:pt x="1158" y="3508"/>
                  </a:cubicBezTo>
                  <a:cubicBezTo>
                    <a:pt x="1159" y="3492"/>
                    <a:pt x="1159" y="3475"/>
                    <a:pt x="1159" y="3459"/>
                  </a:cubicBezTo>
                  <a:cubicBezTo>
                    <a:pt x="1159" y="3384"/>
                    <a:pt x="1154" y="3309"/>
                    <a:pt x="1142" y="3234"/>
                  </a:cubicBezTo>
                  <a:cubicBezTo>
                    <a:pt x="1090" y="2884"/>
                    <a:pt x="910" y="2597"/>
                    <a:pt x="615" y="2441"/>
                  </a:cubicBezTo>
                  <a:cubicBezTo>
                    <a:pt x="1081" y="2121"/>
                    <a:pt x="1215" y="1543"/>
                    <a:pt x="1118" y="972"/>
                  </a:cubicBezTo>
                  <a:cubicBezTo>
                    <a:pt x="1111" y="935"/>
                    <a:pt x="1104" y="898"/>
                    <a:pt x="1096" y="862"/>
                  </a:cubicBezTo>
                  <a:cubicBezTo>
                    <a:pt x="1085" y="813"/>
                    <a:pt x="1073" y="763"/>
                    <a:pt x="1058" y="716"/>
                  </a:cubicBezTo>
                  <a:cubicBezTo>
                    <a:pt x="1055" y="704"/>
                    <a:pt x="1051" y="692"/>
                    <a:pt x="1048" y="680"/>
                  </a:cubicBezTo>
                  <a:cubicBezTo>
                    <a:pt x="973" y="436"/>
                    <a:pt x="858" y="207"/>
                    <a:pt x="708"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41" name="Google Shape;2665;p46">
              <a:extLst>
                <a:ext uri="{FF2B5EF4-FFF2-40B4-BE49-F238E27FC236}">
                  <a16:creationId xmlns:a16="http://schemas.microsoft.com/office/drawing/2014/main" id="{68C932FF-10CE-44D2-A32A-3B45452C2128}"/>
                </a:ext>
              </a:extLst>
            </p:cNvPr>
            <p:cNvSpPr/>
            <p:nvPr/>
          </p:nvSpPr>
          <p:spPr>
            <a:xfrm>
              <a:off x="1934313" y="1684775"/>
              <a:ext cx="49075" cy="128950"/>
            </a:xfrm>
            <a:custGeom>
              <a:avLst/>
              <a:gdLst/>
              <a:ahLst/>
              <a:cxnLst/>
              <a:rect l="l" t="t" r="r" b="b"/>
              <a:pathLst>
                <a:path w="1963" h="5158" extrusionOk="0">
                  <a:moveTo>
                    <a:pt x="179" y="1"/>
                  </a:moveTo>
                  <a:cubicBezTo>
                    <a:pt x="6" y="1"/>
                    <a:pt x="1" y="281"/>
                    <a:pt x="186" y="302"/>
                  </a:cubicBezTo>
                  <a:cubicBezTo>
                    <a:pt x="1552" y="459"/>
                    <a:pt x="1556" y="2303"/>
                    <a:pt x="242" y="2560"/>
                  </a:cubicBezTo>
                  <a:cubicBezTo>
                    <a:pt x="89" y="2590"/>
                    <a:pt x="108" y="2782"/>
                    <a:pt x="228" y="2836"/>
                  </a:cubicBezTo>
                  <a:cubicBezTo>
                    <a:pt x="1254" y="3291"/>
                    <a:pt x="1370" y="4575"/>
                    <a:pt x="295" y="5044"/>
                  </a:cubicBezTo>
                  <a:cubicBezTo>
                    <a:pt x="243" y="5066"/>
                    <a:pt x="260" y="5157"/>
                    <a:pt x="316" y="5157"/>
                  </a:cubicBezTo>
                  <a:cubicBezTo>
                    <a:pt x="317" y="5157"/>
                    <a:pt x="318" y="5157"/>
                    <a:pt x="319" y="5157"/>
                  </a:cubicBezTo>
                  <a:cubicBezTo>
                    <a:pt x="865" y="5123"/>
                    <a:pt x="1256" y="4674"/>
                    <a:pt x="1330" y="4142"/>
                  </a:cubicBezTo>
                  <a:cubicBezTo>
                    <a:pt x="1411" y="3566"/>
                    <a:pt x="1093" y="3062"/>
                    <a:pt x="640" y="2748"/>
                  </a:cubicBezTo>
                  <a:cubicBezTo>
                    <a:pt x="1962" y="2233"/>
                    <a:pt x="1743" y="179"/>
                    <a:pt x="199" y="2"/>
                  </a:cubicBezTo>
                  <a:cubicBezTo>
                    <a:pt x="192" y="1"/>
                    <a:pt x="186" y="1"/>
                    <a:pt x="179"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42" name="Google Shape;2666;p46">
              <a:extLst>
                <a:ext uri="{FF2B5EF4-FFF2-40B4-BE49-F238E27FC236}">
                  <a16:creationId xmlns:a16="http://schemas.microsoft.com/office/drawing/2014/main" id="{6DA27709-B5D3-444E-9912-3FCB0F3B2E25}"/>
                </a:ext>
              </a:extLst>
            </p:cNvPr>
            <p:cNvSpPr/>
            <p:nvPr/>
          </p:nvSpPr>
          <p:spPr>
            <a:xfrm>
              <a:off x="1936263" y="1656600"/>
              <a:ext cx="21700" cy="33225"/>
            </a:xfrm>
            <a:custGeom>
              <a:avLst/>
              <a:gdLst/>
              <a:ahLst/>
              <a:cxnLst/>
              <a:rect l="l" t="t" r="r" b="b"/>
              <a:pathLst>
                <a:path w="868" h="1329" extrusionOk="0">
                  <a:moveTo>
                    <a:pt x="866" y="0"/>
                  </a:moveTo>
                  <a:cubicBezTo>
                    <a:pt x="769" y="39"/>
                    <a:pt x="671" y="78"/>
                    <a:pt x="573" y="116"/>
                  </a:cubicBezTo>
                  <a:cubicBezTo>
                    <a:pt x="569" y="243"/>
                    <a:pt x="548" y="369"/>
                    <a:pt x="509" y="491"/>
                  </a:cubicBezTo>
                  <a:cubicBezTo>
                    <a:pt x="456" y="664"/>
                    <a:pt x="377" y="828"/>
                    <a:pt x="260" y="968"/>
                  </a:cubicBezTo>
                  <a:cubicBezTo>
                    <a:pt x="208" y="1030"/>
                    <a:pt x="149" y="1076"/>
                    <a:pt x="99" y="1127"/>
                  </a:cubicBezTo>
                  <a:cubicBezTo>
                    <a:pt x="84" y="1142"/>
                    <a:pt x="72" y="1157"/>
                    <a:pt x="57" y="1175"/>
                  </a:cubicBezTo>
                  <a:cubicBezTo>
                    <a:pt x="39" y="1200"/>
                    <a:pt x="23" y="1226"/>
                    <a:pt x="10" y="1254"/>
                  </a:cubicBezTo>
                  <a:cubicBezTo>
                    <a:pt x="1" y="1274"/>
                    <a:pt x="19" y="1294"/>
                    <a:pt x="35" y="1301"/>
                  </a:cubicBezTo>
                  <a:cubicBezTo>
                    <a:pt x="55" y="1310"/>
                    <a:pt x="75" y="1315"/>
                    <a:pt x="95" y="1321"/>
                  </a:cubicBezTo>
                  <a:cubicBezTo>
                    <a:pt x="116" y="1326"/>
                    <a:pt x="137" y="1328"/>
                    <a:pt x="158" y="1328"/>
                  </a:cubicBezTo>
                  <a:cubicBezTo>
                    <a:pt x="256" y="1328"/>
                    <a:pt x="348" y="1275"/>
                    <a:pt x="428" y="1193"/>
                  </a:cubicBezTo>
                  <a:cubicBezTo>
                    <a:pt x="611" y="1011"/>
                    <a:pt x="742" y="692"/>
                    <a:pt x="792" y="528"/>
                  </a:cubicBezTo>
                  <a:cubicBezTo>
                    <a:pt x="843" y="358"/>
                    <a:pt x="868" y="179"/>
                    <a:pt x="866"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43" name="Google Shape;2667;p46">
              <a:extLst>
                <a:ext uri="{FF2B5EF4-FFF2-40B4-BE49-F238E27FC236}">
                  <a16:creationId xmlns:a16="http://schemas.microsoft.com/office/drawing/2014/main" id="{4601C44C-732B-4072-89AC-B09F1B49D627}"/>
                </a:ext>
              </a:extLst>
            </p:cNvPr>
            <p:cNvSpPr/>
            <p:nvPr/>
          </p:nvSpPr>
          <p:spPr>
            <a:xfrm>
              <a:off x="1962288" y="1648025"/>
              <a:ext cx="38900" cy="165050"/>
            </a:xfrm>
            <a:custGeom>
              <a:avLst/>
              <a:gdLst/>
              <a:ahLst/>
              <a:cxnLst/>
              <a:rect l="l" t="t" r="r" b="b"/>
              <a:pathLst>
                <a:path w="1556" h="6602" extrusionOk="0">
                  <a:moveTo>
                    <a:pt x="689" y="1"/>
                  </a:moveTo>
                  <a:cubicBezTo>
                    <a:pt x="586" y="41"/>
                    <a:pt x="486" y="82"/>
                    <a:pt x="384" y="121"/>
                  </a:cubicBezTo>
                  <a:cubicBezTo>
                    <a:pt x="579" y="260"/>
                    <a:pt x="741" y="441"/>
                    <a:pt x="855" y="651"/>
                  </a:cubicBezTo>
                  <a:cubicBezTo>
                    <a:pt x="1213" y="1304"/>
                    <a:pt x="1003" y="2076"/>
                    <a:pt x="294" y="2357"/>
                  </a:cubicBezTo>
                  <a:cubicBezTo>
                    <a:pt x="290" y="2358"/>
                    <a:pt x="284" y="2361"/>
                    <a:pt x="281" y="2365"/>
                  </a:cubicBezTo>
                  <a:cubicBezTo>
                    <a:pt x="186" y="2420"/>
                    <a:pt x="205" y="2598"/>
                    <a:pt x="319" y="2620"/>
                  </a:cubicBezTo>
                  <a:cubicBezTo>
                    <a:pt x="333" y="2623"/>
                    <a:pt x="346" y="2625"/>
                    <a:pt x="360" y="2629"/>
                  </a:cubicBezTo>
                  <a:cubicBezTo>
                    <a:pt x="905" y="2752"/>
                    <a:pt x="1228" y="3273"/>
                    <a:pt x="1080" y="3832"/>
                  </a:cubicBezTo>
                  <a:cubicBezTo>
                    <a:pt x="950" y="4325"/>
                    <a:pt x="516" y="4611"/>
                    <a:pt x="112" y="4865"/>
                  </a:cubicBezTo>
                  <a:cubicBezTo>
                    <a:pt x="106" y="4870"/>
                    <a:pt x="100" y="4874"/>
                    <a:pt x="95" y="4880"/>
                  </a:cubicBezTo>
                  <a:cubicBezTo>
                    <a:pt x="1" y="4959"/>
                    <a:pt x="31" y="5124"/>
                    <a:pt x="172" y="5134"/>
                  </a:cubicBezTo>
                  <a:cubicBezTo>
                    <a:pt x="177" y="5135"/>
                    <a:pt x="182" y="5135"/>
                    <a:pt x="186" y="5135"/>
                  </a:cubicBezTo>
                  <a:cubicBezTo>
                    <a:pt x="625" y="5171"/>
                    <a:pt x="940" y="5384"/>
                    <a:pt x="1125" y="5699"/>
                  </a:cubicBezTo>
                  <a:cubicBezTo>
                    <a:pt x="1266" y="5937"/>
                    <a:pt x="1330" y="6232"/>
                    <a:pt x="1316" y="6549"/>
                  </a:cubicBezTo>
                  <a:cubicBezTo>
                    <a:pt x="1315" y="6583"/>
                    <a:pt x="1341" y="6602"/>
                    <a:pt x="1368" y="6602"/>
                  </a:cubicBezTo>
                  <a:cubicBezTo>
                    <a:pt x="1388" y="6602"/>
                    <a:pt x="1409" y="6591"/>
                    <a:pt x="1417" y="6567"/>
                  </a:cubicBezTo>
                  <a:cubicBezTo>
                    <a:pt x="1555" y="6186"/>
                    <a:pt x="1506" y="5826"/>
                    <a:pt x="1335" y="5535"/>
                  </a:cubicBezTo>
                  <a:cubicBezTo>
                    <a:pt x="1168" y="5247"/>
                    <a:pt x="885" y="5028"/>
                    <a:pt x="543" y="4919"/>
                  </a:cubicBezTo>
                  <a:cubicBezTo>
                    <a:pt x="937" y="4639"/>
                    <a:pt x="1284" y="4297"/>
                    <a:pt x="1379" y="3821"/>
                  </a:cubicBezTo>
                  <a:cubicBezTo>
                    <a:pt x="1398" y="3731"/>
                    <a:pt x="1407" y="3639"/>
                    <a:pt x="1407" y="3547"/>
                  </a:cubicBezTo>
                  <a:cubicBezTo>
                    <a:pt x="1407" y="3536"/>
                    <a:pt x="1407" y="3525"/>
                    <a:pt x="1406" y="3512"/>
                  </a:cubicBezTo>
                  <a:cubicBezTo>
                    <a:pt x="1398" y="3058"/>
                    <a:pt x="1133" y="2647"/>
                    <a:pt x="723" y="2450"/>
                  </a:cubicBezTo>
                  <a:cubicBezTo>
                    <a:pt x="1127" y="2168"/>
                    <a:pt x="1344" y="1702"/>
                    <a:pt x="1316" y="1208"/>
                  </a:cubicBezTo>
                  <a:cubicBezTo>
                    <a:pt x="1310" y="1114"/>
                    <a:pt x="1296" y="1021"/>
                    <a:pt x="1273" y="930"/>
                  </a:cubicBezTo>
                  <a:cubicBezTo>
                    <a:pt x="1269" y="908"/>
                    <a:pt x="1263" y="888"/>
                    <a:pt x="1257" y="867"/>
                  </a:cubicBezTo>
                  <a:cubicBezTo>
                    <a:pt x="1154" y="511"/>
                    <a:pt x="951" y="223"/>
                    <a:pt x="689"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44" name="Google Shape;2668;p46">
              <a:extLst>
                <a:ext uri="{FF2B5EF4-FFF2-40B4-BE49-F238E27FC236}">
                  <a16:creationId xmlns:a16="http://schemas.microsoft.com/office/drawing/2014/main" id="{90BA0ABD-7833-4BD9-9B29-1B6FF6D3FD71}"/>
                </a:ext>
              </a:extLst>
            </p:cNvPr>
            <p:cNvSpPr/>
            <p:nvPr/>
          </p:nvSpPr>
          <p:spPr>
            <a:xfrm>
              <a:off x="1991063" y="1632800"/>
              <a:ext cx="43375" cy="149625"/>
            </a:xfrm>
            <a:custGeom>
              <a:avLst/>
              <a:gdLst/>
              <a:ahLst/>
              <a:cxnLst/>
              <a:rect l="l" t="t" r="r" b="b"/>
              <a:pathLst>
                <a:path w="1735" h="5985" extrusionOk="0">
                  <a:moveTo>
                    <a:pt x="1062" y="0"/>
                  </a:moveTo>
                  <a:cubicBezTo>
                    <a:pt x="973" y="37"/>
                    <a:pt x="885" y="71"/>
                    <a:pt x="796" y="107"/>
                  </a:cubicBezTo>
                  <a:cubicBezTo>
                    <a:pt x="905" y="653"/>
                    <a:pt x="666" y="1220"/>
                    <a:pt x="122" y="1539"/>
                  </a:cubicBezTo>
                  <a:cubicBezTo>
                    <a:pt x="117" y="1542"/>
                    <a:pt x="112" y="1545"/>
                    <a:pt x="106" y="1548"/>
                  </a:cubicBezTo>
                  <a:cubicBezTo>
                    <a:pt x="12" y="1603"/>
                    <a:pt x="1" y="1785"/>
                    <a:pt x="130" y="1809"/>
                  </a:cubicBezTo>
                  <a:cubicBezTo>
                    <a:pt x="141" y="1810"/>
                    <a:pt x="154" y="1814"/>
                    <a:pt x="166" y="1817"/>
                  </a:cubicBezTo>
                  <a:cubicBezTo>
                    <a:pt x="1423" y="2080"/>
                    <a:pt x="1502" y="3780"/>
                    <a:pt x="255" y="4121"/>
                  </a:cubicBezTo>
                  <a:cubicBezTo>
                    <a:pt x="230" y="4129"/>
                    <a:pt x="205" y="4135"/>
                    <a:pt x="179" y="4140"/>
                  </a:cubicBezTo>
                  <a:cubicBezTo>
                    <a:pt x="40" y="4172"/>
                    <a:pt x="41" y="4359"/>
                    <a:pt x="167" y="4407"/>
                  </a:cubicBezTo>
                  <a:cubicBezTo>
                    <a:pt x="187" y="4414"/>
                    <a:pt x="208" y="4421"/>
                    <a:pt x="228" y="4429"/>
                  </a:cubicBezTo>
                  <a:cubicBezTo>
                    <a:pt x="615" y="4583"/>
                    <a:pt x="996" y="4832"/>
                    <a:pt x="1241" y="5172"/>
                  </a:cubicBezTo>
                  <a:cubicBezTo>
                    <a:pt x="1408" y="5397"/>
                    <a:pt x="1502" y="5668"/>
                    <a:pt x="1510" y="5948"/>
                  </a:cubicBezTo>
                  <a:cubicBezTo>
                    <a:pt x="1511" y="5972"/>
                    <a:pt x="1531" y="5985"/>
                    <a:pt x="1550" y="5985"/>
                  </a:cubicBezTo>
                  <a:cubicBezTo>
                    <a:pt x="1568" y="5985"/>
                    <a:pt x="1585" y="5974"/>
                    <a:pt x="1585" y="5951"/>
                  </a:cubicBezTo>
                  <a:cubicBezTo>
                    <a:pt x="1581" y="5595"/>
                    <a:pt x="1506" y="5293"/>
                    <a:pt x="1366" y="5038"/>
                  </a:cubicBezTo>
                  <a:cubicBezTo>
                    <a:pt x="1197" y="4727"/>
                    <a:pt x="931" y="4484"/>
                    <a:pt x="581" y="4298"/>
                  </a:cubicBezTo>
                  <a:cubicBezTo>
                    <a:pt x="1735" y="3775"/>
                    <a:pt x="1710" y="2071"/>
                    <a:pt x="500" y="1616"/>
                  </a:cubicBezTo>
                  <a:cubicBezTo>
                    <a:pt x="1001" y="1205"/>
                    <a:pt x="1204" y="590"/>
                    <a:pt x="1062"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45" name="Google Shape;2669;p46">
              <a:extLst>
                <a:ext uri="{FF2B5EF4-FFF2-40B4-BE49-F238E27FC236}">
                  <a16:creationId xmlns:a16="http://schemas.microsoft.com/office/drawing/2014/main" id="{70048FF9-4F0B-4BD0-8F6B-C8480A05A855}"/>
                </a:ext>
              </a:extLst>
            </p:cNvPr>
            <p:cNvSpPr/>
            <p:nvPr/>
          </p:nvSpPr>
          <p:spPr>
            <a:xfrm>
              <a:off x="2038038" y="1723075"/>
              <a:ext cx="23175" cy="7925"/>
            </a:xfrm>
            <a:custGeom>
              <a:avLst/>
              <a:gdLst/>
              <a:ahLst/>
              <a:cxnLst/>
              <a:rect l="l" t="t" r="r" b="b"/>
              <a:pathLst>
                <a:path w="927" h="317" extrusionOk="0">
                  <a:moveTo>
                    <a:pt x="680" y="1"/>
                  </a:moveTo>
                  <a:cubicBezTo>
                    <a:pt x="598" y="1"/>
                    <a:pt x="514" y="18"/>
                    <a:pt x="435" y="31"/>
                  </a:cubicBezTo>
                  <a:cubicBezTo>
                    <a:pt x="313" y="51"/>
                    <a:pt x="184" y="78"/>
                    <a:pt x="77" y="143"/>
                  </a:cubicBezTo>
                  <a:cubicBezTo>
                    <a:pt x="1" y="190"/>
                    <a:pt x="22" y="306"/>
                    <a:pt x="115" y="314"/>
                  </a:cubicBezTo>
                  <a:cubicBezTo>
                    <a:pt x="137" y="316"/>
                    <a:pt x="160" y="317"/>
                    <a:pt x="182" y="317"/>
                  </a:cubicBezTo>
                  <a:cubicBezTo>
                    <a:pt x="277" y="317"/>
                    <a:pt x="373" y="300"/>
                    <a:pt x="468" y="291"/>
                  </a:cubicBezTo>
                  <a:cubicBezTo>
                    <a:pt x="588" y="279"/>
                    <a:pt x="709" y="290"/>
                    <a:pt x="823" y="245"/>
                  </a:cubicBezTo>
                  <a:cubicBezTo>
                    <a:pt x="927" y="205"/>
                    <a:pt x="899" y="45"/>
                    <a:pt x="802" y="17"/>
                  </a:cubicBezTo>
                  <a:cubicBezTo>
                    <a:pt x="763" y="5"/>
                    <a:pt x="722" y="1"/>
                    <a:pt x="680"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46" name="Google Shape;2670;p46">
              <a:extLst>
                <a:ext uri="{FF2B5EF4-FFF2-40B4-BE49-F238E27FC236}">
                  <a16:creationId xmlns:a16="http://schemas.microsoft.com/office/drawing/2014/main" id="{85C7648F-4C1E-4E13-A70E-D7AFD082364D}"/>
                </a:ext>
              </a:extLst>
            </p:cNvPr>
            <p:cNvSpPr/>
            <p:nvPr/>
          </p:nvSpPr>
          <p:spPr>
            <a:xfrm>
              <a:off x="2035413" y="1702575"/>
              <a:ext cx="22950" cy="12275"/>
            </a:xfrm>
            <a:custGeom>
              <a:avLst/>
              <a:gdLst/>
              <a:ahLst/>
              <a:cxnLst/>
              <a:rect l="l" t="t" r="r" b="b"/>
              <a:pathLst>
                <a:path w="918" h="491" extrusionOk="0">
                  <a:moveTo>
                    <a:pt x="742" y="1"/>
                  </a:moveTo>
                  <a:cubicBezTo>
                    <a:pt x="526" y="1"/>
                    <a:pt x="229" y="114"/>
                    <a:pt x="80" y="271"/>
                  </a:cubicBezTo>
                  <a:cubicBezTo>
                    <a:pt x="0" y="356"/>
                    <a:pt x="57" y="490"/>
                    <a:pt x="167" y="490"/>
                  </a:cubicBezTo>
                  <a:cubicBezTo>
                    <a:pt x="175" y="490"/>
                    <a:pt x="183" y="490"/>
                    <a:pt x="192" y="488"/>
                  </a:cubicBezTo>
                  <a:cubicBezTo>
                    <a:pt x="298" y="469"/>
                    <a:pt x="395" y="417"/>
                    <a:pt x="495" y="381"/>
                  </a:cubicBezTo>
                  <a:cubicBezTo>
                    <a:pt x="600" y="343"/>
                    <a:pt x="706" y="319"/>
                    <a:pt x="803" y="264"/>
                  </a:cubicBezTo>
                  <a:cubicBezTo>
                    <a:pt x="917" y="198"/>
                    <a:pt x="889" y="2"/>
                    <a:pt x="746" y="1"/>
                  </a:cubicBezTo>
                  <a:cubicBezTo>
                    <a:pt x="745" y="1"/>
                    <a:pt x="743" y="1"/>
                    <a:pt x="742"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47" name="Google Shape;2671;p46">
              <a:extLst>
                <a:ext uri="{FF2B5EF4-FFF2-40B4-BE49-F238E27FC236}">
                  <a16:creationId xmlns:a16="http://schemas.microsoft.com/office/drawing/2014/main" id="{D687FF59-13C5-453E-B8E7-160A922BFD52}"/>
                </a:ext>
              </a:extLst>
            </p:cNvPr>
            <p:cNvSpPr/>
            <p:nvPr/>
          </p:nvSpPr>
          <p:spPr>
            <a:xfrm>
              <a:off x="2032363" y="1683750"/>
              <a:ext cx="21850" cy="12300"/>
            </a:xfrm>
            <a:custGeom>
              <a:avLst/>
              <a:gdLst/>
              <a:ahLst/>
              <a:cxnLst/>
              <a:rect l="l" t="t" r="r" b="b"/>
              <a:pathLst>
                <a:path w="874" h="492" extrusionOk="0">
                  <a:moveTo>
                    <a:pt x="696" y="1"/>
                  </a:moveTo>
                  <a:cubicBezTo>
                    <a:pt x="683" y="1"/>
                    <a:pt x="670" y="3"/>
                    <a:pt x="655" y="7"/>
                  </a:cubicBezTo>
                  <a:cubicBezTo>
                    <a:pt x="526" y="45"/>
                    <a:pt x="405" y="98"/>
                    <a:pt x="283" y="155"/>
                  </a:cubicBezTo>
                  <a:cubicBezTo>
                    <a:pt x="222" y="183"/>
                    <a:pt x="155" y="211"/>
                    <a:pt x="102" y="253"/>
                  </a:cubicBezTo>
                  <a:cubicBezTo>
                    <a:pt x="54" y="291"/>
                    <a:pt x="48" y="324"/>
                    <a:pt x="18" y="377"/>
                  </a:cubicBezTo>
                  <a:cubicBezTo>
                    <a:pt x="1" y="406"/>
                    <a:pt x="12" y="450"/>
                    <a:pt x="48" y="461"/>
                  </a:cubicBezTo>
                  <a:cubicBezTo>
                    <a:pt x="96" y="473"/>
                    <a:pt x="127" y="491"/>
                    <a:pt x="175" y="491"/>
                  </a:cubicBezTo>
                  <a:cubicBezTo>
                    <a:pt x="179" y="491"/>
                    <a:pt x="183" y="491"/>
                    <a:pt x="187" y="491"/>
                  </a:cubicBezTo>
                  <a:cubicBezTo>
                    <a:pt x="252" y="485"/>
                    <a:pt x="322" y="453"/>
                    <a:pt x="383" y="430"/>
                  </a:cubicBezTo>
                  <a:cubicBezTo>
                    <a:pt x="508" y="384"/>
                    <a:pt x="633" y="337"/>
                    <a:pt x="751" y="272"/>
                  </a:cubicBezTo>
                  <a:cubicBezTo>
                    <a:pt x="874" y="204"/>
                    <a:pt x="825" y="1"/>
                    <a:pt x="696"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48" name="Google Shape;2672;p46">
              <a:extLst>
                <a:ext uri="{FF2B5EF4-FFF2-40B4-BE49-F238E27FC236}">
                  <a16:creationId xmlns:a16="http://schemas.microsoft.com/office/drawing/2014/main" id="{6B0CA936-A482-4C55-91E8-A54F44D313E6}"/>
                </a:ext>
              </a:extLst>
            </p:cNvPr>
            <p:cNvSpPr/>
            <p:nvPr/>
          </p:nvSpPr>
          <p:spPr>
            <a:xfrm>
              <a:off x="2026313" y="1667900"/>
              <a:ext cx="22650" cy="11875"/>
            </a:xfrm>
            <a:custGeom>
              <a:avLst/>
              <a:gdLst/>
              <a:ahLst/>
              <a:cxnLst/>
              <a:rect l="l" t="t" r="r" b="b"/>
              <a:pathLst>
                <a:path w="906" h="475" extrusionOk="0">
                  <a:moveTo>
                    <a:pt x="734" y="0"/>
                  </a:moveTo>
                  <a:cubicBezTo>
                    <a:pt x="642" y="0"/>
                    <a:pt x="560" y="46"/>
                    <a:pt x="470" y="87"/>
                  </a:cubicBezTo>
                  <a:cubicBezTo>
                    <a:pt x="342" y="146"/>
                    <a:pt x="200" y="192"/>
                    <a:pt x="83" y="272"/>
                  </a:cubicBezTo>
                  <a:cubicBezTo>
                    <a:pt x="0" y="328"/>
                    <a:pt x="11" y="468"/>
                    <a:pt x="128" y="474"/>
                  </a:cubicBezTo>
                  <a:cubicBezTo>
                    <a:pt x="139" y="474"/>
                    <a:pt x="149" y="475"/>
                    <a:pt x="160" y="475"/>
                  </a:cubicBezTo>
                  <a:cubicBezTo>
                    <a:pt x="301" y="475"/>
                    <a:pt x="441" y="427"/>
                    <a:pt x="575" y="379"/>
                  </a:cubicBezTo>
                  <a:cubicBezTo>
                    <a:pt x="707" y="332"/>
                    <a:pt x="831" y="287"/>
                    <a:pt x="884" y="150"/>
                  </a:cubicBezTo>
                  <a:cubicBezTo>
                    <a:pt x="905" y="95"/>
                    <a:pt x="866" y="27"/>
                    <a:pt x="811" y="11"/>
                  </a:cubicBezTo>
                  <a:cubicBezTo>
                    <a:pt x="784" y="3"/>
                    <a:pt x="759" y="0"/>
                    <a:pt x="734"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49" name="Google Shape;2673;p46">
              <a:extLst>
                <a:ext uri="{FF2B5EF4-FFF2-40B4-BE49-F238E27FC236}">
                  <a16:creationId xmlns:a16="http://schemas.microsoft.com/office/drawing/2014/main" id="{3EC5CF10-00EC-4F58-9AA7-8517FCF47413}"/>
                </a:ext>
              </a:extLst>
            </p:cNvPr>
            <p:cNvSpPr/>
            <p:nvPr/>
          </p:nvSpPr>
          <p:spPr>
            <a:xfrm>
              <a:off x="2024513" y="1648125"/>
              <a:ext cx="20625" cy="13750"/>
            </a:xfrm>
            <a:custGeom>
              <a:avLst/>
              <a:gdLst/>
              <a:ahLst/>
              <a:cxnLst/>
              <a:rect l="l" t="t" r="r" b="b"/>
              <a:pathLst>
                <a:path w="825" h="550" extrusionOk="0">
                  <a:moveTo>
                    <a:pt x="658" y="0"/>
                  </a:moveTo>
                  <a:cubicBezTo>
                    <a:pt x="649" y="0"/>
                    <a:pt x="639" y="1"/>
                    <a:pt x="630" y="4"/>
                  </a:cubicBezTo>
                  <a:cubicBezTo>
                    <a:pt x="482" y="44"/>
                    <a:pt x="357" y="136"/>
                    <a:pt x="232" y="222"/>
                  </a:cubicBezTo>
                  <a:cubicBezTo>
                    <a:pt x="135" y="286"/>
                    <a:pt x="17" y="343"/>
                    <a:pt x="1" y="467"/>
                  </a:cubicBezTo>
                  <a:cubicBezTo>
                    <a:pt x="0" y="489"/>
                    <a:pt x="12" y="510"/>
                    <a:pt x="30" y="523"/>
                  </a:cubicBezTo>
                  <a:cubicBezTo>
                    <a:pt x="62" y="542"/>
                    <a:pt x="96" y="550"/>
                    <a:pt x="131" y="550"/>
                  </a:cubicBezTo>
                  <a:cubicBezTo>
                    <a:pt x="219" y="550"/>
                    <a:pt x="311" y="502"/>
                    <a:pt x="388" y="466"/>
                  </a:cubicBezTo>
                  <a:cubicBezTo>
                    <a:pt x="531" y="400"/>
                    <a:pt x="668" y="323"/>
                    <a:pt x="764" y="196"/>
                  </a:cubicBezTo>
                  <a:cubicBezTo>
                    <a:pt x="824" y="117"/>
                    <a:pt x="749" y="0"/>
                    <a:pt x="658"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50" name="Google Shape;2674;p46">
              <a:extLst>
                <a:ext uri="{FF2B5EF4-FFF2-40B4-BE49-F238E27FC236}">
                  <a16:creationId xmlns:a16="http://schemas.microsoft.com/office/drawing/2014/main" id="{31E98EF8-F154-4CC3-BC0C-91352DD9A258}"/>
                </a:ext>
              </a:extLst>
            </p:cNvPr>
            <p:cNvSpPr/>
            <p:nvPr/>
          </p:nvSpPr>
          <p:spPr>
            <a:xfrm>
              <a:off x="1560863" y="1815350"/>
              <a:ext cx="681275" cy="397900"/>
            </a:xfrm>
            <a:custGeom>
              <a:avLst/>
              <a:gdLst/>
              <a:ahLst/>
              <a:cxnLst/>
              <a:rect l="l" t="t" r="r" b="b"/>
              <a:pathLst>
                <a:path w="27251" h="15916" extrusionOk="0">
                  <a:moveTo>
                    <a:pt x="25522" y="1"/>
                  </a:moveTo>
                  <a:cubicBezTo>
                    <a:pt x="25201" y="132"/>
                    <a:pt x="24880" y="262"/>
                    <a:pt x="24560" y="392"/>
                  </a:cubicBezTo>
                  <a:cubicBezTo>
                    <a:pt x="19625" y="2395"/>
                    <a:pt x="14662" y="4311"/>
                    <a:pt x="9752" y="6317"/>
                  </a:cubicBezTo>
                  <a:cubicBezTo>
                    <a:pt x="9025" y="6613"/>
                    <a:pt x="8299" y="6910"/>
                    <a:pt x="7573" y="7207"/>
                  </a:cubicBezTo>
                  <a:cubicBezTo>
                    <a:pt x="6082" y="7816"/>
                    <a:pt x="4611" y="8466"/>
                    <a:pt x="3137" y="9111"/>
                  </a:cubicBezTo>
                  <a:cubicBezTo>
                    <a:pt x="2896" y="9216"/>
                    <a:pt x="2657" y="9316"/>
                    <a:pt x="2416" y="9413"/>
                  </a:cubicBezTo>
                  <a:cubicBezTo>
                    <a:pt x="2035" y="9564"/>
                    <a:pt x="1653" y="9708"/>
                    <a:pt x="1262" y="9845"/>
                  </a:cubicBezTo>
                  <a:cubicBezTo>
                    <a:pt x="864" y="9986"/>
                    <a:pt x="165" y="10200"/>
                    <a:pt x="98" y="10701"/>
                  </a:cubicBezTo>
                  <a:cubicBezTo>
                    <a:pt x="0" y="11430"/>
                    <a:pt x="330" y="12423"/>
                    <a:pt x="579" y="13097"/>
                  </a:cubicBezTo>
                  <a:cubicBezTo>
                    <a:pt x="925" y="14035"/>
                    <a:pt x="1460" y="14904"/>
                    <a:pt x="2151" y="15627"/>
                  </a:cubicBezTo>
                  <a:cubicBezTo>
                    <a:pt x="2245" y="15725"/>
                    <a:pt x="2346" y="15824"/>
                    <a:pt x="2472" y="15874"/>
                  </a:cubicBezTo>
                  <a:cubicBezTo>
                    <a:pt x="2550" y="15905"/>
                    <a:pt x="2633" y="15915"/>
                    <a:pt x="2717" y="15915"/>
                  </a:cubicBezTo>
                  <a:cubicBezTo>
                    <a:pt x="2798" y="15915"/>
                    <a:pt x="2880" y="15906"/>
                    <a:pt x="2960" y="15897"/>
                  </a:cubicBezTo>
                  <a:cubicBezTo>
                    <a:pt x="5543" y="15583"/>
                    <a:pt x="8087" y="15008"/>
                    <a:pt x="10552" y="14180"/>
                  </a:cubicBezTo>
                  <a:cubicBezTo>
                    <a:pt x="12580" y="13498"/>
                    <a:pt x="14545" y="12648"/>
                    <a:pt x="16496" y="11771"/>
                  </a:cubicBezTo>
                  <a:cubicBezTo>
                    <a:pt x="20081" y="10161"/>
                    <a:pt x="27250" y="6008"/>
                    <a:pt x="27230" y="5815"/>
                  </a:cubicBezTo>
                  <a:cubicBezTo>
                    <a:pt x="27220" y="5714"/>
                    <a:pt x="25878" y="4002"/>
                    <a:pt x="25822" y="3803"/>
                  </a:cubicBezTo>
                  <a:cubicBezTo>
                    <a:pt x="25757" y="3584"/>
                    <a:pt x="25788" y="3349"/>
                    <a:pt x="25810" y="3122"/>
                  </a:cubicBezTo>
                  <a:cubicBezTo>
                    <a:pt x="25912" y="2072"/>
                    <a:pt x="25814" y="1013"/>
                    <a:pt x="25522"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51" name="Google Shape;2675;p46">
              <a:extLst>
                <a:ext uri="{FF2B5EF4-FFF2-40B4-BE49-F238E27FC236}">
                  <a16:creationId xmlns:a16="http://schemas.microsoft.com/office/drawing/2014/main" id="{CD9061ED-5BA0-4E50-B563-1E33EDBC8708}"/>
                </a:ext>
              </a:extLst>
            </p:cNvPr>
            <p:cNvSpPr/>
            <p:nvPr/>
          </p:nvSpPr>
          <p:spPr>
            <a:xfrm>
              <a:off x="1621238" y="1825150"/>
              <a:ext cx="589675" cy="293875"/>
            </a:xfrm>
            <a:custGeom>
              <a:avLst/>
              <a:gdLst/>
              <a:ahLst/>
              <a:cxnLst/>
              <a:rect l="l" t="t" r="r" b="b"/>
              <a:pathLst>
                <a:path w="23587" h="11755" extrusionOk="0">
                  <a:moveTo>
                    <a:pt x="22143" y="0"/>
                  </a:moveTo>
                  <a:lnTo>
                    <a:pt x="22143" y="0"/>
                  </a:lnTo>
                  <a:cubicBezTo>
                    <a:pt x="21226" y="372"/>
                    <a:pt x="20307" y="742"/>
                    <a:pt x="19388" y="1110"/>
                  </a:cubicBezTo>
                  <a:cubicBezTo>
                    <a:pt x="19300" y="1146"/>
                    <a:pt x="19210" y="1181"/>
                    <a:pt x="19122" y="1217"/>
                  </a:cubicBezTo>
                  <a:lnTo>
                    <a:pt x="17864" y="1717"/>
                  </a:lnTo>
                  <a:cubicBezTo>
                    <a:pt x="17762" y="1758"/>
                    <a:pt x="17661" y="1799"/>
                    <a:pt x="17560" y="1839"/>
                  </a:cubicBezTo>
                  <a:cubicBezTo>
                    <a:pt x="17373" y="1914"/>
                    <a:pt x="17187" y="1987"/>
                    <a:pt x="16999" y="2061"/>
                  </a:cubicBezTo>
                  <a:cubicBezTo>
                    <a:pt x="16903" y="2099"/>
                    <a:pt x="16805" y="2139"/>
                    <a:pt x="16706" y="2177"/>
                  </a:cubicBezTo>
                  <a:cubicBezTo>
                    <a:pt x="16418" y="2292"/>
                    <a:pt x="16129" y="2407"/>
                    <a:pt x="15840" y="2520"/>
                  </a:cubicBezTo>
                  <a:lnTo>
                    <a:pt x="15581" y="2625"/>
                  </a:lnTo>
                  <a:cubicBezTo>
                    <a:pt x="14955" y="2874"/>
                    <a:pt x="14327" y="3122"/>
                    <a:pt x="13700" y="3370"/>
                  </a:cubicBezTo>
                  <a:cubicBezTo>
                    <a:pt x="13608" y="3406"/>
                    <a:pt x="13517" y="3443"/>
                    <a:pt x="13424" y="3480"/>
                  </a:cubicBezTo>
                  <a:cubicBezTo>
                    <a:pt x="12727" y="3758"/>
                    <a:pt x="12030" y="4035"/>
                    <a:pt x="11334" y="4312"/>
                  </a:cubicBezTo>
                  <a:cubicBezTo>
                    <a:pt x="11244" y="4348"/>
                    <a:pt x="11155" y="4383"/>
                    <a:pt x="11064" y="4420"/>
                  </a:cubicBezTo>
                  <a:cubicBezTo>
                    <a:pt x="10568" y="4618"/>
                    <a:pt x="10073" y="4817"/>
                    <a:pt x="9579" y="5015"/>
                  </a:cubicBezTo>
                  <a:lnTo>
                    <a:pt x="9047" y="5230"/>
                  </a:lnTo>
                  <a:cubicBezTo>
                    <a:pt x="8476" y="5461"/>
                    <a:pt x="7906" y="5693"/>
                    <a:pt x="7337" y="5925"/>
                  </a:cubicBezTo>
                  <a:cubicBezTo>
                    <a:pt x="6610" y="6221"/>
                    <a:pt x="5884" y="6518"/>
                    <a:pt x="5158" y="6815"/>
                  </a:cubicBezTo>
                  <a:cubicBezTo>
                    <a:pt x="3667" y="7424"/>
                    <a:pt x="2196" y="8074"/>
                    <a:pt x="722" y="8719"/>
                  </a:cubicBezTo>
                  <a:cubicBezTo>
                    <a:pt x="481" y="8824"/>
                    <a:pt x="242" y="8923"/>
                    <a:pt x="1" y="9021"/>
                  </a:cubicBezTo>
                  <a:cubicBezTo>
                    <a:pt x="396" y="9681"/>
                    <a:pt x="880" y="10282"/>
                    <a:pt x="1490" y="10747"/>
                  </a:cubicBezTo>
                  <a:cubicBezTo>
                    <a:pt x="2156" y="11253"/>
                    <a:pt x="2995" y="11572"/>
                    <a:pt x="3822" y="11572"/>
                  </a:cubicBezTo>
                  <a:cubicBezTo>
                    <a:pt x="4166" y="11572"/>
                    <a:pt x="4509" y="11516"/>
                    <a:pt x="4837" y="11396"/>
                  </a:cubicBezTo>
                  <a:cubicBezTo>
                    <a:pt x="4911" y="11370"/>
                    <a:pt x="4985" y="11339"/>
                    <a:pt x="5062" y="11339"/>
                  </a:cubicBezTo>
                  <a:cubicBezTo>
                    <a:pt x="5068" y="11339"/>
                    <a:pt x="5074" y="11339"/>
                    <a:pt x="5081" y="11340"/>
                  </a:cubicBezTo>
                  <a:cubicBezTo>
                    <a:pt x="5173" y="11345"/>
                    <a:pt x="5255" y="11396"/>
                    <a:pt x="5336" y="11440"/>
                  </a:cubicBezTo>
                  <a:cubicBezTo>
                    <a:pt x="5733" y="11659"/>
                    <a:pt x="6180" y="11755"/>
                    <a:pt x="6633" y="11755"/>
                  </a:cubicBezTo>
                  <a:cubicBezTo>
                    <a:pt x="7142" y="11755"/>
                    <a:pt x="7659" y="11635"/>
                    <a:pt x="8127" y="11434"/>
                  </a:cubicBezTo>
                  <a:cubicBezTo>
                    <a:pt x="8904" y="11099"/>
                    <a:pt x="9576" y="10567"/>
                    <a:pt x="10223" y="10017"/>
                  </a:cubicBezTo>
                  <a:cubicBezTo>
                    <a:pt x="10313" y="9942"/>
                    <a:pt x="10402" y="9865"/>
                    <a:pt x="10491" y="9788"/>
                  </a:cubicBezTo>
                  <a:cubicBezTo>
                    <a:pt x="10585" y="9795"/>
                    <a:pt x="10678" y="9798"/>
                    <a:pt x="10774" y="9801"/>
                  </a:cubicBezTo>
                  <a:cubicBezTo>
                    <a:pt x="10904" y="9806"/>
                    <a:pt x="11035" y="9808"/>
                    <a:pt x="11165" y="9808"/>
                  </a:cubicBezTo>
                  <a:cubicBezTo>
                    <a:pt x="11426" y="9808"/>
                    <a:pt x="11688" y="9799"/>
                    <a:pt x="11948" y="9781"/>
                  </a:cubicBezTo>
                  <a:cubicBezTo>
                    <a:pt x="12034" y="9775"/>
                    <a:pt x="12118" y="9770"/>
                    <a:pt x="12203" y="9762"/>
                  </a:cubicBezTo>
                  <a:cubicBezTo>
                    <a:pt x="12763" y="9713"/>
                    <a:pt x="13317" y="9623"/>
                    <a:pt x="13863" y="9495"/>
                  </a:cubicBezTo>
                  <a:cubicBezTo>
                    <a:pt x="13956" y="9473"/>
                    <a:pt x="14051" y="9450"/>
                    <a:pt x="14144" y="9425"/>
                  </a:cubicBezTo>
                  <a:cubicBezTo>
                    <a:pt x="14896" y="9231"/>
                    <a:pt x="15628" y="8962"/>
                    <a:pt x="16328" y="8624"/>
                  </a:cubicBezTo>
                  <a:cubicBezTo>
                    <a:pt x="16405" y="8587"/>
                    <a:pt x="16484" y="8549"/>
                    <a:pt x="16560" y="8509"/>
                  </a:cubicBezTo>
                  <a:cubicBezTo>
                    <a:pt x="17172" y="8198"/>
                    <a:pt x="17754" y="7833"/>
                    <a:pt x="18300" y="7417"/>
                  </a:cubicBezTo>
                  <a:cubicBezTo>
                    <a:pt x="18370" y="7363"/>
                    <a:pt x="18440" y="7308"/>
                    <a:pt x="18510" y="7252"/>
                  </a:cubicBezTo>
                  <a:cubicBezTo>
                    <a:pt x="18884" y="6954"/>
                    <a:pt x="19236" y="6629"/>
                    <a:pt x="19566" y="6282"/>
                  </a:cubicBezTo>
                  <a:cubicBezTo>
                    <a:pt x="19609" y="6237"/>
                    <a:pt x="19652" y="6192"/>
                    <a:pt x="19692" y="6146"/>
                  </a:cubicBezTo>
                  <a:cubicBezTo>
                    <a:pt x="19711" y="6126"/>
                    <a:pt x="19730" y="6106"/>
                    <a:pt x="19748" y="6086"/>
                  </a:cubicBezTo>
                  <a:cubicBezTo>
                    <a:pt x="19884" y="5935"/>
                    <a:pt x="20020" y="5778"/>
                    <a:pt x="20197" y="5684"/>
                  </a:cubicBezTo>
                  <a:cubicBezTo>
                    <a:pt x="20362" y="5596"/>
                    <a:pt x="20544" y="5570"/>
                    <a:pt x="20732" y="5570"/>
                  </a:cubicBezTo>
                  <a:cubicBezTo>
                    <a:pt x="20911" y="5570"/>
                    <a:pt x="21095" y="5594"/>
                    <a:pt x="21272" y="5613"/>
                  </a:cubicBezTo>
                  <a:cubicBezTo>
                    <a:pt x="21502" y="5637"/>
                    <a:pt x="21732" y="5649"/>
                    <a:pt x="21962" y="5649"/>
                  </a:cubicBezTo>
                  <a:cubicBezTo>
                    <a:pt x="22509" y="5649"/>
                    <a:pt x="23054" y="5582"/>
                    <a:pt x="23586" y="5449"/>
                  </a:cubicBezTo>
                  <a:cubicBezTo>
                    <a:pt x="23564" y="4731"/>
                    <a:pt x="22933" y="4083"/>
                    <a:pt x="22215" y="4041"/>
                  </a:cubicBezTo>
                  <a:cubicBezTo>
                    <a:pt x="22389" y="3448"/>
                    <a:pt x="22101" y="2754"/>
                    <a:pt x="21558" y="2459"/>
                  </a:cubicBezTo>
                  <a:cubicBezTo>
                    <a:pt x="22184" y="1830"/>
                    <a:pt x="22376" y="851"/>
                    <a:pt x="22143" y="0"/>
                  </a:cubicBezTo>
                  <a:close/>
                </a:path>
              </a:pathLst>
            </a:custGeom>
            <a:solidFill>
              <a:schemeClr val="accent4"/>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52" name="Google Shape;2676;p46">
              <a:extLst>
                <a:ext uri="{FF2B5EF4-FFF2-40B4-BE49-F238E27FC236}">
                  <a16:creationId xmlns:a16="http://schemas.microsoft.com/office/drawing/2014/main" id="{1128D224-4ADF-4CD6-81CA-E333EB148925}"/>
                </a:ext>
              </a:extLst>
            </p:cNvPr>
            <p:cNvSpPr/>
            <p:nvPr/>
          </p:nvSpPr>
          <p:spPr>
            <a:xfrm>
              <a:off x="1731963" y="2012550"/>
              <a:ext cx="74025" cy="69225"/>
            </a:xfrm>
            <a:custGeom>
              <a:avLst/>
              <a:gdLst/>
              <a:ahLst/>
              <a:cxnLst/>
              <a:rect l="l" t="t" r="r" b="b"/>
              <a:pathLst>
                <a:path w="2961" h="2769" extrusionOk="0">
                  <a:moveTo>
                    <a:pt x="1617" y="0"/>
                  </a:moveTo>
                  <a:cubicBezTo>
                    <a:pt x="1209" y="0"/>
                    <a:pt x="807" y="193"/>
                    <a:pt x="538" y="508"/>
                  </a:cubicBezTo>
                  <a:cubicBezTo>
                    <a:pt x="167" y="947"/>
                    <a:pt x="0" y="1548"/>
                    <a:pt x="296" y="2080"/>
                  </a:cubicBezTo>
                  <a:cubicBezTo>
                    <a:pt x="538" y="2514"/>
                    <a:pt x="1008" y="2768"/>
                    <a:pt x="1492" y="2768"/>
                  </a:cubicBezTo>
                  <a:cubicBezTo>
                    <a:pt x="1595" y="2768"/>
                    <a:pt x="1698" y="2757"/>
                    <a:pt x="1800" y="2733"/>
                  </a:cubicBezTo>
                  <a:cubicBezTo>
                    <a:pt x="2364" y="2604"/>
                    <a:pt x="2876" y="2126"/>
                    <a:pt x="2938" y="1537"/>
                  </a:cubicBezTo>
                  <a:cubicBezTo>
                    <a:pt x="2960" y="1322"/>
                    <a:pt x="2911" y="1112"/>
                    <a:pt x="2816" y="920"/>
                  </a:cubicBezTo>
                  <a:cubicBezTo>
                    <a:pt x="2706" y="511"/>
                    <a:pt x="2396" y="185"/>
                    <a:pt x="1992" y="57"/>
                  </a:cubicBezTo>
                  <a:cubicBezTo>
                    <a:pt x="1869" y="19"/>
                    <a:pt x="1743" y="0"/>
                    <a:pt x="1617"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53" name="Google Shape;2677;p46">
              <a:extLst>
                <a:ext uri="{FF2B5EF4-FFF2-40B4-BE49-F238E27FC236}">
                  <a16:creationId xmlns:a16="http://schemas.microsoft.com/office/drawing/2014/main" id="{8D40866B-1C67-468B-9347-AF3AA5CBE6F9}"/>
                </a:ext>
              </a:extLst>
            </p:cNvPr>
            <p:cNvSpPr/>
            <p:nvPr/>
          </p:nvSpPr>
          <p:spPr>
            <a:xfrm>
              <a:off x="1748288" y="2027200"/>
              <a:ext cx="46175" cy="41250"/>
            </a:xfrm>
            <a:custGeom>
              <a:avLst/>
              <a:gdLst/>
              <a:ahLst/>
              <a:cxnLst/>
              <a:rect l="l" t="t" r="r" b="b"/>
              <a:pathLst>
                <a:path w="1847" h="1650" extrusionOk="0">
                  <a:moveTo>
                    <a:pt x="949" y="1"/>
                  </a:moveTo>
                  <a:cubicBezTo>
                    <a:pt x="865" y="1"/>
                    <a:pt x="781" y="14"/>
                    <a:pt x="699" y="42"/>
                  </a:cubicBezTo>
                  <a:cubicBezTo>
                    <a:pt x="488" y="81"/>
                    <a:pt x="301" y="203"/>
                    <a:pt x="179" y="381"/>
                  </a:cubicBezTo>
                  <a:cubicBezTo>
                    <a:pt x="47" y="573"/>
                    <a:pt x="1" y="811"/>
                    <a:pt x="53" y="1039"/>
                  </a:cubicBezTo>
                  <a:cubicBezTo>
                    <a:pt x="128" y="1384"/>
                    <a:pt x="455" y="1609"/>
                    <a:pt x="790" y="1645"/>
                  </a:cubicBezTo>
                  <a:cubicBezTo>
                    <a:pt x="820" y="1648"/>
                    <a:pt x="850" y="1650"/>
                    <a:pt x="880" y="1650"/>
                  </a:cubicBezTo>
                  <a:cubicBezTo>
                    <a:pt x="1399" y="1650"/>
                    <a:pt x="1847" y="1180"/>
                    <a:pt x="1745" y="648"/>
                  </a:cubicBezTo>
                  <a:cubicBezTo>
                    <a:pt x="1669" y="251"/>
                    <a:pt x="1313" y="1"/>
                    <a:pt x="949" y="1"/>
                  </a:cubicBezTo>
                  <a:close/>
                </a:path>
              </a:pathLst>
            </a:custGeom>
            <a:solidFill>
              <a:schemeClr val="accent4"/>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54" name="Google Shape;2678;p46">
              <a:extLst>
                <a:ext uri="{FF2B5EF4-FFF2-40B4-BE49-F238E27FC236}">
                  <a16:creationId xmlns:a16="http://schemas.microsoft.com/office/drawing/2014/main" id="{9376F67C-72C0-43A0-8AF7-9D2ADBD74200}"/>
                </a:ext>
              </a:extLst>
            </p:cNvPr>
            <p:cNvSpPr/>
            <p:nvPr/>
          </p:nvSpPr>
          <p:spPr>
            <a:xfrm>
              <a:off x="1755538" y="2042225"/>
              <a:ext cx="18000" cy="16625"/>
            </a:xfrm>
            <a:custGeom>
              <a:avLst/>
              <a:gdLst/>
              <a:ahLst/>
              <a:cxnLst/>
              <a:rect l="l" t="t" r="r" b="b"/>
              <a:pathLst>
                <a:path w="720" h="665" extrusionOk="0">
                  <a:moveTo>
                    <a:pt x="356" y="1"/>
                  </a:moveTo>
                  <a:cubicBezTo>
                    <a:pt x="252" y="1"/>
                    <a:pt x="148" y="51"/>
                    <a:pt x="78" y="140"/>
                  </a:cubicBezTo>
                  <a:cubicBezTo>
                    <a:pt x="5" y="235"/>
                    <a:pt x="1" y="355"/>
                    <a:pt x="44" y="456"/>
                  </a:cubicBezTo>
                  <a:cubicBezTo>
                    <a:pt x="47" y="465"/>
                    <a:pt x="50" y="474"/>
                    <a:pt x="53" y="483"/>
                  </a:cubicBezTo>
                  <a:cubicBezTo>
                    <a:pt x="113" y="599"/>
                    <a:pt x="235" y="664"/>
                    <a:pt x="358" y="664"/>
                  </a:cubicBezTo>
                  <a:cubicBezTo>
                    <a:pt x="434" y="664"/>
                    <a:pt x="511" y="639"/>
                    <a:pt x="573" y="587"/>
                  </a:cubicBezTo>
                  <a:cubicBezTo>
                    <a:pt x="719" y="464"/>
                    <a:pt x="715" y="238"/>
                    <a:pt x="587" y="102"/>
                  </a:cubicBezTo>
                  <a:cubicBezTo>
                    <a:pt x="522" y="33"/>
                    <a:pt x="439" y="1"/>
                    <a:pt x="356"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55" name="Google Shape;2679;p46">
              <a:extLst>
                <a:ext uri="{FF2B5EF4-FFF2-40B4-BE49-F238E27FC236}">
                  <a16:creationId xmlns:a16="http://schemas.microsoft.com/office/drawing/2014/main" id="{E24AEE71-92E2-41B1-B54D-7187C76975CA}"/>
                </a:ext>
              </a:extLst>
            </p:cNvPr>
            <p:cNvSpPr/>
            <p:nvPr/>
          </p:nvSpPr>
          <p:spPr>
            <a:xfrm>
              <a:off x="1784913" y="1987525"/>
              <a:ext cx="18850" cy="20650"/>
            </a:xfrm>
            <a:custGeom>
              <a:avLst/>
              <a:gdLst/>
              <a:ahLst/>
              <a:cxnLst/>
              <a:rect l="l" t="t" r="r" b="b"/>
              <a:pathLst>
                <a:path w="754" h="826" extrusionOk="0">
                  <a:moveTo>
                    <a:pt x="413" y="0"/>
                  </a:moveTo>
                  <a:cubicBezTo>
                    <a:pt x="336" y="0"/>
                    <a:pt x="260" y="28"/>
                    <a:pt x="200" y="81"/>
                  </a:cubicBezTo>
                  <a:cubicBezTo>
                    <a:pt x="80" y="188"/>
                    <a:pt x="9" y="382"/>
                    <a:pt x="4" y="542"/>
                  </a:cubicBezTo>
                  <a:cubicBezTo>
                    <a:pt x="0" y="652"/>
                    <a:pt x="63" y="754"/>
                    <a:pt x="163" y="801"/>
                  </a:cubicBezTo>
                  <a:cubicBezTo>
                    <a:pt x="199" y="817"/>
                    <a:pt x="240" y="826"/>
                    <a:pt x="282" y="826"/>
                  </a:cubicBezTo>
                  <a:cubicBezTo>
                    <a:pt x="349" y="826"/>
                    <a:pt x="416" y="804"/>
                    <a:pt x="463" y="755"/>
                  </a:cubicBezTo>
                  <a:cubicBezTo>
                    <a:pt x="557" y="655"/>
                    <a:pt x="658" y="530"/>
                    <a:pt x="708" y="400"/>
                  </a:cubicBezTo>
                  <a:cubicBezTo>
                    <a:pt x="754" y="278"/>
                    <a:pt x="690" y="110"/>
                    <a:pt x="576" y="45"/>
                  </a:cubicBezTo>
                  <a:cubicBezTo>
                    <a:pt x="526" y="15"/>
                    <a:pt x="469" y="0"/>
                    <a:pt x="413"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56" name="Google Shape;2680;p46">
              <a:extLst>
                <a:ext uri="{FF2B5EF4-FFF2-40B4-BE49-F238E27FC236}">
                  <a16:creationId xmlns:a16="http://schemas.microsoft.com/office/drawing/2014/main" id="{690CD800-0ADA-4F87-85F9-21E7CC60D62F}"/>
                </a:ext>
              </a:extLst>
            </p:cNvPr>
            <p:cNvSpPr/>
            <p:nvPr/>
          </p:nvSpPr>
          <p:spPr>
            <a:xfrm>
              <a:off x="1799638" y="2007800"/>
              <a:ext cx="25925" cy="19275"/>
            </a:xfrm>
            <a:custGeom>
              <a:avLst/>
              <a:gdLst/>
              <a:ahLst/>
              <a:cxnLst/>
              <a:rect l="l" t="t" r="r" b="b"/>
              <a:pathLst>
                <a:path w="1037" h="771" extrusionOk="0">
                  <a:moveTo>
                    <a:pt x="668" y="0"/>
                  </a:moveTo>
                  <a:cubicBezTo>
                    <a:pt x="566" y="0"/>
                    <a:pt x="473" y="36"/>
                    <a:pt x="378" y="83"/>
                  </a:cubicBezTo>
                  <a:cubicBezTo>
                    <a:pt x="268" y="136"/>
                    <a:pt x="153" y="196"/>
                    <a:pt x="91" y="306"/>
                  </a:cubicBezTo>
                  <a:cubicBezTo>
                    <a:pt x="1" y="463"/>
                    <a:pt x="57" y="711"/>
                    <a:pt x="257" y="757"/>
                  </a:cubicBezTo>
                  <a:cubicBezTo>
                    <a:pt x="297" y="767"/>
                    <a:pt x="336" y="771"/>
                    <a:pt x="372" y="771"/>
                  </a:cubicBezTo>
                  <a:cubicBezTo>
                    <a:pt x="478" y="771"/>
                    <a:pt x="570" y="736"/>
                    <a:pt x="678" y="694"/>
                  </a:cubicBezTo>
                  <a:cubicBezTo>
                    <a:pt x="805" y="645"/>
                    <a:pt x="899" y="577"/>
                    <a:pt x="975" y="463"/>
                  </a:cubicBezTo>
                  <a:cubicBezTo>
                    <a:pt x="1032" y="373"/>
                    <a:pt x="1036" y="260"/>
                    <a:pt x="987" y="165"/>
                  </a:cubicBezTo>
                  <a:cubicBezTo>
                    <a:pt x="935" y="64"/>
                    <a:pt x="844" y="23"/>
                    <a:pt x="737" y="6"/>
                  </a:cubicBezTo>
                  <a:cubicBezTo>
                    <a:pt x="714" y="2"/>
                    <a:pt x="691" y="0"/>
                    <a:pt x="668"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57" name="Google Shape;2681;p46">
              <a:extLst>
                <a:ext uri="{FF2B5EF4-FFF2-40B4-BE49-F238E27FC236}">
                  <a16:creationId xmlns:a16="http://schemas.microsoft.com/office/drawing/2014/main" id="{64AC8066-41B4-4A6E-AEBD-B50DE0556AEF}"/>
                </a:ext>
              </a:extLst>
            </p:cNvPr>
            <p:cNvSpPr/>
            <p:nvPr/>
          </p:nvSpPr>
          <p:spPr>
            <a:xfrm>
              <a:off x="1814563" y="2039125"/>
              <a:ext cx="24500" cy="16325"/>
            </a:xfrm>
            <a:custGeom>
              <a:avLst/>
              <a:gdLst/>
              <a:ahLst/>
              <a:cxnLst/>
              <a:rect l="l" t="t" r="r" b="b"/>
              <a:pathLst>
                <a:path w="980" h="653" extrusionOk="0">
                  <a:moveTo>
                    <a:pt x="309" y="0"/>
                  </a:moveTo>
                  <a:cubicBezTo>
                    <a:pt x="194" y="3"/>
                    <a:pt x="93" y="57"/>
                    <a:pt x="44" y="163"/>
                  </a:cubicBezTo>
                  <a:cubicBezTo>
                    <a:pt x="0" y="259"/>
                    <a:pt x="10" y="393"/>
                    <a:pt x="91" y="470"/>
                  </a:cubicBezTo>
                  <a:cubicBezTo>
                    <a:pt x="172" y="546"/>
                    <a:pt x="282" y="596"/>
                    <a:pt x="391" y="621"/>
                  </a:cubicBezTo>
                  <a:cubicBezTo>
                    <a:pt x="458" y="637"/>
                    <a:pt x="534" y="652"/>
                    <a:pt x="609" y="652"/>
                  </a:cubicBezTo>
                  <a:cubicBezTo>
                    <a:pt x="678" y="652"/>
                    <a:pt x="745" y="639"/>
                    <a:pt x="802" y="601"/>
                  </a:cubicBezTo>
                  <a:cubicBezTo>
                    <a:pt x="910" y="528"/>
                    <a:pt x="979" y="433"/>
                    <a:pt x="968" y="296"/>
                  </a:cubicBezTo>
                  <a:cubicBezTo>
                    <a:pt x="957" y="169"/>
                    <a:pt x="871" y="60"/>
                    <a:pt x="751" y="21"/>
                  </a:cubicBezTo>
                  <a:cubicBezTo>
                    <a:pt x="711" y="7"/>
                    <a:pt x="671" y="2"/>
                    <a:pt x="630" y="2"/>
                  </a:cubicBezTo>
                  <a:cubicBezTo>
                    <a:pt x="599" y="2"/>
                    <a:pt x="567" y="5"/>
                    <a:pt x="535" y="10"/>
                  </a:cubicBezTo>
                  <a:cubicBezTo>
                    <a:pt x="522" y="12"/>
                    <a:pt x="509" y="14"/>
                    <a:pt x="495" y="17"/>
                  </a:cubicBezTo>
                  <a:cubicBezTo>
                    <a:pt x="467" y="17"/>
                    <a:pt x="440" y="15"/>
                    <a:pt x="413" y="14"/>
                  </a:cubicBezTo>
                  <a:lnTo>
                    <a:pt x="404" y="14"/>
                  </a:lnTo>
                  <a:cubicBezTo>
                    <a:pt x="373" y="6"/>
                    <a:pt x="341" y="1"/>
                    <a:pt x="309"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58" name="Google Shape;2682;p46">
              <a:extLst>
                <a:ext uri="{FF2B5EF4-FFF2-40B4-BE49-F238E27FC236}">
                  <a16:creationId xmlns:a16="http://schemas.microsoft.com/office/drawing/2014/main" id="{8F0716D6-E3A3-4306-A15D-C762D796A8E9}"/>
                </a:ext>
              </a:extLst>
            </p:cNvPr>
            <p:cNvSpPr/>
            <p:nvPr/>
          </p:nvSpPr>
          <p:spPr>
            <a:xfrm>
              <a:off x="1843163" y="1950550"/>
              <a:ext cx="50075" cy="181600"/>
            </a:xfrm>
            <a:custGeom>
              <a:avLst/>
              <a:gdLst/>
              <a:ahLst/>
              <a:cxnLst/>
              <a:rect l="l" t="t" r="r" b="b"/>
              <a:pathLst>
                <a:path w="2003" h="7264" extrusionOk="0">
                  <a:moveTo>
                    <a:pt x="701" y="1"/>
                  </a:moveTo>
                  <a:lnTo>
                    <a:pt x="169" y="214"/>
                  </a:lnTo>
                  <a:cubicBezTo>
                    <a:pt x="996" y="1075"/>
                    <a:pt x="1420" y="2480"/>
                    <a:pt x="1486" y="3592"/>
                  </a:cubicBezTo>
                  <a:cubicBezTo>
                    <a:pt x="1513" y="4066"/>
                    <a:pt x="1466" y="4542"/>
                    <a:pt x="1346" y="5001"/>
                  </a:cubicBezTo>
                  <a:cubicBezTo>
                    <a:pt x="1137" y="5808"/>
                    <a:pt x="703" y="6555"/>
                    <a:pt x="64" y="7108"/>
                  </a:cubicBezTo>
                  <a:cubicBezTo>
                    <a:pt x="1" y="7164"/>
                    <a:pt x="55" y="7263"/>
                    <a:pt x="127" y="7263"/>
                  </a:cubicBezTo>
                  <a:cubicBezTo>
                    <a:pt x="139" y="7263"/>
                    <a:pt x="153" y="7260"/>
                    <a:pt x="166" y="7252"/>
                  </a:cubicBezTo>
                  <a:cubicBezTo>
                    <a:pt x="1134" y="6719"/>
                    <a:pt x="1693" y="5808"/>
                    <a:pt x="1896" y="4785"/>
                  </a:cubicBezTo>
                  <a:cubicBezTo>
                    <a:pt x="1977" y="4368"/>
                    <a:pt x="2002" y="3942"/>
                    <a:pt x="1973" y="3519"/>
                  </a:cubicBezTo>
                  <a:cubicBezTo>
                    <a:pt x="1971" y="3489"/>
                    <a:pt x="1969" y="3460"/>
                    <a:pt x="1966" y="3430"/>
                  </a:cubicBezTo>
                  <a:cubicBezTo>
                    <a:pt x="1960" y="3330"/>
                    <a:pt x="1949" y="3228"/>
                    <a:pt x="1936" y="3125"/>
                  </a:cubicBezTo>
                  <a:cubicBezTo>
                    <a:pt x="1851" y="2434"/>
                    <a:pt x="1657" y="1689"/>
                    <a:pt x="1341" y="1020"/>
                  </a:cubicBezTo>
                  <a:cubicBezTo>
                    <a:pt x="1302" y="936"/>
                    <a:pt x="1260" y="853"/>
                    <a:pt x="1216" y="772"/>
                  </a:cubicBezTo>
                  <a:cubicBezTo>
                    <a:pt x="1072" y="497"/>
                    <a:pt x="899" y="239"/>
                    <a:pt x="701"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59" name="Google Shape;2683;p46">
              <a:extLst>
                <a:ext uri="{FF2B5EF4-FFF2-40B4-BE49-F238E27FC236}">
                  <a16:creationId xmlns:a16="http://schemas.microsoft.com/office/drawing/2014/main" id="{7B9C5605-7C66-4A61-B91F-AD04E26620BE}"/>
                </a:ext>
              </a:extLst>
            </p:cNvPr>
            <p:cNvSpPr/>
            <p:nvPr/>
          </p:nvSpPr>
          <p:spPr>
            <a:xfrm>
              <a:off x="1870388" y="1932950"/>
              <a:ext cx="58100" cy="163425"/>
            </a:xfrm>
            <a:custGeom>
              <a:avLst/>
              <a:gdLst/>
              <a:ahLst/>
              <a:cxnLst/>
              <a:rect l="l" t="t" r="r" b="b"/>
              <a:pathLst>
                <a:path w="2324" h="6537" extrusionOk="0">
                  <a:moveTo>
                    <a:pt x="1368" y="0"/>
                  </a:moveTo>
                  <a:cubicBezTo>
                    <a:pt x="1278" y="36"/>
                    <a:pt x="1187" y="72"/>
                    <a:pt x="1096" y="108"/>
                  </a:cubicBezTo>
                  <a:cubicBezTo>
                    <a:pt x="1104" y="240"/>
                    <a:pt x="1086" y="371"/>
                    <a:pt x="1044" y="496"/>
                  </a:cubicBezTo>
                  <a:cubicBezTo>
                    <a:pt x="893" y="937"/>
                    <a:pt x="513" y="1244"/>
                    <a:pt x="126" y="1475"/>
                  </a:cubicBezTo>
                  <a:lnTo>
                    <a:pt x="122" y="1478"/>
                  </a:lnTo>
                  <a:cubicBezTo>
                    <a:pt x="1" y="1549"/>
                    <a:pt x="48" y="1735"/>
                    <a:pt x="181" y="1735"/>
                  </a:cubicBezTo>
                  <a:cubicBezTo>
                    <a:pt x="191" y="1735"/>
                    <a:pt x="202" y="1734"/>
                    <a:pt x="213" y="1732"/>
                  </a:cubicBezTo>
                  <a:cubicBezTo>
                    <a:pt x="226" y="1730"/>
                    <a:pt x="239" y="1726"/>
                    <a:pt x="251" y="1724"/>
                  </a:cubicBezTo>
                  <a:cubicBezTo>
                    <a:pt x="451" y="1684"/>
                    <a:pt x="644" y="1657"/>
                    <a:pt x="826" y="1657"/>
                  </a:cubicBezTo>
                  <a:cubicBezTo>
                    <a:pt x="1258" y="1657"/>
                    <a:pt x="1628" y="1811"/>
                    <a:pt x="1872" y="2316"/>
                  </a:cubicBezTo>
                  <a:cubicBezTo>
                    <a:pt x="2305" y="3205"/>
                    <a:pt x="1614" y="3653"/>
                    <a:pt x="846" y="3829"/>
                  </a:cubicBezTo>
                  <a:cubicBezTo>
                    <a:pt x="815" y="3835"/>
                    <a:pt x="783" y="3843"/>
                    <a:pt x="752" y="3849"/>
                  </a:cubicBezTo>
                  <a:cubicBezTo>
                    <a:pt x="630" y="3872"/>
                    <a:pt x="616" y="4062"/>
                    <a:pt x="741" y="4095"/>
                  </a:cubicBezTo>
                  <a:cubicBezTo>
                    <a:pt x="787" y="4106"/>
                    <a:pt x="833" y="4119"/>
                    <a:pt x="876" y="4134"/>
                  </a:cubicBezTo>
                  <a:cubicBezTo>
                    <a:pt x="1339" y="4279"/>
                    <a:pt x="1750" y="4549"/>
                    <a:pt x="1921" y="5031"/>
                  </a:cubicBezTo>
                  <a:cubicBezTo>
                    <a:pt x="1970" y="5172"/>
                    <a:pt x="1990" y="5320"/>
                    <a:pt x="1981" y="5468"/>
                  </a:cubicBezTo>
                  <a:cubicBezTo>
                    <a:pt x="1950" y="5958"/>
                    <a:pt x="1605" y="6404"/>
                    <a:pt x="1087" y="6404"/>
                  </a:cubicBezTo>
                  <a:cubicBezTo>
                    <a:pt x="1013" y="6404"/>
                    <a:pt x="934" y="6395"/>
                    <a:pt x="853" y="6375"/>
                  </a:cubicBezTo>
                  <a:cubicBezTo>
                    <a:pt x="848" y="6374"/>
                    <a:pt x="843" y="6373"/>
                    <a:pt x="838" y="6373"/>
                  </a:cubicBezTo>
                  <a:cubicBezTo>
                    <a:pt x="780" y="6373"/>
                    <a:pt x="756" y="6462"/>
                    <a:pt x="820" y="6482"/>
                  </a:cubicBezTo>
                  <a:cubicBezTo>
                    <a:pt x="940" y="6519"/>
                    <a:pt x="1059" y="6536"/>
                    <a:pt x="1174" y="6536"/>
                  </a:cubicBezTo>
                  <a:cubicBezTo>
                    <a:pt x="1706" y="6536"/>
                    <a:pt x="2160" y="6162"/>
                    <a:pt x="2228" y="5575"/>
                  </a:cubicBezTo>
                  <a:cubicBezTo>
                    <a:pt x="2234" y="5533"/>
                    <a:pt x="2236" y="5492"/>
                    <a:pt x="2236" y="5450"/>
                  </a:cubicBezTo>
                  <a:cubicBezTo>
                    <a:pt x="2241" y="5337"/>
                    <a:pt x="2231" y="5224"/>
                    <a:pt x="2206" y="5114"/>
                  </a:cubicBezTo>
                  <a:cubicBezTo>
                    <a:pt x="2192" y="5051"/>
                    <a:pt x="2174" y="4988"/>
                    <a:pt x="2150" y="4928"/>
                  </a:cubicBezTo>
                  <a:cubicBezTo>
                    <a:pt x="1994" y="4511"/>
                    <a:pt x="1638" y="4193"/>
                    <a:pt x="1219" y="3998"/>
                  </a:cubicBezTo>
                  <a:cubicBezTo>
                    <a:pt x="1829" y="3804"/>
                    <a:pt x="2324" y="3398"/>
                    <a:pt x="2277" y="2761"/>
                  </a:cubicBezTo>
                  <a:cubicBezTo>
                    <a:pt x="2268" y="2647"/>
                    <a:pt x="2244" y="2535"/>
                    <a:pt x="2207" y="2427"/>
                  </a:cubicBezTo>
                  <a:lnTo>
                    <a:pt x="2192" y="2384"/>
                  </a:lnTo>
                  <a:cubicBezTo>
                    <a:pt x="1925" y="1652"/>
                    <a:pt x="1424" y="1393"/>
                    <a:pt x="800" y="1393"/>
                  </a:cubicBezTo>
                  <a:cubicBezTo>
                    <a:pt x="770" y="1393"/>
                    <a:pt x="741" y="1394"/>
                    <a:pt x="711" y="1395"/>
                  </a:cubicBezTo>
                  <a:cubicBezTo>
                    <a:pt x="1029" y="1125"/>
                    <a:pt x="1290" y="785"/>
                    <a:pt x="1359" y="371"/>
                  </a:cubicBezTo>
                  <a:cubicBezTo>
                    <a:pt x="1367" y="327"/>
                    <a:pt x="1373" y="282"/>
                    <a:pt x="1375" y="237"/>
                  </a:cubicBezTo>
                  <a:cubicBezTo>
                    <a:pt x="1378" y="191"/>
                    <a:pt x="1378" y="145"/>
                    <a:pt x="1375" y="100"/>
                  </a:cubicBezTo>
                  <a:cubicBezTo>
                    <a:pt x="1375" y="67"/>
                    <a:pt x="1373" y="33"/>
                    <a:pt x="1368"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60" name="Google Shape;2684;p46">
              <a:extLst>
                <a:ext uri="{FF2B5EF4-FFF2-40B4-BE49-F238E27FC236}">
                  <a16:creationId xmlns:a16="http://schemas.microsoft.com/office/drawing/2014/main" id="{4C1DEEFD-1362-4E8D-BFA7-168F66672D95}"/>
                </a:ext>
              </a:extLst>
            </p:cNvPr>
            <p:cNvSpPr/>
            <p:nvPr/>
          </p:nvSpPr>
          <p:spPr>
            <a:xfrm>
              <a:off x="1901038" y="1935375"/>
              <a:ext cx="53975" cy="125450"/>
            </a:xfrm>
            <a:custGeom>
              <a:avLst/>
              <a:gdLst/>
              <a:ahLst/>
              <a:cxnLst/>
              <a:rect l="l" t="t" r="r" b="b"/>
              <a:pathLst>
                <a:path w="2159" h="5018" extrusionOk="0">
                  <a:moveTo>
                    <a:pt x="176" y="1"/>
                  </a:moveTo>
                  <a:cubicBezTo>
                    <a:pt x="8" y="1"/>
                    <a:pt x="0" y="270"/>
                    <a:pt x="177" y="285"/>
                  </a:cubicBezTo>
                  <a:cubicBezTo>
                    <a:pt x="650" y="326"/>
                    <a:pt x="1301" y="339"/>
                    <a:pt x="1569" y="820"/>
                  </a:cubicBezTo>
                  <a:cubicBezTo>
                    <a:pt x="1919" y="1445"/>
                    <a:pt x="1500" y="2139"/>
                    <a:pt x="899" y="2364"/>
                  </a:cubicBezTo>
                  <a:cubicBezTo>
                    <a:pt x="783" y="2408"/>
                    <a:pt x="823" y="2575"/>
                    <a:pt x="920" y="2610"/>
                  </a:cubicBezTo>
                  <a:cubicBezTo>
                    <a:pt x="2120" y="3038"/>
                    <a:pt x="2059" y="4540"/>
                    <a:pt x="841" y="4854"/>
                  </a:cubicBezTo>
                  <a:cubicBezTo>
                    <a:pt x="751" y="4876"/>
                    <a:pt x="761" y="5007"/>
                    <a:pt x="854" y="5014"/>
                  </a:cubicBezTo>
                  <a:cubicBezTo>
                    <a:pt x="884" y="5017"/>
                    <a:pt x="913" y="5018"/>
                    <a:pt x="942" y="5018"/>
                  </a:cubicBezTo>
                  <a:cubicBezTo>
                    <a:pt x="1513" y="5018"/>
                    <a:pt x="1991" y="4492"/>
                    <a:pt x="2069" y="3941"/>
                  </a:cubicBezTo>
                  <a:cubicBezTo>
                    <a:pt x="2159" y="3315"/>
                    <a:pt x="1776" y="2791"/>
                    <a:pt x="1267" y="2488"/>
                  </a:cubicBezTo>
                  <a:cubicBezTo>
                    <a:pt x="1794" y="2190"/>
                    <a:pt x="2070" y="1609"/>
                    <a:pt x="1920" y="977"/>
                  </a:cubicBezTo>
                  <a:cubicBezTo>
                    <a:pt x="1721" y="146"/>
                    <a:pt x="924" y="65"/>
                    <a:pt x="191" y="1"/>
                  </a:cubicBezTo>
                  <a:cubicBezTo>
                    <a:pt x="186" y="1"/>
                    <a:pt x="181" y="1"/>
                    <a:pt x="176"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61" name="Google Shape;2685;p46">
              <a:extLst>
                <a:ext uri="{FF2B5EF4-FFF2-40B4-BE49-F238E27FC236}">
                  <a16:creationId xmlns:a16="http://schemas.microsoft.com/office/drawing/2014/main" id="{B770078D-6557-4293-9209-A8CB6389E41B}"/>
                </a:ext>
              </a:extLst>
            </p:cNvPr>
            <p:cNvSpPr/>
            <p:nvPr/>
          </p:nvSpPr>
          <p:spPr>
            <a:xfrm>
              <a:off x="1946988" y="1909400"/>
              <a:ext cx="28125" cy="179025"/>
            </a:xfrm>
            <a:custGeom>
              <a:avLst/>
              <a:gdLst/>
              <a:ahLst/>
              <a:cxnLst/>
              <a:rect l="l" t="t" r="r" b="b"/>
              <a:pathLst>
                <a:path w="1125" h="7161" extrusionOk="0">
                  <a:moveTo>
                    <a:pt x="670" y="0"/>
                  </a:moveTo>
                  <a:cubicBezTo>
                    <a:pt x="577" y="36"/>
                    <a:pt x="486" y="73"/>
                    <a:pt x="394" y="110"/>
                  </a:cubicBezTo>
                  <a:cubicBezTo>
                    <a:pt x="708" y="731"/>
                    <a:pt x="649" y="1502"/>
                    <a:pt x="130" y="2109"/>
                  </a:cubicBezTo>
                  <a:cubicBezTo>
                    <a:pt x="120" y="2120"/>
                    <a:pt x="112" y="2132"/>
                    <a:pt x="106" y="2144"/>
                  </a:cubicBezTo>
                  <a:cubicBezTo>
                    <a:pt x="78" y="2201"/>
                    <a:pt x="74" y="2274"/>
                    <a:pt x="121" y="2320"/>
                  </a:cubicBezTo>
                  <a:cubicBezTo>
                    <a:pt x="130" y="2328"/>
                    <a:pt x="141" y="2336"/>
                    <a:pt x="153" y="2341"/>
                  </a:cubicBezTo>
                  <a:cubicBezTo>
                    <a:pt x="1051" y="2787"/>
                    <a:pt x="1035" y="3920"/>
                    <a:pt x="171" y="4376"/>
                  </a:cubicBezTo>
                  <a:cubicBezTo>
                    <a:pt x="155" y="4385"/>
                    <a:pt x="139" y="4393"/>
                    <a:pt x="122" y="4401"/>
                  </a:cubicBezTo>
                  <a:cubicBezTo>
                    <a:pt x="25" y="4447"/>
                    <a:pt x="32" y="4578"/>
                    <a:pt x="112" y="4637"/>
                  </a:cubicBezTo>
                  <a:cubicBezTo>
                    <a:pt x="159" y="4668"/>
                    <a:pt x="202" y="4704"/>
                    <a:pt x="243" y="4739"/>
                  </a:cubicBezTo>
                  <a:cubicBezTo>
                    <a:pt x="687" y="5116"/>
                    <a:pt x="907" y="5646"/>
                    <a:pt x="833" y="6125"/>
                  </a:cubicBezTo>
                  <a:cubicBezTo>
                    <a:pt x="774" y="6513"/>
                    <a:pt x="521" y="6868"/>
                    <a:pt x="38" y="7083"/>
                  </a:cubicBezTo>
                  <a:cubicBezTo>
                    <a:pt x="1" y="7098"/>
                    <a:pt x="14" y="7160"/>
                    <a:pt x="54" y="7160"/>
                  </a:cubicBezTo>
                  <a:cubicBezTo>
                    <a:pt x="629" y="7151"/>
                    <a:pt x="1037" y="6649"/>
                    <a:pt x="1109" y="6101"/>
                  </a:cubicBezTo>
                  <a:cubicBezTo>
                    <a:pt x="1112" y="6085"/>
                    <a:pt x="1113" y="6071"/>
                    <a:pt x="1114" y="6055"/>
                  </a:cubicBezTo>
                  <a:cubicBezTo>
                    <a:pt x="1125" y="5952"/>
                    <a:pt x="1124" y="5849"/>
                    <a:pt x="1113" y="5747"/>
                  </a:cubicBezTo>
                  <a:cubicBezTo>
                    <a:pt x="1107" y="5704"/>
                    <a:pt x="1099" y="5661"/>
                    <a:pt x="1090" y="5619"/>
                  </a:cubicBezTo>
                  <a:cubicBezTo>
                    <a:pt x="1003" y="5205"/>
                    <a:pt x="739" y="4848"/>
                    <a:pt x="423" y="4554"/>
                  </a:cubicBezTo>
                  <a:cubicBezTo>
                    <a:pt x="895" y="4281"/>
                    <a:pt x="1124" y="3808"/>
                    <a:pt x="1114" y="3335"/>
                  </a:cubicBezTo>
                  <a:cubicBezTo>
                    <a:pt x="1112" y="3229"/>
                    <a:pt x="1097" y="3123"/>
                    <a:pt x="1070" y="3020"/>
                  </a:cubicBezTo>
                  <a:cubicBezTo>
                    <a:pt x="986" y="2690"/>
                    <a:pt x="778" y="2382"/>
                    <a:pt x="447" y="2172"/>
                  </a:cubicBezTo>
                  <a:cubicBezTo>
                    <a:pt x="759" y="1743"/>
                    <a:pt x="896" y="1250"/>
                    <a:pt x="868" y="774"/>
                  </a:cubicBezTo>
                  <a:cubicBezTo>
                    <a:pt x="853" y="506"/>
                    <a:pt x="786" y="243"/>
                    <a:pt x="670"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62" name="Google Shape;2686;p46">
              <a:extLst>
                <a:ext uri="{FF2B5EF4-FFF2-40B4-BE49-F238E27FC236}">
                  <a16:creationId xmlns:a16="http://schemas.microsoft.com/office/drawing/2014/main" id="{C5141C15-9488-4C07-B2E5-235F3A43FD2C}"/>
                </a:ext>
              </a:extLst>
            </p:cNvPr>
            <p:cNvSpPr/>
            <p:nvPr/>
          </p:nvSpPr>
          <p:spPr>
            <a:xfrm>
              <a:off x="1964738" y="1921400"/>
              <a:ext cx="44000" cy="132100"/>
            </a:xfrm>
            <a:custGeom>
              <a:avLst/>
              <a:gdLst/>
              <a:ahLst/>
              <a:cxnLst/>
              <a:rect l="l" t="t" r="r" b="b"/>
              <a:pathLst>
                <a:path w="1760" h="5284" extrusionOk="0">
                  <a:moveTo>
                    <a:pt x="235" y="1"/>
                  </a:moveTo>
                  <a:cubicBezTo>
                    <a:pt x="226" y="1"/>
                    <a:pt x="216" y="1"/>
                    <a:pt x="206" y="1"/>
                  </a:cubicBezTo>
                  <a:cubicBezTo>
                    <a:pt x="18" y="4"/>
                    <a:pt x="1" y="296"/>
                    <a:pt x="188" y="296"/>
                  </a:cubicBezTo>
                  <a:cubicBezTo>
                    <a:pt x="190" y="296"/>
                    <a:pt x="191" y="296"/>
                    <a:pt x="193" y="296"/>
                  </a:cubicBezTo>
                  <a:cubicBezTo>
                    <a:pt x="201" y="296"/>
                    <a:pt x="208" y="296"/>
                    <a:pt x="216" y="296"/>
                  </a:cubicBezTo>
                  <a:cubicBezTo>
                    <a:pt x="735" y="296"/>
                    <a:pt x="1210" y="660"/>
                    <a:pt x="1298" y="1186"/>
                  </a:cubicBezTo>
                  <a:cubicBezTo>
                    <a:pt x="1404" y="1827"/>
                    <a:pt x="900" y="2355"/>
                    <a:pt x="335" y="2550"/>
                  </a:cubicBezTo>
                  <a:cubicBezTo>
                    <a:pt x="202" y="2595"/>
                    <a:pt x="188" y="2762"/>
                    <a:pt x="323" y="2819"/>
                  </a:cubicBezTo>
                  <a:cubicBezTo>
                    <a:pt x="855" y="3044"/>
                    <a:pt x="1392" y="3427"/>
                    <a:pt x="1446" y="4052"/>
                  </a:cubicBezTo>
                  <a:cubicBezTo>
                    <a:pt x="1514" y="4859"/>
                    <a:pt x="844" y="4920"/>
                    <a:pt x="302" y="5174"/>
                  </a:cubicBezTo>
                  <a:cubicBezTo>
                    <a:pt x="270" y="5188"/>
                    <a:pt x="273" y="5240"/>
                    <a:pt x="308" y="5248"/>
                  </a:cubicBezTo>
                  <a:cubicBezTo>
                    <a:pt x="404" y="5272"/>
                    <a:pt x="499" y="5284"/>
                    <a:pt x="593" y="5284"/>
                  </a:cubicBezTo>
                  <a:cubicBezTo>
                    <a:pt x="1182" y="5284"/>
                    <a:pt x="1692" y="4832"/>
                    <a:pt x="1724" y="4209"/>
                  </a:cubicBezTo>
                  <a:cubicBezTo>
                    <a:pt x="1759" y="3506"/>
                    <a:pt x="1267" y="3023"/>
                    <a:pt x="702" y="2704"/>
                  </a:cubicBezTo>
                  <a:cubicBezTo>
                    <a:pt x="1241" y="2437"/>
                    <a:pt x="1640" y="1896"/>
                    <a:pt x="1604" y="1269"/>
                  </a:cubicBezTo>
                  <a:cubicBezTo>
                    <a:pt x="1563" y="553"/>
                    <a:pt x="935" y="1"/>
                    <a:pt x="235"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63" name="Google Shape;2687;p46">
              <a:extLst>
                <a:ext uri="{FF2B5EF4-FFF2-40B4-BE49-F238E27FC236}">
                  <a16:creationId xmlns:a16="http://schemas.microsoft.com/office/drawing/2014/main" id="{EA73C3C9-1158-4145-9553-084BEB4DD177}"/>
                </a:ext>
              </a:extLst>
            </p:cNvPr>
            <p:cNvSpPr/>
            <p:nvPr/>
          </p:nvSpPr>
          <p:spPr>
            <a:xfrm>
              <a:off x="1999513" y="1888175"/>
              <a:ext cx="37950" cy="184250"/>
            </a:xfrm>
            <a:custGeom>
              <a:avLst/>
              <a:gdLst/>
              <a:ahLst/>
              <a:cxnLst/>
              <a:rect l="l" t="t" r="r" b="b"/>
              <a:pathLst>
                <a:path w="1518" h="7370" extrusionOk="0">
                  <a:moveTo>
                    <a:pt x="709" y="0"/>
                  </a:moveTo>
                  <a:lnTo>
                    <a:pt x="449" y="104"/>
                  </a:lnTo>
                  <a:cubicBezTo>
                    <a:pt x="989" y="794"/>
                    <a:pt x="1064" y="2026"/>
                    <a:pt x="193" y="2344"/>
                  </a:cubicBezTo>
                  <a:cubicBezTo>
                    <a:pt x="186" y="2346"/>
                    <a:pt x="179" y="2348"/>
                    <a:pt x="173" y="2352"/>
                  </a:cubicBezTo>
                  <a:cubicBezTo>
                    <a:pt x="69" y="2408"/>
                    <a:pt x="120" y="2552"/>
                    <a:pt x="212" y="2595"/>
                  </a:cubicBezTo>
                  <a:cubicBezTo>
                    <a:pt x="224" y="2602"/>
                    <a:pt x="237" y="2606"/>
                    <a:pt x="250" y="2608"/>
                  </a:cubicBezTo>
                  <a:cubicBezTo>
                    <a:pt x="868" y="2694"/>
                    <a:pt x="963" y="3430"/>
                    <a:pt x="808" y="3910"/>
                  </a:cubicBezTo>
                  <a:cubicBezTo>
                    <a:pt x="692" y="4275"/>
                    <a:pt x="449" y="4562"/>
                    <a:pt x="135" y="4771"/>
                  </a:cubicBezTo>
                  <a:cubicBezTo>
                    <a:pt x="128" y="4776"/>
                    <a:pt x="121" y="4782"/>
                    <a:pt x="113" y="4786"/>
                  </a:cubicBezTo>
                  <a:cubicBezTo>
                    <a:pt x="1" y="4859"/>
                    <a:pt x="32" y="5022"/>
                    <a:pt x="169" y="5039"/>
                  </a:cubicBezTo>
                  <a:cubicBezTo>
                    <a:pt x="203" y="5043"/>
                    <a:pt x="236" y="5049"/>
                    <a:pt x="268" y="5055"/>
                  </a:cubicBezTo>
                  <a:cubicBezTo>
                    <a:pt x="875" y="5170"/>
                    <a:pt x="1179" y="5618"/>
                    <a:pt x="1196" y="6103"/>
                  </a:cubicBezTo>
                  <a:cubicBezTo>
                    <a:pt x="1211" y="6543"/>
                    <a:pt x="994" y="7011"/>
                    <a:pt x="553" y="7294"/>
                  </a:cubicBezTo>
                  <a:cubicBezTo>
                    <a:pt x="523" y="7313"/>
                    <a:pt x="532" y="7369"/>
                    <a:pt x="566" y="7369"/>
                  </a:cubicBezTo>
                  <a:cubicBezTo>
                    <a:pt x="570" y="7369"/>
                    <a:pt x="575" y="7368"/>
                    <a:pt x="579" y="7367"/>
                  </a:cubicBezTo>
                  <a:cubicBezTo>
                    <a:pt x="1272" y="7121"/>
                    <a:pt x="1518" y="6540"/>
                    <a:pt x="1428" y="5988"/>
                  </a:cubicBezTo>
                  <a:cubicBezTo>
                    <a:pt x="1418" y="5926"/>
                    <a:pt x="1405" y="5864"/>
                    <a:pt x="1387" y="5804"/>
                  </a:cubicBezTo>
                  <a:cubicBezTo>
                    <a:pt x="1248" y="5361"/>
                    <a:pt x="913" y="5008"/>
                    <a:pt x="479" y="4845"/>
                  </a:cubicBezTo>
                  <a:cubicBezTo>
                    <a:pt x="879" y="4509"/>
                    <a:pt x="1144" y="4047"/>
                    <a:pt x="1159" y="3507"/>
                  </a:cubicBezTo>
                  <a:cubicBezTo>
                    <a:pt x="1160" y="3490"/>
                    <a:pt x="1160" y="3475"/>
                    <a:pt x="1160" y="3459"/>
                  </a:cubicBezTo>
                  <a:cubicBezTo>
                    <a:pt x="1161" y="3383"/>
                    <a:pt x="1155" y="3307"/>
                    <a:pt x="1143" y="3232"/>
                  </a:cubicBezTo>
                  <a:cubicBezTo>
                    <a:pt x="1090" y="2884"/>
                    <a:pt x="910" y="2597"/>
                    <a:pt x="616" y="2441"/>
                  </a:cubicBezTo>
                  <a:cubicBezTo>
                    <a:pt x="1082" y="2120"/>
                    <a:pt x="1216" y="1542"/>
                    <a:pt x="1118" y="971"/>
                  </a:cubicBezTo>
                  <a:cubicBezTo>
                    <a:pt x="1113" y="935"/>
                    <a:pt x="1105" y="898"/>
                    <a:pt x="1097" y="861"/>
                  </a:cubicBezTo>
                  <a:cubicBezTo>
                    <a:pt x="1086" y="811"/>
                    <a:pt x="1073" y="763"/>
                    <a:pt x="1060" y="715"/>
                  </a:cubicBezTo>
                  <a:cubicBezTo>
                    <a:pt x="1055" y="702"/>
                    <a:pt x="1052" y="691"/>
                    <a:pt x="1049" y="679"/>
                  </a:cubicBezTo>
                  <a:cubicBezTo>
                    <a:pt x="974" y="435"/>
                    <a:pt x="859" y="206"/>
                    <a:pt x="709"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64" name="Google Shape;2688;p46">
              <a:extLst>
                <a:ext uri="{FF2B5EF4-FFF2-40B4-BE49-F238E27FC236}">
                  <a16:creationId xmlns:a16="http://schemas.microsoft.com/office/drawing/2014/main" id="{C47A4229-3F50-43FB-8914-AA20EF4583DD}"/>
                </a:ext>
              </a:extLst>
            </p:cNvPr>
            <p:cNvSpPr/>
            <p:nvPr/>
          </p:nvSpPr>
          <p:spPr>
            <a:xfrm>
              <a:off x="2022638" y="1904875"/>
              <a:ext cx="49050" cy="128950"/>
            </a:xfrm>
            <a:custGeom>
              <a:avLst/>
              <a:gdLst/>
              <a:ahLst/>
              <a:cxnLst/>
              <a:rect l="l" t="t" r="r" b="b"/>
              <a:pathLst>
                <a:path w="1962" h="5158" extrusionOk="0">
                  <a:moveTo>
                    <a:pt x="179" y="0"/>
                  </a:moveTo>
                  <a:cubicBezTo>
                    <a:pt x="6" y="0"/>
                    <a:pt x="0" y="280"/>
                    <a:pt x="185" y="302"/>
                  </a:cubicBezTo>
                  <a:cubicBezTo>
                    <a:pt x="1552" y="459"/>
                    <a:pt x="1555" y="2301"/>
                    <a:pt x="242" y="2560"/>
                  </a:cubicBezTo>
                  <a:cubicBezTo>
                    <a:pt x="89" y="2590"/>
                    <a:pt x="107" y="2782"/>
                    <a:pt x="228" y="2836"/>
                  </a:cubicBezTo>
                  <a:cubicBezTo>
                    <a:pt x="1253" y="3291"/>
                    <a:pt x="1370" y="4574"/>
                    <a:pt x="294" y="5044"/>
                  </a:cubicBezTo>
                  <a:cubicBezTo>
                    <a:pt x="242" y="5066"/>
                    <a:pt x="259" y="5157"/>
                    <a:pt x="316" y="5157"/>
                  </a:cubicBezTo>
                  <a:cubicBezTo>
                    <a:pt x="317" y="5157"/>
                    <a:pt x="318" y="5157"/>
                    <a:pt x="319" y="5157"/>
                  </a:cubicBezTo>
                  <a:cubicBezTo>
                    <a:pt x="865" y="5122"/>
                    <a:pt x="1256" y="4674"/>
                    <a:pt x="1330" y="4142"/>
                  </a:cubicBezTo>
                  <a:cubicBezTo>
                    <a:pt x="1410" y="3565"/>
                    <a:pt x="1093" y="3061"/>
                    <a:pt x="640" y="2747"/>
                  </a:cubicBezTo>
                  <a:cubicBezTo>
                    <a:pt x="1962" y="2233"/>
                    <a:pt x="1743" y="179"/>
                    <a:pt x="199" y="2"/>
                  </a:cubicBezTo>
                  <a:cubicBezTo>
                    <a:pt x="192" y="1"/>
                    <a:pt x="185" y="0"/>
                    <a:pt x="179"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65" name="Google Shape;2689;p46">
              <a:extLst>
                <a:ext uri="{FF2B5EF4-FFF2-40B4-BE49-F238E27FC236}">
                  <a16:creationId xmlns:a16="http://schemas.microsoft.com/office/drawing/2014/main" id="{4B17EA61-1531-4A9D-8E48-51D0E6B4E473}"/>
                </a:ext>
              </a:extLst>
            </p:cNvPr>
            <p:cNvSpPr/>
            <p:nvPr/>
          </p:nvSpPr>
          <p:spPr>
            <a:xfrm>
              <a:off x="2024588" y="1876675"/>
              <a:ext cx="21700" cy="33200"/>
            </a:xfrm>
            <a:custGeom>
              <a:avLst/>
              <a:gdLst/>
              <a:ahLst/>
              <a:cxnLst/>
              <a:rect l="l" t="t" r="r" b="b"/>
              <a:pathLst>
                <a:path w="868" h="1328" extrusionOk="0">
                  <a:moveTo>
                    <a:pt x="865" y="0"/>
                  </a:moveTo>
                  <a:cubicBezTo>
                    <a:pt x="769" y="39"/>
                    <a:pt x="671" y="78"/>
                    <a:pt x="572" y="116"/>
                  </a:cubicBezTo>
                  <a:cubicBezTo>
                    <a:pt x="569" y="244"/>
                    <a:pt x="548" y="369"/>
                    <a:pt x="508" y="491"/>
                  </a:cubicBezTo>
                  <a:cubicBezTo>
                    <a:pt x="455" y="664"/>
                    <a:pt x="377" y="829"/>
                    <a:pt x="260" y="968"/>
                  </a:cubicBezTo>
                  <a:cubicBezTo>
                    <a:pt x="207" y="1031"/>
                    <a:pt x="149" y="1076"/>
                    <a:pt x="98" y="1127"/>
                  </a:cubicBezTo>
                  <a:cubicBezTo>
                    <a:pt x="84" y="1142"/>
                    <a:pt x="70" y="1159"/>
                    <a:pt x="57" y="1175"/>
                  </a:cubicBezTo>
                  <a:cubicBezTo>
                    <a:pt x="39" y="1199"/>
                    <a:pt x="23" y="1225"/>
                    <a:pt x="10" y="1253"/>
                  </a:cubicBezTo>
                  <a:cubicBezTo>
                    <a:pt x="1" y="1273"/>
                    <a:pt x="18" y="1294"/>
                    <a:pt x="34" y="1300"/>
                  </a:cubicBezTo>
                  <a:cubicBezTo>
                    <a:pt x="55" y="1309"/>
                    <a:pt x="75" y="1316"/>
                    <a:pt x="95" y="1321"/>
                  </a:cubicBezTo>
                  <a:cubicBezTo>
                    <a:pt x="116" y="1325"/>
                    <a:pt x="137" y="1328"/>
                    <a:pt x="157" y="1328"/>
                  </a:cubicBezTo>
                  <a:cubicBezTo>
                    <a:pt x="256" y="1328"/>
                    <a:pt x="347" y="1275"/>
                    <a:pt x="427" y="1194"/>
                  </a:cubicBezTo>
                  <a:cubicBezTo>
                    <a:pt x="610" y="1012"/>
                    <a:pt x="742" y="692"/>
                    <a:pt x="791" y="529"/>
                  </a:cubicBezTo>
                  <a:cubicBezTo>
                    <a:pt x="843" y="357"/>
                    <a:pt x="868" y="179"/>
                    <a:pt x="865"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66" name="Google Shape;2690;p46">
              <a:extLst>
                <a:ext uri="{FF2B5EF4-FFF2-40B4-BE49-F238E27FC236}">
                  <a16:creationId xmlns:a16="http://schemas.microsoft.com/office/drawing/2014/main" id="{5D62D071-99EE-47A7-93FA-4F855BBBDFE0}"/>
                </a:ext>
              </a:extLst>
            </p:cNvPr>
            <p:cNvSpPr/>
            <p:nvPr/>
          </p:nvSpPr>
          <p:spPr>
            <a:xfrm>
              <a:off x="2050613" y="1868100"/>
              <a:ext cx="38875" cy="165050"/>
            </a:xfrm>
            <a:custGeom>
              <a:avLst/>
              <a:gdLst/>
              <a:ahLst/>
              <a:cxnLst/>
              <a:rect l="l" t="t" r="r" b="b"/>
              <a:pathLst>
                <a:path w="1555" h="6602" extrusionOk="0">
                  <a:moveTo>
                    <a:pt x="689" y="1"/>
                  </a:moveTo>
                  <a:cubicBezTo>
                    <a:pt x="586" y="41"/>
                    <a:pt x="486" y="81"/>
                    <a:pt x="384" y="121"/>
                  </a:cubicBezTo>
                  <a:cubicBezTo>
                    <a:pt x="579" y="260"/>
                    <a:pt x="741" y="441"/>
                    <a:pt x="856" y="651"/>
                  </a:cubicBezTo>
                  <a:cubicBezTo>
                    <a:pt x="1212" y="1303"/>
                    <a:pt x="1003" y="2076"/>
                    <a:pt x="295" y="2356"/>
                  </a:cubicBezTo>
                  <a:cubicBezTo>
                    <a:pt x="289" y="2358"/>
                    <a:pt x="285" y="2361"/>
                    <a:pt x="280" y="2365"/>
                  </a:cubicBezTo>
                  <a:cubicBezTo>
                    <a:pt x="187" y="2419"/>
                    <a:pt x="205" y="2599"/>
                    <a:pt x="318" y="2619"/>
                  </a:cubicBezTo>
                  <a:cubicBezTo>
                    <a:pt x="333" y="2623"/>
                    <a:pt x="345" y="2625"/>
                    <a:pt x="360" y="2628"/>
                  </a:cubicBezTo>
                  <a:cubicBezTo>
                    <a:pt x="905" y="2752"/>
                    <a:pt x="1228" y="3273"/>
                    <a:pt x="1080" y="3832"/>
                  </a:cubicBezTo>
                  <a:cubicBezTo>
                    <a:pt x="949" y="4325"/>
                    <a:pt x="516" y="4610"/>
                    <a:pt x="112" y="4865"/>
                  </a:cubicBezTo>
                  <a:cubicBezTo>
                    <a:pt x="106" y="4870"/>
                    <a:pt x="101" y="4874"/>
                    <a:pt x="95" y="4880"/>
                  </a:cubicBezTo>
                  <a:cubicBezTo>
                    <a:pt x="1" y="4958"/>
                    <a:pt x="32" y="5123"/>
                    <a:pt x="172" y="5133"/>
                  </a:cubicBezTo>
                  <a:cubicBezTo>
                    <a:pt x="177" y="5135"/>
                    <a:pt x="181" y="5135"/>
                    <a:pt x="186" y="5135"/>
                  </a:cubicBezTo>
                  <a:cubicBezTo>
                    <a:pt x="625" y="5170"/>
                    <a:pt x="941" y="5384"/>
                    <a:pt x="1125" y="5699"/>
                  </a:cubicBezTo>
                  <a:cubicBezTo>
                    <a:pt x="1266" y="5936"/>
                    <a:pt x="1330" y="6232"/>
                    <a:pt x="1316" y="6548"/>
                  </a:cubicBezTo>
                  <a:cubicBezTo>
                    <a:pt x="1315" y="6583"/>
                    <a:pt x="1341" y="6601"/>
                    <a:pt x="1368" y="6601"/>
                  </a:cubicBezTo>
                  <a:cubicBezTo>
                    <a:pt x="1388" y="6601"/>
                    <a:pt x="1408" y="6590"/>
                    <a:pt x="1417" y="6566"/>
                  </a:cubicBezTo>
                  <a:cubicBezTo>
                    <a:pt x="1555" y="6186"/>
                    <a:pt x="1505" y="5825"/>
                    <a:pt x="1335" y="5534"/>
                  </a:cubicBezTo>
                  <a:cubicBezTo>
                    <a:pt x="1167" y="5247"/>
                    <a:pt x="884" y="5028"/>
                    <a:pt x="543" y="4919"/>
                  </a:cubicBezTo>
                  <a:cubicBezTo>
                    <a:pt x="937" y="4639"/>
                    <a:pt x="1284" y="4297"/>
                    <a:pt x="1378" y="3821"/>
                  </a:cubicBezTo>
                  <a:cubicBezTo>
                    <a:pt x="1398" y="3731"/>
                    <a:pt x="1407" y="3639"/>
                    <a:pt x="1407" y="3547"/>
                  </a:cubicBezTo>
                  <a:cubicBezTo>
                    <a:pt x="1407" y="3535"/>
                    <a:pt x="1407" y="3524"/>
                    <a:pt x="1405" y="3513"/>
                  </a:cubicBezTo>
                  <a:cubicBezTo>
                    <a:pt x="1396" y="3057"/>
                    <a:pt x="1133" y="2646"/>
                    <a:pt x="723" y="2450"/>
                  </a:cubicBezTo>
                  <a:cubicBezTo>
                    <a:pt x="1127" y="2168"/>
                    <a:pt x="1344" y="1702"/>
                    <a:pt x="1316" y="1208"/>
                  </a:cubicBezTo>
                  <a:cubicBezTo>
                    <a:pt x="1310" y="1114"/>
                    <a:pt x="1295" y="1021"/>
                    <a:pt x="1272" y="930"/>
                  </a:cubicBezTo>
                  <a:cubicBezTo>
                    <a:pt x="1267" y="909"/>
                    <a:pt x="1262" y="888"/>
                    <a:pt x="1257" y="867"/>
                  </a:cubicBezTo>
                  <a:cubicBezTo>
                    <a:pt x="1154" y="511"/>
                    <a:pt x="949" y="224"/>
                    <a:pt x="689"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67" name="Google Shape;2691;p46">
              <a:extLst>
                <a:ext uri="{FF2B5EF4-FFF2-40B4-BE49-F238E27FC236}">
                  <a16:creationId xmlns:a16="http://schemas.microsoft.com/office/drawing/2014/main" id="{BEE7ABCA-39C3-4F76-83C6-C92582ACB922}"/>
                </a:ext>
              </a:extLst>
            </p:cNvPr>
            <p:cNvSpPr/>
            <p:nvPr/>
          </p:nvSpPr>
          <p:spPr>
            <a:xfrm>
              <a:off x="2079363" y="1852850"/>
              <a:ext cx="43400" cy="149675"/>
            </a:xfrm>
            <a:custGeom>
              <a:avLst/>
              <a:gdLst/>
              <a:ahLst/>
              <a:cxnLst/>
              <a:rect l="l" t="t" r="r" b="b"/>
              <a:pathLst>
                <a:path w="1736" h="5987" extrusionOk="0">
                  <a:moveTo>
                    <a:pt x="1063" y="1"/>
                  </a:moveTo>
                  <a:lnTo>
                    <a:pt x="1063" y="1"/>
                  </a:lnTo>
                  <a:cubicBezTo>
                    <a:pt x="974" y="38"/>
                    <a:pt x="885" y="72"/>
                    <a:pt x="796" y="109"/>
                  </a:cubicBezTo>
                  <a:cubicBezTo>
                    <a:pt x="906" y="653"/>
                    <a:pt x="666" y="1220"/>
                    <a:pt x="122" y="1540"/>
                  </a:cubicBezTo>
                  <a:cubicBezTo>
                    <a:pt x="117" y="1544"/>
                    <a:pt x="113" y="1546"/>
                    <a:pt x="107" y="1549"/>
                  </a:cubicBezTo>
                  <a:cubicBezTo>
                    <a:pt x="13" y="1603"/>
                    <a:pt x="1" y="1785"/>
                    <a:pt x="131" y="1810"/>
                  </a:cubicBezTo>
                  <a:cubicBezTo>
                    <a:pt x="142" y="1812"/>
                    <a:pt x="154" y="1814"/>
                    <a:pt x="166" y="1818"/>
                  </a:cubicBezTo>
                  <a:cubicBezTo>
                    <a:pt x="1423" y="2082"/>
                    <a:pt x="1503" y="3781"/>
                    <a:pt x="255" y="4122"/>
                  </a:cubicBezTo>
                  <a:cubicBezTo>
                    <a:pt x="231" y="4130"/>
                    <a:pt x="206" y="4137"/>
                    <a:pt x="180" y="4142"/>
                  </a:cubicBezTo>
                  <a:cubicBezTo>
                    <a:pt x="41" y="4174"/>
                    <a:pt x="42" y="4361"/>
                    <a:pt x="168" y="4407"/>
                  </a:cubicBezTo>
                  <a:cubicBezTo>
                    <a:pt x="188" y="4415"/>
                    <a:pt x="208" y="4423"/>
                    <a:pt x="228" y="4431"/>
                  </a:cubicBezTo>
                  <a:cubicBezTo>
                    <a:pt x="616" y="4585"/>
                    <a:pt x="997" y="4834"/>
                    <a:pt x="1240" y="5174"/>
                  </a:cubicBezTo>
                  <a:cubicBezTo>
                    <a:pt x="1409" y="5398"/>
                    <a:pt x="1503" y="5669"/>
                    <a:pt x="1511" y="5949"/>
                  </a:cubicBezTo>
                  <a:cubicBezTo>
                    <a:pt x="1511" y="5973"/>
                    <a:pt x="1532" y="5986"/>
                    <a:pt x="1551" y="5986"/>
                  </a:cubicBezTo>
                  <a:cubicBezTo>
                    <a:pt x="1569" y="5986"/>
                    <a:pt x="1586" y="5975"/>
                    <a:pt x="1586" y="5952"/>
                  </a:cubicBezTo>
                  <a:cubicBezTo>
                    <a:pt x="1582" y="5596"/>
                    <a:pt x="1505" y="5294"/>
                    <a:pt x="1367" y="5038"/>
                  </a:cubicBezTo>
                  <a:cubicBezTo>
                    <a:pt x="1198" y="4727"/>
                    <a:pt x="931" y="4486"/>
                    <a:pt x="582" y="4298"/>
                  </a:cubicBezTo>
                  <a:cubicBezTo>
                    <a:pt x="1735" y="3777"/>
                    <a:pt x="1711" y="2071"/>
                    <a:pt x="500" y="1618"/>
                  </a:cubicBezTo>
                  <a:cubicBezTo>
                    <a:pt x="1002" y="1206"/>
                    <a:pt x="1204" y="590"/>
                    <a:pt x="1063"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68" name="Google Shape;2692;p46">
              <a:extLst>
                <a:ext uri="{FF2B5EF4-FFF2-40B4-BE49-F238E27FC236}">
                  <a16:creationId xmlns:a16="http://schemas.microsoft.com/office/drawing/2014/main" id="{FA39D036-452A-425E-9B0E-C99EF413A507}"/>
                </a:ext>
              </a:extLst>
            </p:cNvPr>
            <p:cNvSpPr/>
            <p:nvPr/>
          </p:nvSpPr>
          <p:spPr>
            <a:xfrm>
              <a:off x="2126363" y="1943150"/>
              <a:ext cx="23175" cy="7925"/>
            </a:xfrm>
            <a:custGeom>
              <a:avLst/>
              <a:gdLst/>
              <a:ahLst/>
              <a:cxnLst/>
              <a:rect l="l" t="t" r="r" b="b"/>
              <a:pathLst>
                <a:path w="927" h="317" extrusionOk="0">
                  <a:moveTo>
                    <a:pt x="680" y="0"/>
                  </a:moveTo>
                  <a:cubicBezTo>
                    <a:pt x="598" y="0"/>
                    <a:pt x="514" y="18"/>
                    <a:pt x="435" y="30"/>
                  </a:cubicBezTo>
                  <a:cubicBezTo>
                    <a:pt x="312" y="51"/>
                    <a:pt x="183" y="78"/>
                    <a:pt x="77" y="143"/>
                  </a:cubicBezTo>
                  <a:cubicBezTo>
                    <a:pt x="0" y="190"/>
                    <a:pt x="22" y="306"/>
                    <a:pt x="114" y="313"/>
                  </a:cubicBezTo>
                  <a:cubicBezTo>
                    <a:pt x="136" y="316"/>
                    <a:pt x="159" y="316"/>
                    <a:pt x="181" y="316"/>
                  </a:cubicBezTo>
                  <a:cubicBezTo>
                    <a:pt x="277" y="316"/>
                    <a:pt x="373" y="300"/>
                    <a:pt x="467" y="291"/>
                  </a:cubicBezTo>
                  <a:cubicBezTo>
                    <a:pt x="588" y="279"/>
                    <a:pt x="709" y="290"/>
                    <a:pt x="822" y="245"/>
                  </a:cubicBezTo>
                  <a:cubicBezTo>
                    <a:pt x="927" y="206"/>
                    <a:pt x="899" y="46"/>
                    <a:pt x="802" y="17"/>
                  </a:cubicBezTo>
                  <a:cubicBezTo>
                    <a:pt x="763" y="5"/>
                    <a:pt x="721" y="0"/>
                    <a:pt x="680"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69" name="Google Shape;2693;p46">
              <a:extLst>
                <a:ext uri="{FF2B5EF4-FFF2-40B4-BE49-F238E27FC236}">
                  <a16:creationId xmlns:a16="http://schemas.microsoft.com/office/drawing/2014/main" id="{BC66AA08-0581-4FD0-A2F0-1303059F0AC9}"/>
                </a:ext>
              </a:extLst>
            </p:cNvPr>
            <p:cNvSpPr/>
            <p:nvPr/>
          </p:nvSpPr>
          <p:spPr>
            <a:xfrm>
              <a:off x="2123713" y="1922675"/>
              <a:ext cx="23000" cy="12225"/>
            </a:xfrm>
            <a:custGeom>
              <a:avLst/>
              <a:gdLst/>
              <a:ahLst/>
              <a:cxnLst/>
              <a:rect l="l" t="t" r="r" b="b"/>
              <a:pathLst>
                <a:path w="920" h="489" extrusionOk="0">
                  <a:moveTo>
                    <a:pt x="740" y="0"/>
                  </a:moveTo>
                  <a:cubicBezTo>
                    <a:pt x="524" y="0"/>
                    <a:pt x="229" y="114"/>
                    <a:pt x="80" y="271"/>
                  </a:cubicBezTo>
                  <a:cubicBezTo>
                    <a:pt x="1" y="355"/>
                    <a:pt x="58" y="489"/>
                    <a:pt x="168" y="489"/>
                  </a:cubicBezTo>
                  <a:cubicBezTo>
                    <a:pt x="176" y="489"/>
                    <a:pt x="184" y="488"/>
                    <a:pt x="193" y="487"/>
                  </a:cubicBezTo>
                  <a:cubicBezTo>
                    <a:pt x="298" y="469"/>
                    <a:pt x="396" y="417"/>
                    <a:pt x="496" y="380"/>
                  </a:cubicBezTo>
                  <a:cubicBezTo>
                    <a:pt x="600" y="343"/>
                    <a:pt x="707" y="317"/>
                    <a:pt x="804" y="262"/>
                  </a:cubicBezTo>
                  <a:cubicBezTo>
                    <a:pt x="919" y="198"/>
                    <a:pt x="890" y="2"/>
                    <a:pt x="746" y="0"/>
                  </a:cubicBezTo>
                  <a:cubicBezTo>
                    <a:pt x="744" y="0"/>
                    <a:pt x="742" y="0"/>
                    <a:pt x="740"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70" name="Google Shape;2694;p46">
              <a:extLst>
                <a:ext uri="{FF2B5EF4-FFF2-40B4-BE49-F238E27FC236}">
                  <a16:creationId xmlns:a16="http://schemas.microsoft.com/office/drawing/2014/main" id="{D6238BCF-DCA5-4CEC-9A53-55B1E20C3533}"/>
                </a:ext>
              </a:extLst>
            </p:cNvPr>
            <p:cNvSpPr/>
            <p:nvPr/>
          </p:nvSpPr>
          <p:spPr>
            <a:xfrm>
              <a:off x="2120688" y="1903825"/>
              <a:ext cx="21825" cy="12300"/>
            </a:xfrm>
            <a:custGeom>
              <a:avLst/>
              <a:gdLst/>
              <a:ahLst/>
              <a:cxnLst/>
              <a:rect l="l" t="t" r="r" b="b"/>
              <a:pathLst>
                <a:path w="873" h="492" extrusionOk="0">
                  <a:moveTo>
                    <a:pt x="694" y="1"/>
                  </a:moveTo>
                  <a:cubicBezTo>
                    <a:pt x="682" y="1"/>
                    <a:pt x="668" y="2"/>
                    <a:pt x="654" y="7"/>
                  </a:cubicBezTo>
                  <a:cubicBezTo>
                    <a:pt x="527" y="47"/>
                    <a:pt x="402" y="96"/>
                    <a:pt x="282" y="155"/>
                  </a:cubicBezTo>
                  <a:cubicBezTo>
                    <a:pt x="222" y="183"/>
                    <a:pt x="154" y="211"/>
                    <a:pt x="101" y="254"/>
                  </a:cubicBezTo>
                  <a:cubicBezTo>
                    <a:pt x="52" y="292"/>
                    <a:pt x="46" y="323"/>
                    <a:pt x="17" y="376"/>
                  </a:cubicBezTo>
                  <a:cubicBezTo>
                    <a:pt x="0" y="406"/>
                    <a:pt x="12" y="450"/>
                    <a:pt x="48" y="460"/>
                  </a:cubicBezTo>
                  <a:cubicBezTo>
                    <a:pt x="94" y="473"/>
                    <a:pt x="126" y="491"/>
                    <a:pt x="172" y="491"/>
                  </a:cubicBezTo>
                  <a:cubicBezTo>
                    <a:pt x="177" y="491"/>
                    <a:pt x="182" y="491"/>
                    <a:pt x="187" y="491"/>
                  </a:cubicBezTo>
                  <a:cubicBezTo>
                    <a:pt x="252" y="486"/>
                    <a:pt x="322" y="454"/>
                    <a:pt x="382" y="431"/>
                  </a:cubicBezTo>
                  <a:cubicBezTo>
                    <a:pt x="508" y="384"/>
                    <a:pt x="633" y="338"/>
                    <a:pt x="751" y="273"/>
                  </a:cubicBezTo>
                  <a:cubicBezTo>
                    <a:pt x="872" y="204"/>
                    <a:pt x="824" y="1"/>
                    <a:pt x="694"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71" name="Google Shape;2695;p46">
              <a:extLst>
                <a:ext uri="{FF2B5EF4-FFF2-40B4-BE49-F238E27FC236}">
                  <a16:creationId xmlns:a16="http://schemas.microsoft.com/office/drawing/2014/main" id="{2E37A5FA-C50F-47EF-BFF5-ED7D0A384413}"/>
                </a:ext>
              </a:extLst>
            </p:cNvPr>
            <p:cNvSpPr/>
            <p:nvPr/>
          </p:nvSpPr>
          <p:spPr>
            <a:xfrm>
              <a:off x="2114613" y="1887950"/>
              <a:ext cx="22650" cy="11925"/>
            </a:xfrm>
            <a:custGeom>
              <a:avLst/>
              <a:gdLst/>
              <a:ahLst/>
              <a:cxnLst/>
              <a:rect l="l" t="t" r="r" b="b"/>
              <a:pathLst>
                <a:path w="906" h="477" extrusionOk="0">
                  <a:moveTo>
                    <a:pt x="734" y="1"/>
                  </a:moveTo>
                  <a:cubicBezTo>
                    <a:pt x="642" y="1"/>
                    <a:pt x="560" y="46"/>
                    <a:pt x="470" y="88"/>
                  </a:cubicBezTo>
                  <a:cubicBezTo>
                    <a:pt x="342" y="146"/>
                    <a:pt x="200" y="194"/>
                    <a:pt x="84" y="273"/>
                  </a:cubicBezTo>
                  <a:cubicBezTo>
                    <a:pt x="1" y="329"/>
                    <a:pt x="12" y="470"/>
                    <a:pt x="128" y="475"/>
                  </a:cubicBezTo>
                  <a:cubicBezTo>
                    <a:pt x="138" y="476"/>
                    <a:pt x="149" y="476"/>
                    <a:pt x="159" y="476"/>
                  </a:cubicBezTo>
                  <a:cubicBezTo>
                    <a:pt x="303" y="476"/>
                    <a:pt x="442" y="427"/>
                    <a:pt x="576" y="380"/>
                  </a:cubicBezTo>
                  <a:cubicBezTo>
                    <a:pt x="707" y="333"/>
                    <a:pt x="831" y="288"/>
                    <a:pt x="885" y="151"/>
                  </a:cubicBezTo>
                  <a:cubicBezTo>
                    <a:pt x="906" y="97"/>
                    <a:pt x="866" y="27"/>
                    <a:pt x="812" y="12"/>
                  </a:cubicBezTo>
                  <a:cubicBezTo>
                    <a:pt x="785" y="4"/>
                    <a:pt x="759" y="1"/>
                    <a:pt x="734"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72" name="Google Shape;2696;p46">
              <a:extLst>
                <a:ext uri="{FF2B5EF4-FFF2-40B4-BE49-F238E27FC236}">
                  <a16:creationId xmlns:a16="http://schemas.microsoft.com/office/drawing/2014/main" id="{BCF5F35F-C158-4B1D-9BA4-804ED913F93E}"/>
                </a:ext>
              </a:extLst>
            </p:cNvPr>
            <p:cNvSpPr/>
            <p:nvPr/>
          </p:nvSpPr>
          <p:spPr>
            <a:xfrm>
              <a:off x="2112838" y="1868200"/>
              <a:ext cx="20600" cy="13750"/>
            </a:xfrm>
            <a:custGeom>
              <a:avLst/>
              <a:gdLst/>
              <a:ahLst/>
              <a:cxnLst/>
              <a:rect l="l" t="t" r="r" b="b"/>
              <a:pathLst>
                <a:path w="824" h="550" extrusionOk="0">
                  <a:moveTo>
                    <a:pt x="658" y="1"/>
                  </a:moveTo>
                  <a:cubicBezTo>
                    <a:pt x="649" y="1"/>
                    <a:pt x="639" y="2"/>
                    <a:pt x="630" y="4"/>
                  </a:cubicBezTo>
                  <a:cubicBezTo>
                    <a:pt x="482" y="44"/>
                    <a:pt x="357" y="136"/>
                    <a:pt x="230" y="221"/>
                  </a:cubicBezTo>
                  <a:cubicBezTo>
                    <a:pt x="135" y="286"/>
                    <a:pt x="17" y="342"/>
                    <a:pt x="1" y="467"/>
                  </a:cubicBezTo>
                  <a:cubicBezTo>
                    <a:pt x="0" y="490"/>
                    <a:pt x="11" y="511"/>
                    <a:pt x="30" y="522"/>
                  </a:cubicBezTo>
                  <a:cubicBezTo>
                    <a:pt x="63" y="542"/>
                    <a:pt x="97" y="550"/>
                    <a:pt x="133" y="550"/>
                  </a:cubicBezTo>
                  <a:cubicBezTo>
                    <a:pt x="219" y="550"/>
                    <a:pt x="311" y="502"/>
                    <a:pt x="389" y="466"/>
                  </a:cubicBezTo>
                  <a:cubicBezTo>
                    <a:pt x="531" y="401"/>
                    <a:pt x="669" y="323"/>
                    <a:pt x="765" y="195"/>
                  </a:cubicBezTo>
                  <a:cubicBezTo>
                    <a:pt x="824" y="117"/>
                    <a:pt x="749" y="1"/>
                    <a:pt x="658"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73" name="Google Shape;2697;p46">
              <a:extLst>
                <a:ext uri="{FF2B5EF4-FFF2-40B4-BE49-F238E27FC236}">
                  <a16:creationId xmlns:a16="http://schemas.microsoft.com/office/drawing/2014/main" id="{018B79E2-A98B-4B6F-9915-C4B567244331}"/>
                </a:ext>
              </a:extLst>
            </p:cNvPr>
            <p:cNvSpPr/>
            <p:nvPr/>
          </p:nvSpPr>
          <p:spPr>
            <a:xfrm>
              <a:off x="1657363" y="2056050"/>
              <a:ext cx="681275" cy="397875"/>
            </a:xfrm>
            <a:custGeom>
              <a:avLst/>
              <a:gdLst/>
              <a:ahLst/>
              <a:cxnLst/>
              <a:rect l="l" t="t" r="r" b="b"/>
              <a:pathLst>
                <a:path w="27251" h="15915" extrusionOk="0">
                  <a:moveTo>
                    <a:pt x="25524" y="0"/>
                  </a:moveTo>
                  <a:lnTo>
                    <a:pt x="24560" y="392"/>
                  </a:lnTo>
                  <a:cubicBezTo>
                    <a:pt x="19627" y="2395"/>
                    <a:pt x="14663" y="4311"/>
                    <a:pt x="9752" y="6317"/>
                  </a:cubicBezTo>
                  <a:cubicBezTo>
                    <a:pt x="9026" y="6613"/>
                    <a:pt x="8300" y="6910"/>
                    <a:pt x="7574" y="7207"/>
                  </a:cubicBezTo>
                  <a:cubicBezTo>
                    <a:pt x="6084" y="7816"/>
                    <a:pt x="4613" y="8466"/>
                    <a:pt x="3137" y="9111"/>
                  </a:cubicBezTo>
                  <a:cubicBezTo>
                    <a:pt x="2897" y="9216"/>
                    <a:pt x="2658" y="9316"/>
                    <a:pt x="2417" y="9413"/>
                  </a:cubicBezTo>
                  <a:cubicBezTo>
                    <a:pt x="2037" y="9564"/>
                    <a:pt x="1655" y="9708"/>
                    <a:pt x="1264" y="9845"/>
                  </a:cubicBezTo>
                  <a:cubicBezTo>
                    <a:pt x="865" y="9985"/>
                    <a:pt x="166" y="10200"/>
                    <a:pt x="100" y="10701"/>
                  </a:cubicBezTo>
                  <a:cubicBezTo>
                    <a:pt x="1" y="11430"/>
                    <a:pt x="331" y="12423"/>
                    <a:pt x="580" y="13097"/>
                  </a:cubicBezTo>
                  <a:cubicBezTo>
                    <a:pt x="926" y="14035"/>
                    <a:pt x="1462" y="14904"/>
                    <a:pt x="2152" y="15627"/>
                  </a:cubicBezTo>
                  <a:cubicBezTo>
                    <a:pt x="2247" y="15725"/>
                    <a:pt x="2348" y="15824"/>
                    <a:pt x="2473" y="15873"/>
                  </a:cubicBezTo>
                  <a:cubicBezTo>
                    <a:pt x="2551" y="15904"/>
                    <a:pt x="2634" y="15915"/>
                    <a:pt x="2719" y="15915"/>
                  </a:cubicBezTo>
                  <a:cubicBezTo>
                    <a:pt x="2800" y="15915"/>
                    <a:pt x="2882" y="15905"/>
                    <a:pt x="2962" y="15895"/>
                  </a:cubicBezTo>
                  <a:cubicBezTo>
                    <a:pt x="5545" y="15583"/>
                    <a:pt x="8088" y="15008"/>
                    <a:pt x="10554" y="14178"/>
                  </a:cubicBezTo>
                  <a:cubicBezTo>
                    <a:pt x="12581" y="13498"/>
                    <a:pt x="14546" y="12648"/>
                    <a:pt x="16498" y="11771"/>
                  </a:cubicBezTo>
                  <a:cubicBezTo>
                    <a:pt x="20083" y="10161"/>
                    <a:pt x="27251" y="6008"/>
                    <a:pt x="27232" y="5815"/>
                  </a:cubicBezTo>
                  <a:cubicBezTo>
                    <a:pt x="27221" y="5714"/>
                    <a:pt x="25880" y="4001"/>
                    <a:pt x="25822" y="3803"/>
                  </a:cubicBezTo>
                  <a:cubicBezTo>
                    <a:pt x="25758" y="3584"/>
                    <a:pt x="25790" y="3349"/>
                    <a:pt x="25811" y="3122"/>
                  </a:cubicBezTo>
                  <a:cubicBezTo>
                    <a:pt x="25913" y="2072"/>
                    <a:pt x="25816" y="1013"/>
                    <a:pt x="2552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74" name="Google Shape;2698;p46">
              <a:extLst>
                <a:ext uri="{FF2B5EF4-FFF2-40B4-BE49-F238E27FC236}">
                  <a16:creationId xmlns:a16="http://schemas.microsoft.com/office/drawing/2014/main" id="{F2D9E45A-7C76-4A1E-BBD7-A5BDD10EFC77}"/>
                </a:ext>
              </a:extLst>
            </p:cNvPr>
            <p:cNvSpPr/>
            <p:nvPr/>
          </p:nvSpPr>
          <p:spPr>
            <a:xfrm>
              <a:off x="1717763" y="2065850"/>
              <a:ext cx="589650" cy="293875"/>
            </a:xfrm>
            <a:custGeom>
              <a:avLst/>
              <a:gdLst/>
              <a:ahLst/>
              <a:cxnLst/>
              <a:rect l="l" t="t" r="r" b="b"/>
              <a:pathLst>
                <a:path w="23586" h="11755" extrusionOk="0">
                  <a:moveTo>
                    <a:pt x="22143" y="0"/>
                  </a:moveTo>
                  <a:lnTo>
                    <a:pt x="22143" y="0"/>
                  </a:lnTo>
                  <a:cubicBezTo>
                    <a:pt x="21226" y="372"/>
                    <a:pt x="20307" y="742"/>
                    <a:pt x="19388" y="1110"/>
                  </a:cubicBezTo>
                  <a:cubicBezTo>
                    <a:pt x="19300" y="1146"/>
                    <a:pt x="19210" y="1181"/>
                    <a:pt x="19121" y="1215"/>
                  </a:cubicBezTo>
                  <a:lnTo>
                    <a:pt x="17864" y="1717"/>
                  </a:lnTo>
                  <a:cubicBezTo>
                    <a:pt x="17761" y="1758"/>
                    <a:pt x="17660" y="1799"/>
                    <a:pt x="17559" y="1839"/>
                  </a:cubicBezTo>
                  <a:cubicBezTo>
                    <a:pt x="17373" y="1914"/>
                    <a:pt x="17186" y="1987"/>
                    <a:pt x="16999" y="2061"/>
                  </a:cubicBezTo>
                  <a:cubicBezTo>
                    <a:pt x="16903" y="2099"/>
                    <a:pt x="16805" y="2138"/>
                    <a:pt x="16707" y="2177"/>
                  </a:cubicBezTo>
                  <a:cubicBezTo>
                    <a:pt x="16418" y="2291"/>
                    <a:pt x="16130" y="2407"/>
                    <a:pt x="15840" y="2520"/>
                  </a:cubicBezTo>
                  <a:lnTo>
                    <a:pt x="15581" y="2625"/>
                  </a:lnTo>
                  <a:cubicBezTo>
                    <a:pt x="14954" y="2873"/>
                    <a:pt x="14326" y="3122"/>
                    <a:pt x="13700" y="3370"/>
                  </a:cubicBezTo>
                  <a:cubicBezTo>
                    <a:pt x="13608" y="3406"/>
                    <a:pt x="13517" y="3443"/>
                    <a:pt x="13424" y="3480"/>
                  </a:cubicBezTo>
                  <a:cubicBezTo>
                    <a:pt x="12726" y="3757"/>
                    <a:pt x="12030" y="4034"/>
                    <a:pt x="11334" y="4311"/>
                  </a:cubicBezTo>
                  <a:cubicBezTo>
                    <a:pt x="11244" y="4348"/>
                    <a:pt x="11154" y="4383"/>
                    <a:pt x="11063" y="4420"/>
                  </a:cubicBezTo>
                  <a:cubicBezTo>
                    <a:pt x="10568" y="4618"/>
                    <a:pt x="10073" y="4817"/>
                    <a:pt x="9579" y="5015"/>
                  </a:cubicBezTo>
                  <a:lnTo>
                    <a:pt x="9046" y="5230"/>
                  </a:lnTo>
                  <a:cubicBezTo>
                    <a:pt x="8476" y="5461"/>
                    <a:pt x="7906" y="5692"/>
                    <a:pt x="7336" y="5925"/>
                  </a:cubicBezTo>
                  <a:cubicBezTo>
                    <a:pt x="6610" y="6221"/>
                    <a:pt x="5883" y="6518"/>
                    <a:pt x="5158" y="6815"/>
                  </a:cubicBezTo>
                  <a:cubicBezTo>
                    <a:pt x="3667" y="7424"/>
                    <a:pt x="2196" y="8074"/>
                    <a:pt x="721" y="8718"/>
                  </a:cubicBezTo>
                  <a:cubicBezTo>
                    <a:pt x="481" y="8824"/>
                    <a:pt x="242" y="8923"/>
                    <a:pt x="0" y="9021"/>
                  </a:cubicBezTo>
                  <a:cubicBezTo>
                    <a:pt x="395" y="9681"/>
                    <a:pt x="879" y="10282"/>
                    <a:pt x="1489" y="10747"/>
                  </a:cubicBezTo>
                  <a:cubicBezTo>
                    <a:pt x="2156" y="11253"/>
                    <a:pt x="2994" y="11571"/>
                    <a:pt x="3821" y="11571"/>
                  </a:cubicBezTo>
                  <a:cubicBezTo>
                    <a:pt x="4166" y="11571"/>
                    <a:pt x="4509" y="11516"/>
                    <a:pt x="4837" y="11396"/>
                  </a:cubicBezTo>
                  <a:cubicBezTo>
                    <a:pt x="4910" y="11370"/>
                    <a:pt x="4984" y="11339"/>
                    <a:pt x="5061" y="11339"/>
                  </a:cubicBezTo>
                  <a:cubicBezTo>
                    <a:pt x="5068" y="11339"/>
                    <a:pt x="5074" y="11339"/>
                    <a:pt x="5080" y="11340"/>
                  </a:cubicBezTo>
                  <a:cubicBezTo>
                    <a:pt x="5172" y="11345"/>
                    <a:pt x="5254" y="11396"/>
                    <a:pt x="5335" y="11440"/>
                  </a:cubicBezTo>
                  <a:cubicBezTo>
                    <a:pt x="5733" y="11659"/>
                    <a:pt x="6179" y="11755"/>
                    <a:pt x="6633" y="11755"/>
                  </a:cubicBezTo>
                  <a:cubicBezTo>
                    <a:pt x="7142" y="11755"/>
                    <a:pt x="7660" y="11635"/>
                    <a:pt x="8127" y="11434"/>
                  </a:cubicBezTo>
                  <a:cubicBezTo>
                    <a:pt x="8904" y="11099"/>
                    <a:pt x="9575" y="10567"/>
                    <a:pt x="10222" y="10017"/>
                  </a:cubicBezTo>
                  <a:cubicBezTo>
                    <a:pt x="10313" y="9942"/>
                    <a:pt x="10402" y="9864"/>
                    <a:pt x="10490" y="9788"/>
                  </a:cubicBezTo>
                  <a:cubicBezTo>
                    <a:pt x="10585" y="9794"/>
                    <a:pt x="10678" y="9798"/>
                    <a:pt x="10773" y="9801"/>
                  </a:cubicBezTo>
                  <a:cubicBezTo>
                    <a:pt x="10904" y="9806"/>
                    <a:pt x="11034" y="9808"/>
                    <a:pt x="11165" y="9808"/>
                  </a:cubicBezTo>
                  <a:cubicBezTo>
                    <a:pt x="11426" y="9808"/>
                    <a:pt x="11688" y="9799"/>
                    <a:pt x="11948" y="9781"/>
                  </a:cubicBezTo>
                  <a:cubicBezTo>
                    <a:pt x="12033" y="9775"/>
                    <a:pt x="12118" y="9770"/>
                    <a:pt x="12203" y="9762"/>
                  </a:cubicBezTo>
                  <a:cubicBezTo>
                    <a:pt x="12762" y="9711"/>
                    <a:pt x="13317" y="9623"/>
                    <a:pt x="13863" y="9495"/>
                  </a:cubicBezTo>
                  <a:cubicBezTo>
                    <a:pt x="13956" y="9473"/>
                    <a:pt x="14050" y="9450"/>
                    <a:pt x="14143" y="9425"/>
                  </a:cubicBezTo>
                  <a:cubicBezTo>
                    <a:pt x="14896" y="9231"/>
                    <a:pt x="15628" y="8962"/>
                    <a:pt x="16327" y="8624"/>
                  </a:cubicBezTo>
                  <a:cubicBezTo>
                    <a:pt x="16405" y="8587"/>
                    <a:pt x="16484" y="8549"/>
                    <a:pt x="16560" y="8509"/>
                  </a:cubicBezTo>
                  <a:cubicBezTo>
                    <a:pt x="17172" y="8198"/>
                    <a:pt x="17754" y="7833"/>
                    <a:pt x="18300" y="7417"/>
                  </a:cubicBezTo>
                  <a:cubicBezTo>
                    <a:pt x="18371" y="7363"/>
                    <a:pt x="18441" y="7308"/>
                    <a:pt x="18510" y="7252"/>
                  </a:cubicBezTo>
                  <a:cubicBezTo>
                    <a:pt x="18883" y="6953"/>
                    <a:pt x="19236" y="6629"/>
                    <a:pt x="19566" y="6282"/>
                  </a:cubicBezTo>
                  <a:cubicBezTo>
                    <a:pt x="19610" y="6237"/>
                    <a:pt x="19652" y="6192"/>
                    <a:pt x="19693" y="6146"/>
                  </a:cubicBezTo>
                  <a:cubicBezTo>
                    <a:pt x="19712" y="6126"/>
                    <a:pt x="19730" y="6106"/>
                    <a:pt x="19749" y="6085"/>
                  </a:cubicBezTo>
                  <a:cubicBezTo>
                    <a:pt x="19884" y="5935"/>
                    <a:pt x="20021" y="5779"/>
                    <a:pt x="20198" y="5683"/>
                  </a:cubicBezTo>
                  <a:cubicBezTo>
                    <a:pt x="20363" y="5596"/>
                    <a:pt x="20545" y="5570"/>
                    <a:pt x="20732" y="5570"/>
                  </a:cubicBezTo>
                  <a:cubicBezTo>
                    <a:pt x="20911" y="5570"/>
                    <a:pt x="21094" y="5594"/>
                    <a:pt x="21272" y="5613"/>
                  </a:cubicBezTo>
                  <a:cubicBezTo>
                    <a:pt x="21501" y="5637"/>
                    <a:pt x="21732" y="5649"/>
                    <a:pt x="21962" y="5649"/>
                  </a:cubicBezTo>
                  <a:cubicBezTo>
                    <a:pt x="22509" y="5649"/>
                    <a:pt x="23054" y="5581"/>
                    <a:pt x="23586" y="5449"/>
                  </a:cubicBezTo>
                  <a:cubicBezTo>
                    <a:pt x="23564" y="4731"/>
                    <a:pt x="22934" y="4083"/>
                    <a:pt x="22215" y="4041"/>
                  </a:cubicBezTo>
                  <a:cubicBezTo>
                    <a:pt x="22390" y="3449"/>
                    <a:pt x="22101" y="2754"/>
                    <a:pt x="21559" y="2458"/>
                  </a:cubicBezTo>
                  <a:cubicBezTo>
                    <a:pt x="22183" y="1830"/>
                    <a:pt x="22375" y="850"/>
                    <a:pt x="22143" y="0"/>
                  </a:cubicBezTo>
                  <a:close/>
                </a:path>
              </a:pathLst>
            </a:custGeom>
            <a:solidFill>
              <a:schemeClr val="accent2"/>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75" name="Google Shape;2699;p46">
              <a:extLst>
                <a:ext uri="{FF2B5EF4-FFF2-40B4-BE49-F238E27FC236}">
                  <a16:creationId xmlns:a16="http://schemas.microsoft.com/office/drawing/2014/main" id="{BA44B893-C38C-4C8B-B96F-8FFE5EB551A2}"/>
                </a:ext>
              </a:extLst>
            </p:cNvPr>
            <p:cNvSpPr/>
            <p:nvPr/>
          </p:nvSpPr>
          <p:spPr>
            <a:xfrm>
              <a:off x="1828463" y="2253250"/>
              <a:ext cx="74075" cy="69225"/>
            </a:xfrm>
            <a:custGeom>
              <a:avLst/>
              <a:gdLst/>
              <a:ahLst/>
              <a:cxnLst/>
              <a:rect l="l" t="t" r="r" b="b"/>
              <a:pathLst>
                <a:path w="2963" h="2769" extrusionOk="0">
                  <a:moveTo>
                    <a:pt x="1618" y="0"/>
                  </a:moveTo>
                  <a:cubicBezTo>
                    <a:pt x="1210" y="0"/>
                    <a:pt x="808" y="192"/>
                    <a:pt x="540" y="507"/>
                  </a:cubicBezTo>
                  <a:cubicBezTo>
                    <a:pt x="167" y="946"/>
                    <a:pt x="1" y="1548"/>
                    <a:pt x="297" y="2080"/>
                  </a:cubicBezTo>
                  <a:cubicBezTo>
                    <a:pt x="540" y="2514"/>
                    <a:pt x="1010" y="2769"/>
                    <a:pt x="1495" y="2769"/>
                  </a:cubicBezTo>
                  <a:cubicBezTo>
                    <a:pt x="1598" y="2769"/>
                    <a:pt x="1701" y="2757"/>
                    <a:pt x="1802" y="2734"/>
                  </a:cubicBezTo>
                  <a:cubicBezTo>
                    <a:pt x="2366" y="2604"/>
                    <a:pt x="2877" y="2126"/>
                    <a:pt x="2940" y="1537"/>
                  </a:cubicBezTo>
                  <a:cubicBezTo>
                    <a:pt x="2962" y="1322"/>
                    <a:pt x="2913" y="1112"/>
                    <a:pt x="2816" y="920"/>
                  </a:cubicBezTo>
                  <a:cubicBezTo>
                    <a:pt x="2707" y="511"/>
                    <a:pt x="2397" y="185"/>
                    <a:pt x="1994" y="57"/>
                  </a:cubicBezTo>
                  <a:cubicBezTo>
                    <a:pt x="1871" y="18"/>
                    <a:pt x="1744" y="0"/>
                    <a:pt x="1618"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76" name="Google Shape;2700;p46">
              <a:extLst>
                <a:ext uri="{FF2B5EF4-FFF2-40B4-BE49-F238E27FC236}">
                  <a16:creationId xmlns:a16="http://schemas.microsoft.com/office/drawing/2014/main" id="{B34F0BFB-DBE7-488E-831F-664166764597}"/>
                </a:ext>
              </a:extLst>
            </p:cNvPr>
            <p:cNvSpPr/>
            <p:nvPr/>
          </p:nvSpPr>
          <p:spPr>
            <a:xfrm>
              <a:off x="1844838" y="2267900"/>
              <a:ext cx="46150" cy="41250"/>
            </a:xfrm>
            <a:custGeom>
              <a:avLst/>
              <a:gdLst/>
              <a:ahLst/>
              <a:cxnLst/>
              <a:rect l="l" t="t" r="r" b="b"/>
              <a:pathLst>
                <a:path w="1846" h="1650" extrusionOk="0">
                  <a:moveTo>
                    <a:pt x="948" y="1"/>
                  </a:moveTo>
                  <a:cubicBezTo>
                    <a:pt x="864" y="1"/>
                    <a:pt x="780" y="14"/>
                    <a:pt x="698" y="42"/>
                  </a:cubicBezTo>
                  <a:cubicBezTo>
                    <a:pt x="487" y="81"/>
                    <a:pt x="300" y="203"/>
                    <a:pt x="178" y="381"/>
                  </a:cubicBezTo>
                  <a:cubicBezTo>
                    <a:pt x="47" y="573"/>
                    <a:pt x="1" y="811"/>
                    <a:pt x="52" y="1039"/>
                  </a:cubicBezTo>
                  <a:cubicBezTo>
                    <a:pt x="128" y="1383"/>
                    <a:pt x="453" y="1610"/>
                    <a:pt x="790" y="1645"/>
                  </a:cubicBezTo>
                  <a:cubicBezTo>
                    <a:pt x="820" y="1648"/>
                    <a:pt x="850" y="1650"/>
                    <a:pt x="880" y="1650"/>
                  </a:cubicBezTo>
                  <a:cubicBezTo>
                    <a:pt x="1399" y="1650"/>
                    <a:pt x="1845" y="1180"/>
                    <a:pt x="1745" y="649"/>
                  </a:cubicBezTo>
                  <a:cubicBezTo>
                    <a:pt x="1669" y="251"/>
                    <a:pt x="1313" y="1"/>
                    <a:pt x="948" y="1"/>
                  </a:cubicBezTo>
                  <a:close/>
                </a:path>
              </a:pathLst>
            </a:custGeom>
            <a:solidFill>
              <a:schemeClr val="accent2"/>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77" name="Google Shape;2701;p46">
              <a:extLst>
                <a:ext uri="{FF2B5EF4-FFF2-40B4-BE49-F238E27FC236}">
                  <a16:creationId xmlns:a16="http://schemas.microsoft.com/office/drawing/2014/main" id="{443B3349-F478-405E-A5E4-EA57815232E1}"/>
                </a:ext>
              </a:extLst>
            </p:cNvPr>
            <p:cNvSpPr/>
            <p:nvPr/>
          </p:nvSpPr>
          <p:spPr>
            <a:xfrm>
              <a:off x="1852063" y="2282950"/>
              <a:ext cx="18025" cy="16600"/>
            </a:xfrm>
            <a:custGeom>
              <a:avLst/>
              <a:gdLst/>
              <a:ahLst/>
              <a:cxnLst/>
              <a:rect l="l" t="t" r="r" b="b"/>
              <a:pathLst>
                <a:path w="721" h="664" extrusionOk="0">
                  <a:moveTo>
                    <a:pt x="356" y="0"/>
                  </a:moveTo>
                  <a:cubicBezTo>
                    <a:pt x="252" y="0"/>
                    <a:pt x="149" y="50"/>
                    <a:pt x="79" y="139"/>
                  </a:cubicBezTo>
                  <a:cubicBezTo>
                    <a:pt x="5" y="233"/>
                    <a:pt x="0" y="354"/>
                    <a:pt x="45" y="455"/>
                  </a:cubicBezTo>
                  <a:cubicBezTo>
                    <a:pt x="47" y="464"/>
                    <a:pt x="50" y="473"/>
                    <a:pt x="54" y="482"/>
                  </a:cubicBezTo>
                  <a:cubicBezTo>
                    <a:pt x="114" y="598"/>
                    <a:pt x="236" y="663"/>
                    <a:pt x="358" y="663"/>
                  </a:cubicBezTo>
                  <a:cubicBezTo>
                    <a:pt x="434" y="663"/>
                    <a:pt x="510" y="639"/>
                    <a:pt x="573" y="586"/>
                  </a:cubicBezTo>
                  <a:cubicBezTo>
                    <a:pt x="720" y="463"/>
                    <a:pt x="716" y="237"/>
                    <a:pt x="588" y="102"/>
                  </a:cubicBezTo>
                  <a:cubicBezTo>
                    <a:pt x="522" y="33"/>
                    <a:pt x="439" y="0"/>
                    <a:pt x="356"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78" name="Google Shape;2702;p46">
              <a:extLst>
                <a:ext uri="{FF2B5EF4-FFF2-40B4-BE49-F238E27FC236}">
                  <a16:creationId xmlns:a16="http://schemas.microsoft.com/office/drawing/2014/main" id="{C170D997-5488-422F-A0CD-AF31F7BFE679}"/>
                </a:ext>
              </a:extLst>
            </p:cNvPr>
            <p:cNvSpPr/>
            <p:nvPr/>
          </p:nvSpPr>
          <p:spPr>
            <a:xfrm>
              <a:off x="1881438" y="2228225"/>
              <a:ext cx="18875" cy="20650"/>
            </a:xfrm>
            <a:custGeom>
              <a:avLst/>
              <a:gdLst/>
              <a:ahLst/>
              <a:cxnLst/>
              <a:rect l="l" t="t" r="r" b="b"/>
              <a:pathLst>
                <a:path w="755" h="826" extrusionOk="0">
                  <a:moveTo>
                    <a:pt x="413" y="0"/>
                  </a:moveTo>
                  <a:cubicBezTo>
                    <a:pt x="337" y="0"/>
                    <a:pt x="261" y="28"/>
                    <a:pt x="201" y="81"/>
                  </a:cubicBezTo>
                  <a:cubicBezTo>
                    <a:pt x="80" y="188"/>
                    <a:pt x="10" y="383"/>
                    <a:pt x="4" y="542"/>
                  </a:cubicBezTo>
                  <a:cubicBezTo>
                    <a:pt x="1" y="652"/>
                    <a:pt x="63" y="754"/>
                    <a:pt x="164" y="801"/>
                  </a:cubicBezTo>
                  <a:cubicBezTo>
                    <a:pt x="199" y="817"/>
                    <a:pt x="241" y="826"/>
                    <a:pt x="282" y="826"/>
                  </a:cubicBezTo>
                  <a:cubicBezTo>
                    <a:pt x="349" y="826"/>
                    <a:pt x="417" y="803"/>
                    <a:pt x="462" y="755"/>
                  </a:cubicBezTo>
                  <a:cubicBezTo>
                    <a:pt x="558" y="655"/>
                    <a:pt x="658" y="530"/>
                    <a:pt x="707" y="401"/>
                  </a:cubicBezTo>
                  <a:cubicBezTo>
                    <a:pt x="754" y="278"/>
                    <a:pt x="690" y="110"/>
                    <a:pt x="577" y="45"/>
                  </a:cubicBezTo>
                  <a:cubicBezTo>
                    <a:pt x="526" y="15"/>
                    <a:pt x="469" y="0"/>
                    <a:pt x="413"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79" name="Google Shape;2703;p46">
              <a:extLst>
                <a:ext uri="{FF2B5EF4-FFF2-40B4-BE49-F238E27FC236}">
                  <a16:creationId xmlns:a16="http://schemas.microsoft.com/office/drawing/2014/main" id="{C236CB18-5E7F-4327-ACF6-2FA7FF50D23B}"/>
                </a:ext>
              </a:extLst>
            </p:cNvPr>
            <p:cNvSpPr/>
            <p:nvPr/>
          </p:nvSpPr>
          <p:spPr>
            <a:xfrm>
              <a:off x="1896188" y="2248500"/>
              <a:ext cx="25875" cy="19275"/>
            </a:xfrm>
            <a:custGeom>
              <a:avLst/>
              <a:gdLst/>
              <a:ahLst/>
              <a:cxnLst/>
              <a:rect l="l" t="t" r="r" b="b"/>
              <a:pathLst>
                <a:path w="1035" h="771" extrusionOk="0">
                  <a:moveTo>
                    <a:pt x="668" y="0"/>
                  </a:moveTo>
                  <a:cubicBezTo>
                    <a:pt x="565" y="0"/>
                    <a:pt x="472" y="37"/>
                    <a:pt x="377" y="83"/>
                  </a:cubicBezTo>
                  <a:cubicBezTo>
                    <a:pt x="268" y="137"/>
                    <a:pt x="152" y="195"/>
                    <a:pt x="90" y="306"/>
                  </a:cubicBezTo>
                  <a:cubicBezTo>
                    <a:pt x="0" y="464"/>
                    <a:pt x="57" y="711"/>
                    <a:pt x="256" y="757"/>
                  </a:cubicBezTo>
                  <a:cubicBezTo>
                    <a:pt x="297" y="766"/>
                    <a:pt x="335" y="771"/>
                    <a:pt x="372" y="771"/>
                  </a:cubicBezTo>
                  <a:cubicBezTo>
                    <a:pt x="477" y="771"/>
                    <a:pt x="570" y="736"/>
                    <a:pt x="678" y="694"/>
                  </a:cubicBezTo>
                  <a:cubicBezTo>
                    <a:pt x="803" y="645"/>
                    <a:pt x="899" y="577"/>
                    <a:pt x="974" y="463"/>
                  </a:cubicBezTo>
                  <a:cubicBezTo>
                    <a:pt x="1030" y="373"/>
                    <a:pt x="1035" y="259"/>
                    <a:pt x="986" y="165"/>
                  </a:cubicBezTo>
                  <a:cubicBezTo>
                    <a:pt x="934" y="64"/>
                    <a:pt x="844" y="23"/>
                    <a:pt x="737" y="6"/>
                  </a:cubicBezTo>
                  <a:cubicBezTo>
                    <a:pt x="714" y="2"/>
                    <a:pt x="691" y="0"/>
                    <a:pt x="668"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80" name="Google Shape;2704;p46">
              <a:extLst>
                <a:ext uri="{FF2B5EF4-FFF2-40B4-BE49-F238E27FC236}">
                  <a16:creationId xmlns:a16="http://schemas.microsoft.com/office/drawing/2014/main" id="{3F3B4499-1ED3-4956-BFAF-C7206D5FFC0C}"/>
                </a:ext>
              </a:extLst>
            </p:cNvPr>
            <p:cNvSpPr/>
            <p:nvPr/>
          </p:nvSpPr>
          <p:spPr>
            <a:xfrm>
              <a:off x="1911088" y="2279825"/>
              <a:ext cx="24475" cy="16325"/>
            </a:xfrm>
            <a:custGeom>
              <a:avLst/>
              <a:gdLst/>
              <a:ahLst/>
              <a:cxnLst/>
              <a:rect l="l" t="t" r="r" b="b"/>
              <a:pathLst>
                <a:path w="979" h="653" extrusionOk="0">
                  <a:moveTo>
                    <a:pt x="310" y="0"/>
                  </a:moveTo>
                  <a:cubicBezTo>
                    <a:pt x="195" y="3"/>
                    <a:pt x="94" y="56"/>
                    <a:pt x="45" y="163"/>
                  </a:cubicBezTo>
                  <a:cubicBezTo>
                    <a:pt x="1" y="259"/>
                    <a:pt x="11" y="393"/>
                    <a:pt x="92" y="470"/>
                  </a:cubicBezTo>
                  <a:cubicBezTo>
                    <a:pt x="173" y="546"/>
                    <a:pt x="281" y="594"/>
                    <a:pt x="392" y="621"/>
                  </a:cubicBezTo>
                  <a:cubicBezTo>
                    <a:pt x="458" y="637"/>
                    <a:pt x="535" y="652"/>
                    <a:pt x="609" y="652"/>
                  </a:cubicBezTo>
                  <a:cubicBezTo>
                    <a:pt x="678" y="652"/>
                    <a:pt x="746" y="639"/>
                    <a:pt x="802" y="601"/>
                  </a:cubicBezTo>
                  <a:cubicBezTo>
                    <a:pt x="909" y="528"/>
                    <a:pt x="979" y="433"/>
                    <a:pt x="968" y="296"/>
                  </a:cubicBezTo>
                  <a:cubicBezTo>
                    <a:pt x="957" y="169"/>
                    <a:pt x="872" y="60"/>
                    <a:pt x="751" y="20"/>
                  </a:cubicBezTo>
                  <a:cubicBezTo>
                    <a:pt x="710" y="7"/>
                    <a:pt x="670" y="2"/>
                    <a:pt x="630" y="2"/>
                  </a:cubicBezTo>
                  <a:cubicBezTo>
                    <a:pt x="598" y="2"/>
                    <a:pt x="567" y="5"/>
                    <a:pt x="535" y="10"/>
                  </a:cubicBezTo>
                  <a:cubicBezTo>
                    <a:pt x="522" y="11"/>
                    <a:pt x="508" y="14"/>
                    <a:pt x="496" y="17"/>
                  </a:cubicBezTo>
                  <a:cubicBezTo>
                    <a:pt x="468" y="17"/>
                    <a:pt x="441" y="15"/>
                    <a:pt x="413" y="14"/>
                  </a:cubicBezTo>
                  <a:lnTo>
                    <a:pt x="404" y="14"/>
                  </a:lnTo>
                  <a:cubicBezTo>
                    <a:pt x="372" y="6"/>
                    <a:pt x="341" y="1"/>
                    <a:pt x="310"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81" name="Google Shape;2705;p46">
              <a:extLst>
                <a:ext uri="{FF2B5EF4-FFF2-40B4-BE49-F238E27FC236}">
                  <a16:creationId xmlns:a16="http://schemas.microsoft.com/office/drawing/2014/main" id="{65E395E7-6ADE-4A16-80E8-157FA96F07CD}"/>
                </a:ext>
              </a:extLst>
            </p:cNvPr>
            <p:cNvSpPr/>
            <p:nvPr/>
          </p:nvSpPr>
          <p:spPr>
            <a:xfrm>
              <a:off x="1939688" y="2191225"/>
              <a:ext cx="50100" cy="181600"/>
            </a:xfrm>
            <a:custGeom>
              <a:avLst/>
              <a:gdLst/>
              <a:ahLst/>
              <a:cxnLst/>
              <a:rect l="l" t="t" r="r" b="b"/>
              <a:pathLst>
                <a:path w="2004" h="7264" extrusionOk="0">
                  <a:moveTo>
                    <a:pt x="702" y="0"/>
                  </a:moveTo>
                  <a:lnTo>
                    <a:pt x="169" y="215"/>
                  </a:lnTo>
                  <a:cubicBezTo>
                    <a:pt x="996" y="1076"/>
                    <a:pt x="1420" y="2481"/>
                    <a:pt x="1487" y="3593"/>
                  </a:cubicBezTo>
                  <a:cubicBezTo>
                    <a:pt x="1514" y="4066"/>
                    <a:pt x="1466" y="4543"/>
                    <a:pt x="1346" y="5002"/>
                  </a:cubicBezTo>
                  <a:cubicBezTo>
                    <a:pt x="1136" y="5809"/>
                    <a:pt x="703" y="6556"/>
                    <a:pt x="65" y="7108"/>
                  </a:cubicBezTo>
                  <a:cubicBezTo>
                    <a:pt x="0" y="7164"/>
                    <a:pt x="56" y="7264"/>
                    <a:pt x="127" y="7264"/>
                  </a:cubicBezTo>
                  <a:cubicBezTo>
                    <a:pt x="140" y="7264"/>
                    <a:pt x="154" y="7261"/>
                    <a:pt x="167" y="7253"/>
                  </a:cubicBezTo>
                  <a:cubicBezTo>
                    <a:pt x="1135" y="6720"/>
                    <a:pt x="1693" y="5809"/>
                    <a:pt x="1896" y="4786"/>
                  </a:cubicBezTo>
                  <a:cubicBezTo>
                    <a:pt x="1977" y="4368"/>
                    <a:pt x="2003" y="3943"/>
                    <a:pt x="1974" y="3520"/>
                  </a:cubicBezTo>
                  <a:cubicBezTo>
                    <a:pt x="1972" y="3490"/>
                    <a:pt x="1969" y="3461"/>
                    <a:pt x="1967" y="3431"/>
                  </a:cubicBezTo>
                  <a:cubicBezTo>
                    <a:pt x="1959" y="3331"/>
                    <a:pt x="1948" y="3229"/>
                    <a:pt x="1936" y="3125"/>
                  </a:cubicBezTo>
                  <a:cubicBezTo>
                    <a:pt x="1850" y="2435"/>
                    <a:pt x="1657" y="1690"/>
                    <a:pt x="1341" y="1021"/>
                  </a:cubicBezTo>
                  <a:cubicBezTo>
                    <a:pt x="1302" y="937"/>
                    <a:pt x="1260" y="854"/>
                    <a:pt x="1216" y="772"/>
                  </a:cubicBezTo>
                  <a:cubicBezTo>
                    <a:pt x="1071" y="498"/>
                    <a:pt x="898" y="240"/>
                    <a:pt x="702"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82" name="Google Shape;2706;p46">
              <a:extLst>
                <a:ext uri="{FF2B5EF4-FFF2-40B4-BE49-F238E27FC236}">
                  <a16:creationId xmlns:a16="http://schemas.microsoft.com/office/drawing/2014/main" id="{6FC40B6F-7C4A-4168-905C-EF3B2010A417}"/>
                </a:ext>
              </a:extLst>
            </p:cNvPr>
            <p:cNvSpPr/>
            <p:nvPr/>
          </p:nvSpPr>
          <p:spPr>
            <a:xfrm>
              <a:off x="1966938" y="2173650"/>
              <a:ext cx="58100" cy="163425"/>
            </a:xfrm>
            <a:custGeom>
              <a:avLst/>
              <a:gdLst/>
              <a:ahLst/>
              <a:cxnLst/>
              <a:rect l="l" t="t" r="r" b="b"/>
              <a:pathLst>
                <a:path w="2324" h="6537" extrusionOk="0">
                  <a:moveTo>
                    <a:pt x="1368" y="0"/>
                  </a:moveTo>
                  <a:cubicBezTo>
                    <a:pt x="1277" y="36"/>
                    <a:pt x="1186" y="72"/>
                    <a:pt x="1096" y="108"/>
                  </a:cubicBezTo>
                  <a:cubicBezTo>
                    <a:pt x="1103" y="240"/>
                    <a:pt x="1085" y="371"/>
                    <a:pt x="1043" y="496"/>
                  </a:cubicBezTo>
                  <a:cubicBezTo>
                    <a:pt x="893" y="937"/>
                    <a:pt x="512" y="1243"/>
                    <a:pt x="126" y="1475"/>
                  </a:cubicBezTo>
                  <a:lnTo>
                    <a:pt x="120" y="1478"/>
                  </a:lnTo>
                  <a:cubicBezTo>
                    <a:pt x="0" y="1549"/>
                    <a:pt x="48" y="1735"/>
                    <a:pt x="181" y="1735"/>
                  </a:cubicBezTo>
                  <a:cubicBezTo>
                    <a:pt x="191" y="1735"/>
                    <a:pt x="201" y="1734"/>
                    <a:pt x="212" y="1732"/>
                  </a:cubicBezTo>
                  <a:lnTo>
                    <a:pt x="251" y="1724"/>
                  </a:lnTo>
                  <a:cubicBezTo>
                    <a:pt x="450" y="1684"/>
                    <a:pt x="643" y="1657"/>
                    <a:pt x="825" y="1657"/>
                  </a:cubicBezTo>
                  <a:cubicBezTo>
                    <a:pt x="1258" y="1657"/>
                    <a:pt x="1627" y="1811"/>
                    <a:pt x="1872" y="2316"/>
                  </a:cubicBezTo>
                  <a:cubicBezTo>
                    <a:pt x="2304" y="3205"/>
                    <a:pt x="1614" y="3653"/>
                    <a:pt x="846" y="3828"/>
                  </a:cubicBezTo>
                  <a:cubicBezTo>
                    <a:pt x="814" y="3835"/>
                    <a:pt x="782" y="3843"/>
                    <a:pt x="751" y="3849"/>
                  </a:cubicBezTo>
                  <a:cubicBezTo>
                    <a:pt x="630" y="3872"/>
                    <a:pt x="616" y="4062"/>
                    <a:pt x="740" y="4095"/>
                  </a:cubicBezTo>
                  <a:cubicBezTo>
                    <a:pt x="786" y="4106"/>
                    <a:pt x="832" y="4119"/>
                    <a:pt x="876" y="4134"/>
                  </a:cubicBezTo>
                  <a:cubicBezTo>
                    <a:pt x="1339" y="4279"/>
                    <a:pt x="1749" y="4549"/>
                    <a:pt x="1920" y="5031"/>
                  </a:cubicBezTo>
                  <a:cubicBezTo>
                    <a:pt x="1970" y="5171"/>
                    <a:pt x="1990" y="5320"/>
                    <a:pt x="1980" y="5468"/>
                  </a:cubicBezTo>
                  <a:cubicBezTo>
                    <a:pt x="1949" y="5957"/>
                    <a:pt x="1604" y="6404"/>
                    <a:pt x="1087" y="6404"/>
                  </a:cubicBezTo>
                  <a:cubicBezTo>
                    <a:pt x="1012" y="6404"/>
                    <a:pt x="934" y="6395"/>
                    <a:pt x="853" y="6375"/>
                  </a:cubicBezTo>
                  <a:cubicBezTo>
                    <a:pt x="847" y="6374"/>
                    <a:pt x="842" y="6373"/>
                    <a:pt x="838" y="6373"/>
                  </a:cubicBezTo>
                  <a:cubicBezTo>
                    <a:pt x="780" y="6373"/>
                    <a:pt x="755" y="6462"/>
                    <a:pt x="819" y="6482"/>
                  </a:cubicBezTo>
                  <a:cubicBezTo>
                    <a:pt x="939" y="6519"/>
                    <a:pt x="1058" y="6536"/>
                    <a:pt x="1173" y="6536"/>
                  </a:cubicBezTo>
                  <a:cubicBezTo>
                    <a:pt x="1706" y="6536"/>
                    <a:pt x="2160" y="6162"/>
                    <a:pt x="2227" y="5575"/>
                  </a:cubicBezTo>
                  <a:cubicBezTo>
                    <a:pt x="2233" y="5533"/>
                    <a:pt x="2236" y="5491"/>
                    <a:pt x="2236" y="5450"/>
                  </a:cubicBezTo>
                  <a:cubicBezTo>
                    <a:pt x="2240" y="5336"/>
                    <a:pt x="2230" y="5224"/>
                    <a:pt x="2206" y="5114"/>
                  </a:cubicBezTo>
                  <a:cubicBezTo>
                    <a:pt x="2192" y="5051"/>
                    <a:pt x="2173" y="4988"/>
                    <a:pt x="2149" y="4928"/>
                  </a:cubicBezTo>
                  <a:cubicBezTo>
                    <a:pt x="1993" y="4511"/>
                    <a:pt x="1636" y="4193"/>
                    <a:pt x="1219" y="3998"/>
                  </a:cubicBezTo>
                  <a:cubicBezTo>
                    <a:pt x="1828" y="3804"/>
                    <a:pt x="2324" y="3398"/>
                    <a:pt x="2276" y="2761"/>
                  </a:cubicBezTo>
                  <a:cubicBezTo>
                    <a:pt x="2267" y="2647"/>
                    <a:pt x="2244" y="2535"/>
                    <a:pt x="2206" y="2427"/>
                  </a:cubicBezTo>
                  <a:cubicBezTo>
                    <a:pt x="2201" y="2412"/>
                    <a:pt x="2197" y="2398"/>
                    <a:pt x="2191" y="2384"/>
                  </a:cubicBezTo>
                  <a:cubicBezTo>
                    <a:pt x="1924" y="1652"/>
                    <a:pt x="1423" y="1393"/>
                    <a:pt x="798" y="1393"/>
                  </a:cubicBezTo>
                  <a:cubicBezTo>
                    <a:pt x="769" y="1393"/>
                    <a:pt x="740" y="1394"/>
                    <a:pt x="710" y="1395"/>
                  </a:cubicBezTo>
                  <a:cubicBezTo>
                    <a:pt x="1028" y="1124"/>
                    <a:pt x="1288" y="785"/>
                    <a:pt x="1358" y="371"/>
                  </a:cubicBezTo>
                  <a:cubicBezTo>
                    <a:pt x="1366" y="327"/>
                    <a:pt x="1371" y="282"/>
                    <a:pt x="1374" y="237"/>
                  </a:cubicBezTo>
                  <a:cubicBezTo>
                    <a:pt x="1377" y="191"/>
                    <a:pt x="1377" y="145"/>
                    <a:pt x="1375" y="100"/>
                  </a:cubicBezTo>
                  <a:cubicBezTo>
                    <a:pt x="1374" y="67"/>
                    <a:pt x="1371" y="33"/>
                    <a:pt x="1368"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83" name="Google Shape;2707;p46">
              <a:extLst>
                <a:ext uri="{FF2B5EF4-FFF2-40B4-BE49-F238E27FC236}">
                  <a16:creationId xmlns:a16="http://schemas.microsoft.com/office/drawing/2014/main" id="{9498E2A8-4BE5-4B25-871F-DAFEC282AD0C}"/>
                </a:ext>
              </a:extLst>
            </p:cNvPr>
            <p:cNvSpPr/>
            <p:nvPr/>
          </p:nvSpPr>
          <p:spPr>
            <a:xfrm>
              <a:off x="1997563" y="2176075"/>
              <a:ext cx="54000" cy="125475"/>
            </a:xfrm>
            <a:custGeom>
              <a:avLst/>
              <a:gdLst/>
              <a:ahLst/>
              <a:cxnLst/>
              <a:rect l="l" t="t" r="r" b="b"/>
              <a:pathLst>
                <a:path w="2160" h="5019" extrusionOk="0">
                  <a:moveTo>
                    <a:pt x="177" y="0"/>
                  </a:moveTo>
                  <a:cubicBezTo>
                    <a:pt x="8" y="0"/>
                    <a:pt x="1" y="270"/>
                    <a:pt x="177" y="285"/>
                  </a:cubicBezTo>
                  <a:cubicBezTo>
                    <a:pt x="650" y="326"/>
                    <a:pt x="1301" y="339"/>
                    <a:pt x="1570" y="820"/>
                  </a:cubicBezTo>
                  <a:cubicBezTo>
                    <a:pt x="1919" y="1445"/>
                    <a:pt x="1499" y="2139"/>
                    <a:pt x="900" y="2364"/>
                  </a:cubicBezTo>
                  <a:cubicBezTo>
                    <a:pt x="783" y="2407"/>
                    <a:pt x="823" y="2575"/>
                    <a:pt x="921" y="2610"/>
                  </a:cubicBezTo>
                  <a:cubicBezTo>
                    <a:pt x="2120" y="3039"/>
                    <a:pt x="2060" y="4540"/>
                    <a:pt x="841" y="4854"/>
                  </a:cubicBezTo>
                  <a:cubicBezTo>
                    <a:pt x="750" y="4876"/>
                    <a:pt x="762" y="5007"/>
                    <a:pt x="854" y="5014"/>
                  </a:cubicBezTo>
                  <a:cubicBezTo>
                    <a:pt x="884" y="5017"/>
                    <a:pt x="913" y="5018"/>
                    <a:pt x="943" y="5018"/>
                  </a:cubicBezTo>
                  <a:cubicBezTo>
                    <a:pt x="1514" y="5018"/>
                    <a:pt x="1991" y="4492"/>
                    <a:pt x="2070" y="3941"/>
                  </a:cubicBezTo>
                  <a:cubicBezTo>
                    <a:pt x="2160" y="3315"/>
                    <a:pt x="1777" y="2790"/>
                    <a:pt x="1267" y="2489"/>
                  </a:cubicBezTo>
                  <a:cubicBezTo>
                    <a:pt x="1794" y="2190"/>
                    <a:pt x="2071" y="1609"/>
                    <a:pt x="1919" y="978"/>
                  </a:cubicBezTo>
                  <a:cubicBezTo>
                    <a:pt x="1721" y="146"/>
                    <a:pt x="924" y="66"/>
                    <a:pt x="191" y="1"/>
                  </a:cubicBezTo>
                  <a:cubicBezTo>
                    <a:pt x="186" y="1"/>
                    <a:pt x="181" y="0"/>
                    <a:pt x="177"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84" name="Google Shape;2708;p46">
              <a:extLst>
                <a:ext uri="{FF2B5EF4-FFF2-40B4-BE49-F238E27FC236}">
                  <a16:creationId xmlns:a16="http://schemas.microsoft.com/office/drawing/2014/main" id="{9BEDCD3D-81F0-4DFD-A3E2-59E457733EE7}"/>
                </a:ext>
              </a:extLst>
            </p:cNvPr>
            <p:cNvSpPr/>
            <p:nvPr/>
          </p:nvSpPr>
          <p:spPr>
            <a:xfrm>
              <a:off x="2043513" y="2150100"/>
              <a:ext cx="28125" cy="179000"/>
            </a:xfrm>
            <a:custGeom>
              <a:avLst/>
              <a:gdLst/>
              <a:ahLst/>
              <a:cxnLst/>
              <a:rect l="l" t="t" r="r" b="b"/>
              <a:pathLst>
                <a:path w="1125" h="7160" extrusionOk="0">
                  <a:moveTo>
                    <a:pt x="670" y="0"/>
                  </a:moveTo>
                  <a:cubicBezTo>
                    <a:pt x="578" y="36"/>
                    <a:pt x="487" y="73"/>
                    <a:pt x="394" y="110"/>
                  </a:cubicBezTo>
                  <a:cubicBezTo>
                    <a:pt x="709" y="731"/>
                    <a:pt x="650" y="1502"/>
                    <a:pt x="130" y="2110"/>
                  </a:cubicBezTo>
                  <a:cubicBezTo>
                    <a:pt x="121" y="2120"/>
                    <a:pt x="113" y="2132"/>
                    <a:pt x="106" y="2145"/>
                  </a:cubicBezTo>
                  <a:cubicBezTo>
                    <a:pt x="78" y="2201"/>
                    <a:pt x="74" y="2274"/>
                    <a:pt x="122" y="2320"/>
                  </a:cubicBezTo>
                  <a:cubicBezTo>
                    <a:pt x="131" y="2329"/>
                    <a:pt x="141" y="2336"/>
                    <a:pt x="152" y="2342"/>
                  </a:cubicBezTo>
                  <a:cubicBezTo>
                    <a:pt x="1050" y="2787"/>
                    <a:pt x="1035" y="3920"/>
                    <a:pt x="171" y="4376"/>
                  </a:cubicBezTo>
                  <a:cubicBezTo>
                    <a:pt x="154" y="4385"/>
                    <a:pt x="139" y="4393"/>
                    <a:pt x="122" y="4401"/>
                  </a:cubicBezTo>
                  <a:cubicBezTo>
                    <a:pt x="24" y="4447"/>
                    <a:pt x="32" y="4578"/>
                    <a:pt x="113" y="4637"/>
                  </a:cubicBezTo>
                  <a:cubicBezTo>
                    <a:pt x="158" y="4669"/>
                    <a:pt x="203" y="4704"/>
                    <a:pt x="243" y="4739"/>
                  </a:cubicBezTo>
                  <a:cubicBezTo>
                    <a:pt x="687" y="5116"/>
                    <a:pt x="908" y="5646"/>
                    <a:pt x="833" y="6125"/>
                  </a:cubicBezTo>
                  <a:cubicBezTo>
                    <a:pt x="774" y="6513"/>
                    <a:pt x="520" y="6868"/>
                    <a:pt x="38" y="7082"/>
                  </a:cubicBezTo>
                  <a:cubicBezTo>
                    <a:pt x="1" y="7098"/>
                    <a:pt x="15" y="7160"/>
                    <a:pt x="54" y="7160"/>
                  </a:cubicBezTo>
                  <a:cubicBezTo>
                    <a:pt x="628" y="7151"/>
                    <a:pt x="1037" y="6649"/>
                    <a:pt x="1109" y="6101"/>
                  </a:cubicBezTo>
                  <a:cubicBezTo>
                    <a:pt x="1111" y="6086"/>
                    <a:pt x="1113" y="6071"/>
                    <a:pt x="1113" y="6055"/>
                  </a:cubicBezTo>
                  <a:cubicBezTo>
                    <a:pt x="1125" y="5953"/>
                    <a:pt x="1125" y="5850"/>
                    <a:pt x="1112" y="5747"/>
                  </a:cubicBezTo>
                  <a:cubicBezTo>
                    <a:pt x="1107" y="5704"/>
                    <a:pt x="1099" y="5661"/>
                    <a:pt x="1090" y="5619"/>
                  </a:cubicBezTo>
                  <a:cubicBezTo>
                    <a:pt x="1003" y="5205"/>
                    <a:pt x="739" y="4848"/>
                    <a:pt x="423" y="4554"/>
                  </a:cubicBezTo>
                  <a:cubicBezTo>
                    <a:pt x="896" y="4281"/>
                    <a:pt x="1125" y="3808"/>
                    <a:pt x="1114" y="3335"/>
                  </a:cubicBezTo>
                  <a:cubicBezTo>
                    <a:pt x="1111" y="3229"/>
                    <a:pt x="1097" y="3123"/>
                    <a:pt x="1071" y="3020"/>
                  </a:cubicBezTo>
                  <a:cubicBezTo>
                    <a:pt x="986" y="2690"/>
                    <a:pt x="779" y="2382"/>
                    <a:pt x="447" y="2172"/>
                  </a:cubicBezTo>
                  <a:cubicBezTo>
                    <a:pt x="760" y="1743"/>
                    <a:pt x="897" y="1251"/>
                    <a:pt x="869" y="774"/>
                  </a:cubicBezTo>
                  <a:cubicBezTo>
                    <a:pt x="864" y="683"/>
                    <a:pt x="853" y="593"/>
                    <a:pt x="836" y="504"/>
                  </a:cubicBezTo>
                  <a:cubicBezTo>
                    <a:pt x="802" y="330"/>
                    <a:pt x="747" y="161"/>
                    <a:pt x="670"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85" name="Google Shape;2709;p46">
              <a:extLst>
                <a:ext uri="{FF2B5EF4-FFF2-40B4-BE49-F238E27FC236}">
                  <a16:creationId xmlns:a16="http://schemas.microsoft.com/office/drawing/2014/main" id="{07E6B5DC-533F-4E07-B91A-7C8247BEC301}"/>
                </a:ext>
              </a:extLst>
            </p:cNvPr>
            <p:cNvSpPr/>
            <p:nvPr/>
          </p:nvSpPr>
          <p:spPr>
            <a:xfrm>
              <a:off x="2061288" y="2162100"/>
              <a:ext cx="43950" cy="132125"/>
            </a:xfrm>
            <a:custGeom>
              <a:avLst/>
              <a:gdLst/>
              <a:ahLst/>
              <a:cxnLst/>
              <a:rect l="l" t="t" r="r" b="b"/>
              <a:pathLst>
                <a:path w="1758" h="5285" extrusionOk="0">
                  <a:moveTo>
                    <a:pt x="235" y="1"/>
                  </a:moveTo>
                  <a:cubicBezTo>
                    <a:pt x="225" y="1"/>
                    <a:pt x="216" y="1"/>
                    <a:pt x="206" y="1"/>
                  </a:cubicBezTo>
                  <a:cubicBezTo>
                    <a:pt x="17" y="4"/>
                    <a:pt x="1" y="296"/>
                    <a:pt x="187" y="296"/>
                  </a:cubicBezTo>
                  <a:cubicBezTo>
                    <a:pt x="188" y="296"/>
                    <a:pt x="190" y="296"/>
                    <a:pt x="191" y="296"/>
                  </a:cubicBezTo>
                  <a:cubicBezTo>
                    <a:pt x="199" y="296"/>
                    <a:pt x="207" y="296"/>
                    <a:pt x="215" y="296"/>
                  </a:cubicBezTo>
                  <a:cubicBezTo>
                    <a:pt x="733" y="296"/>
                    <a:pt x="1209" y="660"/>
                    <a:pt x="1297" y="1186"/>
                  </a:cubicBezTo>
                  <a:cubicBezTo>
                    <a:pt x="1404" y="1827"/>
                    <a:pt x="900" y="2355"/>
                    <a:pt x="335" y="2550"/>
                  </a:cubicBezTo>
                  <a:cubicBezTo>
                    <a:pt x="201" y="2596"/>
                    <a:pt x="188" y="2762"/>
                    <a:pt x="321" y="2819"/>
                  </a:cubicBezTo>
                  <a:cubicBezTo>
                    <a:pt x="855" y="3044"/>
                    <a:pt x="1392" y="3427"/>
                    <a:pt x="1444" y="4052"/>
                  </a:cubicBezTo>
                  <a:cubicBezTo>
                    <a:pt x="1514" y="4859"/>
                    <a:pt x="844" y="4920"/>
                    <a:pt x="301" y="5173"/>
                  </a:cubicBezTo>
                  <a:cubicBezTo>
                    <a:pt x="270" y="5188"/>
                    <a:pt x="273" y="5240"/>
                    <a:pt x="308" y="5249"/>
                  </a:cubicBezTo>
                  <a:cubicBezTo>
                    <a:pt x="403" y="5273"/>
                    <a:pt x="498" y="5284"/>
                    <a:pt x="591" y="5284"/>
                  </a:cubicBezTo>
                  <a:cubicBezTo>
                    <a:pt x="1181" y="5284"/>
                    <a:pt x="1692" y="4833"/>
                    <a:pt x="1723" y="4208"/>
                  </a:cubicBezTo>
                  <a:cubicBezTo>
                    <a:pt x="1758" y="3505"/>
                    <a:pt x="1266" y="3023"/>
                    <a:pt x="701" y="2704"/>
                  </a:cubicBezTo>
                  <a:cubicBezTo>
                    <a:pt x="1240" y="2436"/>
                    <a:pt x="1640" y="1896"/>
                    <a:pt x="1604" y="1269"/>
                  </a:cubicBezTo>
                  <a:cubicBezTo>
                    <a:pt x="1563" y="553"/>
                    <a:pt x="934" y="1"/>
                    <a:pt x="235"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86" name="Google Shape;2710;p46">
              <a:extLst>
                <a:ext uri="{FF2B5EF4-FFF2-40B4-BE49-F238E27FC236}">
                  <a16:creationId xmlns:a16="http://schemas.microsoft.com/office/drawing/2014/main" id="{4982AB04-44E0-41DF-B9F0-AC57B5A74100}"/>
                </a:ext>
              </a:extLst>
            </p:cNvPr>
            <p:cNvSpPr/>
            <p:nvPr/>
          </p:nvSpPr>
          <p:spPr>
            <a:xfrm>
              <a:off x="2096063" y="2128875"/>
              <a:ext cx="37950" cy="184250"/>
            </a:xfrm>
            <a:custGeom>
              <a:avLst/>
              <a:gdLst/>
              <a:ahLst/>
              <a:cxnLst/>
              <a:rect l="l" t="t" r="r" b="b"/>
              <a:pathLst>
                <a:path w="1518" h="7370" extrusionOk="0">
                  <a:moveTo>
                    <a:pt x="709" y="0"/>
                  </a:moveTo>
                  <a:lnTo>
                    <a:pt x="450" y="104"/>
                  </a:lnTo>
                  <a:cubicBezTo>
                    <a:pt x="989" y="794"/>
                    <a:pt x="1064" y="2026"/>
                    <a:pt x="193" y="2344"/>
                  </a:cubicBezTo>
                  <a:cubicBezTo>
                    <a:pt x="186" y="2346"/>
                    <a:pt x="179" y="2349"/>
                    <a:pt x="174" y="2353"/>
                  </a:cubicBezTo>
                  <a:cubicBezTo>
                    <a:pt x="69" y="2408"/>
                    <a:pt x="120" y="2552"/>
                    <a:pt x="213" y="2595"/>
                  </a:cubicBezTo>
                  <a:cubicBezTo>
                    <a:pt x="224" y="2602"/>
                    <a:pt x="236" y="2605"/>
                    <a:pt x="250" y="2608"/>
                  </a:cubicBezTo>
                  <a:cubicBezTo>
                    <a:pt x="868" y="2694"/>
                    <a:pt x="963" y="3430"/>
                    <a:pt x="808" y="3910"/>
                  </a:cubicBezTo>
                  <a:cubicBezTo>
                    <a:pt x="691" y="4275"/>
                    <a:pt x="449" y="4560"/>
                    <a:pt x="134" y="4772"/>
                  </a:cubicBezTo>
                  <a:cubicBezTo>
                    <a:pt x="128" y="4776"/>
                    <a:pt x="121" y="4782"/>
                    <a:pt x="113" y="4786"/>
                  </a:cubicBezTo>
                  <a:cubicBezTo>
                    <a:pt x="1" y="4859"/>
                    <a:pt x="32" y="5022"/>
                    <a:pt x="169" y="5039"/>
                  </a:cubicBezTo>
                  <a:cubicBezTo>
                    <a:pt x="203" y="5043"/>
                    <a:pt x="235" y="5049"/>
                    <a:pt x="268" y="5055"/>
                  </a:cubicBezTo>
                  <a:cubicBezTo>
                    <a:pt x="874" y="5170"/>
                    <a:pt x="1179" y="5618"/>
                    <a:pt x="1195" y="6103"/>
                  </a:cubicBezTo>
                  <a:cubicBezTo>
                    <a:pt x="1211" y="6542"/>
                    <a:pt x="994" y="7011"/>
                    <a:pt x="553" y="7294"/>
                  </a:cubicBezTo>
                  <a:cubicBezTo>
                    <a:pt x="523" y="7313"/>
                    <a:pt x="532" y="7369"/>
                    <a:pt x="566" y="7369"/>
                  </a:cubicBezTo>
                  <a:cubicBezTo>
                    <a:pt x="570" y="7369"/>
                    <a:pt x="574" y="7368"/>
                    <a:pt x="579" y="7367"/>
                  </a:cubicBezTo>
                  <a:cubicBezTo>
                    <a:pt x="1272" y="7121"/>
                    <a:pt x="1518" y="6540"/>
                    <a:pt x="1428" y="5988"/>
                  </a:cubicBezTo>
                  <a:cubicBezTo>
                    <a:pt x="1418" y="5926"/>
                    <a:pt x="1404" y="5864"/>
                    <a:pt x="1386" y="5804"/>
                  </a:cubicBezTo>
                  <a:cubicBezTo>
                    <a:pt x="1371" y="5753"/>
                    <a:pt x="1352" y="5704"/>
                    <a:pt x="1331" y="5655"/>
                  </a:cubicBezTo>
                  <a:cubicBezTo>
                    <a:pt x="1174" y="5277"/>
                    <a:pt x="864" y="4983"/>
                    <a:pt x="479" y="4845"/>
                  </a:cubicBezTo>
                  <a:cubicBezTo>
                    <a:pt x="879" y="4509"/>
                    <a:pt x="1144" y="4047"/>
                    <a:pt x="1158" y="3507"/>
                  </a:cubicBezTo>
                  <a:cubicBezTo>
                    <a:pt x="1159" y="3490"/>
                    <a:pt x="1159" y="3475"/>
                    <a:pt x="1159" y="3459"/>
                  </a:cubicBezTo>
                  <a:cubicBezTo>
                    <a:pt x="1161" y="3383"/>
                    <a:pt x="1155" y="3307"/>
                    <a:pt x="1143" y="3233"/>
                  </a:cubicBezTo>
                  <a:cubicBezTo>
                    <a:pt x="1090" y="2884"/>
                    <a:pt x="910" y="2597"/>
                    <a:pt x="616" y="2440"/>
                  </a:cubicBezTo>
                  <a:cubicBezTo>
                    <a:pt x="1082" y="2120"/>
                    <a:pt x="1216" y="1542"/>
                    <a:pt x="1118" y="971"/>
                  </a:cubicBezTo>
                  <a:cubicBezTo>
                    <a:pt x="1112" y="935"/>
                    <a:pt x="1104" y="898"/>
                    <a:pt x="1098" y="860"/>
                  </a:cubicBezTo>
                  <a:cubicBezTo>
                    <a:pt x="1086" y="811"/>
                    <a:pt x="1073" y="763"/>
                    <a:pt x="1060" y="715"/>
                  </a:cubicBezTo>
                  <a:cubicBezTo>
                    <a:pt x="1055" y="702"/>
                    <a:pt x="1053" y="691"/>
                    <a:pt x="1048" y="679"/>
                  </a:cubicBezTo>
                  <a:cubicBezTo>
                    <a:pt x="974" y="435"/>
                    <a:pt x="860" y="206"/>
                    <a:pt x="709"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87" name="Google Shape;2711;p46">
              <a:extLst>
                <a:ext uri="{FF2B5EF4-FFF2-40B4-BE49-F238E27FC236}">
                  <a16:creationId xmlns:a16="http://schemas.microsoft.com/office/drawing/2014/main" id="{3351704D-7F56-435A-9AD6-98F6F77B907F}"/>
                </a:ext>
              </a:extLst>
            </p:cNvPr>
            <p:cNvSpPr/>
            <p:nvPr/>
          </p:nvSpPr>
          <p:spPr>
            <a:xfrm>
              <a:off x="2119163" y="2145575"/>
              <a:ext cx="49075" cy="128900"/>
            </a:xfrm>
            <a:custGeom>
              <a:avLst/>
              <a:gdLst/>
              <a:ahLst/>
              <a:cxnLst/>
              <a:rect l="l" t="t" r="r" b="b"/>
              <a:pathLst>
                <a:path w="1963" h="5156" extrusionOk="0">
                  <a:moveTo>
                    <a:pt x="179" y="0"/>
                  </a:moveTo>
                  <a:cubicBezTo>
                    <a:pt x="6" y="0"/>
                    <a:pt x="1" y="280"/>
                    <a:pt x="185" y="301"/>
                  </a:cubicBezTo>
                  <a:cubicBezTo>
                    <a:pt x="1552" y="459"/>
                    <a:pt x="1556" y="2301"/>
                    <a:pt x="241" y="2560"/>
                  </a:cubicBezTo>
                  <a:cubicBezTo>
                    <a:pt x="90" y="2589"/>
                    <a:pt x="107" y="2782"/>
                    <a:pt x="229" y="2836"/>
                  </a:cubicBezTo>
                  <a:cubicBezTo>
                    <a:pt x="1253" y="3289"/>
                    <a:pt x="1370" y="4573"/>
                    <a:pt x="295" y="5042"/>
                  </a:cubicBezTo>
                  <a:cubicBezTo>
                    <a:pt x="243" y="5066"/>
                    <a:pt x="260" y="5156"/>
                    <a:pt x="317" y="5156"/>
                  </a:cubicBezTo>
                  <a:cubicBezTo>
                    <a:pt x="318" y="5156"/>
                    <a:pt x="319" y="5156"/>
                    <a:pt x="320" y="5156"/>
                  </a:cubicBezTo>
                  <a:cubicBezTo>
                    <a:pt x="865" y="5122"/>
                    <a:pt x="1256" y="4674"/>
                    <a:pt x="1330" y="4141"/>
                  </a:cubicBezTo>
                  <a:cubicBezTo>
                    <a:pt x="1410" y="3566"/>
                    <a:pt x="1093" y="3060"/>
                    <a:pt x="641" y="2747"/>
                  </a:cubicBezTo>
                  <a:cubicBezTo>
                    <a:pt x="1963" y="2233"/>
                    <a:pt x="1744" y="179"/>
                    <a:pt x="200" y="2"/>
                  </a:cubicBezTo>
                  <a:cubicBezTo>
                    <a:pt x="193" y="1"/>
                    <a:pt x="186" y="0"/>
                    <a:pt x="179"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88" name="Google Shape;2712;p46">
              <a:extLst>
                <a:ext uri="{FF2B5EF4-FFF2-40B4-BE49-F238E27FC236}">
                  <a16:creationId xmlns:a16="http://schemas.microsoft.com/office/drawing/2014/main" id="{7B7E745F-963F-4BC5-9F40-3BCBB49EBD4F}"/>
                </a:ext>
              </a:extLst>
            </p:cNvPr>
            <p:cNvSpPr/>
            <p:nvPr/>
          </p:nvSpPr>
          <p:spPr>
            <a:xfrm>
              <a:off x="2121138" y="2117350"/>
              <a:ext cx="21700" cy="33225"/>
            </a:xfrm>
            <a:custGeom>
              <a:avLst/>
              <a:gdLst/>
              <a:ahLst/>
              <a:cxnLst/>
              <a:rect l="l" t="t" r="r" b="b"/>
              <a:pathLst>
                <a:path w="868" h="1329" extrusionOk="0">
                  <a:moveTo>
                    <a:pt x="864" y="1"/>
                  </a:moveTo>
                  <a:lnTo>
                    <a:pt x="864" y="1"/>
                  </a:lnTo>
                  <a:cubicBezTo>
                    <a:pt x="767" y="40"/>
                    <a:pt x="670" y="80"/>
                    <a:pt x="572" y="117"/>
                  </a:cubicBezTo>
                  <a:cubicBezTo>
                    <a:pt x="567" y="245"/>
                    <a:pt x="546" y="370"/>
                    <a:pt x="507" y="492"/>
                  </a:cubicBezTo>
                  <a:cubicBezTo>
                    <a:pt x="454" y="666"/>
                    <a:pt x="375" y="830"/>
                    <a:pt x="260" y="969"/>
                  </a:cubicBezTo>
                  <a:cubicBezTo>
                    <a:pt x="207" y="1032"/>
                    <a:pt x="148" y="1077"/>
                    <a:pt x="97" y="1128"/>
                  </a:cubicBezTo>
                  <a:cubicBezTo>
                    <a:pt x="82" y="1143"/>
                    <a:pt x="69" y="1160"/>
                    <a:pt x="57" y="1176"/>
                  </a:cubicBezTo>
                  <a:cubicBezTo>
                    <a:pt x="37" y="1200"/>
                    <a:pt x="22" y="1226"/>
                    <a:pt x="9" y="1254"/>
                  </a:cubicBezTo>
                  <a:cubicBezTo>
                    <a:pt x="0" y="1274"/>
                    <a:pt x="17" y="1295"/>
                    <a:pt x="34" y="1302"/>
                  </a:cubicBezTo>
                  <a:cubicBezTo>
                    <a:pt x="53" y="1310"/>
                    <a:pt x="73" y="1317"/>
                    <a:pt x="95" y="1321"/>
                  </a:cubicBezTo>
                  <a:cubicBezTo>
                    <a:pt x="116" y="1326"/>
                    <a:pt x="136" y="1329"/>
                    <a:pt x="157" y="1329"/>
                  </a:cubicBezTo>
                  <a:cubicBezTo>
                    <a:pt x="255" y="1329"/>
                    <a:pt x="346" y="1275"/>
                    <a:pt x="427" y="1195"/>
                  </a:cubicBezTo>
                  <a:cubicBezTo>
                    <a:pt x="609" y="1013"/>
                    <a:pt x="740" y="693"/>
                    <a:pt x="791" y="530"/>
                  </a:cubicBezTo>
                  <a:cubicBezTo>
                    <a:pt x="843" y="358"/>
                    <a:pt x="867" y="179"/>
                    <a:pt x="864"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89" name="Google Shape;2713;p46">
              <a:extLst>
                <a:ext uri="{FF2B5EF4-FFF2-40B4-BE49-F238E27FC236}">
                  <a16:creationId xmlns:a16="http://schemas.microsoft.com/office/drawing/2014/main" id="{3E2A32AE-8558-4D74-BE59-D88794BA985D}"/>
                </a:ext>
              </a:extLst>
            </p:cNvPr>
            <p:cNvSpPr/>
            <p:nvPr/>
          </p:nvSpPr>
          <p:spPr>
            <a:xfrm>
              <a:off x="2147163" y="2108800"/>
              <a:ext cx="38850" cy="165050"/>
            </a:xfrm>
            <a:custGeom>
              <a:avLst/>
              <a:gdLst/>
              <a:ahLst/>
              <a:cxnLst/>
              <a:rect l="l" t="t" r="r" b="b"/>
              <a:pathLst>
                <a:path w="1554" h="6602" extrusionOk="0">
                  <a:moveTo>
                    <a:pt x="688" y="0"/>
                  </a:moveTo>
                  <a:cubicBezTo>
                    <a:pt x="585" y="41"/>
                    <a:pt x="484" y="81"/>
                    <a:pt x="383" y="121"/>
                  </a:cubicBezTo>
                  <a:cubicBezTo>
                    <a:pt x="579" y="260"/>
                    <a:pt x="740" y="441"/>
                    <a:pt x="855" y="651"/>
                  </a:cubicBezTo>
                  <a:cubicBezTo>
                    <a:pt x="1212" y="1304"/>
                    <a:pt x="1002" y="2076"/>
                    <a:pt x="293" y="2356"/>
                  </a:cubicBezTo>
                  <a:cubicBezTo>
                    <a:pt x="288" y="2359"/>
                    <a:pt x="283" y="2361"/>
                    <a:pt x="280" y="2365"/>
                  </a:cubicBezTo>
                  <a:cubicBezTo>
                    <a:pt x="186" y="2419"/>
                    <a:pt x="205" y="2598"/>
                    <a:pt x="318" y="2619"/>
                  </a:cubicBezTo>
                  <a:cubicBezTo>
                    <a:pt x="333" y="2622"/>
                    <a:pt x="345" y="2625"/>
                    <a:pt x="359" y="2628"/>
                  </a:cubicBezTo>
                  <a:cubicBezTo>
                    <a:pt x="903" y="2752"/>
                    <a:pt x="1227" y="3273"/>
                    <a:pt x="1078" y="3832"/>
                  </a:cubicBezTo>
                  <a:cubicBezTo>
                    <a:pt x="948" y="4325"/>
                    <a:pt x="516" y="4610"/>
                    <a:pt x="112" y="4865"/>
                  </a:cubicBezTo>
                  <a:cubicBezTo>
                    <a:pt x="105" y="4869"/>
                    <a:pt x="99" y="4874"/>
                    <a:pt x="94" y="4880"/>
                  </a:cubicBezTo>
                  <a:cubicBezTo>
                    <a:pt x="0" y="4958"/>
                    <a:pt x="31" y="5123"/>
                    <a:pt x="171" y="5133"/>
                  </a:cubicBezTo>
                  <a:cubicBezTo>
                    <a:pt x="176" y="5134"/>
                    <a:pt x="181" y="5134"/>
                    <a:pt x="186" y="5134"/>
                  </a:cubicBezTo>
                  <a:cubicBezTo>
                    <a:pt x="625" y="5170"/>
                    <a:pt x="939" y="5385"/>
                    <a:pt x="1124" y="5699"/>
                  </a:cubicBezTo>
                  <a:cubicBezTo>
                    <a:pt x="1265" y="5936"/>
                    <a:pt x="1329" y="6232"/>
                    <a:pt x="1315" y="6548"/>
                  </a:cubicBezTo>
                  <a:cubicBezTo>
                    <a:pt x="1314" y="6582"/>
                    <a:pt x="1340" y="6601"/>
                    <a:pt x="1366" y="6601"/>
                  </a:cubicBezTo>
                  <a:cubicBezTo>
                    <a:pt x="1387" y="6601"/>
                    <a:pt x="1408" y="6590"/>
                    <a:pt x="1416" y="6566"/>
                  </a:cubicBezTo>
                  <a:cubicBezTo>
                    <a:pt x="1553" y="6185"/>
                    <a:pt x="1505" y="5825"/>
                    <a:pt x="1334" y="5534"/>
                  </a:cubicBezTo>
                  <a:cubicBezTo>
                    <a:pt x="1167" y="5247"/>
                    <a:pt x="883" y="5028"/>
                    <a:pt x="542" y="4919"/>
                  </a:cubicBezTo>
                  <a:cubicBezTo>
                    <a:pt x="937" y="4639"/>
                    <a:pt x="1283" y="4297"/>
                    <a:pt x="1378" y="3821"/>
                  </a:cubicBezTo>
                  <a:cubicBezTo>
                    <a:pt x="1397" y="3731"/>
                    <a:pt x="1406" y="3639"/>
                    <a:pt x="1406" y="3548"/>
                  </a:cubicBezTo>
                  <a:cubicBezTo>
                    <a:pt x="1406" y="3535"/>
                    <a:pt x="1405" y="3524"/>
                    <a:pt x="1405" y="3513"/>
                  </a:cubicBezTo>
                  <a:cubicBezTo>
                    <a:pt x="1396" y="3057"/>
                    <a:pt x="1132" y="2646"/>
                    <a:pt x="722" y="2450"/>
                  </a:cubicBezTo>
                  <a:cubicBezTo>
                    <a:pt x="1127" y="2168"/>
                    <a:pt x="1343" y="1702"/>
                    <a:pt x="1315" y="1208"/>
                  </a:cubicBezTo>
                  <a:cubicBezTo>
                    <a:pt x="1310" y="1114"/>
                    <a:pt x="1295" y="1021"/>
                    <a:pt x="1271" y="930"/>
                  </a:cubicBezTo>
                  <a:cubicBezTo>
                    <a:pt x="1267" y="909"/>
                    <a:pt x="1261" y="888"/>
                    <a:pt x="1256" y="867"/>
                  </a:cubicBezTo>
                  <a:cubicBezTo>
                    <a:pt x="1154" y="511"/>
                    <a:pt x="949" y="224"/>
                    <a:pt x="688"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90" name="Google Shape;2714;p46">
              <a:extLst>
                <a:ext uri="{FF2B5EF4-FFF2-40B4-BE49-F238E27FC236}">
                  <a16:creationId xmlns:a16="http://schemas.microsoft.com/office/drawing/2014/main" id="{36C14496-616E-42DF-BBCC-A8D7FF1B0B04}"/>
                </a:ext>
              </a:extLst>
            </p:cNvPr>
            <p:cNvSpPr/>
            <p:nvPr/>
          </p:nvSpPr>
          <p:spPr>
            <a:xfrm>
              <a:off x="2175913" y="2093575"/>
              <a:ext cx="43350" cy="149650"/>
            </a:xfrm>
            <a:custGeom>
              <a:avLst/>
              <a:gdLst/>
              <a:ahLst/>
              <a:cxnLst/>
              <a:rect l="l" t="t" r="r" b="b"/>
              <a:pathLst>
                <a:path w="1734" h="5986" extrusionOk="0">
                  <a:moveTo>
                    <a:pt x="1062" y="1"/>
                  </a:moveTo>
                  <a:lnTo>
                    <a:pt x="1062" y="1"/>
                  </a:lnTo>
                  <a:cubicBezTo>
                    <a:pt x="974" y="37"/>
                    <a:pt x="884" y="72"/>
                    <a:pt x="795" y="107"/>
                  </a:cubicBezTo>
                  <a:cubicBezTo>
                    <a:pt x="905" y="652"/>
                    <a:pt x="665" y="1220"/>
                    <a:pt x="121" y="1539"/>
                  </a:cubicBezTo>
                  <a:cubicBezTo>
                    <a:pt x="117" y="1543"/>
                    <a:pt x="111" y="1546"/>
                    <a:pt x="107" y="1548"/>
                  </a:cubicBezTo>
                  <a:cubicBezTo>
                    <a:pt x="11" y="1603"/>
                    <a:pt x="0" y="1785"/>
                    <a:pt x="129" y="1809"/>
                  </a:cubicBezTo>
                  <a:cubicBezTo>
                    <a:pt x="142" y="1811"/>
                    <a:pt x="153" y="1813"/>
                    <a:pt x="165" y="1817"/>
                  </a:cubicBezTo>
                  <a:cubicBezTo>
                    <a:pt x="1423" y="2080"/>
                    <a:pt x="1503" y="3779"/>
                    <a:pt x="255" y="4121"/>
                  </a:cubicBezTo>
                  <a:cubicBezTo>
                    <a:pt x="230" y="4129"/>
                    <a:pt x="206" y="4135"/>
                    <a:pt x="180" y="4141"/>
                  </a:cubicBezTo>
                  <a:cubicBezTo>
                    <a:pt x="41" y="4172"/>
                    <a:pt x="42" y="4360"/>
                    <a:pt x="166" y="4406"/>
                  </a:cubicBezTo>
                  <a:cubicBezTo>
                    <a:pt x="187" y="4414"/>
                    <a:pt x="208" y="4422"/>
                    <a:pt x="228" y="4430"/>
                  </a:cubicBezTo>
                  <a:cubicBezTo>
                    <a:pt x="616" y="4583"/>
                    <a:pt x="996" y="4833"/>
                    <a:pt x="1240" y="5173"/>
                  </a:cubicBezTo>
                  <a:cubicBezTo>
                    <a:pt x="1407" y="5398"/>
                    <a:pt x="1502" y="5668"/>
                    <a:pt x="1511" y="5948"/>
                  </a:cubicBezTo>
                  <a:cubicBezTo>
                    <a:pt x="1511" y="5972"/>
                    <a:pt x="1531" y="5985"/>
                    <a:pt x="1550" y="5985"/>
                  </a:cubicBezTo>
                  <a:cubicBezTo>
                    <a:pt x="1568" y="5985"/>
                    <a:pt x="1586" y="5974"/>
                    <a:pt x="1586" y="5951"/>
                  </a:cubicBezTo>
                  <a:cubicBezTo>
                    <a:pt x="1581" y="5595"/>
                    <a:pt x="1505" y="5293"/>
                    <a:pt x="1367" y="5037"/>
                  </a:cubicBezTo>
                  <a:cubicBezTo>
                    <a:pt x="1196" y="4726"/>
                    <a:pt x="931" y="4485"/>
                    <a:pt x="582" y="4297"/>
                  </a:cubicBezTo>
                  <a:cubicBezTo>
                    <a:pt x="1734" y="3776"/>
                    <a:pt x="1710" y="2070"/>
                    <a:pt x="499" y="1617"/>
                  </a:cubicBezTo>
                  <a:cubicBezTo>
                    <a:pt x="1002" y="1205"/>
                    <a:pt x="1203" y="589"/>
                    <a:pt x="1062"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91" name="Google Shape;2715;p46">
              <a:extLst>
                <a:ext uri="{FF2B5EF4-FFF2-40B4-BE49-F238E27FC236}">
                  <a16:creationId xmlns:a16="http://schemas.microsoft.com/office/drawing/2014/main" id="{C64F4C93-77DC-4B4B-8C5A-CBD1B552531B}"/>
                </a:ext>
              </a:extLst>
            </p:cNvPr>
            <p:cNvSpPr/>
            <p:nvPr/>
          </p:nvSpPr>
          <p:spPr>
            <a:xfrm>
              <a:off x="2222863" y="2183825"/>
              <a:ext cx="23200" cy="7925"/>
            </a:xfrm>
            <a:custGeom>
              <a:avLst/>
              <a:gdLst/>
              <a:ahLst/>
              <a:cxnLst/>
              <a:rect l="l" t="t" r="r" b="b"/>
              <a:pathLst>
                <a:path w="928" h="317" extrusionOk="0">
                  <a:moveTo>
                    <a:pt x="683" y="1"/>
                  </a:moveTo>
                  <a:cubicBezTo>
                    <a:pt x="600" y="1"/>
                    <a:pt x="515" y="19"/>
                    <a:pt x="435" y="31"/>
                  </a:cubicBezTo>
                  <a:cubicBezTo>
                    <a:pt x="313" y="50"/>
                    <a:pt x="184" y="77"/>
                    <a:pt x="77" y="144"/>
                  </a:cubicBezTo>
                  <a:cubicBezTo>
                    <a:pt x="1" y="190"/>
                    <a:pt x="22" y="306"/>
                    <a:pt x="115" y="314"/>
                  </a:cubicBezTo>
                  <a:cubicBezTo>
                    <a:pt x="136" y="316"/>
                    <a:pt x="157" y="317"/>
                    <a:pt x="177" y="317"/>
                  </a:cubicBezTo>
                  <a:cubicBezTo>
                    <a:pt x="274" y="317"/>
                    <a:pt x="372" y="300"/>
                    <a:pt x="468" y="291"/>
                  </a:cubicBezTo>
                  <a:cubicBezTo>
                    <a:pt x="588" y="279"/>
                    <a:pt x="709" y="290"/>
                    <a:pt x="823" y="246"/>
                  </a:cubicBezTo>
                  <a:cubicBezTo>
                    <a:pt x="927" y="206"/>
                    <a:pt x="899" y="47"/>
                    <a:pt x="803" y="17"/>
                  </a:cubicBezTo>
                  <a:cubicBezTo>
                    <a:pt x="764" y="5"/>
                    <a:pt x="724" y="1"/>
                    <a:pt x="683"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92" name="Google Shape;2716;p46">
              <a:extLst>
                <a:ext uri="{FF2B5EF4-FFF2-40B4-BE49-F238E27FC236}">
                  <a16:creationId xmlns:a16="http://schemas.microsoft.com/office/drawing/2014/main" id="{73378415-63BA-4EF3-804F-886114F5791F}"/>
                </a:ext>
              </a:extLst>
            </p:cNvPr>
            <p:cNvSpPr/>
            <p:nvPr/>
          </p:nvSpPr>
          <p:spPr>
            <a:xfrm>
              <a:off x="2220263" y="2163375"/>
              <a:ext cx="22950" cy="12225"/>
            </a:xfrm>
            <a:custGeom>
              <a:avLst/>
              <a:gdLst/>
              <a:ahLst/>
              <a:cxnLst/>
              <a:rect l="l" t="t" r="r" b="b"/>
              <a:pathLst>
                <a:path w="918" h="489" extrusionOk="0">
                  <a:moveTo>
                    <a:pt x="740" y="0"/>
                  </a:moveTo>
                  <a:cubicBezTo>
                    <a:pt x="524" y="0"/>
                    <a:pt x="229" y="113"/>
                    <a:pt x="80" y="271"/>
                  </a:cubicBezTo>
                  <a:cubicBezTo>
                    <a:pt x="1" y="355"/>
                    <a:pt x="57" y="489"/>
                    <a:pt x="167" y="489"/>
                  </a:cubicBezTo>
                  <a:cubicBezTo>
                    <a:pt x="175" y="489"/>
                    <a:pt x="184" y="488"/>
                    <a:pt x="192" y="487"/>
                  </a:cubicBezTo>
                  <a:cubicBezTo>
                    <a:pt x="297" y="469"/>
                    <a:pt x="396" y="417"/>
                    <a:pt x="496" y="381"/>
                  </a:cubicBezTo>
                  <a:cubicBezTo>
                    <a:pt x="599" y="343"/>
                    <a:pt x="706" y="317"/>
                    <a:pt x="803" y="262"/>
                  </a:cubicBezTo>
                  <a:cubicBezTo>
                    <a:pt x="918" y="198"/>
                    <a:pt x="890" y="2"/>
                    <a:pt x="746" y="0"/>
                  </a:cubicBezTo>
                  <a:cubicBezTo>
                    <a:pt x="744" y="0"/>
                    <a:pt x="742" y="0"/>
                    <a:pt x="740"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93" name="Google Shape;2717;p46">
              <a:extLst>
                <a:ext uri="{FF2B5EF4-FFF2-40B4-BE49-F238E27FC236}">
                  <a16:creationId xmlns:a16="http://schemas.microsoft.com/office/drawing/2014/main" id="{AC7D9785-6004-4AAF-912F-11898CC8AACB}"/>
                </a:ext>
              </a:extLst>
            </p:cNvPr>
            <p:cNvSpPr/>
            <p:nvPr/>
          </p:nvSpPr>
          <p:spPr>
            <a:xfrm>
              <a:off x="2217213" y="2144525"/>
              <a:ext cx="21825" cy="12300"/>
            </a:xfrm>
            <a:custGeom>
              <a:avLst/>
              <a:gdLst/>
              <a:ahLst/>
              <a:cxnLst/>
              <a:rect l="l" t="t" r="r" b="b"/>
              <a:pathLst>
                <a:path w="873" h="492" extrusionOk="0">
                  <a:moveTo>
                    <a:pt x="695" y="0"/>
                  </a:moveTo>
                  <a:cubicBezTo>
                    <a:pt x="682" y="0"/>
                    <a:pt x="669" y="2"/>
                    <a:pt x="655" y="7"/>
                  </a:cubicBezTo>
                  <a:cubicBezTo>
                    <a:pt x="528" y="47"/>
                    <a:pt x="403" y="96"/>
                    <a:pt x="283" y="155"/>
                  </a:cubicBezTo>
                  <a:cubicBezTo>
                    <a:pt x="222" y="183"/>
                    <a:pt x="155" y="211"/>
                    <a:pt x="101" y="254"/>
                  </a:cubicBezTo>
                  <a:cubicBezTo>
                    <a:pt x="53" y="292"/>
                    <a:pt x="47" y="323"/>
                    <a:pt x="17" y="376"/>
                  </a:cubicBezTo>
                  <a:cubicBezTo>
                    <a:pt x="0" y="406"/>
                    <a:pt x="11" y="450"/>
                    <a:pt x="48" y="460"/>
                  </a:cubicBezTo>
                  <a:cubicBezTo>
                    <a:pt x="95" y="473"/>
                    <a:pt x="126" y="491"/>
                    <a:pt x="172" y="491"/>
                  </a:cubicBezTo>
                  <a:cubicBezTo>
                    <a:pt x="177" y="491"/>
                    <a:pt x="182" y="491"/>
                    <a:pt x="188" y="491"/>
                  </a:cubicBezTo>
                  <a:cubicBezTo>
                    <a:pt x="252" y="486"/>
                    <a:pt x="321" y="453"/>
                    <a:pt x="382" y="431"/>
                  </a:cubicBezTo>
                  <a:cubicBezTo>
                    <a:pt x="509" y="384"/>
                    <a:pt x="633" y="338"/>
                    <a:pt x="750" y="273"/>
                  </a:cubicBezTo>
                  <a:cubicBezTo>
                    <a:pt x="873" y="204"/>
                    <a:pt x="825" y="0"/>
                    <a:pt x="695"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94" name="Google Shape;2718;p46">
              <a:extLst>
                <a:ext uri="{FF2B5EF4-FFF2-40B4-BE49-F238E27FC236}">
                  <a16:creationId xmlns:a16="http://schemas.microsoft.com/office/drawing/2014/main" id="{943FD6B8-E2EF-4A65-9322-AE26EEB6C30C}"/>
                </a:ext>
              </a:extLst>
            </p:cNvPr>
            <p:cNvSpPr/>
            <p:nvPr/>
          </p:nvSpPr>
          <p:spPr>
            <a:xfrm>
              <a:off x="2211163" y="2128650"/>
              <a:ext cx="22625" cy="11925"/>
            </a:xfrm>
            <a:custGeom>
              <a:avLst/>
              <a:gdLst/>
              <a:ahLst/>
              <a:cxnLst/>
              <a:rect l="l" t="t" r="r" b="b"/>
              <a:pathLst>
                <a:path w="905" h="477" extrusionOk="0">
                  <a:moveTo>
                    <a:pt x="735" y="1"/>
                  </a:moveTo>
                  <a:cubicBezTo>
                    <a:pt x="642" y="1"/>
                    <a:pt x="560" y="47"/>
                    <a:pt x="470" y="88"/>
                  </a:cubicBezTo>
                  <a:cubicBezTo>
                    <a:pt x="341" y="146"/>
                    <a:pt x="199" y="193"/>
                    <a:pt x="83" y="273"/>
                  </a:cubicBezTo>
                  <a:cubicBezTo>
                    <a:pt x="1" y="329"/>
                    <a:pt x="12" y="470"/>
                    <a:pt x="127" y="475"/>
                  </a:cubicBezTo>
                  <a:cubicBezTo>
                    <a:pt x="138" y="476"/>
                    <a:pt x="148" y="476"/>
                    <a:pt x="158" y="476"/>
                  </a:cubicBezTo>
                  <a:cubicBezTo>
                    <a:pt x="302" y="476"/>
                    <a:pt x="441" y="427"/>
                    <a:pt x="574" y="380"/>
                  </a:cubicBezTo>
                  <a:cubicBezTo>
                    <a:pt x="707" y="334"/>
                    <a:pt x="830" y="288"/>
                    <a:pt x="883" y="151"/>
                  </a:cubicBezTo>
                  <a:cubicBezTo>
                    <a:pt x="905" y="97"/>
                    <a:pt x="865" y="27"/>
                    <a:pt x="811" y="12"/>
                  </a:cubicBezTo>
                  <a:cubicBezTo>
                    <a:pt x="785" y="4"/>
                    <a:pt x="759" y="1"/>
                    <a:pt x="735" y="1"/>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95" name="Google Shape;2719;p46">
              <a:extLst>
                <a:ext uri="{FF2B5EF4-FFF2-40B4-BE49-F238E27FC236}">
                  <a16:creationId xmlns:a16="http://schemas.microsoft.com/office/drawing/2014/main" id="{30E6B6D6-0A9E-4A9C-804E-F12E3A0365D7}"/>
                </a:ext>
              </a:extLst>
            </p:cNvPr>
            <p:cNvSpPr/>
            <p:nvPr/>
          </p:nvSpPr>
          <p:spPr>
            <a:xfrm>
              <a:off x="2209338" y="2108900"/>
              <a:ext cx="20650" cy="13750"/>
            </a:xfrm>
            <a:custGeom>
              <a:avLst/>
              <a:gdLst/>
              <a:ahLst/>
              <a:cxnLst/>
              <a:rect l="l" t="t" r="r" b="b"/>
              <a:pathLst>
                <a:path w="826" h="550" extrusionOk="0">
                  <a:moveTo>
                    <a:pt x="659" y="0"/>
                  </a:moveTo>
                  <a:cubicBezTo>
                    <a:pt x="649" y="0"/>
                    <a:pt x="640" y="2"/>
                    <a:pt x="631" y="4"/>
                  </a:cubicBezTo>
                  <a:cubicBezTo>
                    <a:pt x="482" y="44"/>
                    <a:pt x="358" y="136"/>
                    <a:pt x="232" y="221"/>
                  </a:cubicBezTo>
                  <a:cubicBezTo>
                    <a:pt x="136" y="286"/>
                    <a:pt x="19" y="343"/>
                    <a:pt x="3" y="467"/>
                  </a:cubicBezTo>
                  <a:cubicBezTo>
                    <a:pt x="1" y="489"/>
                    <a:pt x="12" y="511"/>
                    <a:pt x="31" y="522"/>
                  </a:cubicBezTo>
                  <a:cubicBezTo>
                    <a:pt x="63" y="542"/>
                    <a:pt x="98" y="550"/>
                    <a:pt x="133" y="550"/>
                  </a:cubicBezTo>
                  <a:cubicBezTo>
                    <a:pt x="220" y="550"/>
                    <a:pt x="312" y="502"/>
                    <a:pt x="389" y="466"/>
                  </a:cubicBezTo>
                  <a:cubicBezTo>
                    <a:pt x="532" y="401"/>
                    <a:pt x="670" y="322"/>
                    <a:pt x="765" y="195"/>
                  </a:cubicBezTo>
                  <a:cubicBezTo>
                    <a:pt x="825" y="118"/>
                    <a:pt x="750" y="0"/>
                    <a:pt x="659" y="0"/>
                  </a:cubicBezTo>
                  <a:close/>
                </a:path>
              </a:pathLst>
            </a:custGeom>
            <a:solidFill>
              <a:srgbClr val="FFFFFF"/>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96" name="Google Shape;2720;p46">
              <a:extLst>
                <a:ext uri="{FF2B5EF4-FFF2-40B4-BE49-F238E27FC236}">
                  <a16:creationId xmlns:a16="http://schemas.microsoft.com/office/drawing/2014/main" id="{42D32235-A9B4-4D93-97C5-B63F50978189}"/>
                </a:ext>
              </a:extLst>
            </p:cNvPr>
            <p:cNvSpPr/>
            <p:nvPr/>
          </p:nvSpPr>
          <p:spPr>
            <a:xfrm>
              <a:off x="1323763" y="1807600"/>
              <a:ext cx="487850" cy="1240375"/>
            </a:xfrm>
            <a:custGeom>
              <a:avLst/>
              <a:gdLst/>
              <a:ahLst/>
              <a:cxnLst/>
              <a:rect l="l" t="t" r="r" b="b"/>
              <a:pathLst>
                <a:path w="19514" h="49615" extrusionOk="0">
                  <a:moveTo>
                    <a:pt x="339" y="0"/>
                  </a:moveTo>
                  <a:cubicBezTo>
                    <a:pt x="222" y="0"/>
                    <a:pt x="108" y="119"/>
                    <a:pt x="102" y="241"/>
                  </a:cubicBezTo>
                  <a:cubicBezTo>
                    <a:pt x="0" y="2204"/>
                    <a:pt x="1106" y="4342"/>
                    <a:pt x="1750" y="6164"/>
                  </a:cubicBezTo>
                  <a:cubicBezTo>
                    <a:pt x="2486" y="8251"/>
                    <a:pt x="3218" y="10338"/>
                    <a:pt x="3981" y="12415"/>
                  </a:cubicBezTo>
                  <a:cubicBezTo>
                    <a:pt x="5473" y="16484"/>
                    <a:pt x="6979" y="20547"/>
                    <a:pt x="8501" y="24605"/>
                  </a:cubicBezTo>
                  <a:cubicBezTo>
                    <a:pt x="11574" y="32806"/>
                    <a:pt x="14708" y="40985"/>
                    <a:pt x="17902" y="49141"/>
                  </a:cubicBezTo>
                  <a:cubicBezTo>
                    <a:pt x="18032" y="49473"/>
                    <a:pt x="18313" y="49614"/>
                    <a:pt x="18594" y="49614"/>
                  </a:cubicBezTo>
                  <a:cubicBezTo>
                    <a:pt x="19054" y="49614"/>
                    <a:pt x="19513" y="49233"/>
                    <a:pt x="19299" y="48685"/>
                  </a:cubicBezTo>
                  <a:cubicBezTo>
                    <a:pt x="16067" y="40444"/>
                    <a:pt x="12895" y="32180"/>
                    <a:pt x="9782" y="23894"/>
                  </a:cubicBezTo>
                  <a:cubicBezTo>
                    <a:pt x="8227" y="19751"/>
                    <a:pt x="6687" y="15601"/>
                    <a:pt x="5162" y="11447"/>
                  </a:cubicBezTo>
                  <a:cubicBezTo>
                    <a:pt x="4428" y="9457"/>
                    <a:pt x="3675" y="7473"/>
                    <a:pt x="2935" y="5485"/>
                  </a:cubicBezTo>
                  <a:cubicBezTo>
                    <a:pt x="2276" y="3716"/>
                    <a:pt x="1773" y="1485"/>
                    <a:pt x="473" y="64"/>
                  </a:cubicBezTo>
                  <a:cubicBezTo>
                    <a:pt x="432" y="19"/>
                    <a:pt x="385" y="0"/>
                    <a:pt x="33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sp>
          <p:nvSpPr>
            <p:cNvPr id="97" name="Google Shape;2721;p46">
              <a:extLst>
                <a:ext uri="{FF2B5EF4-FFF2-40B4-BE49-F238E27FC236}">
                  <a16:creationId xmlns:a16="http://schemas.microsoft.com/office/drawing/2014/main" id="{7F3820D7-BFF1-4A93-8C58-25D3B984C3F2}"/>
                </a:ext>
              </a:extLst>
            </p:cNvPr>
            <p:cNvSpPr/>
            <p:nvPr/>
          </p:nvSpPr>
          <p:spPr>
            <a:xfrm>
              <a:off x="1274013" y="1776975"/>
              <a:ext cx="118950" cy="92300"/>
            </a:xfrm>
            <a:custGeom>
              <a:avLst/>
              <a:gdLst/>
              <a:ahLst/>
              <a:cxnLst/>
              <a:rect l="l" t="t" r="r" b="b"/>
              <a:pathLst>
                <a:path w="4758" h="3692" extrusionOk="0">
                  <a:moveTo>
                    <a:pt x="2422" y="0"/>
                  </a:moveTo>
                  <a:cubicBezTo>
                    <a:pt x="1937" y="0"/>
                    <a:pt x="1455" y="231"/>
                    <a:pt x="1074" y="635"/>
                  </a:cubicBezTo>
                  <a:cubicBezTo>
                    <a:pt x="0" y="1770"/>
                    <a:pt x="577" y="3550"/>
                    <a:pt x="2191" y="3684"/>
                  </a:cubicBezTo>
                  <a:cubicBezTo>
                    <a:pt x="2254" y="3689"/>
                    <a:pt x="2315" y="3691"/>
                    <a:pt x="2375" y="3691"/>
                  </a:cubicBezTo>
                  <a:cubicBezTo>
                    <a:pt x="4092" y="3691"/>
                    <a:pt x="4757" y="1619"/>
                    <a:pt x="3522" y="459"/>
                  </a:cubicBezTo>
                  <a:cubicBezTo>
                    <a:pt x="3186" y="143"/>
                    <a:pt x="2803" y="0"/>
                    <a:pt x="2422" y="0"/>
                  </a:cubicBezTo>
                  <a:close/>
                </a:path>
              </a:pathLst>
            </a:custGeom>
            <a:solidFill>
              <a:schemeClr val="dk1"/>
            </a:solidFill>
            <a:ln>
              <a:noFill/>
            </a:ln>
          </p:spPr>
          <p:txBody>
            <a:bodyPr spcFirstLastPara="1" wrap="square" lIns="121900" tIns="121900" rIns="121900" bIns="121900" anchor="ctr" anchorCtr="0">
              <a:noAutofit/>
            </a:bodyPr>
            <a:lstStyle/>
            <a:p>
              <a:endParaRPr sz="1867">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02466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id="{3983959A-7E25-4C6B-8AD4-DB00AA2C139F}"/>
              </a:ext>
            </a:extLst>
          </p:cNvPr>
          <p:cNvSpPr/>
          <p:nvPr/>
        </p:nvSpPr>
        <p:spPr>
          <a:xfrm>
            <a:off x="1194496" y="4065915"/>
            <a:ext cx="9869744" cy="2722526"/>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id="{558447F5-0626-4ED5-B0E7-D33BD594EA58}"/>
              </a:ext>
            </a:extLst>
          </p:cNvPr>
          <p:cNvSpPr/>
          <p:nvPr/>
        </p:nvSpPr>
        <p:spPr bwMode="auto">
          <a:xfrm>
            <a:off x="47925" y="15722"/>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6" name="Straight Connector 5">
            <a:extLst>
              <a:ext uri="{FF2B5EF4-FFF2-40B4-BE49-F238E27FC236}">
                <a16:creationId xmlns:a16="http://schemas.microsoft.com/office/drawing/2014/main" id="{0BEE2701-BFC8-488D-B183-B817DB55B85A}"/>
              </a:ext>
            </a:extLst>
          </p:cNvPr>
          <p:cNvCxnSpPr>
            <a:cxnSpLocks noChangeShapeType="1"/>
          </p:cNvCxnSpPr>
          <p:nvPr/>
        </p:nvCxnSpPr>
        <p:spPr bwMode="auto">
          <a:xfrm>
            <a:off x="696927" y="1200166"/>
            <a:ext cx="3822210"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7" name="文本框 15">
            <a:extLst>
              <a:ext uri="{FF2B5EF4-FFF2-40B4-BE49-F238E27FC236}">
                <a16:creationId xmlns:a16="http://schemas.microsoft.com/office/drawing/2014/main" id="{6A0F2675-79B0-4052-8D6C-0DC45481AE71}"/>
              </a:ext>
            </a:extLst>
          </p:cNvPr>
          <p:cNvSpPr txBox="1">
            <a:spLocks noChangeArrowheads="1"/>
          </p:cNvSpPr>
          <p:nvPr/>
        </p:nvSpPr>
        <p:spPr bwMode="auto">
          <a:xfrm>
            <a:off x="624646" y="123751"/>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Times New Roman" panose="02020603050405020304" pitchFamily="18" charset="0"/>
                <a:ea typeface="+mn-ea"/>
                <a:cs typeface="Times New Roman" panose="02020603050405020304" pitchFamily="18" charset="0"/>
              </a:rPr>
              <a:t>Bài tập 2</a:t>
            </a:r>
            <a:r>
              <a:rPr lang="vi-VN" altLang="en-US" sz="3600" b="1" kern="1200" dirty="0">
                <a:solidFill>
                  <a:srgbClr val="002060"/>
                </a:solidFill>
                <a:latin typeface="Times New Roman" panose="02020603050405020304" pitchFamily="18" charset="0"/>
                <a:ea typeface="+mn-ea"/>
                <a:cs typeface="Times New Roman" panose="02020603050405020304" pitchFamily="18" charset="0"/>
              </a:rPr>
              <a:t>: Các từ trong mỗi nhóm dưới đây có quan hệ với nhau như thế nào?</a:t>
            </a:r>
          </a:p>
        </p:txBody>
      </p:sp>
      <p:cxnSp>
        <p:nvCxnSpPr>
          <p:cNvPr id="5" name="Straight Connector 4">
            <a:extLst>
              <a:ext uri="{FF2B5EF4-FFF2-40B4-BE49-F238E27FC236}">
                <a16:creationId xmlns:a16="http://schemas.microsoft.com/office/drawing/2014/main" id="{912DD0F7-6774-4522-AD6F-F122716D85AB}"/>
              </a:ext>
            </a:extLst>
          </p:cNvPr>
          <p:cNvCxnSpPr>
            <a:cxnSpLocks noChangeShapeType="1"/>
          </p:cNvCxnSpPr>
          <p:nvPr/>
        </p:nvCxnSpPr>
        <p:spPr bwMode="auto">
          <a:xfrm>
            <a:off x="2987098" y="647009"/>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id="{54E7B4BE-C8F9-4845-82B8-C656912DBE9B}"/>
              </a:ext>
            </a:extLst>
          </p:cNvPr>
          <p:cNvSpPr txBox="1"/>
          <p:nvPr/>
        </p:nvSpPr>
        <p:spPr>
          <a:xfrm>
            <a:off x="1353312" y="3848133"/>
            <a:ext cx="10168128" cy="2785378"/>
          </a:xfrm>
          <a:prstGeom prst="rect">
            <a:avLst/>
          </a:prstGeom>
          <a:noFill/>
        </p:spPr>
        <p:txBody>
          <a:bodyPr wrap="square">
            <a:spAutoFit/>
          </a:bodyPr>
          <a:lstStyle/>
          <a:p>
            <a:pPr marR="0" lvl="0" algn="l" defTabSz="914400" rtl="0" eaLnBrk="0" fontAlgn="base" latinLnBrk="0" hangingPunct="0">
              <a:lnSpc>
                <a:spcPct val="150000"/>
              </a:lnSpc>
              <a:spcBef>
                <a:spcPct val="0"/>
              </a:spcBef>
              <a:spcAft>
                <a:spcPct val="0"/>
              </a:spcAft>
              <a:buClrTx/>
              <a:buSzTx/>
              <a:tabLst/>
              <a:defRPr/>
            </a:pPr>
            <a:r>
              <a:rPr lang="en-US" altLang="en-US" sz="4000" b="1" kern="1200" dirty="0">
                <a:solidFill>
                  <a:srgbClr val="0B19C8"/>
                </a:solidFill>
                <a:latin typeface="Times New Roman" panose="02020603050405020304" pitchFamily="18" charset="0"/>
                <a:ea typeface="+mn-ea"/>
                <a:cs typeface="Times New Roman" panose="02020603050405020304" pitchFamily="18" charset="0"/>
              </a:rPr>
              <a:t>a)</a:t>
            </a:r>
            <a:r>
              <a:rPr lang="en-US" altLang="en-US" sz="4000" b="1" i="1" kern="1200" dirty="0">
                <a:solidFill>
                  <a:srgbClr val="0B19C8"/>
                </a:solidFill>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4000" b="1" i="1"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xanh</a:t>
            </a:r>
            <a:endParaRPr kumimoji="0" lang="en-US" alt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DC33F955-6772-4B6B-A1CE-AA232AB9E06B}"/>
              </a:ext>
            </a:extLst>
          </p:cNvPr>
          <p:cNvSpPr txBox="1">
            <a:spLocks noChangeArrowheads="1"/>
          </p:cNvSpPr>
          <p:nvPr/>
        </p:nvSpPr>
        <p:spPr bwMode="auto">
          <a:xfrm>
            <a:off x="2650073" y="3111625"/>
            <a:ext cx="5639685"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một</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nhiều</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nghĩa</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ABE541EE-EF21-4624-90B1-6289CA0EB147}"/>
              </a:ext>
            </a:extLst>
          </p:cNvPr>
          <p:cNvSpPr txBox="1">
            <a:spLocks noChangeArrowheads="1"/>
          </p:cNvSpPr>
          <p:nvPr/>
        </p:nvSpPr>
        <p:spPr bwMode="auto">
          <a:xfrm>
            <a:off x="2650073" y="1537786"/>
            <a:ext cx="6061275"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những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đồng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nghĩa</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6A5D484B-C88F-401D-B785-FD7D7BB9A9E1}"/>
              </a:ext>
            </a:extLst>
          </p:cNvPr>
          <p:cNvSpPr txBox="1">
            <a:spLocks noChangeArrowheads="1"/>
          </p:cNvSpPr>
          <p:nvPr/>
        </p:nvSpPr>
        <p:spPr bwMode="auto">
          <a:xfrm>
            <a:off x="2650073" y="2313968"/>
            <a:ext cx="5519460"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những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đồng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âm</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374526" y="6026688"/>
            <a:ext cx="1836629" cy="979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238F43B-9C3F-4706-9CD8-778F690F18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6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2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7" grpId="0"/>
      <p:bldP spid="10" grpId="0"/>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圆角 14">
            <a:extLst>
              <a:ext uri="{FF2B5EF4-FFF2-40B4-BE49-F238E27FC236}">
                <a16:creationId xmlns:a16="http://schemas.microsoft.com/office/drawing/2014/main" id="{FDD9E6F9-0282-4091-A037-E2500A1CED33}"/>
              </a:ext>
            </a:extLst>
          </p:cNvPr>
          <p:cNvSpPr/>
          <p:nvPr/>
        </p:nvSpPr>
        <p:spPr bwMode="auto">
          <a:xfrm>
            <a:off x="108158" y="1882593"/>
            <a:ext cx="3798824" cy="411610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bwMode="auto">
          <a:xfrm>
            <a:off x="2473208" y="458498"/>
            <a:ext cx="6340630" cy="1006449"/>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443251" y="580693"/>
            <a:ext cx="46377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Bạn</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có</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nhớ</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314651" y="2823959"/>
            <a:ext cx="345448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những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có</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giống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hoặc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gần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giống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p:txBody>
      </p:sp>
      <p:sp>
        <p:nvSpPr>
          <p:cNvPr id="16" name="矩形: 圆角 14">
            <a:extLst>
              <a:ext uri="{FF2B5EF4-FFF2-40B4-BE49-F238E27FC236}">
                <a16:creationId xmlns:a16="http://schemas.microsoft.com/office/drawing/2014/main" id="{1A91BA7D-8FCE-4F34-BD3C-4C58979D1259}"/>
              </a:ext>
            </a:extLst>
          </p:cNvPr>
          <p:cNvSpPr/>
          <p:nvPr/>
        </p:nvSpPr>
        <p:spPr bwMode="auto">
          <a:xfrm>
            <a:off x="4015141" y="1915107"/>
            <a:ext cx="4546208" cy="4139589"/>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bwMode="auto">
          <a:xfrm>
            <a:off x="8671949" y="1915108"/>
            <a:ext cx="3520049" cy="408358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4125628" y="2239365"/>
            <a:ext cx="4189716" cy="35394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nhiều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có</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gốc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hay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số</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chuyển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của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nhiều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bao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giờ</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có</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mối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liên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hệ</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với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p:txBody>
      </p:sp>
      <p:sp>
        <p:nvSpPr>
          <p:cNvPr id="18" name="TextBox 17">
            <a:extLst>
              <a:ext uri="{FF2B5EF4-FFF2-40B4-BE49-F238E27FC236}">
                <a16:creationId xmlns:a16="http://schemas.microsoft.com/office/drawing/2014/main" id="{53856E0D-D813-43D6-9FB8-58C3CDACB090}"/>
              </a:ext>
            </a:extLst>
          </p:cNvPr>
          <p:cNvSpPr txBox="1"/>
          <p:nvPr/>
        </p:nvSpPr>
        <p:spPr>
          <a:xfrm>
            <a:off x="8905274" y="2577739"/>
            <a:ext cx="3178568" cy="255454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những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giống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nhưng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khác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hẳn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p:txBody>
      </p:sp>
    </p:spTree>
    <p:extLst>
      <p:ext uri="{BB962C8B-B14F-4D97-AF65-F5344CB8AC3E}">
        <p14:creationId xmlns:p14="http://schemas.microsoft.com/office/powerpoint/2010/main" val="1587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P spid="16" grpId="0" animBg="1"/>
      <p:bldP spid="17" grpId="0" animBg="1"/>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9E4D7FC-E669-48F0-BFDC-B46D2C4D3D18}"/>
              </a:ext>
            </a:extLst>
          </p:cNvPr>
          <p:cNvPicPr>
            <a:picLocks noChangeAspect="1"/>
          </p:cNvPicPr>
          <p:nvPr/>
        </p:nvPicPr>
        <p:blipFill>
          <a:blip r:embed="rId6"/>
          <a:stretch>
            <a:fillRect/>
          </a:stretch>
        </p:blipFill>
        <p:spPr>
          <a:xfrm>
            <a:off x="3893858" y="3891721"/>
            <a:ext cx="3908426" cy="2665121"/>
          </a:xfrm>
          <a:prstGeom prst="rect">
            <a:avLst/>
          </a:prstGeom>
        </p:spPr>
      </p:pic>
      <p:pic>
        <p:nvPicPr>
          <p:cNvPr id="1026" name="Picture 2" descr="Chơi cờ tướng, một thú vui tao nhã - Tuổi Trẻ Online">
            <a:extLst>
              <a:ext uri="{FF2B5EF4-FFF2-40B4-BE49-F238E27FC236}">
                <a16:creationId xmlns:a16="http://schemas.microsoft.com/office/drawing/2014/main" id="{D899EEEA-600B-4B67-86F9-0BF93CB073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46845"/>
            <a:ext cx="4103761" cy="2950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ôn vinh và biết ơn người anh hùng áo vải Nguyễn Huệ - Quang Trung | Xã hội  | Báo Nghệ An điện tử">
            <a:extLst>
              <a:ext uri="{FF2B5EF4-FFF2-40B4-BE49-F238E27FC236}">
                <a16:creationId xmlns:a16="http://schemas.microsoft.com/office/drawing/2014/main" id="{16B4636F-7241-44B1-8250-767B676821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9521" y="1084106"/>
            <a:ext cx="4425229" cy="29380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Folded Corner 10">
            <a:extLst>
              <a:ext uri="{FF2B5EF4-FFF2-40B4-BE49-F238E27FC236}">
                <a16:creationId xmlns:a16="http://schemas.microsoft.com/office/drawing/2014/main" id="{3983959A-7E25-4C6B-8AD4-DB00AA2C139F}"/>
              </a:ext>
            </a:extLst>
          </p:cNvPr>
          <p:cNvSpPr/>
          <p:nvPr/>
        </p:nvSpPr>
        <p:spPr>
          <a:xfrm>
            <a:off x="318075" y="391183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Times New Roman" panose="02020603050405020304" pitchFamily="18" charset="0"/>
                <a:cs typeface="Times New Roman" panose="02020603050405020304" pitchFamily="18" charset="0"/>
              </a:rPr>
              <a:t>đánh</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kern="1200" dirty="0" err="1">
                <a:solidFill>
                  <a:srgbClr val="0B19C8"/>
                </a:solidFill>
                <a:latin typeface="Times New Roman" panose="02020603050405020304" pitchFamily="18" charset="0"/>
                <a:cs typeface="Times New Roman" panose="02020603050405020304" pitchFamily="18" charset="0"/>
              </a:rPr>
              <a:t>cờ</a:t>
            </a:r>
            <a:endParaRPr kumimoji="0" lang="en-US" sz="1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9" name="Rectangle: Folded Corner 8">
            <a:extLst>
              <a:ext uri="{FF2B5EF4-FFF2-40B4-BE49-F238E27FC236}">
                <a16:creationId xmlns:a16="http://schemas.microsoft.com/office/drawing/2014/main" id="{E51F7608-3C5E-4E9D-8D87-4B7337A872F8}"/>
              </a:ext>
            </a:extLst>
          </p:cNvPr>
          <p:cNvSpPr/>
          <p:nvPr/>
        </p:nvSpPr>
        <p:spPr>
          <a:xfrm>
            <a:off x="7391226" y="6102845"/>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Times New Roman" panose="02020603050405020304" pitchFamily="18" charset="0"/>
                <a:cs typeface="Times New Roman" panose="02020603050405020304" pitchFamily="18" charset="0"/>
              </a:rPr>
              <a:t>đánh</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kern="1200" dirty="0" err="1">
                <a:solidFill>
                  <a:srgbClr val="0B19C8"/>
                </a:solidFill>
                <a:latin typeface="Times New Roman" panose="02020603050405020304" pitchFamily="18" charset="0"/>
                <a:cs typeface="Times New Roman" panose="02020603050405020304" pitchFamily="18" charset="0"/>
              </a:rPr>
              <a:t>giặc</a:t>
            </a:r>
            <a:endParaRPr kumimoji="0" lang="en-US" sz="1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Folded Corner 11">
            <a:extLst>
              <a:ext uri="{FF2B5EF4-FFF2-40B4-BE49-F238E27FC236}">
                <a16:creationId xmlns:a16="http://schemas.microsoft.com/office/drawing/2014/main" id="{BFE672B5-A685-4713-AC73-F22291E30ED2}"/>
              </a:ext>
            </a:extLst>
          </p:cNvPr>
          <p:cNvSpPr/>
          <p:nvPr/>
        </p:nvSpPr>
        <p:spPr>
          <a:xfrm>
            <a:off x="8795580" y="3744784"/>
            <a:ext cx="3129170"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Times New Roman" panose="02020603050405020304" pitchFamily="18" charset="0"/>
                <a:cs typeface="Times New Roman" panose="02020603050405020304" pitchFamily="18" charset="0"/>
              </a:rPr>
              <a:t>đánh</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kern="1200" dirty="0" err="1">
                <a:solidFill>
                  <a:srgbClr val="0B19C8"/>
                </a:solidFill>
                <a:latin typeface="Times New Roman" panose="02020603050405020304" pitchFamily="18" charset="0"/>
                <a:cs typeface="Times New Roman" panose="02020603050405020304" pitchFamily="18" charset="0"/>
              </a:rPr>
              <a:t>trống</a:t>
            </a:r>
            <a:endParaRPr kumimoji="0" lang="en-US" sz="1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CC90EC0E-7427-490B-A05F-8B25FDC3374F}"/>
              </a:ext>
            </a:extLst>
          </p:cNvPr>
          <p:cNvSpPr txBox="1">
            <a:spLocks noChangeArrowheads="1"/>
          </p:cNvSpPr>
          <p:nvPr/>
        </p:nvSpPr>
        <p:spPr bwMode="auto">
          <a:xfrm>
            <a:off x="3059752" y="107572"/>
            <a:ext cx="5639685"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một</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nhiều</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nghĩa</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62229" y="19579"/>
            <a:ext cx="1464057" cy="1294321"/>
          </a:xfrm>
          <a:prstGeom prst="rect">
            <a:avLst/>
          </a:prstGeom>
        </p:spPr>
      </p:pic>
    </p:spTree>
    <p:extLst>
      <p:ext uri="{BB962C8B-B14F-4D97-AF65-F5344CB8AC3E}">
        <p14:creationId xmlns:p14="http://schemas.microsoft.com/office/powerpoint/2010/main" val="327444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up)">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wipe(up)">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ước trong veo | Mapio.net">
            <a:extLst>
              <a:ext uri="{FF2B5EF4-FFF2-40B4-BE49-F238E27FC236}">
                <a16:creationId xmlns:a16="http://schemas.microsoft.com/office/drawing/2014/main" id="{678C475D-6BA6-4A73-A06F-DE7769ED6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53" y="1026714"/>
            <a:ext cx="3543108" cy="26573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bãi biển trong vắt nhìn tới tận đáy đẹp nhất của Việt Nam - Ohman">
            <a:extLst>
              <a:ext uri="{FF2B5EF4-FFF2-40B4-BE49-F238E27FC236}">
                <a16:creationId xmlns:a16="http://schemas.microsoft.com/office/drawing/2014/main" id="{7065EA6B-6BA6-4A1E-829B-BDC11E6896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657" y="3349081"/>
            <a:ext cx="3600380" cy="27002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hình ảnh bầu trời xanh, mây trắng đẹp và thư thái">
            <a:extLst>
              <a:ext uri="{FF2B5EF4-FFF2-40B4-BE49-F238E27FC236}">
                <a16:creationId xmlns:a16="http://schemas.microsoft.com/office/drawing/2014/main" id="{6593AAA4-EC11-425D-A7CA-EDAE50509C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7996" y="1253848"/>
            <a:ext cx="4555231" cy="3023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7457" y="0"/>
            <a:ext cx="1276308" cy="1294321"/>
          </a:xfrm>
          <a:prstGeom prst="rect">
            <a:avLst/>
          </a:prstGeom>
        </p:spPr>
      </p:pic>
      <p:sp>
        <p:nvSpPr>
          <p:cNvPr id="9" name="Rectangle: Folded Corner 8">
            <a:extLst>
              <a:ext uri="{FF2B5EF4-FFF2-40B4-BE49-F238E27FC236}">
                <a16:creationId xmlns:a16="http://schemas.microsoft.com/office/drawing/2014/main" id="{EE2D4AA0-F102-4BD4-9406-B7BD39F503F4}"/>
              </a:ext>
            </a:extLst>
          </p:cNvPr>
          <p:cNvSpPr/>
          <p:nvPr/>
        </p:nvSpPr>
        <p:spPr>
          <a:xfrm>
            <a:off x="527376" y="3349081"/>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Times New Roman" panose="02020603050405020304" pitchFamily="18" charset="0"/>
                <a:cs typeface="Times New Roman" panose="02020603050405020304" pitchFamily="18" charset="0"/>
              </a:rPr>
              <a:t>trong</a:t>
            </a:r>
            <a:r>
              <a:rPr lang="en-US" altLang="en-US" sz="4000" b="1" i="1" kern="1200" dirty="0">
                <a:solidFill>
                  <a:srgbClr val="FF0000"/>
                </a:solidFill>
                <a:latin typeface="Times New Roman" panose="02020603050405020304" pitchFamily="18" charset="0"/>
                <a:cs typeface="Times New Roman" panose="02020603050405020304" pitchFamily="18" charset="0"/>
              </a:rPr>
              <a:t> </a:t>
            </a:r>
            <a:r>
              <a:rPr lang="en-US" altLang="en-US" sz="4000" b="1" i="1" kern="1200" dirty="0" err="1">
                <a:solidFill>
                  <a:srgbClr val="FF0000"/>
                </a:solidFill>
                <a:latin typeface="Times New Roman" panose="02020603050405020304" pitchFamily="18" charset="0"/>
                <a:cs typeface="Times New Roman" panose="02020603050405020304" pitchFamily="18" charset="0"/>
              </a:rPr>
              <a:t>veo</a:t>
            </a:r>
            <a:endParaRPr kumimoji="0" lang="en-US" sz="16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Folded Corner 11">
            <a:extLst>
              <a:ext uri="{FF2B5EF4-FFF2-40B4-BE49-F238E27FC236}">
                <a16:creationId xmlns:a16="http://schemas.microsoft.com/office/drawing/2014/main" id="{FA4F42C8-9B6F-43B1-B774-9E3F3E033069}"/>
              </a:ext>
            </a:extLst>
          </p:cNvPr>
          <p:cNvSpPr/>
          <p:nvPr/>
        </p:nvSpPr>
        <p:spPr>
          <a:xfrm>
            <a:off x="4383717" y="5836294"/>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Times New Roman" panose="02020603050405020304" pitchFamily="18" charset="0"/>
                <a:cs typeface="Times New Roman" panose="02020603050405020304" pitchFamily="18" charset="0"/>
              </a:rPr>
              <a:t>trong</a:t>
            </a:r>
            <a:r>
              <a:rPr lang="en-US" altLang="en-US" sz="4000" b="1" i="1" kern="1200" dirty="0">
                <a:solidFill>
                  <a:srgbClr val="FF0000"/>
                </a:solidFill>
                <a:latin typeface="Times New Roman" panose="02020603050405020304" pitchFamily="18" charset="0"/>
                <a:cs typeface="Times New Roman" panose="02020603050405020304" pitchFamily="18" charset="0"/>
              </a:rPr>
              <a:t> </a:t>
            </a:r>
            <a:r>
              <a:rPr lang="en-US" altLang="en-US" sz="4000" b="1" i="1" kern="1200" dirty="0" err="1">
                <a:solidFill>
                  <a:srgbClr val="FF0000"/>
                </a:solidFill>
                <a:latin typeface="Times New Roman" panose="02020603050405020304" pitchFamily="18" charset="0"/>
                <a:cs typeface="Times New Roman" panose="02020603050405020304" pitchFamily="18" charset="0"/>
              </a:rPr>
              <a:t>vắt</a:t>
            </a:r>
            <a:endParaRPr kumimoji="0" lang="en-US" sz="16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Folded Corner 12">
            <a:extLst>
              <a:ext uri="{FF2B5EF4-FFF2-40B4-BE49-F238E27FC236}">
                <a16:creationId xmlns:a16="http://schemas.microsoft.com/office/drawing/2014/main" id="{6512575C-3793-4F48-AFC5-E3AE9CFF902B}"/>
              </a:ext>
            </a:extLst>
          </p:cNvPr>
          <p:cNvSpPr/>
          <p:nvPr/>
        </p:nvSpPr>
        <p:spPr>
          <a:xfrm>
            <a:off x="8744235" y="3867262"/>
            <a:ext cx="3043759"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Times New Roman" panose="02020603050405020304" pitchFamily="18" charset="0"/>
                <a:cs typeface="Times New Roman" panose="02020603050405020304" pitchFamily="18" charset="0"/>
              </a:rPr>
              <a:t>trong</a:t>
            </a:r>
            <a:r>
              <a:rPr lang="en-US" altLang="en-US" sz="4000" b="1" i="1" kern="1200" dirty="0">
                <a:solidFill>
                  <a:srgbClr val="FF0000"/>
                </a:solidFill>
                <a:latin typeface="Times New Roman" panose="02020603050405020304" pitchFamily="18" charset="0"/>
                <a:cs typeface="Times New Roman" panose="02020603050405020304" pitchFamily="18" charset="0"/>
              </a:rPr>
              <a:t> </a:t>
            </a:r>
            <a:r>
              <a:rPr lang="en-US" altLang="en-US" sz="4000" b="1" i="1" kern="1200" dirty="0" err="1">
                <a:solidFill>
                  <a:srgbClr val="FF0000"/>
                </a:solidFill>
                <a:latin typeface="Times New Roman" panose="02020603050405020304" pitchFamily="18" charset="0"/>
                <a:cs typeface="Times New Roman" panose="02020603050405020304" pitchFamily="18" charset="0"/>
              </a:rPr>
              <a:t>xanh</a:t>
            </a:r>
            <a:endParaRPr kumimoji="0" lang="en-US" sz="16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2764BAD6-564E-44F2-8A9E-6A58244A581F}"/>
              </a:ext>
            </a:extLst>
          </p:cNvPr>
          <p:cNvSpPr txBox="1">
            <a:spLocks noChangeArrowheads="1"/>
          </p:cNvSpPr>
          <p:nvPr/>
        </p:nvSpPr>
        <p:spPr bwMode="auto">
          <a:xfrm>
            <a:off x="2524346" y="206966"/>
            <a:ext cx="6061275"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những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đồng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nghĩa</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371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randombar(horizontal)">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randombar(horizontal)">
                                      <p:cBhvr>
                                        <p:cTn id="25" dur="500"/>
                                        <p:tgtEl>
                                          <p:spTgt spid="205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ết Nguyên đán làm xôi đậu xanh dừa bào dẻo ngon thơm ngậy cúng gia tiên">
            <a:extLst>
              <a:ext uri="{FF2B5EF4-FFF2-40B4-BE49-F238E27FC236}">
                <a16:creationId xmlns:a16="http://schemas.microsoft.com/office/drawing/2014/main" id="{E1C9A114-B9A4-48E0-A9EA-3B772AC23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6180" y="3723878"/>
            <a:ext cx="3726835"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ặp gỡ&amp;quot; hai thủ khoa kỳ thi tốt nghiệp THPT năm 2021 - Báo Bà Rịa Vũng Tàu  Online">
            <a:extLst>
              <a:ext uri="{FF2B5EF4-FFF2-40B4-BE49-F238E27FC236}">
                <a16:creationId xmlns:a16="http://schemas.microsoft.com/office/drawing/2014/main" id="{E38B0901-8B59-46B7-A625-52A6113EDD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09" y="1626546"/>
            <a:ext cx="4238630"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ài chim hót như tiếng người cười, tự quyết định giới tính con non">
            <a:extLst>
              <a:ext uri="{FF2B5EF4-FFF2-40B4-BE49-F238E27FC236}">
                <a16:creationId xmlns:a16="http://schemas.microsoft.com/office/drawing/2014/main" id="{A7D9D242-F9BD-4098-A314-EB6632B5F5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1682" y="0"/>
            <a:ext cx="4194997" cy="32720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53765" y="205765"/>
            <a:ext cx="1273477" cy="1294321"/>
          </a:xfrm>
          <a:prstGeom prst="rect">
            <a:avLst/>
          </a:prstGeom>
        </p:spPr>
      </p:pic>
      <p:sp>
        <p:nvSpPr>
          <p:cNvPr id="9" name="Rectangle: Folded Corner 8">
            <a:extLst>
              <a:ext uri="{FF2B5EF4-FFF2-40B4-BE49-F238E27FC236}">
                <a16:creationId xmlns:a16="http://schemas.microsoft.com/office/drawing/2014/main" id="{CC4FFB1C-DCF1-4349-9600-691FBF7158F4}"/>
              </a:ext>
            </a:extLst>
          </p:cNvPr>
          <p:cNvSpPr/>
          <p:nvPr/>
        </p:nvSpPr>
        <p:spPr>
          <a:xfrm>
            <a:off x="590309" y="384366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Times New Roman" panose="02020603050405020304" pitchFamily="18" charset="0"/>
                <a:cs typeface="Times New Roman" panose="02020603050405020304" pitchFamily="18" charset="0"/>
              </a:rPr>
              <a:t>thi</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i="1" kern="1200" dirty="0" err="1">
                <a:solidFill>
                  <a:srgbClr val="FF0000"/>
                </a:solidFill>
                <a:latin typeface="Times New Roman" panose="02020603050405020304" pitchFamily="18"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Folded Corner 11">
            <a:extLst>
              <a:ext uri="{FF2B5EF4-FFF2-40B4-BE49-F238E27FC236}">
                <a16:creationId xmlns:a16="http://schemas.microsoft.com/office/drawing/2014/main" id="{85FA35E6-4A89-4D63-AC6B-0A018167879D}"/>
              </a:ext>
            </a:extLst>
          </p:cNvPr>
          <p:cNvSpPr/>
          <p:nvPr/>
        </p:nvSpPr>
        <p:spPr>
          <a:xfrm>
            <a:off x="5831387" y="605611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Times New Roman" panose="02020603050405020304" pitchFamily="18" charset="0"/>
                <a:cs typeface="Times New Roman" panose="02020603050405020304" pitchFamily="18" charset="0"/>
              </a:rPr>
              <a:t>xôi</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i="1" kern="1200" dirty="0" err="1">
                <a:solidFill>
                  <a:srgbClr val="FF0000"/>
                </a:solidFill>
                <a:latin typeface="Times New Roman" panose="02020603050405020304" pitchFamily="18"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Folded Corner 12">
            <a:extLst>
              <a:ext uri="{FF2B5EF4-FFF2-40B4-BE49-F238E27FC236}">
                <a16:creationId xmlns:a16="http://schemas.microsoft.com/office/drawing/2014/main" id="{E80AF019-BEA3-4D13-87FA-2267D691F0D9}"/>
              </a:ext>
            </a:extLst>
          </p:cNvPr>
          <p:cNvSpPr/>
          <p:nvPr/>
        </p:nvSpPr>
        <p:spPr>
          <a:xfrm>
            <a:off x="7363062" y="2881437"/>
            <a:ext cx="4703617" cy="704466"/>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Times New Roman" panose="02020603050405020304" pitchFamily="18" charset="0"/>
                <a:cs typeface="Times New Roman" panose="02020603050405020304" pitchFamily="18" charset="0"/>
              </a:rPr>
              <a:t>chim</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i="1" kern="1200" dirty="0" err="1">
                <a:solidFill>
                  <a:srgbClr val="FF0000"/>
                </a:solidFill>
                <a:latin typeface="Times New Roman" panose="02020603050405020304" pitchFamily="18" charset="0"/>
                <a:cs typeface="Times New Roman" panose="02020603050405020304" pitchFamily="18" charset="0"/>
              </a:rPr>
              <a:t>đậu</a:t>
            </a:r>
            <a:r>
              <a:rPr lang="en-US" altLang="en-US" sz="4000" b="1" kern="1200" dirty="0">
                <a:solidFill>
                  <a:srgbClr val="FF0000"/>
                </a:solidFill>
                <a:latin typeface="Times New Roman" panose="02020603050405020304" pitchFamily="18" charset="0"/>
                <a:cs typeface="Times New Roman" panose="02020603050405020304" pitchFamily="18" charset="0"/>
              </a:rPr>
              <a:t> </a:t>
            </a:r>
            <a:r>
              <a:rPr lang="en-US" altLang="en-US" sz="4000" b="1" kern="1200" dirty="0" err="1">
                <a:solidFill>
                  <a:srgbClr val="0B19C8"/>
                </a:solidFill>
                <a:latin typeface="Times New Roman" panose="02020603050405020304" pitchFamily="18" charset="0"/>
                <a:cs typeface="Times New Roman" panose="02020603050405020304" pitchFamily="18" charset="0"/>
              </a:rPr>
              <a:t>trên</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kern="1200" dirty="0" err="1">
                <a:solidFill>
                  <a:srgbClr val="0B19C8"/>
                </a:solidFill>
                <a:latin typeface="Times New Roman" panose="02020603050405020304" pitchFamily="18" charset="0"/>
                <a:cs typeface="Times New Roman" panose="02020603050405020304" pitchFamily="18" charset="0"/>
              </a:rPr>
              <a:t>cành</a:t>
            </a:r>
            <a:endParaRPr lang="en-US" sz="4000" b="1" kern="1200" dirty="0">
              <a:solidFill>
                <a:srgbClr val="0B19C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A98BA5E-453D-4400-ADD0-DF47C6D0CA2D}"/>
              </a:ext>
            </a:extLst>
          </p:cNvPr>
          <p:cNvSpPr txBox="1">
            <a:spLocks noChangeArrowheads="1"/>
          </p:cNvSpPr>
          <p:nvPr/>
        </p:nvSpPr>
        <p:spPr bwMode="auto">
          <a:xfrm>
            <a:off x="1590644" y="378890"/>
            <a:ext cx="5519460"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những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đồng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âm</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868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500"/>
                                        <p:tgtEl>
                                          <p:spTgt spid="307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id="{3983959A-7E25-4C6B-8AD4-DB00AA2C139F}"/>
              </a:ext>
            </a:extLst>
          </p:cNvPr>
          <p:cNvSpPr/>
          <p:nvPr/>
        </p:nvSpPr>
        <p:spPr>
          <a:xfrm>
            <a:off x="912833" y="1669331"/>
            <a:ext cx="10352575" cy="5105615"/>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id="{558447F5-0626-4ED5-B0E7-D33BD594EA58}"/>
              </a:ext>
            </a:extLst>
          </p:cNvPr>
          <p:cNvSpPr/>
          <p:nvPr/>
        </p:nvSpPr>
        <p:spPr bwMode="auto">
          <a:xfrm>
            <a:off x="0" y="83053"/>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BFF82584-6388-4CFF-AFCB-A13CF7342305}"/>
              </a:ext>
            </a:extLst>
          </p:cNvPr>
          <p:cNvSpPr txBox="1">
            <a:spLocks noChangeArrowheads="1"/>
          </p:cNvSpPr>
          <p:nvPr/>
        </p:nvSpPr>
        <p:spPr bwMode="auto">
          <a:xfrm>
            <a:off x="-253265" y="228492"/>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文本框 15">
            <a:extLst>
              <a:ext uri="{FF2B5EF4-FFF2-40B4-BE49-F238E27FC236}">
                <a16:creationId xmlns:a16="http://schemas.microsoft.com/office/drawing/2014/main" id="{6A0F2675-79B0-4052-8D6C-0DC45481AE71}"/>
              </a:ext>
            </a:extLst>
          </p:cNvPr>
          <p:cNvSpPr txBox="1">
            <a:spLocks noChangeArrowheads="1"/>
          </p:cNvSpPr>
          <p:nvPr/>
        </p:nvSpPr>
        <p:spPr bwMode="auto">
          <a:xfrm>
            <a:off x="532391" y="176808"/>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36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Bài tập 2</a:t>
            </a:r>
            <a:r>
              <a:rPr kumimoji="0" lang="vi-VN" alt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Các từ trong mỗi nhóm dưới đây có quan hệ với nhau như thế nào?</a:t>
            </a: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E05416DC-9160-452D-84F6-78505BBCC7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E7B4BE-C8F9-4845-82B8-C656912DBE9B}"/>
              </a:ext>
            </a:extLst>
          </p:cNvPr>
          <p:cNvSpPr txBox="1"/>
          <p:nvPr/>
        </p:nvSpPr>
        <p:spPr>
          <a:xfrm>
            <a:off x="1275592" y="1506528"/>
            <a:ext cx="9383810" cy="4262705"/>
          </a:xfrm>
          <a:prstGeom prst="rect">
            <a:avLst/>
          </a:prstGeom>
          <a:noFill/>
        </p:spPr>
        <p:txBody>
          <a:bodyPr wrap="square">
            <a:spAutoFit/>
          </a:bodyPr>
          <a:lstStyle/>
          <a:p>
            <a:pPr marL="742950" marR="0" lvl="0" indent="-742950" algn="l" defTabSz="914400" rtl="0" eaLnBrk="0" fontAlgn="base" latinLnBrk="0" hangingPunct="0">
              <a:lnSpc>
                <a:spcPct val="150000"/>
              </a:lnSpc>
              <a:spcBef>
                <a:spcPct val="0"/>
              </a:spcBef>
              <a:spcAft>
                <a:spcPct val="0"/>
              </a:spcAft>
              <a:buClrTx/>
              <a:buSzTx/>
              <a:buFont typeface="Arial"/>
              <a:buAutoNum type="alphaLcParenR"/>
              <a:tabLst/>
              <a:defRPr/>
            </a:pP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xanh</a:t>
            </a:r>
            <a:endPar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021552" y="5794159"/>
            <a:ext cx="2111675" cy="1126226"/>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83CD1A81-0BE6-4094-BFED-79363B068D6B}"/>
              </a:ext>
            </a:extLst>
          </p:cNvPr>
          <p:cNvSpPr/>
          <p:nvPr/>
        </p:nvSpPr>
        <p:spPr>
          <a:xfrm>
            <a:off x="1326776" y="4266608"/>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9" name="Arrow: Right 18">
            <a:extLst>
              <a:ext uri="{FF2B5EF4-FFF2-40B4-BE49-F238E27FC236}">
                <a16:creationId xmlns:a16="http://schemas.microsoft.com/office/drawing/2014/main" id="{413BD60E-02F3-4646-A55C-CA5DAA058DDC}"/>
              </a:ext>
            </a:extLst>
          </p:cNvPr>
          <p:cNvSpPr/>
          <p:nvPr/>
        </p:nvSpPr>
        <p:spPr>
          <a:xfrm>
            <a:off x="1322208" y="6105835"/>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20" name="Arrow: Right 19">
            <a:extLst>
              <a:ext uri="{FF2B5EF4-FFF2-40B4-BE49-F238E27FC236}">
                <a16:creationId xmlns:a16="http://schemas.microsoft.com/office/drawing/2014/main" id="{8F336F64-34FA-4037-A10B-D53F627FA05E}"/>
              </a:ext>
            </a:extLst>
          </p:cNvPr>
          <p:cNvSpPr/>
          <p:nvPr/>
        </p:nvSpPr>
        <p:spPr>
          <a:xfrm>
            <a:off x="1375174" y="2763983"/>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02AD9DD0-E410-43BE-8DFF-65A1641A2406}"/>
              </a:ext>
            </a:extLst>
          </p:cNvPr>
          <p:cNvSpPr txBox="1">
            <a:spLocks noChangeArrowheads="1"/>
          </p:cNvSpPr>
          <p:nvPr/>
        </p:nvSpPr>
        <p:spPr bwMode="auto">
          <a:xfrm>
            <a:off x="2814826" y="2576294"/>
            <a:ext cx="5639685"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một</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nhiều</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nghĩa</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1936C775-1881-498F-945D-52B47CC2A7F9}"/>
              </a:ext>
            </a:extLst>
          </p:cNvPr>
          <p:cNvSpPr txBox="1">
            <a:spLocks noChangeArrowheads="1"/>
          </p:cNvSpPr>
          <p:nvPr/>
        </p:nvSpPr>
        <p:spPr bwMode="auto">
          <a:xfrm>
            <a:off x="2814826" y="4098542"/>
            <a:ext cx="6061275"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những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đồng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nghĩa</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BA34A4F0-DABC-4DE1-9932-9DE55D3F1A5B}"/>
              </a:ext>
            </a:extLst>
          </p:cNvPr>
          <p:cNvSpPr txBox="1">
            <a:spLocks noChangeArrowheads="1"/>
          </p:cNvSpPr>
          <p:nvPr/>
        </p:nvSpPr>
        <p:spPr bwMode="auto">
          <a:xfrm>
            <a:off x="2814826" y="5794159"/>
            <a:ext cx="5519460"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những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đồng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âm</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35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108158" y="458498"/>
            <a:ext cx="12083840" cy="5596198"/>
            <a:chOff x="315239" y="812656"/>
            <a:chExt cx="12082977" cy="5843501"/>
          </a:xfrm>
        </p:grpSpPr>
        <p:sp>
          <p:nvSpPr>
            <p:cNvPr id="32" name="矩形: 圆角 14">
              <a:extLst>
                <a:ext uri="{FF2B5EF4-FFF2-40B4-BE49-F238E27FC236}">
                  <a16:creationId xmlns:a16="http://schemas.microsoft.com/office/drawing/2014/main" id="{FDD9E6F9-0282-4091-A037-E2500A1CED33}"/>
                </a:ext>
              </a:extLst>
            </p:cNvPr>
            <p:cNvSpPr/>
            <p:nvPr/>
          </p:nvSpPr>
          <p:spPr>
            <a:xfrm>
              <a:off x="315239" y="2299684"/>
              <a:ext cx="3798553" cy="429799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Bạn</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cần</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nhớ</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521717" y="3282650"/>
              <a:ext cx="3454238" cy="215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những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có</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nghĩa</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giống</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nhau</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hoặc</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gần</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giống</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p:txBody>
        </p:sp>
        <p:sp>
          <p:nvSpPr>
            <p:cNvPr id="16" name="矩形: 圆角 14">
              <a:extLst>
                <a:ext uri="{FF2B5EF4-FFF2-40B4-BE49-F238E27FC236}">
                  <a16:creationId xmlns:a16="http://schemas.microsoft.com/office/drawing/2014/main" id="{1A91BA7D-8FCE-4F34-BD3C-4C58979D1259}"/>
                </a:ext>
              </a:extLst>
            </p:cNvPr>
            <p:cNvSpPr/>
            <p:nvPr/>
          </p:nvSpPr>
          <p:spPr>
            <a:xfrm>
              <a:off x="4221943" y="2333634"/>
              <a:ext cx="4545883" cy="432252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a:xfrm>
              <a:off x="8878418" y="2333635"/>
              <a:ext cx="3519798" cy="426404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4125628" y="2239365"/>
            <a:ext cx="4189716" cy="35394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nhiều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có</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gốc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hay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số</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chuyển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của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nhiều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bao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giờ</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có</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mối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liên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hệ</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với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p:txBody>
      </p:sp>
      <p:sp>
        <p:nvSpPr>
          <p:cNvPr id="18" name="TextBox 17">
            <a:extLst>
              <a:ext uri="{FF2B5EF4-FFF2-40B4-BE49-F238E27FC236}">
                <a16:creationId xmlns:a16="http://schemas.microsoft.com/office/drawing/2014/main" id="{53856E0D-D813-43D6-9FB8-58C3CDACB090}"/>
              </a:ext>
            </a:extLst>
          </p:cNvPr>
          <p:cNvSpPr txBox="1"/>
          <p:nvPr/>
        </p:nvSpPr>
        <p:spPr>
          <a:xfrm>
            <a:off x="8905274" y="2577739"/>
            <a:ext cx="3178568" cy="255454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những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giống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nhưng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khác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hẳn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p:txBody>
      </p:sp>
    </p:spTree>
    <p:extLst>
      <p:ext uri="{BB962C8B-B14F-4D97-AF65-F5344CB8AC3E}">
        <p14:creationId xmlns:p14="http://schemas.microsoft.com/office/powerpoint/2010/main" val="13932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22539"/>
            <a:ext cx="1602912" cy="1729545"/>
          </a:xfrm>
          <a:prstGeom prst="rect">
            <a:avLst/>
          </a:prstGeom>
        </p:spPr>
      </p:pic>
      <p:sp>
        <p:nvSpPr>
          <p:cNvPr id="5" name="矩形: 圆角 14">
            <a:extLst>
              <a:ext uri="{FF2B5EF4-FFF2-40B4-BE49-F238E27FC236}">
                <a16:creationId xmlns:a16="http://schemas.microsoft.com/office/drawing/2014/main" id="{BFB07AC0-E8AE-49E6-A5DE-13745256D215}"/>
              </a:ext>
            </a:extLst>
          </p:cNvPr>
          <p:cNvSpPr/>
          <p:nvPr/>
        </p:nvSpPr>
        <p:spPr bwMode="auto">
          <a:xfrm>
            <a:off x="779318" y="1548245"/>
            <a:ext cx="10761069" cy="2909456"/>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文本框 15">
            <a:extLst>
              <a:ext uri="{FF2B5EF4-FFF2-40B4-BE49-F238E27FC236}">
                <a16:creationId xmlns:a16="http://schemas.microsoft.com/office/drawing/2014/main" id="{F2ADFEEA-9E39-48D7-9EF0-FB35C4BD0643}"/>
              </a:ext>
            </a:extLst>
          </p:cNvPr>
          <p:cNvSpPr txBox="1">
            <a:spLocks noChangeArrowheads="1"/>
          </p:cNvSpPr>
          <p:nvPr/>
        </p:nvSpPr>
        <p:spPr bwMode="auto">
          <a:xfrm>
            <a:off x="1091640" y="1848811"/>
            <a:ext cx="1013642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mj-lt"/>
                <a:ea typeface="+mn-ea"/>
                <a:cs typeface="Times New Roman" panose="02020603050405020304" pitchFamily="18" charset="0"/>
              </a:rPr>
              <a:t>Bài tập 3</a:t>
            </a:r>
            <a:r>
              <a:rPr lang="vi-VN" altLang="en-US" sz="3600" b="1" kern="1200" dirty="0">
                <a:solidFill>
                  <a:srgbClr val="002060"/>
                </a:solidFill>
                <a:latin typeface="+mj-lt"/>
                <a:ea typeface="+mn-ea"/>
                <a:cs typeface="Times New Roman" panose="02020603050405020304" pitchFamily="18" charset="0"/>
              </a:rPr>
              <a:t>: Tìm các từ đồng nghĩa với các từ in đậm trong bài văn dưới đây. Theo em, vì sao nhà văn chọn từ in đậm mà không chọn những từ đồng nghĩa với nó?</a:t>
            </a:r>
          </a:p>
        </p:txBody>
      </p:sp>
      <p:cxnSp>
        <p:nvCxnSpPr>
          <p:cNvPr id="8" name="Straight Connector 7">
            <a:extLst>
              <a:ext uri="{FF2B5EF4-FFF2-40B4-BE49-F238E27FC236}">
                <a16:creationId xmlns:a16="http://schemas.microsoft.com/office/drawing/2014/main" id="{ABE315A0-00C9-4B66-91AD-ADAD2E9A7EE0}"/>
              </a:ext>
            </a:extLst>
          </p:cNvPr>
          <p:cNvCxnSpPr>
            <a:cxnSpLocks noChangeShapeType="1"/>
          </p:cNvCxnSpPr>
          <p:nvPr/>
        </p:nvCxnSpPr>
        <p:spPr bwMode="auto">
          <a:xfrm>
            <a:off x="3766416" y="2423855"/>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171444D5-EB9A-4960-B1AD-8F742DDCDA06}"/>
              </a:ext>
            </a:extLst>
          </p:cNvPr>
          <p:cNvCxnSpPr>
            <a:cxnSpLocks noChangeShapeType="1"/>
          </p:cNvCxnSpPr>
          <p:nvPr/>
        </p:nvCxnSpPr>
        <p:spPr bwMode="auto">
          <a:xfrm>
            <a:off x="1552402" y="3002973"/>
            <a:ext cx="962198"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88F6DF4B-61B9-4FCA-9AD9-126931B8A99C}"/>
              </a:ext>
            </a:extLst>
          </p:cNvPr>
          <p:cNvCxnSpPr>
            <a:cxnSpLocks noChangeShapeType="1"/>
          </p:cNvCxnSpPr>
          <p:nvPr/>
        </p:nvCxnSpPr>
        <p:spPr bwMode="auto">
          <a:xfrm>
            <a:off x="9544705" y="2469370"/>
            <a:ext cx="1844954"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715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id="{EC98768A-428D-4DA5-9FF4-CC84BD3CBA65}"/>
              </a:ext>
            </a:extLst>
          </p:cNvPr>
          <p:cNvGrpSpPr>
            <a:grpSpLocks/>
          </p:cNvGrpSpPr>
          <p:nvPr/>
        </p:nvGrpSpPr>
        <p:grpSpPr bwMode="auto">
          <a:xfrm>
            <a:off x="134878" y="-18479"/>
            <a:ext cx="11963808" cy="6781375"/>
            <a:chOff x="348680" y="373137"/>
            <a:chExt cx="11962953" cy="7081051"/>
          </a:xfrm>
        </p:grpSpPr>
        <p:sp>
          <p:nvSpPr>
            <p:cNvPr id="12" name="矩形: 圆角 14">
              <a:extLst>
                <a:ext uri="{FF2B5EF4-FFF2-40B4-BE49-F238E27FC236}">
                  <a16:creationId xmlns:a16="http://schemas.microsoft.com/office/drawing/2014/main" id="{E2B45E55-9E97-4406-8B9D-619A2FD319EF}"/>
                </a:ext>
              </a:extLst>
            </p:cNvPr>
            <p:cNvSpPr/>
            <p:nvPr/>
          </p:nvSpPr>
          <p:spPr>
            <a:xfrm>
              <a:off x="348680" y="501621"/>
              <a:ext cx="11962953" cy="695256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4" name="矩形: 圆角 14">
              <a:extLst>
                <a:ext uri="{FF2B5EF4-FFF2-40B4-BE49-F238E27FC236}">
                  <a16:creationId xmlns:a16="http://schemas.microsoft.com/office/drawing/2014/main" id="{6D7F7323-171E-4E48-A687-0125AC9A4E96}"/>
                </a:ext>
              </a:extLst>
            </p:cNvPr>
            <p:cNvSpPr/>
            <p:nvPr/>
          </p:nvSpPr>
          <p:spPr>
            <a:xfrm>
              <a:off x="4643690" y="374666"/>
              <a:ext cx="2722223" cy="673364"/>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5" name="文本框 15">
              <a:extLst>
                <a:ext uri="{FF2B5EF4-FFF2-40B4-BE49-F238E27FC236}">
                  <a16:creationId xmlns:a16="http://schemas.microsoft.com/office/drawing/2014/main" id="{5A1CB78F-B066-4F1C-BF0B-8ECFDD9489CA}"/>
                </a:ext>
              </a:extLst>
            </p:cNvPr>
            <p:cNvSpPr txBox="1">
              <a:spLocks noChangeArrowheads="1"/>
            </p:cNvSpPr>
            <p:nvPr/>
          </p:nvSpPr>
          <p:spPr bwMode="auto">
            <a:xfrm>
              <a:off x="3705757" y="373137"/>
              <a:ext cx="4637445"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Cây</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rơm</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16" name="文本框 15">
              <a:extLst>
                <a:ext uri="{FF2B5EF4-FFF2-40B4-BE49-F238E27FC236}">
                  <a16:creationId xmlns:a16="http://schemas.microsoft.com/office/drawing/2014/main" id="{254F34D4-0E84-45ED-B426-777DA5C87112}"/>
                </a:ext>
              </a:extLst>
            </p:cNvPr>
            <p:cNvSpPr txBox="1">
              <a:spLocks noChangeArrowheads="1"/>
            </p:cNvSpPr>
            <p:nvPr/>
          </p:nvSpPr>
          <p:spPr bwMode="auto">
            <a:xfrm>
              <a:off x="1068599" y="1456994"/>
              <a:ext cx="11032808" cy="552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1" fontAlgn="base" latinLnBrk="0" hangingPunct="1">
                <a:lnSpc>
                  <a:spcPct val="100000"/>
                </a:lnSpc>
                <a:spcBef>
                  <a:spcPct val="0"/>
                </a:spcBef>
                <a:spcAft>
                  <a:spcPct val="0"/>
                </a:spcAft>
                <a:buClrTx/>
                <a:buSzTx/>
                <a:tabLst/>
                <a:defRPr/>
              </a:pPr>
              <a:r>
                <a:rPr kumimoji="0" lang="en-US"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Cây rơm đã cao và tròn nóc. Trên cọc trụ, người ta úp một chiếc nồi đất hoặc ống bơ để nước không theo cọc làm ướt từ ruột cây ướt ra.                         </a:t>
              </a:r>
              <a:r>
                <a:rPr kumimoji="0" lang="en-US"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Cây rơm giống như một túp lều không cửa, nhưng với tuổi thơ có thể mở cửa ở bất cứ nơi nào. Lúc chơi trò chạy đuổi, những chú bé </a:t>
              </a:r>
              <a:r>
                <a:rPr kumimoji="0" lang="vi-VN" altLang="zh-CN" sz="2600" b="1" i="1" strike="noStrike" kern="1200" cap="none" spc="0" normalizeH="0" baseline="0" noProof="0" dirty="0">
                  <a:ln>
                    <a:noFill/>
                  </a:ln>
                  <a:solidFill>
                    <a:srgbClr val="FF0000"/>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tinh ranh</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có thể chui vào đống rơm, lấy rơm che cho mình như đóng cánh cửa lại. </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Cây rơm như một cây nấm khổng lồ không chân. Cây rơm đứng từ mùa gặt này đến mùa gặt tiếp sau. Cây rơm </a:t>
              </a:r>
              <a:r>
                <a:rPr kumimoji="0" lang="vi-VN" altLang="zh-CN" sz="2600" b="1" i="1" u="none" strike="noStrike" kern="1200" cap="none" spc="0" normalizeH="0" baseline="0" noProof="0" dirty="0">
                  <a:ln>
                    <a:noFill/>
                  </a:ln>
                  <a:solidFill>
                    <a:srgbClr val="FF0000"/>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dâng</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dần thịt mình cho lửa đỏ hồng căn bếp, cho bữa ăn rét mướt của trâu bò.</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Vậy mà nó vẫn nồng nàn hương vị và đầy đủ sự ấm áp của quê nhà.</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Mệt mỏi trong công việc ngày mùa, hay vì đùa chơi, bạn sẽ sung sướng biết bao khi tựa mình vào cây rơm. Và chắc chắn bạn sẽ ngủ thiếp ngay, vì sự </a:t>
              </a:r>
              <a:r>
                <a:rPr kumimoji="0" lang="vi-VN" altLang="zh-CN" sz="2600" b="1" i="1" u="none" strike="noStrike" kern="1200" cap="none" spc="0" normalizeH="0" baseline="0" noProof="0" dirty="0">
                  <a:ln>
                    <a:noFill/>
                  </a:ln>
                  <a:solidFill>
                    <a:srgbClr val="FF0000"/>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êm đềm </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của rơm, vì hương đồng cỏ nội sẵn đợi vỗ về giấc ngủ của bạn.</a:t>
              </a:r>
              <a:endParaRPr kumimoji="0" lang="en-US"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gr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294C744-ECD0-4306-9230-15CEC870D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11528" y="250707"/>
            <a:ext cx="980959" cy="498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5A608B8-5DF3-4542-94C1-E2E4604D70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46822" y="6183053"/>
            <a:ext cx="1495813" cy="7977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0C2084D-500E-4A27-A8D1-B7E35868DC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6918436" y="-18479"/>
            <a:ext cx="646145" cy="888309"/>
          </a:xfrm>
          <a:prstGeom prst="rect">
            <a:avLst/>
          </a:prstGeom>
        </p:spPr>
      </p:pic>
      <p:pic>
        <p:nvPicPr>
          <p:cNvPr id="20" name="Picture 19">
            <a:extLst>
              <a:ext uri="{FF2B5EF4-FFF2-40B4-BE49-F238E27FC236}">
                <a16:creationId xmlns:a16="http://schemas.microsoft.com/office/drawing/2014/main" id="{457CE8B8-F12E-42AC-AB9E-C0894B2B48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2482" y="5245191"/>
            <a:ext cx="1392390" cy="1573763"/>
          </a:xfrm>
          <a:prstGeom prst="rect">
            <a:avLst/>
          </a:prstGeom>
        </p:spPr>
      </p:pic>
    </p:spTree>
    <p:extLst>
      <p:ext uri="{BB962C8B-B14F-4D97-AF65-F5344CB8AC3E}">
        <p14:creationId xmlns:p14="http://schemas.microsoft.com/office/powerpoint/2010/main" val="20635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B8FF73B8-B2E7-4B1A-8042-B582F57D7F0A}"/>
              </a:ext>
            </a:extLst>
          </p:cNvPr>
          <p:cNvGraphicFramePr>
            <a:graphicFrameLocks noGrp="1"/>
          </p:cNvGraphicFramePr>
          <p:nvPr>
            <p:extLst>
              <p:ext uri="{D42A27DB-BD31-4B8C-83A1-F6EECF244321}">
                <p14:modId xmlns:p14="http://schemas.microsoft.com/office/powerpoint/2010/main" val="3824014992"/>
              </p:ext>
            </p:extLst>
          </p:nvPr>
        </p:nvGraphicFramePr>
        <p:xfrm>
          <a:off x="437642" y="368886"/>
          <a:ext cx="11316718" cy="5953304"/>
        </p:xfrm>
        <a:graphic>
          <a:graphicData uri="http://schemas.openxmlformats.org/drawingml/2006/table">
            <a:tbl>
              <a:tblPr>
                <a:tableStyleId>{3C2FFA5D-87B4-456A-9821-1D502468CF0F}</a:tableStyleId>
              </a:tblPr>
              <a:tblGrid>
                <a:gridCol w="3256534">
                  <a:extLst>
                    <a:ext uri="{9D8B030D-6E8A-4147-A177-3AD203B41FA5}">
                      <a16:colId xmlns:a16="http://schemas.microsoft.com/office/drawing/2014/main" val="753734939"/>
                    </a:ext>
                  </a:extLst>
                </a:gridCol>
                <a:gridCol w="8060184">
                  <a:extLst>
                    <a:ext uri="{9D8B030D-6E8A-4147-A177-3AD203B41FA5}">
                      <a16:colId xmlns:a16="http://schemas.microsoft.com/office/drawing/2014/main" val="932315463"/>
                    </a:ext>
                  </a:extLst>
                </a:gridCol>
              </a:tblGrid>
              <a:tr h="707037">
                <a:tc>
                  <a:txBody>
                    <a:bodyPr/>
                    <a:lstStyle/>
                    <a:p>
                      <a:pPr algn="ctr" fontAlgn="t"/>
                      <a:r>
                        <a:rPr lang="en-US" sz="4400" b="1" dirty="0" err="1">
                          <a:solidFill>
                            <a:schemeClr val="accent6">
                              <a:lumMod val="75000"/>
                            </a:schemeClr>
                          </a:solidFill>
                          <a:effectLst/>
                          <a:latin typeface="Times New Roman" panose="02020603050405020304" pitchFamily="18" charset="0"/>
                          <a:cs typeface="Times New Roman" panose="02020603050405020304" pitchFamily="18" charset="0"/>
                        </a:rPr>
                        <a:t>Từ</a:t>
                      </a:r>
                      <a:endParaRPr lang="en-US" sz="4400" b="1" dirty="0">
                        <a:solidFill>
                          <a:schemeClr val="accent6">
                            <a:lumMod val="75000"/>
                          </a:schemeClr>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4400" b="1" dirty="0" err="1">
                          <a:solidFill>
                            <a:schemeClr val="accent6">
                              <a:lumMod val="75000"/>
                            </a:schemeClr>
                          </a:solidFill>
                          <a:effectLst/>
                          <a:latin typeface="Times New Roman" panose="02020603050405020304" pitchFamily="18" charset="0"/>
                          <a:cs typeface="Times New Roman" panose="02020603050405020304" pitchFamily="18" charset="0"/>
                        </a:rPr>
                        <a:t>Từ</a:t>
                      </a:r>
                      <a:r>
                        <a:rPr lang="en-US" sz="4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400" b="1" dirty="0" err="1">
                          <a:solidFill>
                            <a:schemeClr val="accent6">
                              <a:lumMod val="75000"/>
                            </a:schemeClr>
                          </a:solidFill>
                          <a:effectLst/>
                          <a:latin typeface="Times New Roman" panose="02020603050405020304" pitchFamily="18" charset="0"/>
                          <a:cs typeface="Times New Roman" panose="02020603050405020304" pitchFamily="18" charset="0"/>
                        </a:rPr>
                        <a:t>đồng</a:t>
                      </a:r>
                      <a:r>
                        <a:rPr lang="en-US" sz="4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400" b="1" dirty="0" err="1">
                          <a:solidFill>
                            <a:schemeClr val="accent6">
                              <a:lumMod val="75000"/>
                            </a:schemeClr>
                          </a:solidFill>
                          <a:effectLst/>
                          <a:latin typeface="Times New Roman" panose="02020603050405020304" pitchFamily="18" charset="0"/>
                          <a:cs typeface="Times New Roman" panose="02020603050405020304" pitchFamily="18" charset="0"/>
                        </a:rPr>
                        <a:t>nghĩa</a:t>
                      </a:r>
                      <a:endParaRPr lang="en-US" sz="4400" b="1" dirty="0">
                        <a:solidFill>
                          <a:schemeClr val="accent6">
                            <a:lumMod val="75000"/>
                          </a:schemeClr>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0226918"/>
                  </a:ext>
                </a:extLst>
              </a:tr>
              <a:tr h="1554402">
                <a:tc>
                  <a:txBody>
                    <a:bodyPr/>
                    <a:lstStyle/>
                    <a:p>
                      <a:pPr algn="ctr" fontAlgn="t"/>
                      <a:endParaRPr lang="en-US" sz="2400" b="0" dirty="0">
                        <a:solidFill>
                          <a:srgbClr val="002060"/>
                        </a:solidFill>
                        <a:effectLst/>
                        <a:latin typeface="Times New Roman" panose="02020603050405020304" pitchFamily="18" charset="0"/>
                        <a:cs typeface="Times New Roman" panose="02020603050405020304" pitchFamily="18" charset="0"/>
                      </a:endParaRPr>
                    </a:p>
                    <a:p>
                      <a:pPr algn="ctr" fontAlgn="t"/>
                      <a:r>
                        <a:rPr lang="en-US" sz="4400" b="1" i="1" dirty="0" err="1">
                          <a:solidFill>
                            <a:srgbClr val="FF0000"/>
                          </a:solidFill>
                          <a:effectLst/>
                          <a:latin typeface="Times New Roman" panose="02020603050405020304" pitchFamily="18" charset="0"/>
                          <a:cs typeface="Times New Roman" panose="02020603050405020304" pitchFamily="18" charset="0"/>
                        </a:rPr>
                        <a:t>tinh</a:t>
                      </a:r>
                      <a:r>
                        <a:rPr lang="en-US" sz="4400" b="1" i="1" dirty="0">
                          <a:solidFill>
                            <a:srgbClr val="FF0000"/>
                          </a:solidFill>
                          <a:effectLst/>
                          <a:latin typeface="Times New Roman" panose="02020603050405020304" pitchFamily="18" charset="0"/>
                          <a:cs typeface="Times New Roman" panose="02020603050405020304" pitchFamily="18" charset="0"/>
                        </a:rPr>
                        <a:t> </a:t>
                      </a:r>
                      <a:r>
                        <a:rPr lang="en-US" sz="4400" b="1" i="1" dirty="0" err="1">
                          <a:solidFill>
                            <a:srgbClr val="FF0000"/>
                          </a:solidFill>
                          <a:effectLst/>
                          <a:latin typeface="Times New Roman" panose="02020603050405020304" pitchFamily="18" charset="0"/>
                          <a:cs typeface="Times New Roman" panose="02020603050405020304" pitchFamily="18" charset="0"/>
                        </a:rPr>
                        <a:t>ranh</a:t>
                      </a:r>
                      <a:endParaRPr lang="en-US" sz="4400" b="1" i="1" dirty="0">
                        <a:solidFill>
                          <a:srgbClr val="FF0000"/>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4400" b="0" dirty="0">
                        <a:solidFill>
                          <a:srgbClr val="002060"/>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625983"/>
                  </a:ext>
                </a:extLst>
              </a:tr>
              <a:tr h="1341758">
                <a:tc>
                  <a:txBody>
                    <a:bodyPr/>
                    <a:lstStyle/>
                    <a:p>
                      <a:pPr algn="ctr" fontAlgn="t"/>
                      <a:endParaRPr lang="en-US" sz="2000" b="0" dirty="0">
                        <a:solidFill>
                          <a:srgbClr val="002060"/>
                        </a:solidFill>
                        <a:effectLst/>
                        <a:latin typeface="Times New Roman" panose="02020603050405020304" pitchFamily="18" charset="0"/>
                        <a:cs typeface="Times New Roman" panose="02020603050405020304" pitchFamily="18" charset="0"/>
                      </a:endParaRPr>
                    </a:p>
                    <a:p>
                      <a:pPr algn="ctr" fontAlgn="t"/>
                      <a:r>
                        <a:rPr lang="en-US" sz="4400" b="1" i="1" dirty="0" err="1">
                          <a:solidFill>
                            <a:srgbClr val="FF0000"/>
                          </a:solidFill>
                          <a:effectLst/>
                          <a:latin typeface="Times New Roman" panose="02020603050405020304" pitchFamily="18" charset="0"/>
                          <a:cs typeface="Times New Roman" panose="02020603050405020304" pitchFamily="18" charset="0"/>
                        </a:rPr>
                        <a:t>dâng</a:t>
                      </a:r>
                      <a:endParaRPr lang="en-US" sz="4400" b="1" i="1" dirty="0">
                        <a:solidFill>
                          <a:srgbClr val="FF0000"/>
                        </a:solidFill>
                        <a:effectLst/>
                        <a:latin typeface="Times New Roman" panose="02020603050405020304" pitchFamily="18" charset="0"/>
                        <a:cs typeface="Times New Roman" panose="02020603050405020304" pitchFamily="18" charset="0"/>
                      </a:endParaRPr>
                    </a:p>
                    <a:p>
                      <a:pPr algn="ctr" fontAlgn="t"/>
                      <a:endParaRPr lang="en-US" sz="4400" b="0" dirty="0">
                        <a:solidFill>
                          <a:srgbClr val="002060"/>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1600" b="0" dirty="0">
                        <a:solidFill>
                          <a:srgbClr val="002060"/>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9970207"/>
                  </a:ext>
                </a:extLst>
              </a:tr>
              <a:tr h="1930022">
                <a:tc>
                  <a:txBody>
                    <a:bodyPr/>
                    <a:lstStyle/>
                    <a:p>
                      <a:pPr algn="ctr" fontAlgn="t"/>
                      <a:endParaRPr lang="en-US" sz="3200" b="0" dirty="0">
                        <a:solidFill>
                          <a:srgbClr val="002060"/>
                        </a:solidFill>
                        <a:effectLst/>
                        <a:latin typeface="Times New Roman" panose="02020603050405020304" pitchFamily="18" charset="0"/>
                        <a:cs typeface="Times New Roman" panose="02020603050405020304" pitchFamily="18" charset="0"/>
                      </a:endParaRPr>
                    </a:p>
                    <a:p>
                      <a:pPr algn="ctr" fontAlgn="t"/>
                      <a:r>
                        <a:rPr lang="en-US" sz="4400" b="1" i="1" dirty="0" err="1">
                          <a:solidFill>
                            <a:srgbClr val="FF0000"/>
                          </a:solidFill>
                          <a:effectLst/>
                          <a:latin typeface="Times New Roman" panose="02020603050405020304" pitchFamily="18" charset="0"/>
                          <a:cs typeface="Times New Roman" panose="02020603050405020304" pitchFamily="18" charset="0"/>
                        </a:rPr>
                        <a:t>êm</a:t>
                      </a:r>
                      <a:r>
                        <a:rPr lang="en-US" sz="4400" b="1" i="1" dirty="0">
                          <a:solidFill>
                            <a:srgbClr val="FF0000"/>
                          </a:solidFill>
                          <a:effectLst/>
                          <a:latin typeface="Times New Roman" panose="02020603050405020304" pitchFamily="18" charset="0"/>
                          <a:cs typeface="Times New Roman" panose="02020603050405020304" pitchFamily="18" charset="0"/>
                        </a:rPr>
                        <a:t> </a:t>
                      </a:r>
                      <a:r>
                        <a:rPr lang="en-US" sz="4400" b="1" i="1" dirty="0" err="1">
                          <a:solidFill>
                            <a:srgbClr val="FF0000"/>
                          </a:solidFill>
                          <a:effectLst/>
                          <a:latin typeface="Times New Roman" panose="02020603050405020304" pitchFamily="18" charset="0"/>
                          <a:cs typeface="Times New Roman" panose="02020603050405020304" pitchFamily="18" charset="0"/>
                        </a:rPr>
                        <a:t>đềm</a:t>
                      </a:r>
                      <a:endParaRPr lang="en-US" sz="4400" b="1" i="1" dirty="0">
                        <a:solidFill>
                          <a:srgbClr val="FF0000"/>
                        </a:solidFill>
                        <a:effectLst/>
                        <a:latin typeface="Times New Roman" panose="02020603050405020304" pitchFamily="18" charset="0"/>
                        <a:cs typeface="Times New Roman" panose="02020603050405020304" pitchFamily="18" charset="0"/>
                      </a:endParaRPr>
                    </a:p>
                    <a:p>
                      <a:pPr algn="ctr" fontAlgn="t"/>
                      <a:endParaRPr lang="en-US" sz="4400" b="0" dirty="0">
                        <a:solidFill>
                          <a:srgbClr val="002060"/>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b="0" dirty="0">
                        <a:solidFill>
                          <a:srgbClr val="002060"/>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699965"/>
                  </a:ext>
                </a:extLst>
              </a:tr>
            </a:tbl>
          </a:graphicData>
        </a:graphic>
      </p:graphicFrame>
      <p:pic>
        <p:nvPicPr>
          <p:cNvPr id="12" name="Picture 11">
            <a:extLst>
              <a:ext uri="{FF2B5EF4-FFF2-40B4-BE49-F238E27FC236}">
                <a16:creationId xmlns:a16="http://schemas.microsoft.com/office/drawing/2014/main" id="{DDC12D7C-7358-480E-A5DC-347AF1309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5279" y="12830"/>
            <a:ext cx="1993177" cy="1996899"/>
          </a:xfrm>
          <a:prstGeom prst="rect">
            <a:avLst/>
          </a:prstGeom>
        </p:spPr>
      </p:pic>
      <p:sp>
        <p:nvSpPr>
          <p:cNvPr id="8" name="TextBox 7">
            <a:extLst>
              <a:ext uri="{FF2B5EF4-FFF2-40B4-BE49-F238E27FC236}">
                <a16:creationId xmlns:a16="http://schemas.microsoft.com/office/drawing/2014/main" id="{37A77F4E-AF8D-4BAB-BF3D-C51252B67A6E}"/>
              </a:ext>
            </a:extLst>
          </p:cNvPr>
          <p:cNvSpPr txBox="1"/>
          <p:nvPr/>
        </p:nvSpPr>
        <p:spPr>
          <a:xfrm>
            <a:off x="3963924" y="1072942"/>
            <a:ext cx="682599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tinh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khôn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ranh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mãnh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khôn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ngoan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ranh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ma,…</a:t>
            </a:r>
          </a:p>
        </p:txBody>
      </p:sp>
      <p:sp>
        <p:nvSpPr>
          <p:cNvPr id="13" name="TextBox 12">
            <a:extLst>
              <a:ext uri="{FF2B5EF4-FFF2-40B4-BE49-F238E27FC236}">
                <a16:creationId xmlns:a16="http://schemas.microsoft.com/office/drawing/2014/main" id="{12253979-BAB4-443F-A1C7-A965FABA37B4}"/>
              </a:ext>
            </a:extLst>
          </p:cNvPr>
          <p:cNvSpPr txBox="1"/>
          <p:nvPr/>
        </p:nvSpPr>
        <p:spPr>
          <a:xfrm>
            <a:off x="3934080" y="2800519"/>
            <a:ext cx="744321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hiến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tặng</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biếu</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nộp</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cống</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14" name="TextBox 13">
            <a:extLst>
              <a:ext uri="{FF2B5EF4-FFF2-40B4-BE49-F238E27FC236}">
                <a16:creationId xmlns:a16="http://schemas.microsoft.com/office/drawing/2014/main" id="{8CECC1D5-F985-4E4E-BEFD-0E79E04A6453}"/>
              </a:ext>
            </a:extLst>
          </p:cNvPr>
          <p:cNvSpPr txBox="1"/>
          <p:nvPr/>
        </p:nvSpPr>
        <p:spPr>
          <a:xfrm>
            <a:off x="3934080" y="4894551"/>
            <a:ext cx="7447788" cy="769441"/>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êm</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ả,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êm</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ái</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êm</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dịu</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êm</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đềm</a:t>
            </a:r>
            <a:endPar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7631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2911479" y="212262"/>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EC5179DE-99F7-4829-AC9E-D70EC65E6F64}"/>
              </a:ext>
            </a:extLst>
          </p:cNvPr>
          <p:cNvSpPr txBox="1">
            <a:spLocks noChangeArrowheads="1"/>
          </p:cNvSpPr>
          <p:nvPr/>
        </p:nvSpPr>
        <p:spPr bwMode="auto">
          <a:xfrm>
            <a:off x="4246432" y="956593"/>
            <a:ext cx="65722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0"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LUYỆN</a:t>
            </a:r>
            <a:r>
              <a:rPr kumimoji="0" lang="en-US" altLang="zh-CN" sz="5400" b="0" i="0" u="none" strike="noStrike" kern="1200" cap="none" spc="0" normalizeH="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 TỪ VÀ CÂU</a:t>
            </a:r>
            <a:endParaRPr kumimoji="0" lang="zh-CN" altLang="en-US" sz="5400" b="0"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endParaRPr>
          </a:p>
        </p:txBody>
      </p:sp>
      <p:pic>
        <p:nvPicPr>
          <p:cNvPr id="4" name="Picture 3">
            <a:extLst>
              <a:ext uri="{FF2B5EF4-FFF2-40B4-BE49-F238E27FC236}">
                <a16:creationId xmlns:a16="http://schemas.microsoft.com/office/drawing/2014/main" id="{CD664B02-CCAF-4CAF-84F7-E6D39980384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pic>
        <p:nvPicPr>
          <p:cNvPr id="7" name="Picture 6">
            <a:extLst>
              <a:ext uri="{FF2B5EF4-FFF2-40B4-BE49-F238E27FC236}">
                <a16:creationId xmlns:a16="http://schemas.microsoft.com/office/drawing/2014/main" id="{8BB2D481-0615-4A49-861F-FC0DD8503865}"/>
              </a:ext>
            </a:extLst>
          </p:cNvPr>
          <p:cNvPicPr>
            <a:picLocks noChangeAspect="1"/>
          </p:cNvPicPr>
          <p:nvPr/>
        </p:nvPicPr>
        <p:blipFill>
          <a:blip r:embed="rId12"/>
          <a:stretch>
            <a:fillRect/>
          </a:stretch>
        </p:blipFill>
        <p:spPr>
          <a:xfrm>
            <a:off x="4426527" y="2091453"/>
            <a:ext cx="5876925" cy="3267075"/>
          </a:xfrm>
          <a:prstGeom prst="rect">
            <a:avLst/>
          </a:prstGeom>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 name="Chu-De-Men-Ngo-Nghinh-Nhac-Thieu-Nhi-He-2013">
            <a:hlinkClick r:id="" action="ppaction://media"/>
            <a:extLst>
              <a:ext uri="{FF2B5EF4-FFF2-40B4-BE49-F238E27FC236}">
                <a16:creationId xmlns:a16="http://schemas.microsoft.com/office/drawing/2014/main" id="{79A8824F-0C1E-45A8-9566-10906A2551F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21815" y="6912192"/>
            <a:ext cx="487363" cy="48736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 presetClass="mediacall" presetSubtype="0" fill="hold" nodeType="withEffect">
                                  <p:stCondLst>
                                    <p:cond delay="0"/>
                                  </p:stCondLst>
                                  <p:childTnLst>
                                    <p:cmd type="call" cmd="playFrom(0.0)">
                                      <p:cBhvr>
                                        <p:cTn id="14" dur="196511" fill="hold"/>
                                        <p:tgtEl>
                                          <p:spTgt spid="3"/>
                                        </p:tgtEl>
                                      </p:cBhvr>
                                    </p:cmd>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11" name="矩形: 圆角 14">
            <a:extLst>
              <a:ext uri="{FF2B5EF4-FFF2-40B4-BE49-F238E27FC236}">
                <a16:creationId xmlns:a16="http://schemas.microsoft.com/office/drawing/2014/main" id="{2E3F584F-BA03-402B-8925-77C0E849A4D7}"/>
              </a:ext>
            </a:extLst>
          </p:cNvPr>
          <p:cNvSpPr/>
          <p:nvPr/>
        </p:nvSpPr>
        <p:spPr bwMode="auto">
          <a:xfrm>
            <a:off x="1196340" y="1614857"/>
            <a:ext cx="10442448" cy="453542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pic>
        <p:nvPicPr>
          <p:cNvPr id="13" name="Picture 12">
            <a:extLst>
              <a:ext uri="{FF2B5EF4-FFF2-40B4-BE49-F238E27FC236}">
                <a16:creationId xmlns:a16="http://schemas.microsoft.com/office/drawing/2014/main"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0464" y="4501181"/>
            <a:ext cx="2670431" cy="2649945"/>
          </a:xfrm>
          <a:prstGeom prst="rect">
            <a:avLst/>
          </a:prstGeom>
        </p:spPr>
      </p:pic>
      <p:sp>
        <p:nvSpPr>
          <p:cNvPr id="5" name="矩形: 圆角 14">
            <a:extLst>
              <a:ext uri="{FF2B5EF4-FFF2-40B4-BE49-F238E27FC236}">
                <a16:creationId xmlns:a16="http://schemas.microsoft.com/office/drawing/2014/main" id="{BFB07AC0-E8AE-49E6-A5DE-13745256D215}"/>
              </a:ext>
            </a:extLst>
          </p:cNvPr>
          <p:cNvSpPr/>
          <p:nvPr/>
        </p:nvSpPr>
        <p:spPr bwMode="auto">
          <a:xfrm>
            <a:off x="31766" y="0"/>
            <a:ext cx="11763993" cy="1938992"/>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7" name="文本框 15">
            <a:extLst>
              <a:ext uri="{FF2B5EF4-FFF2-40B4-BE49-F238E27FC236}">
                <a16:creationId xmlns:a16="http://schemas.microsoft.com/office/drawing/2014/main" id="{F2ADFEEA-9E39-48D7-9EF0-FB35C4BD0643}"/>
              </a:ext>
            </a:extLst>
          </p:cNvPr>
          <p:cNvSpPr txBox="1">
            <a:spLocks noChangeArrowheads="1"/>
          </p:cNvSpPr>
          <p:nvPr/>
        </p:nvSpPr>
        <p:spPr bwMode="auto">
          <a:xfrm>
            <a:off x="294481" y="291418"/>
            <a:ext cx="1150127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Theo em, vì sao nhà văn chọn từ in đậm mà không chọn những từ đồng nghĩa với nó?</a:t>
            </a:r>
          </a:p>
        </p:txBody>
      </p:sp>
      <p:sp>
        <p:nvSpPr>
          <p:cNvPr id="10" name="文本框 15">
            <a:extLst>
              <a:ext uri="{FF2B5EF4-FFF2-40B4-BE49-F238E27FC236}">
                <a16:creationId xmlns:a16="http://schemas.microsoft.com/office/drawing/2014/main" id="{7A76F477-BE17-4A21-B6BE-12322ADBA443}"/>
              </a:ext>
            </a:extLst>
          </p:cNvPr>
          <p:cNvSpPr txBox="1">
            <a:spLocks noChangeArrowheads="1"/>
          </p:cNvSpPr>
          <p:nvPr/>
        </p:nvSpPr>
        <p:spPr bwMode="auto">
          <a:xfrm>
            <a:off x="1708404" y="2830440"/>
            <a:ext cx="941832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vi-VN"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Vì</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đây</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các</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không</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hoàn</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toàn</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khi</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thay</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thế</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không</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thể</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hiện</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phù</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hợp</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đầy</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đủ</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sắc</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thái</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biểu</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cảm</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của</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câu</a:t>
            </a:r>
            <a:r>
              <a:rPr lang="en-US" altLang="zh-CN" sz="4000" b="1" kern="1200" noProof="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a:t>
            </a:r>
            <a:endParaRPr kumimoji="0" lang="vi-VN"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EE01C572-08BE-4E41-8015-7D31308946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932106" y="1215583"/>
            <a:ext cx="2477633" cy="1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71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680857" y="385335"/>
            <a:ext cx="11310251" cy="5795440"/>
            <a:chOff x="887895" y="812656"/>
            <a:chExt cx="11309444" cy="6051548"/>
          </a:xfrm>
        </p:grpSpPr>
        <p:sp>
          <p:nvSpPr>
            <p:cNvPr id="32" name="矩形: 圆角 14">
              <a:extLst>
                <a:ext uri="{FF2B5EF4-FFF2-40B4-BE49-F238E27FC236}">
                  <a16:creationId xmlns:a16="http://schemas.microsoft.com/office/drawing/2014/main" id="{FDD9E6F9-0282-4091-A037-E2500A1CED33}"/>
                </a:ext>
              </a:extLst>
            </p:cNvPr>
            <p:cNvSpPr/>
            <p:nvPr/>
          </p:nvSpPr>
          <p:spPr>
            <a:xfrm>
              <a:off x="4141091" y="1991176"/>
              <a:ext cx="3798553" cy="74146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Bạn</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cần</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nhớ</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4411661" y="2024459"/>
              <a:ext cx="3454238"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16" name="矩形: 圆角 14">
              <a:extLst>
                <a:ext uri="{FF2B5EF4-FFF2-40B4-BE49-F238E27FC236}">
                  <a16:creationId xmlns:a16="http://schemas.microsoft.com/office/drawing/2014/main" id="{1A91BA7D-8FCE-4F34-BD3C-4C58979D1259}"/>
                </a:ext>
              </a:extLst>
            </p:cNvPr>
            <p:cNvSpPr/>
            <p:nvPr/>
          </p:nvSpPr>
          <p:spPr>
            <a:xfrm>
              <a:off x="887895" y="2846471"/>
              <a:ext cx="4545883" cy="401773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a:xfrm>
              <a:off x="6179744" y="2916220"/>
              <a:ext cx="6017595" cy="37576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4272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43617"/>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71877"/>
            <a:ext cx="12192000" cy="1848542"/>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866608" y="2661207"/>
            <a:ext cx="4189716" cy="2862322"/>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endParaRPr kumimoji="0" lang="vi-VN"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a:t>
            </a:r>
            <a:r>
              <a:rPr kumimoji="0" lang="vi-VN"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ừ đồng nghĩa hoàn toàn</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r>
              <a:rPr kumimoji="0" lang="vi-VN"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thay thế được cho nhau trong lời nói. </a:t>
            </a:r>
          </a:p>
        </p:txBody>
      </p:sp>
      <p:sp>
        <p:nvSpPr>
          <p:cNvPr id="18" name="TextBox 17">
            <a:extLst>
              <a:ext uri="{FF2B5EF4-FFF2-40B4-BE49-F238E27FC236}">
                <a16:creationId xmlns:a16="http://schemas.microsoft.com/office/drawing/2014/main" id="{53856E0D-D813-43D6-9FB8-58C3CDACB090}"/>
              </a:ext>
            </a:extLst>
          </p:cNvPr>
          <p:cNvSpPr txBox="1"/>
          <p:nvPr/>
        </p:nvSpPr>
        <p:spPr>
          <a:xfrm>
            <a:off x="6208890" y="3102764"/>
            <a:ext cx="5743375" cy="2308324"/>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a:t>
            </a:r>
            <a:r>
              <a:rPr kumimoji="0" lang="vi-VN"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ừ đồng nghĩa không hoàn toàn. Khi dùng những từ này, ta phải cân nhắc để lựa chọn cho đúng. </a:t>
            </a:r>
            <a:endPar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cxnSp>
        <p:nvCxnSpPr>
          <p:cNvPr id="3" name="Straight Arrow Connector 2">
            <a:extLst>
              <a:ext uri="{FF2B5EF4-FFF2-40B4-BE49-F238E27FC236}">
                <a16:creationId xmlns:a16="http://schemas.microsoft.com/office/drawing/2014/main" id="{1F715F2E-A1C5-4A38-8890-F40F64B077A1}"/>
              </a:ext>
            </a:extLst>
          </p:cNvPr>
          <p:cNvCxnSpPr>
            <a:cxnSpLocks/>
            <a:endCxn id="16" idx="3"/>
          </p:cNvCxnSpPr>
          <p:nvPr/>
        </p:nvCxnSpPr>
        <p:spPr>
          <a:xfrm flipH="1">
            <a:off x="5227064" y="2224060"/>
            <a:ext cx="342464" cy="203286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ECCBCE4-FFA9-4C67-A6DE-D82FD2EB544D}"/>
              </a:ext>
            </a:extLst>
          </p:cNvPr>
          <p:cNvCxnSpPr>
            <a:cxnSpLocks/>
            <a:endCxn id="17" idx="1"/>
          </p:cNvCxnSpPr>
          <p:nvPr/>
        </p:nvCxnSpPr>
        <p:spPr>
          <a:xfrm>
            <a:off x="5565831" y="2255934"/>
            <a:ext cx="407253" cy="194323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1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id="{2A0E1694-6325-4F12-A6BE-F042173772DD}"/>
              </a:ext>
            </a:extLst>
          </p:cNvPr>
          <p:cNvSpPr/>
          <p:nvPr/>
        </p:nvSpPr>
        <p:spPr>
          <a:xfrm>
            <a:off x="368399" y="1891886"/>
            <a:ext cx="10333204"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 name="矩形: 圆角 14">
            <a:extLst>
              <a:ext uri="{FF2B5EF4-FFF2-40B4-BE49-F238E27FC236}">
                <a16:creationId xmlns:a16="http://schemas.microsoft.com/office/drawing/2014/main" id="{74AAF9A7-81AE-403F-8EF4-C099324BE603}"/>
              </a:ext>
            </a:extLst>
          </p:cNvPr>
          <p:cNvSpPr/>
          <p:nvPr/>
        </p:nvSpPr>
        <p:spPr bwMode="auto">
          <a:xfrm>
            <a:off x="215429" y="37581"/>
            <a:ext cx="10761069" cy="1490824"/>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TextBox 9">
            <a:extLst>
              <a:ext uri="{FF2B5EF4-FFF2-40B4-BE49-F238E27FC236}">
                <a16:creationId xmlns:a16="http://schemas.microsoft.com/office/drawing/2014/main" id="{DDE900CD-5CB8-4502-8E11-A4A3130EA2D8}"/>
              </a:ext>
            </a:extLst>
          </p:cNvPr>
          <p:cNvSpPr txBox="1"/>
          <p:nvPr/>
        </p:nvSpPr>
        <p:spPr>
          <a:xfrm>
            <a:off x="303601" y="4743384"/>
            <a:ext cx="13789801"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文本框 15">
            <a:extLst>
              <a:ext uri="{FF2B5EF4-FFF2-40B4-BE49-F238E27FC236}">
                <a16:creationId xmlns:a16="http://schemas.microsoft.com/office/drawing/2014/main" id="{BA415D7B-8177-42D4-AFEC-F8B216C78A31}"/>
              </a:ext>
            </a:extLst>
          </p:cNvPr>
          <p:cNvSpPr txBox="1">
            <a:spLocks noChangeArrowheads="1"/>
          </p:cNvSpPr>
          <p:nvPr/>
        </p:nvSpPr>
        <p:spPr bwMode="auto">
          <a:xfrm>
            <a:off x="565180" y="103081"/>
            <a:ext cx="101364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Times New Roman" panose="02020603050405020304" pitchFamily="18" charset="0"/>
                <a:ea typeface="+mn-ea"/>
                <a:cs typeface="Times New Roman" panose="02020603050405020304" pitchFamily="18" charset="0"/>
              </a:rPr>
              <a:t>Bài</a:t>
            </a:r>
            <a:r>
              <a:rPr lang="en-US" altLang="en-US" sz="3200" b="1" u="sng"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u="sng" kern="1200" dirty="0" err="1">
                <a:solidFill>
                  <a:srgbClr val="002060"/>
                </a:solidFill>
                <a:latin typeface="Times New Roman" panose="02020603050405020304" pitchFamily="18" charset="0"/>
                <a:ea typeface="+mn-ea"/>
                <a:cs typeface="Times New Roman" panose="02020603050405020304" pitchFamily="18" charset="0"/>
              </a:rPr>
              <a:t>tập</a:t>
            </a:r>
            <a:r>
              <a:rPr lang="en-US" altLang="en-US" sz="3200" b="1" u="sng" kern="1200" dirty="0">
                <a:solidFill>
                  <a:srgbClr val="002060"/>
                </a:solidFill>
                <a:latin typeface="Times New Roman" panose="02020603050405020304" pitchFamily="18" charset="0"/>
                <a:ea typeface="+mn-ea"/>
                <a:cs typeface="Times New Roman" panose="02020603050405020304" pitchFamily="18" charset="0"/>
              </a:rPr>
              <a:t> 4</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Tìm</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từ</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trái</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nghĩa</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thích</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hợp</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với</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mỗi</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chỗ</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trống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trong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các</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thành</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ngữ</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tục</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ngữ</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sau</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7057" y="339202"/>
            <a:ext cx="1248011" cy="1759938"/>
          </a:xfrm>
          <a:prstGeom prst="rect">
            <a:avLst/>
          </a:prstGeom>
        </p:spPr>
      </p:pic>
      <p:cxnSp>
        <p:nvCxnSpPr>
          <p:cNvPr id="8" name="Straight Connector 7">
            <a:extLst>
              <a:ext uri="{FF2B5EF4-FFF2-40B4-BE49-F238E27FC236}">
                <a16:creationId xmlns:a16="http://schemas.microsoft.com/office/drawing/2014/main" id="{74F6A0FD-F9CE-447F-A9BF-BD7C2BA5009F}"/>
              </a:ext>
            </a:extLst>
          </p:cNvPr>
          <p:cNvCxnSpPr>
            <a:cxnSpLocks noChangeShapeType="1"/>
          </p:cNvCxnSpPr>
          <p:nvPr/>
        </p:nvCxnSpPr>
        <p:spPr bwMode="auto">
          <a:xfrm>
            <a:off x="2799488" y="639867"/>
            <a:ext cx="3417689"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EFC6BE57-458F-4FC5-A6BE-4CE51CF552F8}"/>
              </a:ext>
            </a:extLst>
          </p:cNvPr>
          <p:cNvCxnSpPr>
            <a:cxnSpLocks noChangeShapeType="1"/>
          </p:cNvCxnSpPr>
          <p:nvPr/>
        </p:nvCxnSpPr>
        <p:spPr bwMode="auto">
          <a:xfrm>
            <a:off x="653828" y="1207879"/>
            <a:ext cx="617850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3" name="Rectangle 5">
            <a:extLst>
              <a:ext uri="{FF2B5EF4-FFF2-40B4-BE49-F238E27FC236}">
                <a16:creationId xmlns:a16="http://schemas.microsoft.com/office/drawing/2014/main" id="{4D6379A3-AB14-45D1-A6DD-655C98122BB1}"/>
              </a:ext>
            </a:extLst>
          </p:cNvPr>
          <p:cNvSpPr>
            <a:spLocks noChangeArrowheads="1"/>
          </p:cNvSpPr>
          <p:nvPr/>
        </p:nvSpPr>
        <p:spPr bwMode="auto">
          <a:xfrm>
            <a:off x="741407" y="2261474"/>
            <a:ext cx="485455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Times New Roman" panose="02020603050405020304" pitchFamily="18" charset="0"/>
                <a:ea typeface="+mn-ea"/>
                <a:cs typeface="Times New Roman" panose="02020603050405020304" pitchFamily="18" charset="0"/>
              </a:rPr>
              <a:t>a)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Có</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i="1" kern="1200" dirty="0" err="1">
                <a:solidFill>
                  <a:srgbClr val="FF0000"/>
                </a:solidFill>
                <a:latin typeface="Times New Roman" panose="02020603050405020304" pitchFamily="18" charset="0"/>
                <a:ea typeface="+mn-ea"/>
                <a:cs typeface="Times New Roman" panose="02020603050405020304" pitchFamily="18" charset="0"/>
              </a:rPr>
              <a:t>mới</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nới</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p>
        </p:txBody>
      </p:sp>
      <p:sp>
        <p:nvSpPr>
          <p:cNvPr id="14" name="Rectangle 5">
            <a:extLst>
              <a:ext uri="{FF2B5EF4-FFF2-40B4-BE49-F238E27FC236}">
                <a16:creationId xmlns:a16="http://schemas.microsoft.com/office/drawing/2014/main" id="{037B7301-D39F-4F05-B239-AC2D193F3ED5}"/>
              </a:ext>
            </a:extLst>
          </p:cNvPr>
          <p:cNvSpPr>
            <a:spLocks noChangeArrowheads="1"/>
          </p:cNvSpPr>
          <p:nvPr/>
        </p:nvSpPr>
        <p:spPr bwMode="auto">
          <a:xfrm>
            <a:off x="4268432" y="2316278"/>
            <a:ext cx="126278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err="1">
                <a:solidFill>
                  <a:srgbClr val="FF3300"/>
                </a:solidFill>
                <a:latin typeface="Times New Roman" panose="02020603050405020304" pitchFamily="18" charset="0"/>
                <a:ea typeface="+mn-ea"/>
                <a:cs typeface="Times New Roman" panose="02020603050405020304" pitchFamily="18" charset="0"/>
              </a:rPr>
              <a:t>cũ</a:t>
            </a:r>
            <a:endParaRPr lang="en-US" altLang="en-US" sz="4400" b="1" kern="1200" dirty="0">
              <a:solidFill>
                <a:srgbClr val="0B19C8"/>
              </a:solidFill>
              <a:latin typeface="Times New Roman" panose="02020603050405020304" pitchFamily="18" charset="0"/>
              <a:ea typeface="+mn-ea"/>
              <a:cs typeface="Times New Roman" panose="02020603050405020304" pitchFamily="18" charset="0"/>
            </a:endParaRPr>
          </a:p>
        </p:txBody>
      </p:sp>
      <p:sp>
        <p:nvSpPr>
          <p:cNvPr id="15" name="Rectangle 5">
            <a:extLst>
              <a:ext uri="{FF2B5EF4-FFF2-40B4-BE49-F238E27FC236}">
                <a16:creationId xmlns:a16="http://schemas.microsoft.com/office/drawing/2014/main" id="{EB819992-86CD-4474-9F5C-EA8616438FBE}"/>
              </a:ext>
            </a:extLst>
          </p:cNvPr>
          <p:cNvSpPr>
            <a:spLocks noChangeArrowheads="1"/>
          </p:cNvSpPr>
          <p:nvPr/>
        </p:nvSpPr>
        <p:spPr bwMode="auto">
          <a:xfrm>
            <a:off x="4392382" y="2559039"/>
            <a:ext cx="136686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Times New Roman" panose="02020603050405020304" pitchFamily="18" charset="0"/>
                <a:ea typeface="+mn-ea"/>
                <a:cs typeface="Times New Roman" panose="02020603050405020304" pitchFamily="18" charset="0"/>
              </a:rPr>
              <a:t>… </a:t>
            </a:r>
          </a:p>
        </p:txBody>
      </p:sp>
      <p:sp>
        <p:nvSpPr>
          <p:cNvPr id="16" name="Rectangle 5">
            <a:extLst>
              <a:ext uri="{FF2B5EF4-FFF2-40B4-BE49-F238E27FC236}">
                <a16:creationId xmlns:a16="http://schemas.microsoft.com/office/drawing/2014/main" id="{52C163DA-C2EE-457A-95EF-D4CC06E1DFD0}"/>
              </a:ext>
            </a:extLst>
          </p:cNvPr>
          <p:cNvSpPr>
            <a:spLocks noChangeArrowheads="1"/>
          </p:cNvSpPr>
          <p:nvPr/>
        </p:nvSpPr>
        <p:spPr bwMode="auto">
          <a:xfrm>
            <a:off x="741407" y="3507594"/>
            <a:ext cx="9373759"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Times New Roman" panose="02020603050405020304" pitchFamily="18" charset="0"/>
                <a:ea typeface="+mn-ea"/>
                <a:cs typeface="Times New Roman" panose="02020603050405020304" pitchFamily="18" charset="0"/>
              </a:rPr>
              <a:t>b) </a:t>
            </a:r>
            <a:r>
              <a:rPr lang="en-US" altLang="en-US" sz="4400" i="1" kern="1200" dirty="0" err="1">
                <a:solidFill>
                  <a:srgbClr val="FF0000"/>
                </a:solidFill>
                <a:latin typeface="Times New Roman" panose="02020603050405020304" pitchFamily="18" charset="0"/>
                <a:ea typeface="+mn-ea"/>
                <a:cs typeface="Times New Roman" panose="02020603050405020304" pitchFamily="18" charset="0"/>
              </a:rPr>
              <a:t>Xấu</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gỗ</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nước</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sơn</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p>
        </p:txBody>
      </p:sp>
      <p:sp>
        <p:nvSpPr>
          <p:cNvPr id="17" name="Rectangle 5">
            <a:extLst>
              <a:ext uri="{FF2B5EF4-FFF2-40B4-BE49-F238E27FC236}">
                <a16:creationId xmlns:a16="http://schemas.microsoft.com/office/drawing/2014/main" id="{B825BEBC-200D-4262-BDE5-F92F8ED0F004}"/>
              </a:ext>
            </a:extLst>
          </p:cNvPr>
          <p:cNvSpPr>
            <a:spLocks noChangeArrowheads="1"/>
          </p:cNvSpPr>
          <p:nvPr/>
        </p:nvSpPr>
        <p:spPr bwMode="auto">
          <a:xfrm>
            <a:off x="3546838" y="3826703"/>
            <a:ext cx="13529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Times New Roman" panose="02020603050405020304" pitchFamily="18" charset="0"/>
                <a:ea typeface="+mn-ea"/>
                <a:cs typeface="Times New Roman" panose="02020603050405020304" pitchFamily="18" charset="0"/>
              </a:rPr>
              <a:t>… </a:t>
            </a:r>
          </a:p>
        </p:txBody>
      </p:sp>
      <p:sp>
        <p:nvSpPr>
          <p:cNvPr id="18" name="Rectangle 5">
            <a:extLst>
              <a:ext uri="{FF2B5EF4-FFF2-40B4-BE49-F238E27FC236}">
                <a16:creationId xmlns:a16="http://schemas.microsoft.com/office/drawing/2014/main" id="{563562B7-3ECC-4F4A-85DC-B534A3208ECE}"/>
              </a:ext>
            </a:extLst>
          </p:cNvPr>
          <p:cNvSpPr>
            <a:spLocks noChangeArrowheads="1"/>
          </p:cNvSpPr>
          <p:nvPr/>
        </p:nvSpPr>
        <p:spPr bwMode="auto">
          <a:xfrm>
            <a:off x="3308921" y="3520235"/>
            <a:ext cx="115639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Times New Roman" panose="02020603050405020304" pitchFamily="18" charset="0"/>
                <a:ea typeface="+mn-ea"/>
                <a:cs typeface="Times New Roman" panose="02020603050405020304" pitchFamily="18" charset="0"/>
              </a:rPr>
              <a:t>tốt</a:t>
            </a:r>
            <a:endParaRPr lang="en-US" altLang="en-US" sz="4400" b="1" kern="1200" dirty="0">
              <a:solidFill>
                <a:srgbClr val="FF3300"/>
              </a:solidFill>
              <a:latin typeface="Times New Roman" panose="02020603050405020304" pitchFamily="18" charset="0"/>
              <a:ea typeface="+mn-ea"/>
              <a:cs typeface="Times New Roman" panose="02020603050405020304" pitchFamily="18" charset="0"/>
            </a:endParaRPr>
          </a:p>
        </p:txBody>
      </p:sp>
      <p:sp>
        <p:nvSpPr>
          <p:cNvPr id="19" name="Rectangle 5">
            <a:extLst>
              <a:ext uri="{FF2B5EF4-FFF2-40B4-BE49-F238E27FC236}">
                <a16:creationId xmlns:a16="http://schemas.microsoft.com/office/drawing/2014/main" id="{418F2E0D-5201-4BEA-AFF7-C1DA9931E42F}"/>
              </a:ext>
            </a:extLst>
          </p:cNvPr>
          <p:cNvSpPr>
            <a:spLocks noChangeArrowheads="1"/>
          </p:cNvSpPr>
          <p:nvPr/>
        </p:nvSpPr>
        <p:spPr bwMode="auto">
          <a:xfrm>
            <a:off x="741407" y="4684625"/>
            <a:ext cx="101832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Times New Roman" panose="02020603050405020304" pitchFamily="18" charset="0"/>
                <a:ea typeface="+mn-ea"/>
                <a:cs typeface="Times New Roman" panose="02020603050405020304" pitchFamily="18" charset="0"/>
              </a:rPr>
              <a:t>c) </a:t>
            </a:r>
            <a:r>
              <a:rPr lang="en-US" altLang="en-US" sz="4400" i="1" kern="1200" dirty="0" err="1">
                <a:solidFill>
                  <a:srgbClr val="FF0000"/>
                </a:solidFill>
                <a:latin typeface="Times New Roman" panose="02020603050405020304" pitchFamily="18" charset="0"/>
                <a:ea typeface="+mn-ea"/>
                <a:cs typeface="Times New Roman" panose="02020603050405020304" pitchFamily="18" charset="0"/>
              </a:rPr>
              <a:t>Mạnh</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dùng</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sức</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dùng</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mưu</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p>
        </p:txBody>
      </p:sp>
      <p:sp>
        <p:nvSpPr>
          <p:cNvPr id="20" name="Rectangle 5">
            <a:extLst>
              <a:ext uri="{FF2B5EF4-FFF2-40B4-BE49-F238E27FC236}">
                <a16:creationId xmlns:a16="http://schemas.microsoft.com/office/drawing/2014/main" id="{A5CA039C-79F3-4C52-BA72-22B8B42F297E}"/>
              </a:ext>
            </a:extLst>
          </p:cNvPr>
          <p:cNvSpPr>
            <a:spLocks noChangeArrowheads="1"/>
          </p:cNvSpPr>
          <p:nvPr/>
        </p:nvSpPr>
        <p:spPr bwMode="auto">
          <a:xfrm>
            <a:off x="5412441" y="4818109"/>
            <a:ext cx="15565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Times New Roman" panose="02020603050405020304" pitchFamily="18" charset="0"/>
                <a:ea typeface="+mn-ea"/>
                <a:cs typeface="Times New Roman" panose="02020603050405020304" pitchFamily="18" charset="0"/>
              </a:rPr>
              <a:t>…  </a:t>
            </a:r>
          </a:p>
        </p:txBody>
      </p:sp>
      <p:sp>
        <p:nvSpPr>
          <p:cNvPr id="21" name="Rectangle 5">
            <a:extLst>
              <a:ext uri="{FF2B5EF4-FFF2-40B4-BE49-F238E27FC236}">
                <a16:creationId xmlns:a16="http://schemas.microsoft.com/office/drawing/2014/main" id="{D8EB15B3-FA06-48E0-8EAC-4C893797C9A8}"/>
              </a:ext>
            </a:extLst>
          </p:cNvPr>
          <p:cNvSpPr>
            <a:spLocks noChangeArrowheads="1"/>
          </p:cNvSpPr>
          <p:nvPr/>
        </p:nvSpPr>
        <p:spPr bwMode="auto">
          <a:xfrm>
            <a:off x="5114675" y="4798550"/>
            <a:ext cx="135529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Times New Roman" panose="02020603050405020304" pitchFamily="18" charset="0"/>
                <a:ea typeface="+mn-ea"/>
                <a:cs typeface="Times New Roman" panose="02020603050405020304" pitchFamily="18" charset="0"/>
              </a:rPr>
              <a:t>yếu</a:t>
            </a:r>
            <a:endParaRPr lang="en-US" altLang="en-US" sz="4400" b="1" kern="1200" dirty="0">
              <a:solidFill>
                <a:srgbClr val="FF3300"/>
              </a:solidFill>
              <a:latin typeface="Times New Roman" panose="02020603050405020304" pitchFamily="18" charset="0"/>
              <a:ea typeface="+mn-ea"/>
              <a:cs typeface="Times New Roman" panose="02020603050405020304" pitchFamily="18" charset="0"/>
            </a:endParaRPr>
          </a:p>
        </p:txBody>
      </p:sp>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C2F3DED2-A37D-4D8B-BDD8-2A2D7F9B8C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6563" y="1011890"/>
            <a:ext cx="1951987" cy="10410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E1DA1C-BF1A-4BB6-B867-28D6FA6AEE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8973" y="5228551"/>
            <a:ext cx="3254718" cy="17358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7" action="ppaction://hlinksldjump"/>
            <a:extLst>
              <a:ext uri="{FF2B5EF4-FFF2-40B4-BE49-F238E27FC236}">
                <a16:creationId xmlns:a16="http://schemas.microsoft.com/office/drawing/2014/main" id="{CE79261F-76A3-488B-AC82-F12A09A567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9" y="4818109"/>
            <a:ext cx="1374279" cy="2002310"/>
          </a:xfrm>
          <a:prstGeom prst="rect">
            <a:avLst/>
          </a:prstGeom>
        </p:spPr>
      </p:pic>
    </p:spTree>
    <p:extLst>
      <p:ext uri="{BB962C8B-B14F-4D97-AF65-F5344CB8AC3E}">
        <p14:creationId xmlns:p14="http://schemas.microsoft.com/office/powerpoint/2010/main" val="332637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22" presetClass="entr" presetSubtype="4" fill="hold" grpId="0" nodeType="withEffect" nodePh="1">
                                  <p:stCondLst>
                                    <p:cond delay="0"/>
                                  </p:stCondLst>
                                  <p:endCondLst>
                                    <p:cond evt="begin" delay="0">
                                      <p:tn val="16"/>
                                    </p:cond>
                                  </p:end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6"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ircle(in)">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grpId="1" nodeType="clickEffect">
                                  <p:stCondLst>
                                    <p:cond delay="0"/>
                                  </p:stCondLst>
                                  <p:childTnLst>
                                    <p:anim calcmode="lin" valueType="num">
                                      <p:cBhvr>
                                        <p:cTn id="68" dur="500"/>
                                        <p:tgtEl>
                                          <p:spTgt spid="20"/>
                                        </p:tgtEl>
                                        <p:attrNameLst>
                                          <p:attrName>ppt_w</p:attrName>
                                        </p:attrNameLst>
                                      </p:cBhvr>
                                      <p:tavLst>
                                        <p:tav tm="0">
                                          <p:val>
                                            <p:strVal val="ppt_w"/>
                                          </p:val>
                                        </p:tav>
                                        <p:tav tm="100000">
                                          <p:val>
                                            <p:fltVal val="0"/>
                                          </p:val>
                                        </p:tav>
                                      </p:tavLst>
                                    </p:anim>
                                    <p:anim calcmode="lin" valueType="num">
                                      <p:cBhvr>
                                        <p:cTn id="69" dur="500"/>
                                        <p:tgtEl>
                                          <p:spTgt spid="20"/>
                                        </p:tgtEl>
                                        <p:attrNameLst>
                                          <p:attrName>ppt_h</p:attrName>
                                        </p:attrNameLst>
                                      </p:cBhvr>
                                      <p:tavLst>
                                        <p:tav tm="0">
                                          <p:val>
                                            <p:strVal val="ppt_h"/>
                                          </p:val>
                                        </p:tav>
                                        <p:tav tm="100000">
                                          <p:val>
                                            <p:fltVal val="0"/>
                                          </p:val>
                                        </p:tav>
                                      </p:tavLst>
                                    </p:anim>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6" presetClass="entr" presetSubtype="16"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ircle(in)">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3" grpId="0"/>
      <p:bldP spid="14" grpId="0"/>
      <p:bldP spid="15" grpId="0"/>
      <p:bldP spid="15" grpId="1"/>
      <p:bldP spid="16" grpId="0"/>
      <p:bldP spid="17" grpId="0"/>
      <p:bldP spid="17" grpId="1"/>
      <p:bldP spid="18" grpId="0"/>
      <p:bldP spid="19" grpId="0"/>
      <p:bldP spid="20" grpId="0"/>
      <p:bldP spid="20" grpId="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7"/>
            <a:ext cx="10819269" cy="5941006"/>
            <a:chOff x="1034431" y="812656"/>
            <a:chExt cx="10818496" cy="5941006"/>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130138"/>
              <a:ext cx="10536445" cy="462352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1578590" y="812656"/>
              <a:ext cx="979792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563162" y="936118"/>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dirty="0">
                  <a:ln w="19050">
                    <a:solidFill>
                      <a:schemeClr val="tx2"/>
                    </a:solidFill>
                  </a:ln>
                  <a:latin typeface="Times New Roman" panose="02020603050405020304" pitchFamily="18" charset="0"/>
                  <a:cs typeface="Times New Roman" panose="02020603050405020304" pitchFamily="18" charset="0"/>
                </a:rPr>
                <a:t>Sau </a:t>
              </a:r>
              <a:r>
                <a:rPr lang="en-US" sz="4800" dirty="0" err="1">
                  <a:ln w="19050">
                    <a:solidFill>
                      <a:schemeClr val="tx2"/>
                    </a:solidFill>
                  </a:ln>
                  <a:latin typeface="Times New Roman" panose="02020603050405020304" pitchFamily="18" charset="0"/>
                  <a:cs typeface="Times New Roman" panose="02020603050405020304" pitchFamily="18" charset="0"/>
                </a:rPr>
                <a:t>bài</a:t>
              </a:r>
              <a:r>
                <a:rPr lang="en-US" sz="4800" dirty="0">
                  <a:ln w="19050">
                    <a:solidFill>
                      <a:schemeClr val="tx2"/>
                    </a:solidFill>
                  </a:ln>
                  <a:latin typeface="Times New Roman" panose="02020603050405020304" pitchFamily="18" charset="0"/>
                  <a:cs typeface="Times New Roman" panose="02020603050405020304" pitchFamily="18" charset="0"/>
                </a:rPr>
                <a:t> </a:t>
              </a:r>
              <a:r>
                <a:rPr lang="en-US" sz="4800" dirty="0" err="1">
                  <a:ln w="19050">
                    <a:solidFill>
                      <a:schemeClr val="tx2"/>
                    </a:solidFill>
                  </a:ln>
                  <a:latin typeface="Times New Roman" panose="02020603050405020304" pitchFamily="18" charset="0"/>
                  <a:cs typeface="Times New Roman" panose="02020603050405020304" pitchFamily="18" charset="0"/>
                </a:rPr>
                <a:t>học</a:t>
              </a:r>
              <a:r>
                <a:rPr lang="en-US" sz="4800" dirty="0">
                  <a:ln w="19050">
                    <a:solidFill>
                      <a:schemeClr val="tx2"/>
                    </a:solidFill>
                  </a:ln>
                  <a:latin typeface="Times New Roman" panose="02020603050405020304" pitchFamily="18" charset="0"/>
                  <a:cs typeface="Times New Roman" panose="02020603050405020304" pitchFamily="18" charset="0"/>
                </a:rPr>
                <a:t> </a:t>
              </a:r>
              <a:r>
                <a:rPr lang="en-US" sz="4800" dirty="0" err="1">
                  <a:ln w="19050">
                    <a:solidFill>
                      <a:schemeClr val="tx2"/>
                    </a:solidFill>
                  </a:ln>
                  <a:latin typeface="Times New Roman" panose="02020603050405020304" pitchFamily="18" charset="0"/>
                  <a:cs typeface="Times New Roman" panose="02020603050405020304" pitchFamily="18" charset="0"/>
                </a:rPr>
                <a:t>hôm</a:t>
              </a:r>
              <a:r>
                <a:rPr lang="en-US" sz="4800" dirty="0">
                  <a:ln w="19050">
                    <a:solidFill>
                      <a:schemeClr val="tx2"/>
                    </a:solidFill>
                  </a:ln>
                  <a:latin typeface="Times New Roman" panose="02020603050405020304" pitchFamily="18" charset="0"/>
                  <a:cs typeface="Times New Roman" panose="02020603050405020304" pitchFamily="18" charset="0"/>
                </a:rPr>
                <a:t> nay, </a:t>
              </a:r>
              <a:r>
                <a:rPr lang="en-US" sz="4800" dirty="0" err="1">
                  <a:ln w="19050">
                    <a:solidFill>
                      <a:schemeClr val="tx2"/>
                    </a:solidFill>
                  </a:ln>
                  <a:latin typeface="Times New Roman" panose="02020603050405020304" pitchFamily="18" charset="0"/>
                  <a:cs typeface="Times New Roman" panose="02020603050405020304" pitchFamily="18" charset="0"/>
                </a:rPr>
                <a:t>các</a:t>
              </a:r>
              <a:r>
                <a:rPr lang="en-US" sz="4800" dirty="0">
                  <a:ln w="19050">
                    <a:solidFill>
                      <a:schemeClr val="tx2"/>
                    </a:solidFill>
                  </a:ln>
                  <a:latin typeface="Times New Roman" panose="02020603050405020304" pitchFamily="18" charset="0"/>
                  <a:cs typeface="Times New Roman" panose="02020603050405020304" pitchFamily="18" charset="0"/>
                </a:rPr>
                <a:t> </a:t>
              </a:r>
              <a:r>
                <a:rPr lang="en-US" sz="4800" dirty="0" err="1">
                  <a:ln w="19050">
                    <a:solidFill>
                      <a:schemeClr val="tx2"/>
                    </a:solidFill>
                  </a:ln>
                  <a:latin typeface="Times New Roman" panose="02020603050405020304" pitchFamily="18" charset="0"/>
                  <a:cs typeface="Times New Roman" panose="02020603050405020304" pitchFamily="18" charset="0"/>
                </a:rPr>
                <a:t>bạn</a:t>
              </a:r>
              <a:r>
                <a:rPr lang="en-US" sz="4800" dirty="0">
                  <a:ln w="19050">
                    <a:solidFill>
                      <a:schemeClr val="tx2"/>
                    </a:solidFill>
                  </a:ln>
                  <a:latin typeface="Times New Roman" panose="02020603050405020304" pitchFamily="18" charset="0"/>
                  <a:cs typeface="Times New Roman" panose="02020603050405020304" pitchFamily="18" charset="0"/>
                </a:rPr>
                <a:t> </a:t>
              </a:r>
              <a:r>
                <a:rPr lang="en-US" sz="4800" dirty="0" err="1">
                  <a:ln w="19050">
                    <a:solidFill>
                      <a:schemeClr val="tx2"/>
                    </a:solidFill>
                  </a:ln>
                  <a:latin typeface="Times New Roman" panose="02020603050405020304" pitchFamily="18" charset="0"/>
                  <a:cs typeface="Times New Roman" panose="02020603050405020304" pitchFamily="18" charset="0"/>
                </a:rPr>
                <a:t>đã</a:t>
              </a:r>
              <a:r>
                <a:rPr lang="en-US" sz="4800" dirty="0">
                  <a:ln w="19050">
                    <a:solidFill>
                      <a:schemeClr val="tx2"/>
                    </a:solidFill>
                  </a:ln>
                  <a:latin typeface="Times New Roman" panose="02020603050405020304" pitchFamily="18" charset="0"/>
                  <a:cs typeface="Times New Roman" panose="02020603050405020304" pitchFamily="18" charset="0"/>
                </a:rPr>
                <a:t>:</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563162" y="2599397"/>
              <a:ext cx="9574919"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Tìm</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và</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phân</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loại</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được</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đơn</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phức</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grpSp>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53492" y="1239971"/>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65015" y="-8335"/>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1823" y="-176725"/>
            <a:ext cx="2684868"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9" y="4068118"/>
            <a:ext cx="1889033" cy="2752301"/>
          </a:xfrm>
          <a:prstGeom prst="rect">
            <a:avLst/>
          </a:prstGeom>
        </p:spPr>
      </p:pic>
      <p:pic>
        <p:nvPicPr>
          <p:cNvPr id="15" name="Picture 14">
            <a:extLst>
              <a:ext uri="{FF2B5EF4-FFF2-40B4-BE49-F238E27FC236}">
                <a16:creationId xmlns:a16="http://schemas.microsoft.com/office/drawing/2014/main" id="{5FF54FDC-3CC8-4B2D-8AE0-24EC630D0222}"/>
              </a:ext>
            </a:extLst>
          </p:cNvPr>
          <p:cNvPicPr>
            <a:picLocks noChangeAspect="1"/>
          </p:cNvPicPr>
          <p:nvPr/>
        </p:nvPicPr>
        <p:blipFill>
          <a:blip r:embed="rId9"/>
          <a:stretch>
            <a:fillRect/>
          </a:stretch>
        </p:blipFill>
        <p:spPr>
          <a:xfrm>
            <a:off x="1243516" y="2223262"/>
            <a:ext cx="781284" cy="781284"/>
          </a:xfrm>
          <a:prstGeom prst="rect">
            <a:avLst/>
          </a:prstGeom>
        </p:spPr>
      </p:pic>
      <p:pic>
        <p:nvPicPr>
          <p:cNvPr id="16" name="Picture 15">
            <a:extLst>
              <a:ext uri="{FF2B5EF4-FFF2-40B4-BE49-F238E27FC236}">
                <a16:creationId xmlns:a16="http://schemas.microsoft.com/office/drawing/2014/main" id="{7025679A-A610-47F5-9F6B-9C726E283A8B}"/>
              </a:ext>
            </a:extLst>
          </p:cNvPr>
          <p:cNvPicPr>
            <a:picLocks noChangeAspect="1"/>
          </p:cNvPicPr>
          <p:nvPr/>
        </p:nvPicPr>
        <p:blipFill>
          <a:blip r:embed="rId9"/>
          <a:stretch>
            <a:fillRect/>
          </a:stretch>
        </p:blipFill>
        <p:spPr>
          <a:xfrm>
            <a:off x="1243332" y="3745565"/>
            <a:ext cx="781284" cy="781284"/>
          </a:xfrm>
          <a:prstGeom prst="rect">
            <a:avLst/>
          </a:prstGeom>
        </p:spPr>
      </p:pic>
      <p:sp>
        <p:nvSpPr>
          <p:cNvPr id="17" name="TextBox 16">
            <a:extLst>
              <a:ext uri="{FF2B5EF4-FFF2-40B4-BE49-F238E27FC236}">
                <a16:creationId xmlns:a16="http://schemas.microsoft.com/office/drawing/2014/main" id="{933F2153-7547-4E26-B740-1EE9D64736A4}"/>
              </a:ext>
            </a:extLst>
          </p:cNvPr>
          <p:cNvSpPr txBox="1"/>
          <p:nvPr/>
        </p:nvSpPr>
        <p:spPr>
          <a:xfrm>
            <a:off x="1371598" y="3801561"/>
            <a:ext cx="9798627" cy="144655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Xác</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định</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đúng</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trái</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âm</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nhiều</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42633" y="5342602"/>
            <a:ext cx="2477633" cy="1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5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902700" y="662715"/>
            <a:ext cx="10537198" cy="3950943"/>
            <a:chOff x="1109725" y="1016874"/>
            <a:chExt cx="10536445" cy="3950943"/>
          </a:xfrm>
        </p:grpSpPr>
        <p:sp>
          <p:nvSpPr>
            <p:cNvPr id="32" name="矩形: 圆角 14">
              <a:extLst>
                <a:ext uri="{FF2B5EF4-FFF2-40B4-BE49-F238E27FC236}">
                  <a16:creationId xmlns:a16="http://schemas.microsoft.com/office/drawing/2014/main" id="{FDD9E6F9-0282-4091-A037-E2500A1CED33}"/>
                </a:ext>
              </a:extLst>
            </p:cNvPr>
            <p:cNvSpPr/>
            <p:nvPr/>
          </p:nvSpPr>
          <p:spPr>
            <a:xfrm>
              <a:off x="1109725" y="3093563"/>
              <a:ext cx="10536445" cy="187425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4585845" y="1016874"/>
              <a:ext cx="3433619"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185776" y="1170424"/>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dirty="0" err="1">
                  <a:ln w="19050">
                    <a:solidFill>
                      <a:srgbClr val="1D4E89"/>
                    </a:solidFill>
                  </a:ln>
                  <a:solidFill>
                    <a:srgbClr val="3F3F3F"/>
                  </a:solidFill>
                  <a:effectLst/>
                  <a:uLnTx/>
                  <a:uFillTx/>
                  <a:latin typeface="Times New Roman" panose="02020603050405020304" pitchFamily="18" charset="0"/>
                  <a:cs typeface="Times New Roman" panose="02020603050405020304" pitchFamily="18" charset="0"/>
                  <a:sym typeface="Arial"/>
                </a:rPr>
                <a:t>Dặn</a:t>
              </a:r>
              <a:r>
                <a:rPr kumimoji="0" lang="en-US" sz="4800" b="0" i="0" u="none" strike="noStrike" kern="0" cap="none" spc="0" normalizeH="0" baseline="0" noProof="0" dirty="0">
                  <a:ln w="19050">
                    <a:solidFill>
                      <a:srgbClr val="1D4E89"/>
                    </a:solidFill>
                  </a:ln>
                  <a:solidFill>
                    <a:srgbClr val="3F3F3F"/>
                  </a:solidFill>
                  <a:effectLst/>
                  <a:uLnTx/>
                  <a:uFillTx/>
                  <a:latin typeface="Times New Roman" panose="02020603050405020304" pitchFamily="18" charset="0"/>
                  <a:cs typeface="Times New Roman" panose="02020603050405020304" pitchFamily="18" charset="0"/>
                  <a:sym typeface="Arial"/>
                </a:rPr>
                <a:t> </a:t>
              </a:r>
              <a:r>
                <a:rPr kumimoji="0" lang="en-US" sz="4800" b="0" i="0" u="none" strike="noStrike" kern="0" cap="none" spc="0" normalizeH="0" baseline="0" noProof="0" dirty="0" err="1">
                  <a:ln w="19050">
                    <a:solidFill>
                      <a:srgbClr val="1D4E89"/>
                    </a:solidFill>
                  </a:ln>
                  <a:solidFill>
                    <a:srgbClr val="3F3F3F"/>
                  </a:solidFill>
                  <a:effectLst/>
                  <a:uLnTx/>
                  <a:uFillTx/>
                  <a:latin typeface="Times New Roman" panose="02020603050405020304" pitchFamily="18" charset="0"/>
                  <a:cs typeface="Times New Roman" panose="02020603050405020304" pitchFamily="18" charset="0"/>
                  <a:sym typeface="Arial"/>
                </a:rPr>
                <a:t>dò</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900622" y="3378243"/>
              <a:ext cx="9574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Hoàn</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thành</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các</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bài</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tập</a:t>
              </a:r>
              <a:r>
                <a:rPr lang="en-US" altLang="zh-CN" sz="36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Xem</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trước</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bài</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Ôn</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tập</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về</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câu</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trang</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171</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2547858" y="956877"/>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49428" y="1350560"/>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7351368" y="102390"/>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9391" y="-86592"/>
            <a:ext cx="2234491"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282751"/>
            <a:ext cx="12192000" cy="253766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5030" y="4024917"/>
            <a:ext cx="1918684" cy="2795502"/>
          </a:xfrm>
          <a:prstGeom prst="rect">
            <a:avLst/>
          </a:prstGeom>
        </p:spPr>
      </p:pic>
    </p:spTree>
    <p:extLst>
      <p:ext uri="{BB962C8B-B14F-4D97-AF65-F5344CB8AC3E}">
        <p14:creationId xmlns:p14="http://schemas.microsoft.com/office/powerpoint/2010/main" val="15602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2705879" y="204187"/>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9355F5-FAE3-4A63-AAD7-EB1F954D814A}"/>
              </a:ext>
            </a:extLst>
          </p:cNvPr>
          <p:cNvPicPr>
            <a:picLocks noChangeAspect="1"/>
          </p:cNvPicPr>
          <p:nvPr/>
        </p:nvPicPr>
        <p:blipFill>
          <a:blip r:embed="rId10"/>
          <a:stretch>
            <a:fillRect/>
          </a:stretch>
        </p:blipFill>
        <p:spPr>
          <a:xfrm>
            <a:off x="4102461" y="1748201"/>
            <a:ext cx="6846200" cy="2981757"/>
          </a:xfrm>
          <a:prstGeom prst="rect">
            <a:avLst/>
          </a:prstGeom>
        </p:spPr>
      </p:pic>
      <p:pic>
        <p:nvPicPr>
          <p:cNvPr id="13" name="Chu-De-Men-Ngo-Nghinh-Nhac-Thieu-Nhi-He-2013">
            <a:hlinkClick r:id="" action="ppaction://media"/>
            <a:extLst>
              <a:ext uri="{FF2B5EF4-FFF2-40B4-BE49-F238E27FC236}">
                <a16:creationId xmlns:a16="http://schemas.microsoft.com/office/drawing/2014/main" id="{A0E4EACF-7448-4D4F-9E98-791C44E8EC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21815" y="6912192"/>
            <a:ext cx="487363" cy="487363"/>
          </a:xfrm>
          <a:prstGeom prst="rect">
            <a:avLst/>
          </a:prstGeom>
        </p:spPr>
      </p:pic>
      <p:pic>
        <p:nvPicPr>
          <p:cNvPr id="4" name="Picture 3">
            <a:extLst>
              <a:ext uri="{FF2B5EF4-FFF2-40B4-BE49-F238E27FC236}">
                <a16:creationId xmlns:a16="http://schemas.microsoft.com/office/drawing/2014/main" id="{CD664B02-CCAF-4CAF-84F7-E6D39980384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spTree>
    <p:extLst>
      <p:ext uri="{BB962C8B-B14F-4D97-AF65-F5344CB8AC3E}">
        <p14:creationId xmlns:p14="http://schemas.microsoft.com/office/powerpoint/2010/main" val="3365336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511" fill="hold"/>
                                        <p:tgtEl>
                                          <p:spTgt spid="13"/>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7"/>
            <a:ext cx="10537198" cy="5493665"/>
            <a:chOff x="1034431" y="812656"/>
            <a:chExt cx="10536445" cy="5493665"/>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349806"/>
              <a:ext cx="10536445" cy="39565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227834" y="900954"/>
              <a:ext cx="29047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Mục</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tiêu</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686186" y="2660465"/>
              <a:ext cx="952949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Tìm</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và</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phân</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loại</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được</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đơn</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phức</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Xác</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định</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đúng</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đồng</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nghĩa</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trái</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nghĩa</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đồng</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âm</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nhiều</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nghĩa</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a:t>
              </a: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068118"/>
            <a:ext cx="1889033" cy="2752301"/>
          </a:xfrm>
          <a:prstGeom prst="rect">
            <a:avLst/>
          </a:prstGeom>
        </p:spPr>
      </p:pic>
    </p:spTree>
    <p:extLst>
      <p:ext uri="{BB962C8B-B14F-4D97-AF65-F5344CB8AC3E}">
        <p14:creationId xmlns:p14="http://schemas.microsoft.com/office/powerpoint/2010/main" val="83352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hơ] Dế Mèn phiêu lưu ký">
            <a:extLst>
              <a:ext uri="{FF2B5EF4-FFF2-40B4-BE49-F238E27FC236}">
                <a16:creationId xmlns:a16="http://schemas.microsoft.com/office/drawing/2014/main" id="{6A22F7D0-6D91-4EF2-B3F5-EBC12326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34332"/>
            <a:ext cx="5614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FE28894-6CC4-4A44-9FEB-9F8012DAE18B}"/>
              </a:ext>
            </a:extLst>
          </p:cNvPr>
          <p:cNvSpPr/>
          <p:nvPr/>
        </p:nvSpPr>
        <p:spPr>
          <a:xfrm>
            <a:off x="5715000" y="1905000"/>
            <a:ext cx="62484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pP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Dế</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Mèn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lại</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bắt</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đầu</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một</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chuyến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phiêu</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lưu</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mới</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Chúng</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mình</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hãy</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thuyết</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phục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những</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người</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bạn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kia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tham</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gia</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chuyến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phiêu</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lưu</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của</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Dế</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Mèn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nhé</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Để</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thuyết</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phục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được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các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bạn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ấy</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chúng</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ta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phải</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trả</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lời</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thật</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xuất</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sắc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các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câu</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hỏi</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mà</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các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bạn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ấy</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đưa</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ra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nhé</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FF2AA04-93CA-4CEA-809F-2F4670009C13}"/>
              </a:ext>
            </a:extLst>
          </p:cNvPr>
          <p:cNvSpPr txBox="1"/>
          <p:nvPr/>
        </p:nvSpPr>
        <p:spPr>
          <a:xfrm>
            <a:off x="5410200" y="513500"/>
            <a:ext cx="6858000" cy="1015663"/>
          </a:xfrm>
          <a:prstGeom prst="rect">
            <a:avLst/>
          </a:prstGeom>
          <a:noFill/>
        </p:spPr>
        <p:txBody>
          <a:bodyPr wrap="square" rtlCol="0">
            <a:spAutoFit/>
          </a:bodyPr>
          <a:lstStyle/>
          <a:p>
            <a:pPr algn="ctr">
              <a:buClrTx/>
            </a:pPr>
            <a:r>
              <a:rPr lang="en-US" sz="6000" kern="1200" dirty="0">
                <a:solidFill>
                  <a:srgbClr val="C00000"/>
                </a:solidFill>
                <a:latin typeface="Times New Roman" panose="02020603050405020304" pitchFamily="18" charset="0"/>
                <a:ea typeface="+mn-ea"/>
                <a:cs typeface="Times New Roman" panose="02020603050405020304" pitchFamily="18" charset="0"/>
              </a:rPr>
              <a:t>DẾ MÈN TÌM BẠN</a:t>
            </a:r>
          </a:p>
        </p:txBody>
      </p:sp>
      <p:pic>
        <p:nvPicPr>
          <p:cNvPr id="10" name="Nhac-nen-PowerPoint-vui-nhon-www_nhacchuongvui_com.mp3">
            <a:hlinkClick r:id="" action="ppaction://media"/>
            <a:extLst>
              <a:ext uri="{FF2B5EF4-FFF2-40B4-BE49-F238E27FC236}">
                <a16:creationId xmlns:a16="http://schemas.microsoft.com/office/drawing/2014/main" id="{742A57AB-3A40-4522-BDA6-93EE320EFC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481" y="5562600"/>
            <a:ext cx="609600" cy="609600"/>
          </a:xfrm>
          <a:prstGeom prst="rect">
            <a:avLst/>
          </a:prstGeom>
        </p:spPr>
      </p:pic>
    </p:spTree>
    <p:extLst>
      <p:ext uri="{BB962C8B-B14F-4D97-AF65-F5344CB8AC3E}">
        <p14:creationId xmlns:p14="http://schemas.microsoft.com/office/powerpoint/2010/main" val="19635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114" fill="hold">
                                          <p:stCondLst>
                                            <p:cond delay="0"/>
                                          </p:stCondLst>
                                        </p:cTn>
                                        <p:tgtEl>
                                          <p:spTgt spid="7"/>
                                        </p:tgtEl>
                                        <p:attrNameLst>
                                          <p:attrName>style.rotation</p:attrName>
                                        </p:attrNameLst>
                                      </p:cBhvr>
                                      <p:to>
                                        <p:strVal val="-45.0"/>
                                      </p:to>
                                    </p:set>
                                    <p:anim calcmode="lin" valueType="num">
                                      <p:cBhvr>
                                        <p:cTn id="8"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par>
                                <p:cTn id="12" presetID="1" presetClass="mediacall" presetSubtype="0" fill="hold" nodeType="withEffect">
                                  <p:stCondLst>
                                    <p:cond delay="0"/>
                                  </p:stCondLst>
                                  <p:childTnLst>
                                    <p:cmd type="call" cmd="playFrom(0.0)">
                                      <p:cBhvr>
                                        <p:cTn id="13"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811" numSld="2">
                <p:cTn id="14" repeatCount="indefinite"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1000" r="-3000" b="-2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D5C97-65CD-41F4-88F3-A53012FAA5FB}"/>
              </a:ext>
            </a:extLst>
          </p:cNvPr>
          <p:cNvPicPr>
            <a:picLocks noChangeAspect="1"/>
          </p:cNvPicPr>
          <p:nvPr/>
        </p:nvPicPr>
        <p:blipFill>
          <a:blip r:embed="rId4"/>
          <a:stretch>
            <a:fillRect/>
          </a:stretch>
        </p:blipFill>
        <p:spPr>
          <a:xfrm>
            <a:off x="0" y="-65262"/>
            <a:ext cx="12192000" cy="6923262"/>
          </a:xfrm>
          <a:prstGeom prst="rect">
            <a:avLst/>
          </a:prstGeom>
        </p:spPr>
      </p:pic>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969" y="552928"/>
            <a:ext cx="1276308" cy="1294321"/>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31578" y="2393322"/>
            <a:ext cx="1930314" cy="1728022"/>
          </a:xfrm>
          <a:prstGeom prst="rect">
            <a:avLst/>
          </a:prstGeom>
        </p:spPr>
      </p:pic>
      <p:pic>
        <p:nvPicPr>
          <p:cNvPr id="9" name="Picture 8">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6925" y="4121344"/>
            <a:ext cx="1021453" cy="1728022"/>
          </a:xfrm>
          <a:prstGeom prst="rect">
            <a:avLst/>
          </a:prstGeom>
        </p:spPr>
      </p:pic>
      <p:pic>
        <p:nvPicPr>
          <p:cNvPr id="11" name="Picture 1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18750" y="2185011"/>
            <a:ext cx="1602912" cy="1729545"/>
          </a:xfrm>
          <a:prstGeom prst="rect">
            <a:avLst/>
          </a:prstGeom>
        </p:spPr>
      </p:pic>
      <p:grpSp>
        <p:nvGrpSpPr>
          <p:cNvPr id="14" name="Group 13"/>
          <p:cNvGrpSpPr/>
          <p:nvPr/>
        </p:nvGrpSpPr>
        <p:grpSpPr>
          <a:xfrm>
            <a:off x="2790584" y="339363"/>
            <a:ext cx="4834013" cy="5215911"/>
            <a:chOff x="5453989" y="-2086379"/>
            <a:chExt cx="4834013" cy="5215911"/>
          </a:xfrm>
          <a:noFill/>
        </p:grpSpPr>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53989" y="-2086379"/>
              <a:ext cx="4834013" cy="5215911"/>
            </a:xfrm>
            <a:prstGeom prst="rect">
              <a:avLst/>
            </a:prstGeom>
            <a:grpFill/>
          </p:spPr>
        </p:pic>
        <p:sp>
          <p:nvSpPr>
            <p:cNvPr id="13" name="TextBox 12"/>
            <p:cNvSpPr txBox="1"/>
            <p:nvPr/>
          </p:nvSpPr>
          <p:spPr>
            <a:xfrm>
              <a:off x="6158927" y="-1078971"/>
              <a:ext cx="3424136" cy="1569660"/>
            </a:xfrm>
            <a:prstGeom prst="rect">
              <a:avLst/>
            </a:prstGeom>
            <a:grpFill/>
          </p:spPr>
          <p:txBody>
            <a:bodyPr wrap="square" rtlCol="0">
              <a:spAutoFit/>
            </a:bodyPr>
            <a:lstStyle/>
            <a:p>
              <a:pPr algn="ctr">
                <a:buClrTx/>
              </a:pPr>
              <a:r>
                <a:rPr lang="en-US" sz="3200" kern="1200" dirty="0" err="1">
                  <a:solidFill>
                    <a:srgbClr val="002060"/>
                  </a:solidFill>
                  <a:latin typeface="Times New Roman" panose="02020603050405020304" pitchFamily="18" charset="0"/>
                  <a:ea typeface="+mn-ea"/>
                  <a:cs typeface="Times New Roman" panose="02020603050405020304" pitchFamily="18" charset="0"/>
                </a:rPr>
                <a:t>Chúng</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mình</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bắt</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đầu</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chuyến</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phiêu</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lưu</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thôi</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nào</a:t>
              </a:r>
              <a:r>
                <a:rPr lang="en-US" sz="3200" kern="1200" dirty="0">
                  <a:solidFill>
                    <a:srgbClr val="002060"/>
                  </a:solidFill>
                  <a:latin typeface="Times New Roman" panose="02020603050405020304" pitchFamily="18" charset="0"/>
                  <a:ea typeface="+mn-ea"/>
                  <a:cs typeface="Times New Roman" panose="02020603050405020304" pitchFamily="18" charset="0"/>
                </a:rPr>
                <a:t>!</a:t>
              </a:r>
            </a:p>
          </p:txBody>
        </p:sp>
      </p:grpSp>
      <p:pic>
        <p:nvPicPr>
          <p:cNvPr id="15" name="Picture 14">
            <a:hlinkClick r:id="rId14" action="ppaction://hlinksldjump"/>
            <a:extLst>
              <a:ext uri="{FF2B5EF4-FFF2-40B4-BE49-F238E27FC236}">
                <a16:creationId xmlns:a16="http://schemas.microsoft.com/office/drawing/2014/main" id="{A3204FBC-1F1B-4557-A09F-435CCAA4528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26483" y="4121344"/>
            <a:ext cx="1386203" cy="2019683"/>
          </a:xfrm>
          <a:prstGeom prst="rect">
            <a:avLst/>
          </a:prstGeom>
        </p:spPr>
      </p:pic>
    </p:spTree>
    <p:extLst>
      <p:ext uri="{BB962C8B-B14F-4D97-AF65-F5344CB8AC3E}">
        <p14:creationId xmlns:p14="http://schemas.microsoft.com/office/powerpoint/2010/main" val="29537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29167E-6 0 L -0.17591 0.33565 " pathEditMode="relative" rAng="0" ptsTypes="AA">
                                      <p:cBhvr>
                                        <p:cTn id="38" dur="2000" fill="hold"/>
                                        <p:tgtEl>
                                          <p:spTgt spid="4"/>
                                        </p:tgtEl>
                                        <p:attrNameLst>
                                          <p:attrName>ppt_x</p:attrName>
                                          <p:attrName>ppt_y</p:attrName>
                                        </p:attrNameLst>
                                      </p:cBhvr>
                                      <p:rCtr x="-8802" y="16782"/>
                                    </p:animMotion>
                                  </p:child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2.91667E-6 0 L -0.0155 0.29444 " pathEditMode="relative" rAng="0" ptsTypes="AA">
                                      <p:cBhvr>
                                        <p:cTn id="43" dur="2000" fill="hold"/>
                                        <p:tgtEl>
                                          <p:spTgt spid="7"/>
                                        </p:tgtEl>
                                        <p:attrNameLst>
                                          <p:attrName>ppt_x</p:attrName>
                                          <p:attrName>ppt_y</p:attrName>
                                        </p:attrNameLst>
                                      </p:cBhvr>
                                      <p:rCtr x="-781" y="14722"/>
                                    </p:animMotion>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6.25E-7 -1.85185E-6 L -0.35169 0.09375 " pathEditMode="relative" rAng="0" ptsTypes="AA">
                                      <p:cBhvr>
                                        <p:cTn id="48" dur="2000" fill="hold"/>
                                        <p:tgtEl>
                                          <p:spTgt spid="9"/>
                                        </p:tgtEl>
                                        <p:attrNameLst>
                                          <p:attrName>ppt_x</p:attrName>
                                          <p:attrName>ppt_y</p:attrName>
                                        </p:attrNameLst>
                                      </p:cBhvr>
                                      <p:rCtr x="-17591" y="4676"/>
                                    </p:animMotion>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3.75E-6 4.07407E-6 L -0.44492 0.29444 " pathEditMode="relative" rAng="0" ptsTypes="AA">
                                      <p:cBhvr>
                                        <p:cTn id="53" dur="2000" fill="hold"/>
                                        <p:tgtEl>
                                          <p:spTgt spid="11"/>
                                        </p:tgtEl>
                                        <p:attrNameLst>
                                          <p:attrName>ppt_x</p:attrName>
                                          <p:attrName>ppt_y</p:attrName>
                                        </p:attrNameLst>
                                      </p:cBhvr>
                                      <p:rCtr x="-22253" y="14722"/>
                                    </p:animMotion>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87EE6279-D6A6-4525-BB9D-FE96343F90CC}"/>
              </a:ext>
            </a:extLst>
          </p:cNvPr>
          <p:cNvSpPr/>
          <p:nvPr/>
        </p:nvSpPr>
        <p:spPr>
          <a:xfrm>
            <a:off x="553737" y="1757998"/>
            <a:ext cx="11230252"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 name="矩形: 圆角 14">
            <a:extLst>
              <a:ext uri="{FF2B5EF4-FFF2-40B4-BE49-F238E27FC236}">
                <a16:creationId xmlns:a16="http://schemas.microsoft.com/office/drawing/2014/main" id="{75158FF9-D3CD-4B25-8701-ECD79B1F0747}"/>
              </a:ext>
            </a:extLst>
          </p:cNvPr>
          <p:cNvSpPr/>
          <p:nvPr/>
        </p:nvSpPr>
        <p:spPr bwMode="auto">
          <a:xfrm>
            <a:off x="1115175" y="10317"/>
            <a:ext cx="10761069" cy="1845517"/>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Times New Roman" panose="02020603050405020304" pitchFamily="18" charset="0"/>
              <a:ea typeface="+mn-ea"/>
              <a:cs typeface="Times New Roman" panose="02020603050405020304" pitchFamily="18" charset="0"/>
            </a:endParaRPr>
          </a:p>
        </p:txBody>
      </p:sp>
      <p:sp>
        <p:nvSpPr>
          <p:cNvPr id="13" name="Text Box 6">
            <a:extLst>
              <a:ext uri="{FF2B5EF4-FFF2-40B4-BE49-F238E27FC236}">
                <a16:creationId xmlns:a16="http://schemas.microsoft.com/office/drawing/2014/main" id="{B9F79433-5791-4F99-90BD-B7F150328EED}"/>
              </a:ext>
            </a:extLst>
          </p:cNvPr>
          <p:cNvSpPr txBox="1">
            <a:spLocks noChangeArrowheads="1"/>
          </p:cNvSpPr>
          <p:nvPr/>
        </p:nvSpPr>
        <p:spPr bwMode="auto">
          <a:xfrm>
            <a:off x="908988" y="2188839"/>
            <a:ext cx="108279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Tx/>
              <a:buNone/>
            </a:pPr>
            <a:r>
              <a:rPr lang="en-US" altLang="en-US" b="1" kern="1200" dirty="0">
                <a:solidFill>
                  <a:srgbClr val="0E5E1D"/>
                </a:solidFill>
                <a:latin typeface="Times New Roman" panose="02020603050405020304" pitchFamily="18" charset="0"/>
                <a:ea typeface="+mn-ea"/>
                <a:cs typeface="Times New Roman" panose="02020603050405020304" pitchFamily="18" charset="0"/>
              </a:rPr>
              <a:t>	         Hai / cha con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bước</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đi</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trên</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cát</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Ánh</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mặt</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trời</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rực</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rỡ</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biển</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xanh</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Bóng</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cha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dài</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lênh</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khênh</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Bóng</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con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tròn</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chắc</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nịch</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Times New Roman" panose="02020603050405020304" pitchFamily="18" charset="0"/>
                <a:ea typeface="+mn-ea"/>
                <a:cs typeface="Times New Roman" panose="02020603050405020304" pitchFamily="18" charset="0"/>
              </a:rPr>
              <a:t>                                                 HOÀNG TRUNG THÔNG</a:t>
            </a:r>
          </a:p>
        </p:txBody>
      </p:sp>
      <p:sp>
        <p:nvSpPr>
          <p:cNvPr id="30" name="TextBox 29">
            <a:extLst>
              <a:ext uri="{FF2B5EF4-FFF2-40B4-BE49-F238E27FC236}">
                <a16:creationId xmlns:a16="http://schemas.microsoft.com/office/drawing/2014/main" id="{3C985D70-F04B-4D58-A2FE-053FBC0EBF3F}"/>
              </a:ext>
            </a:extLst>
          </p:cNvPr>
          <p:cNvSpPr txBox="1"/>
          <p:nvPr/>
        </p:nvSpPr>
        <p:spPr>
          <a:xfrm>
            <a:off x="1436211" y="4743384"/>
            <a:ext cx="9465303"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文本框 15">
            <a:extLst>
              <a:ext uri="{FF2B5EF4-FFF2-40B4-BE49-F238E27FC236}">
                <a16:creationId xmlns:a16="http://schemas.microsoft.com/office/drawing/2014/main" id="{4B273497-962A-42E4-A187-3C1E4E3FBA75}"/>
              </a:ext>
            </a:extLst>
          </p:cNvPr>
          <p:cNvSpPr txBox="1">
            <a:spLocks noChangeArrowheads="1"/>
          </p:cNvSpPr>
          <p:nvPr/>
        </p:nvSpPr>
        <p:spPr bwMode="auto">
          <a:xfrm>
            <a:off x="1739821" y="144138"/>
            <a:ext cx="101364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Times New Roman" panose="02020603050405020304" pitchFamily="18" charset="0"/>
                <a:ea typeface="+mn-ea"/>
                <a:cs typeface="Times New Roman" panose="02020603050405020304" pitchFamily="18" charset="0"/>
              </a:rPr>
              <a:t>Bài</a:t>
            </a:r>
            <a:r>
              <a:rPr lang="en-US" altLang="en-US" sz="3200" b="1" u="sng"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u="sng" kern="1200" dirty="0" err="1">
                <a:solidFill>
                  <a:srgbClr val="002060"/>
                </a:solidFill>
                <a:latin typeface="Times New Roman" panose="02020603050405020304" pitchFamily="18" charset="0"/>
                <a:ea typeface="+mn-ea"/>
                <a:cs typeface="Times New Roman" panose="02020603050405020304" pitchFamily="18" charset="0"/>
              </a:rPr>
              <a:t>tập</a:t>
            </a:r>
            <a:r>
              <a:rPr lang="en-US" altLang="en-US" sz="3200" b="1" u="sng" kern="1200" dirty="0">
                <a:solidFill>
                  <a:srgbClr val="002060"/>
                </a:solidFill>
                <a:latin typeface="Times New Roman" panose="02020603050405020304" pitchFamily="18" charset="0"/>
                <a:ea typeface="+mn-ea"/>
                <a:cs typeface="Times New Roman" panose="02020603050405020304" pitchFamily="18" charset="0"/>
              </a:rPr>
              <a:t> 1</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Lập</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bảng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phân</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loại</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các</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từ</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trong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khổ</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thơ</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sau</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đây</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theo</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cấu</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tạo</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của</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chúng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Biết</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rằng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các</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từ</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đã</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được</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phân</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cách</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với</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nhau</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bằng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dấu</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gạch</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chéo</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a:t>
            </a: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67882" y="1408276"/>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117" y="0"/>
            <a:ext cx="1695843" cy="1646827"/>
          </a:xfrm>
          <a:prstGeom prst="rect">
            <a:avLst/>
          </a:prstGeom>
        </p:spPr>
      </p:pic>
      <p:sp>
        <p:nvSpPr>
          <p:cNvPr id="21" name="矩形: 圆角 14">
            <a:extLst>
              <a:ext uri="{FF2B5EF4-FFF2-40B4-BE49-F238E27FC236}">
                <a16:creationId xmlns:a16="http://schemas.microsoft.com/office/drawing/2014/main" id="{A1C5C814-87AF-41BC-A61C-27DFBEB37243}"/>
              </a:ext>
            </a:extLst>
          </p:cNvPr>
          <p:cNvSpPr/>
          <p:nvPr/>
        </p:nvSpPr>
        <p:spPr bwMode="auto">
          <a:xfrm>
            <a:off x="-33999" y="4883507"/>
            <a:ext cx="10761069" cy="184551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Tìm thêm ví dụ minh họa cho các kiểu cấu tạo từ trong bảng phân loại em vừa lập (</a:t>
            </a:r>
            <a:r>
              <a:rPr kumimoji="0" lang="en-US" altLang="en-US" sz="32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mỗi kiểu thêm 3 ví dụ</a:t>
            </a: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39056" y="5453910"/>
            <a:ext cx="2632669" cy="140409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0CC3A1E-239F-48B8-9050-A5235ED30FB3}"/>
              </a:ext>
            </a:extLst>
          </p:cNvPr>
          <p:cNvCxnSpPr>
            <a:cxnSpLocks noChangeShapeType="1"/>
          </p:cNvCxnSpPr>
          <p:nvPr/>
        </p:nvCxnSpPr>
        <p:spPr bwMode="auto">
          <a:xfrm>
            <a:off x="3887120" y="651179"/>
            <a:ext cx="3921856"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A3943A84-1B12-401F-B57B-FAAA5642C181}"/>
              </a:ext>
            </a:extLst>
          </p:cNvPr>
          <p:cNvCxnSpPr>
            <a:cxnSpLocks noChangeShapeType="1"/>
          </p:cNvCxnSpPr>
          <p:nvPr/>
        </p:nvCxnSpPr>
        <p:spPr bwMode="auto">
          <a:xfrm>
            <a:off x="4440875" y="1090854"/>
            <a:ext cx="340467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543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nodePh="1">
                                  <p:stCondLst>
                                    <p:cond delay="0"/>
                                  </p:stCondLst>
                                  <p:endCondLst>
                                    <p:cond evt="begin" delay="0">
                                      <p:tn val="32"/>
                                    </p:cond>
                                  </p:end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p:bldP spid="13" grpId="0"/>
      <p:bldP spid="30" grpId="0"/>
      <p:bldP spid="14"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nhận biết từ đơn, từ phức - từ ghép, từ láy không phải ai cũng biết!">
            <a:extLst>
              <a:ext uri="{FF2B5EF4-FFF2-40B4-BE49-F238E27FC236}">
                <a16:creationId xmlns:a16="http://schemas.microsoft.com/office/drawing/2014/main" id="{AD3C4F67-080C-488C-9004-E87A66C5DD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339" b="89316" l="633" r="93249">
                        <a14:foregroundMark x1="12975" y1="6344" x2="49051" y2="11686"/>
                        <a14:foregroundMark x1="49051" y1="11686" x2="84810" y2="9516"/>
                        <a14:foregroundMark x1="13186" y1="5175" x2="11920" y2="8514"/>
                        <a14:foregroundMark x1="12658" y1="5342" x2="18460" y2="5008"/>
                        <a14:foregroundMark x1="18460" y1="5008" x2="32957" y2="5329"/>
                        <a14:foregroundMark x1="84731" y1="6788" x2="86920" y2="10351"/>
                        <a14:foregroundMark x1="86920" y1="10351" x2="86392" y2="14691"/>
                        <a14:foregroundMark x1="11181" y1="12187" x2="5485" y2="12855"/>
                        <a14:foregroundMark x1="5485" y1="12855" x2="3252" y2="20085"/>
                        <a14:foregroundMark x1="3700" y1="60118" x2="4114" y2="90818"/>
                        <a14:foregroundMark x1="3233" y1="25431" x2="3678" y2="58494"/>
                        <a14:foregroundMark x1="4114" y1="90818" x2="61814" y2="96995"/>
                        <a14:foregroundMark x1="61814" y1="96995" x2="90506" y2="93155"/>
                        <a14:foregroundMark x1="90506" y1="93155" x2="95570" y2="88481"/>
                        <a14:foregroundMark x1="95570" y1="88481" x2="99578" y2="59599"/>
                        <a14:foregroundMark x1="99578" y1="59599" x2="93354" y2="17529"/>
                        <a14:foregroundMark x1="93354" y1="17529" x2="83755" y2="13856"/>
                        <a14:foregroundMark x1="83755" y1="13856" x2="83544" y2="14023"/>
                        <a14:foregroundMark x1="90401" y1="23706" x2="4386" y2="23706"/>
                        <a14:foregroundMark x1="4219" y1="23706" x2="3086" y2="22335"/>
                        <a14:foregroundMark x1="6224" y1="13856" x2="13186" y2="57930"/>
                        <a14:foregroundMark x1="41667" y1="13689" x2="42932" y2="75793"/>
                        <a14:foregroundMark x1="42932" y1="75793" x2="42827" y2="75292"/>
                        <a14:foregroundMark x1="58755" y1="21536" x2="66034" y2="80634"/>
                        <a14:foregroundMark x1="66034" y1="80634" x2="66878" y2="75459"/>
                        <a14:foregroundMark x1="82173" y1="35225" x2="86287" y2="74124"/>
                        <a14:foregroundMark x1="86287" y1="74124" x2="86287" y2="73456"/>
                        <a14:foregroundMark x1="91667" y1="31219" x2="92722" y2="76294"/>
                        <a14:foregroundMark x1="92722" y1="76294" x2="91139" y2="84808"/>
                        <a14:foregroundMark x1="13291" y1="62270" x2="39030" y2="37896"/>
                        <a14:foregroundMark x1="39030" y1="37896" x2="39135" y2="37062"/>
                        <a14:foregroundMark x1="20464" y1="55927" x2="29008" y2="72621"/>
                        <a14:foregroundMark x1="29008" y1="72621" x2="52004" y2="88982"/>
                        <a14:foregroundMark x1="52004" y1="88982" x2="76160" y2="86811"/>
                        <a14:foregroundMark x1="87342" y1="7679" x2="77685" y2="6574"/>
                        <a14:foregroundMark x1="33545" y1="3926" x2="14662" y2="4007"/>
                        <a14:foregroundMark x1="12869" y1="4341" x2="27848" y2="4174"/>
                        <a14:foregroundMark x1="27848" y1="4174" x2="33409" y2="4252"/>
                        <a14:foregroundMark x1="86558" y1="5453" x2="86920" y2="5843"/>
                        <a14:foregroundMark x1="87131" y1="5509" x2="86781" y2="4955"/>
                        <a14:foregroundMark x1="87131" y1="7346" x2="87236" y2="12521"/>
                        <a14:foregroundMark x1="13713" y1="4174" x2="20042" y2="4174"/>
                        <a14:foregroundMark x1="20042" y1="4174" x2="26371" y2="4007"/>
                        <a14:foregroundMark x1="26371" y1="4007" x2="62447" y2="5843"/>
                        <a14:foregroundMark x1="59283" y1="4174" x2="86076" y2="6511"/>
                        <a14:foregroundMark x1="86076" y1="6511" x2="86181" y2="7179"/>
                        <a14:foregroundMark x1="44937" y1="32721" x2="49789" y2="52421"/>
                        <a14:foregroundMark x1="49789" y1="52421" x2="56329" y2="58264"/>
                        <a14:foregroundMark x1="56329" y1="58264" x2="60970" y2="47746"/>
                        <a14:backgroundMark x1="2215" y1="20033" x2="2110" y2="25376"/>
                        <a14:backgroundMark x1="844" y1="17696" x2="844" y2="24708"/>
                        <a14:backgroundMark x1="1477" y1="58431" x2="1055" y2="95159"/>
                        <a14:backgroundMark x1="96624" y1="93823" x2="95464" y2="95326"/>
                        <a14:backgroundMark x1="85143" y1="1927" x2="85244" y2="2164"/>
                        <a14:backgroundMark x1="87796" y1="5342" x2="87646" y2="4725"/>
                        <a14:backgroundMark x1="87908" y1="5800" x2="87837" y2="5509"/>
                      </a14:backgroundRemoval>
                    </a14:imgEffect>
                  </a14:imgLayer>
                </a14:imgProps>
              </a:ext>
              <a:ext uri="{28A0092B-C50C-407E-A947-70E740481C1C}">
                <a14:useLocalDpi xmlns:a14="http://schemas.microsoft.com/office/drawing/2010/main" val="0"/>
              </a:ext>
            </a:extLst>
          </a:blip>
          <a:srcRect/>
          <a:stretch>
            <a:fillRect/>
          </a:stretch>
        </p:blipFill>
        <p:spPr bwMode="auto">
          <a:xfrm>
            <a:off x="1012616" y="186267"/>
            <a:ext cx="10546219" cy="648546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5" name="Picture 4">
            <a:extLst>
              <a:ext uri="{FF2B5EF4-FFF2-40B4-BE49-F238E27FC236}">
                <a16:creationId xmlns:a16="http://schemas.microsoft.com/office/drawing/2014/main" id="{FC0155B3-EE79-488A-8B3F-5661FEF0A8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5570" y="4133691"/>
            <a:ext cx="1889033" cy="2752301"/>
          </a:xfrm>
          <a:prstGeom prst="rect">
            <a:avLst/>
          </a:prstGeom>
        </p:spPr>
      </p:pic>
      <p:grpSp>
        <p:nvGrpSpPr>
          <p:cNvPr id="4" name="Group 3">
            <a:extLst>
              <a:ext uri="{FF2B5EF4-FFF2-40B4-BE49-F238E27FC236}">
                <a16:creationId xmlns:a16="http://schemas.microsoft.com/office/drawing/2014/main" id="{51C0BB55-C913-45D9-A195-F6CB2198D53F}"/>
              </a:ext>
            </a:extLst>
          </p:cNvPr>
          <p:cNvGrpSpPr/>
          <p:nvPr/>
        </p:nvGrpSpPr>
        <p:grpSpPr>
          <a:xfrm>
            <a:off x="1889033" y="1581653"/>
            <a:ext cx="8793387" cy="3928188"/>
            <a:chOff x="1889033" y="1581653"/>
            <a:chExt cx="8793387" cy="3928188"/>
          </a:xfrm>
        </p:grpSpPr>
        <p:sp>
          <p:nvSpPr>
            <p:cNvPr id="6" name="矩形 1">
              <a:extLst>
                <a:ext uri="{FF2B5EF4-FFF2-40B4-BE49-F238E27FC236}">
                  <a16:creationId xmlns:a16="http://schemas.microsoft.com/office/drawing/2014/main" id="{263D06EC-1152-4C5D-A7AC-9DC5F6587C45}"/>
                </a:ext>
              </a:extLst>
            </p:cNvPr>
            <p:cNvSpPr/>
            <p:nvPr/>
          </p:nvSpPr>
          <p:spPr>
            <a:xfrm>
              <a:off x="1889033" y="1581653"/>
              <a:ext cx="8793387" cy="3928188"/>
            </a:xfrm>
            <a:prstGeom prst="rect">
              <a:avLst/>
            </a:prstGeom>
            <a:blipFill dpi="0" rotWithShape="1">
              <a:blip r:embed="rId7"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4800" b="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TextBox 2">
              <a:extLst>
                <a:ext uri="{FF2B5EF4-FFF2-40B4-BE49-F238E27FC236}">
                  <a16:creationId xmlns:a16="http://schemas.microsoft.com/office/drawing/2014/main" id="{9111039F-5A92-4907-90FE-74E58182E37C}"/>
                </a:ext>
              </a:extLst>
            </p:cNvPr>
            <p:cNvSpPr txBox="1"/>
            <p:nvPr/>
          </p:nvSpPr>
          <p:spPr>
            <a:xfrm>
              <a:off x="2541934" y="2396389"/>
              <a:ext cx="7108131" cy="2585323"/>
            </a:xfrm>
            <a:prstGeom prst="rect">
              <a:avLst/>
            </a:prstGeom>
            <a:noFill/>
          </p:spPr>
          <p:txBody>
            <a:bodyPr wrap="square" rtlCol="0">
              <a:spAutoFit/>
            </a:bodyPr>
            <a:lstStyle/>
            <a:p>
              <a:pPr algn="ctr"/>
              <a:r>
                <a:rPr lang="vi-VN" sz="5400" dirty="0">
                  <a:solidFill>
                    <a:schemeClr val="accent5">
                      <a:lumMod val="75000"/>
                    </a:schemeClr>
                  </a:solidFill>
                  <a:latin typeface="Times New Roman" panose="02020603050405020304" pitchFamily="18" charset="0"/>
                  <a:cs typeface="Times New Roman" panose="02020603050405020304" pitchFamily="18" charset="0"/>
                </a:rPr>
                <a:t>Trong tiếng Việt có những kiểu cấu tạo từ như thế nào?</a:t>
              </a:r>
            </a:p>
          </p:txBody>
        </p:sp>
      </p:grpSp>
    </p:spTree>
    <p:extLst>
      <p:ext uri="{BB962C8B-B14F-4D97-AF65-F5344CB8AC3E}">
        <p14:creationId xmlns:p14="http://schemas.microsoft.com/office/powerpoint/2010/main" val="24206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9" name="Rectangle: Folded Corner 28">
            <a:extLst>
              <a:ext uri="{FF2B5EF4-FFF2-40B4-BE49-F238E27FC236}">
                <a16:creationId xmlns:a16="http://schemas.microsoft.com/office/drawing/2014/main" id="{C257C86B-9E9B-40FF-ACB9-DBE9CD3454E4}"/>
              </a:ext>
            </a:extLst>
          </p:cNvPr>
          <p:cNvSpPr/>
          <p:nvPr/>
        </p:nvSpPr>
        <p:spPr>
          <a:xfrm>
            <a:off x="6800295" y="178637"/>
            <a:ext cx="4669655" cy="2573942"/>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Text Box 6">
            <a:extLst>
              <a:ext uri="{FF2B5EF4-FFF2-40B4-BE49-F238E27FC236}">
                <a16:creationId xmlns:a16="http://schemas.microsoft.com/office/drawing/2014/main" id="{B9F79433-5791-4F99-90BD-B7F150328EED}"/>
              </a:ext>
            </a:extLst>
          </p:cNvPr>
          <p:cNvSpPr txBox="1">
            <a:spLocks noChangeArrowheads="1"/>
          </p:cNvSpPr>
          <p:nvPr/>
        </p:nvSpPr>
        <p:spPr bwMode="auto">
          <a:xfrm>
            <a:off x="89593" y="151622"/>
            <a:ext cx="6553167" cy="1938992"/>
          </a:xfrm>
          <a:prstGeom prst="rect">
            <a:avLst/>
          </a:prstGeom>
          <a:solidFill>
            <a:schemeClr val="accent6">
              <a:lumMod val="20000"/>
              <a:lumOff val="80000"/>
            </a:schemeClr>
          </a:solidFill>
          <a:ln>
            <a:noFill/>
          </a:ln>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Times New Roman" panose="02020603050405020304" pitchFamily="18" charset="0"/>
              <a:ea typeface="+mn-ea"/>
              <a:cs typeface="Times New Roman" panose="02020603050405020304" pitchFamily="18" charset="0"/>
            </a:endParaRPr>
          </a:p>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Times New Roman" panose="02020603050405020304" pitchFamily="18" charset="0"/>
              <a:ea typeface="+mn-ea"/>
              <a:cs typeface="Times New Roman" panose="02020603050405020304" pitchFamily="18" charset="0"/>
            </a:endParaRPr>
          </a:p>
          <a:p>
            <a:pPr lvl="0" fontAlgn="base">
              <a:spcBef>
                <a:spcPct val="0"/>
              </a:spcBef>
              <a:spcAft>
                <a:spcPct val="0"/>
              </a:spcAft>
              <a:buClrTx/>
              <a:buNone/>
              <a:defRPr/>
            </a:pPr>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HOÀNG TRUNG THÔNG</a:t>
            </a:r>
          </a:p>
        </p:txBody>
      </p:sp>
      <p:sp>
        <p:nvSpPr>
          <p:cNvPr id="31" name="TextBox 30">
            <a:extLst>
              <a:ext uri="{FF2B5EF4-FFF2-40B4-BE49-F238E27FC236}">
                <a16:creationId xmlns:a16="http://schemas.microsoft.com/office/drawing/2014/main" id="{0E398C9C-D81F-4C7B-B0D0-08F2FF9AFE11}"/>
              </a:ext>
            </a:extLst>
          </p:cNvPr>
          <p:cNvSpPr txBox="1"/>
          <p:nvPr/>
        </p:nvSpPr>
        <p:spPr>
          <a:xfrm>
            <a:off x="368428" y="152480"/>
            <a:ext cx="672192"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Hai</a:t>
            </a:r>
            <a:endParaRPr lang="en-US" dirty="0">
              <a:latin typeface="Times New Roman" panose="02020603050405020304" pitchFamily="18" charset="0"/>
              <a:cs typeface="Times New Roman" panose="02020603050405020304" pitchFamily="18" charset="0"/>
            </a:endParaRPr>
          </a:p>
        </p:txBody>
      </p:sp>
      <p:sp>
        <p:nvSpPr>
          <p:cNvPr id="33" name="Rectangle: Folded Corner 32">
            <a:extLst>
              <a:ext uri="{FF2B5EF4-FFF2-40B4-BE49-F238E27FC236}">
                <a16:creationId xmlns:a16="http://schemas.microsoft.com/office/drawing/2014/main" id="{FBFE7C44-CDB5-4626-A247-62FBC5F03EB6}"/>
              </a:ext>
            </a:extLst>
          </p:cNvPr>
          <p:cNvSpPr/>
          <p:nvPr/>
        </p:nvSpPr>
        <p:spPr>
          <a:xfrm>
            <a:off x="381866" y="3254780"/>
            <a:ext cx="5375147"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2FD22FF-565E-4691-ACD1-289D3385F9EA}"/>
              </a:ext>
            </a:extLst>
          </p:cNvPr>
          <p:cNvSpPr txBox="1"/>
          <p:nvPr/>
        </p:nvSpPr>
        <p:spPr>
          <a:xfrm>
            <a:off x="8173621" y="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TỪ ĐƠN</a:t>
            </a:r>
            <a:endParaRPr lang="en-US" dirty="0">
              <a:latin typeface="Times New Roman" panose="02020603050405020304" pitchFamily="18" charset="0"/>
              <a:cs typeface="Times New Roman" panose="02020603050405020304" pitchFamily="18" charset="0"/>
            </a:endParaRPr>
          </a:p>
        </p:txBody>
      </p:sp>
      <p:sp>
        <p:nvSpPr>
          <p:cNvPr id="8" name="Rectangle: Folded Corner 7">
            <a:extLst>
              <a:ext uri="{FF2B5EF4-FFF2-40B4-BE49-F238E27FC236}">
                <a16:creationId xmlns:a16="http://schemas.microsoft.com/office/drawing/2014/main" id="{0559AD42-D82D-407B-B84C-56886555FC53}"/>
              </a:ext>
            </a:extLst>
          </p:cNvPr>
          <p:cNvSpPr/>
          <p:nvPr/>
        </p:nvSpPr>
        <p:spPr>
          <a:xfrm>
            <a:off x="5970456" y="3254780"/>
            <a:ext cx="5499494"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9000" y="1926615"/>
            <a:ext cx="1996822" cy="1504506"/>
          </a:xfrm>
          <a:prstGeom prst="rect">
            <a:avLst/>
          </a:prstGeom>
        </p:spPr>
      </p:pic>
      <p:sp>
        <p:nvSpPr>
          <p:cNvPr id="9" name="TextBox 8">
            <a:extLst>
              <a:ext uri="{FF2B5EF4-FFF2-40B4-BE49-F238E27FC236}">
                <a16:creationId xmlns:a16="http://schemas.microsoft.com/office/drawing/2014/main" id="{6409A11C-3B13-4510-BCE0-2FEBD3702BC5}"/>
              </a:ext>
            </a:extLst>
          </p:cNvPr>
          <p:cNvSpPr txBox="1"/>
          <p:nvPr/>
        </p:nvSpPr>
        <p:spPr>
          <a:xfrm>
            <a:off x="4895516" y="2892077"/>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TỪ </a:t>
            </a:r>
            <a:r>
              <a:rPr lang="en-US" altLang="en-US" sz="2400" b="1" kern="1200" dirty="0">
                <a:solidFill>
                  <a:srgbClr val="0E5E1D"/>
                </a:solidFill>
                <a:latin typeface="Times New Roman" panose="02020603050405020304" pitchFamily="18" charset="0"/>
                <a:ea typeface="+mn-ea"/>
                <a:cs typeface="Times New Roman" panose="02020603050405020304" pitchFamily="18" charset="0"/>
              </a:rPr>
              <a:t>PHỨC</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09B4C9F-8829-4E91-8E7F-5287F8D3BA0E}"/>
              </a:ext>
            </a:extLst>
          </p:cNvPr>
          <p:cNvSpPr txBox="1"/>
          <p:nvPr/>
        </p:nvSpPr>
        <p:spPr>
          <a:xfrm>
            <a:off x="2094501"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TỪ GH</a:t>
            </a:r>
            <a:r>
              <a:rPr lang="en-US" altLang="en-US" sz="2400" b="1" kern="1200" dirty="0">
                <a:solidFill>
                  <a:srgbClr val="0E5E1D"/>
                </a:solidFill>
                <a:latin typeface="Times New Roman" panose="02020603050405020304" pitchFamily="18" charset="0"/>
                <a:ea typeface="+mn-ea"/>
                <a:cs typeface="Times New Roman" panose="02020603050405020304" pitchFamily="18" charset="0"/>
              </a:rPr>
              <a:t>ÉP</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82165E4-403C-41BE-AC96-8049C631E576}"/>
              </a:ext>
            </a:extLst>
          </p:cNvPr>
          <p:cNvSpPr txBox="1"/>
          <p:nvPr/>
        </p:nvSpPr>
        <p:spPr>
          <a:xfrm>
            <a:off x="7893455"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TỪ </a:t>
            </a:r>
            <a:r>
              <a:rPr lang="en-US" altLang="en-US" sz="2400" b="1" kern="1200" dirty="0">
                <a:solidFill>
                  <a:srgbClr val="0E5E1D"/>
                </a:solidFill>
                <a:latin typeface="Times New Roman" panose="02020603050405020304" pitchFamily="18" charset="0"/>
                <a:ea typeface="+mn-ea"/>
                <a:cs typeface="Times New Roman" panose="02020603050405020304" pitchFamily="18" charset="0"/>
              </a:rPr>
              <a:t>LÁY</a:t>
            </a:r>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B21BC57-FD6E-4A5D-AE8A-9F162A698818}"/>
              </a:ext>
            </a:extLst>
          </p:cNvPr>
          <p:cNvSpPr txBox="1"/>
          <p:nvPr/>
        </p:nvSpPr>
        <p:spPr>
          <a:xfrm>
            <a:off x="1250568" y="152847"/>
            <a:ext cx="1268960"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cha con </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7A73457-18CA-4E7A-917E-990A2DB240EB}"/>
              </a:ext>
            </a:extLst>
          </p:cNvPr>
          <p:cNvSpPr txBox="1"/>
          <p:nvPr/>
        </p:nvSpPr>
        <p:spPr>
          <a:xfrm>
            <a:off x="2758110" y="155348"/>
            <a:ext cx="924870"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bước</a:t>
            </a:r>
            <a:endParaRPr lang="en-US"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8433202-4CFB-4B03-B293-7BAA67EE2DC7}"/>
              </a:ext>
            </a:extLst>
          </p:cNvPr>
          <p:cNvSpPr txBox="1"/>
          <p:nvPr/>
        </p:nvSpPr>
        <p:spPr>
          <a:xfrm>
            <a:off x="3883442" y="144462"/>
            <a:ext cx="46243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đi</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A6016D8-CC93-4616-B95D-A5A342725517}"/>
              </a:ext>
            </a:extLst>
          </p:cNvPr>
          <p:cNvSpPr txBox="1"/>
          <p:nvPr/>
        </p:nvSpPr>
        <p:spPr>
          <a:xfrm>
            <a:off x="4604488" y="15240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trên</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9509E80-6BEC-4A38-922A-7738ED24915E}"/>
              </a:ext>
            </a:extLst>
          </p:cNvPr>
          <p:cNvSpPr txBox="1"/>
          <p:nvPr/>
        </p:nvSpPr>
        <p:spPr>
          <a:xfrm>
            <a:off x="5496425" y="14446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cát</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7140632-7779-40F5-88D2-279AE43874EA}"/>
              </a:ext>
            </a:extLst>
          </p:cNvPr>
          <p:cNvSpPr txBox="1"/>
          <p:nvPr/>
        </p:nvSpPr>
        <p:spPr>
          <a:xfrm flipH="1">
            <a:off x="368427" y="507310"/>
            <a:ext cx="776559" cy="461665"/>
          </a:xfrm>
          <a:prstGeom prst="rect">
            <a:avLst/>
          </a:prstGeom>
          <a:solidFill>
            <a:schemeClr val="accent6">
              <a:lumMod val="20000"/>
              <a:lumOff val="80000"/>
            </a:schemeClr>
          </a:solidFill>
        </p:spPr>
        <p:txBody>
          <a:bodyPr wrap="square">
            <a:spAutoFit/>
          </a:bodyPr>
          <a:lstStyle/>
          <a:p>
            <a:r>
              <a:rPr lang="en-US" altLang="en-US" sz="2400" b="1" kern="1200" noProof="0" dirty="0" err="1">
                <a:solidFill>
                  <a:srgbClr val="0E5E1D"/>
                </a:solidFill>
                <a:latin typeface="Times New Roman" panose="02020603050405020304" pitchFamily="18" charset="0"/>
                <a:ea typeface="+mn-ea"/>
                <a:cs typeface="Times New Roman" panose="02020603050405020304" pitchFamily="18" charset="0"/>
              </a:rPr>
              <a:t>Á</a:t>
            </a:r>
            <a:r>
              <a:rPr kumimoji="0" lang="en-US" altLang="en-US" sz="2400" b="1" i="0" u="none" strike="noStrike" kern="1200" cap="none" spc="0" normalizeH="0" baseline="0" noProof="0" dirty="0" err="1">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nh</a:t>
            </a:r>
            <a:endParaRPr lang="en-US"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FCC6D5A-8965-464B-A1E4-939F448394E3}"/>
              </a:ext>
            </a:extLst>
          </p:cNvPr>
          <p:cNvSpPr txBox="1"/>
          <p:nvPr/>
        </p:nvSpPr>
        <p:spPr>
          <a:xfrm>
            <a:off x="2905371" y="521486"/>
            <a:ext cx="11206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rực</a:t>
            </a:r>
            <a:r>
              <a:rPr lang="en-US" sz="2400" b="1" kern="1200" dirty="0">
                <a:solidFill>
                  <a:srgbClr val="0E5E1D"/>
                </a:solidFill>
                <a:latin typeface="Times New Roman" panose="02020603050405020304" pitchFamily="18" charset="0"/>
                <a:ea typeface="+mn-ea"/>
                <a:cs typeface="Times New Roman" panose="02020603050405020304" pitchFamily="18" charset="0"/>
              </a:rPr>
              <a:t> </a:t>
            </a:r>
            <a:r>
              <a:rPr lang="en-US" sz="2400" b="1" kern="1200" dirty="0" err="1">
                <a:solidFill>
                  <a:srgbClr val="0E5E1D"/>
                </a:solidFill>
                <a:latin typeface="Times New Roman" panose="02020603050405020304" pitchFamily="18" charset="0"/>
                <a:ea typeface="+mn-ea"/>
                <a:cs typeface="Times New Roman" panose="02020603050405020304" pitchFamily="18" charset="0"/>
              </a:rPr>
              <a:t>rỡ</a:t>
            </a:r>
            <a:endParaRPr lang="en-US"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5DBCD9E-E20C-47F9-A3F6-43828EEC6099}"/>
              </a:ext>
            </a:extLst>
          </p:cNvPr>
          <p:cNvSpPr txBox="1"/>
          <p:nvPr/>
        </p:nvSpPr>
        <p:spPr>
          <a:xfrm>
            <a:off x="4147634" y="516114"/>
            <a:ext cx="871718"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biển</a:t>
            </a:r>
            <a:endParaRPr lang="en-US"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4D0D1A6-310E-448F-A49F-3E61A3A36D6D}"/>
              </a:ext>
            </a:extLst>
          </p:cNvPr>
          <p:cNvSpPr txBox="1"/>
          <p:nvPr/>
        </p:nvSpPr>
        <p:spPr>
          <a:xfrm>
            <a:off x="5170713" y="507164"/>
            <a:ext cx="925287"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xanh</a:t>
            </a:r>
            <a:endParaRPr lang="en-US"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88E1C49F-5B12-4B79-8CEB-6E4E1C7F15FF}"/>
              </a:ext>
            </a:extLst>
          </p:cNvPr>
          <p:cNvSpPr txBox="1"/>
          <p:nvPr/>
        </p:nvSpPr>
        <p:spPr>
          <a:xfrm>
            <a:off x="368427" y="1240941"/>
            <a:ext cx="9993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Bóng</a:t>
            </a:r>
            <a:endParaRPr lang="en-US"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6212558-C1F2-4D84-AF3E-AA0AD8AE936F}"/>
              </a:ext>
            </a:extLst>
          </p:cNvPr>
          <p:cNvSpPr txBox="1"/>
          <p:nvPr/>
        </p:nvSpPr>
        <p:spPr>
          <a:xfrm>
            <a:off x="1514991" y="854966"/>
            <a:ext cx="765673"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Times New Roman" panose="02020603050405020304" pitchFamily="18" charset="0"/>
                <a:ea typeface="+mn-ea"/>
                <a:cs typeface="Times New Roman" panose="02020603050405020304" pitchFamily="18" charset="0"/>
              </a:rPr>
              <a:t>cha</a:t>
            </a:r>
            <a:endParaRPr lang="en-US"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9535A0E-C018-4EB6-9F8E-82868D489AFC}"/>
              </a:ext>
            </a:extLst>
          </p:cNvPr>
          <p:cNvSpPr txBox="1"/>
          <p:nvPr/>
        </p:nvSpPr>
        <p:spPr>
          <a:xfrm>
            <a:off x="2376938" y="867394"/>
            <a:ext cx="68248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dài</a:t>
            </a:r>
            <a:endParaRPr lang="en-US"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A7E2F979-511F-4B7D-8C51-5945EC61853C}"/>
              </a:ext>
            </a:extLst>
          </p:cNvPr>
          <p:cNvSpPr txBox="1"/>
          <p:nvPr/>
        </p:nvSpPr>
        <p:spPr>
          <a:xfrm>
            <a:off x="1468327" y="1240941"/>
            <a:ext cx="682485"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Times New Roman" panose="02020603050405020304" pitchFamily="18" charset="0"/>
                <a:ea typeface="+mn-ea"/>
                <a:cs typeface="Times New Roman" panose="02020603050405020304" pitchFamily="18" charset="0"/>
              </a:rPr>
              <a:t>con</a:t>
            </a:r>
            <a:endParaRPr lang="en-US"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704F36FC-8B3E-4B07-A612-2FDE6C1929F9}"/>
              </a:ext>
            </a:extLst>
          </p:cNvPr>
          <p:cNvSpPr txBox="1"/>
          <p:nvPr/>
        </p:nvSpPr>
        <p:spPr>
          <a:xfrm>
            <a:off x="2402226" y="1242254"/>
            <a:ext cx="857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tròn</a:t>
            </a:r>
            <a:endParaRPr lang="en-US"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46E1548-558E-48E5-8F76-109B569E2A03}"/>
              </a:ext>
            </a:extLst>
          </p:cNvPr>
          <p:cNvSpPr txBox="1"/>
          <p:nvPr/>
        </p:nvSpPr>
        <p:spPr>
          <a:xfrm>
            <a:off x="347747" y="867395"/>
            <a:ext cx="103086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Bóng</a:t>
            </a:r>
            <a:endParaRPr lang="en-US"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5C0D45CB-AF23-4A7A-B089-F6D3FE4DB263}"/>
              </a:ext>
            </a:extLst>
          </p:cNvPr>
          <p:cNvSpPr txBox="1"/>
          <p:nvPr/>
        </p:nvSpPr>
        <p:spPr>
          <a:xfrm>
            <a:off x="3292208" y="854966"/>
            <a:ext cx="180788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lênh</a:t>
            </a:r>
            <a:r>
              <a:rPr lang="en-US" sz="2400" b="1" kern="1200" dirty="0">
                <a:solidFill>
                  <a:srgbClr val="0E5E1D"/>
                </a:solidFill>
                <a:latin typeface="Times New Roman" panose="02020603050405020304" pitchFamily="18" charset="0"/>
                <a:ea typeface="+mn-ea"/>
                <a:cs typeface="Times New Roman" panose="02020603050405020304" pitchFamily="18" charset="0"/>
              </a:rPr>
              <a:t> </a:t>
            </a:r>
            <a:r>
              <a:rPr lang="en-US" sz="2400" b="1" kern="1200" dirty="0" err="1">
                <a:solidFill>
                  <a:srgbClr val="0E5E1D"/>
                </a:solidFill>
                <a:latin typeface="Times New Roman" panose="02020603050405020304" pitchFamily="18" charset="0"/>
                <a:ea typeface="+mn-ea"/>
                <a:cs typeface="Times New Roman" panose="02020603050405020304" pitchFamily="18" charset="0"/>
              </a:rPr>
              <a:t>khênh</a:t>
            </a:r>
            <a:endParaRPr lang="en-US"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CBB4149-A393-4B1B-A5CF-32837A64DB92}"/>
              </a:ext>
            </a:extLst>
          </p:cNvPr>
          <p:cNvSpPr txBox="1"/>
          <p:nvPr/>
        </p:nvSpPr>
        <p:spPr>
          <a:xfrm>
            <a:off x="3482203" y="1221693"/>
            <a:ext cx="1525223" cy="461665"/>
          </a:xfrm>
          <a:prstGeom prst="rect">
            <a:avLst/>
          </a:prstGeom>
          <a:solidFill>
            <a:schemeClr val="accent6">
              <a:lumMod val="20000"/>
              <a:lumOff val="80000"/>
            </a:schemeClr>
          </a:solidFill>
        </p:spPr>
        <p:txBody>
          <a:bodyPr wrap="square">
            <a:spAutoFit/>
          </a:bodyPr>
          <a:lstStyle/>
          <a:p>
            <a:r>
              <a:rPr lang="en-US" altLang="en-US" sz="2400" b="1" kern="1200" dirty="0" err="1">
                <a:solidFill>
                  <a:srgbClr val="0E5E1D"/>
                </a:solidFill>
                <a:latin typeface="Times New Roman" panose="02020603050405020304" pitchFamily="18" charset="0"/>
                <a:ea typeface="+mn-ea"/>
                <a:cs typeface="Times New Roman" panose="02020603050405020304" pitchFamily="18" charset="0"/>
              </a:rPr>
              <a:t>chắc</a:t>
            </a:r>
            <a:r>
              <a:rPr lang="en-US" altLang="en-US" sz="2400"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sz="2400" b="1" kern="1200" dirty="0" err="1">
                <a:solidFill>
                  <a:srgbClr val="0E5E1D"/>
                </a:solidFill>
                <a:latin typeface="Times New Roman" panose="02020603050405020304" pitchFamily="18" charset="0"/>
                <a:ea typeface="+mn-ea"/>
                <a:cs typeface="Times New Roman" panose="02020603050405020304" pitchFamily="18" charset="0"/>
              </a:rPr>
              <a:t>nịch</a:t>
            </a:r>
            <a:endParaRPr lang="en-US"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FAC99B0E-9D2F-4535-AF9A-308B96CD76F5}"/>
              </a:ext>
            </a:extLst>
          </p:cNvPr>
          <p:cNvSpPr txBox="1"/>
          <p:nvPr/>
        </p:nvSpPr>
        <p:spPr>
          <a:xfrm>
            <a:off x="937731" y="16025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472B6EA-D3B0-442D-9BA8-E9E8B8187619}"/>
              </a:ext>
            </a:extLst>
          </p:cNvPr>
          <p:cNvSpPr txBox="1"/>
          <p:nvPr/>
        </p:nvSpPr>
        <p:spPr>
          <a:xfrm>
            <a:off x="2371579" y="17353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F17E0DF8-DECD-4632-B745-0301AB453CA0}"/>
              </a:ext>
            </a:extLst>
          </p:cNvPr>
          <p:cNvSpPr txBox="1"/>
          <p:nvPr/>
        </p:nvSpPr>
        <p:spPr>
          <a:xfrm>
            <a:off x="3567683" y="18682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E8CD8952-5EF2-441B-9B57-E18FFAADEFC3}"/>
              </a:ext>
            </a:extLst>
          </p:cNvPr>
          <p:cNvSpPr txBox="1"/>
          <p:nvPr/>
        </p:nvSpPr>
        <p:spPr>
          <a:xfrm>
            <a:off x="4297443"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D7394F34-AF37-40ED-B864-0F92FD2C758F}"/>
              </a:ext>
            </a:extLst>
          </p:cNvPr>
          <p:cNvSpPr txBox="1"/>
          <p:nvPr/>
        </p:nvSpPr>
        <p:spPr>
          <a:xfrm>
            <a:off x="5219227" y="1585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6A39D0C3-DF3D-4BDA-9421-E9FBAA3F4655}"/>
              </a:ext>
            </a:extLst>
          </p:cNvPr>
          <p:cNvSpPr txBox="1"/>
          <p:nvPr/>
        </p:nvSpPr>
        <p:spPr>
          <a:xfrm>
            <a:off x="1007835" y="513819"/>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C6645DD-75A2-47D6-BC33-DCE6FB121D8E}"/>
              </a:ext>
            </a:extLst>
          </p:cNvPr>
          <p:cNvSpPr txBox="1"/>
          <p:nvPr/>
        </p:nvSpPr>
        <p:spPr>
          <a:xfrm>
            <a:off x="1367730" y="526393"/>
            <a:ext cx="1342038" cy="461665"/>
          </a:xfrm>
          <a:prstGeom prst="rect">
            <a:avLst/>
          </a:prstGeom>
          <a:solidFill>
            <a:schemeClr val="accent6">
              <a:lumMod val="20000"/>
              <a:lumOff val="80000"/>
            </a:schemeClr>
          </a:solidFill>
        </p:spPr>
        <p:txBody>
          <a:bodyPr wrap="square">
            <a:spAutoFit/>
          </a:bodyPr>
          <a:lstStyle/>
          <a:p>
            <a:r>
              <a:rPr lang="en-US" altLang="en-US" sz="2400" b="1" kern="1200" dirty="0">
                <a:solidFill>
                  <a:srgbClr val="0E5E1D"/>
                </a:solidFill>
                <a:latin typeface="Times New Roman" panose="02020603050405020304" pitchFamily="18" charset="0"/>
                <a:ea typeface="+mn-ea"/>
                <a:cs typeface="Times New Roman" panose="02020603050405020304" pitchFamily="18" charset="0"/>
              </a:rPr>
              <a:t>m</a:t>
            </a:r>
            <a:r>
              <a:rPr kumimoji="0" lang="en-US" altLang="en-US" sz="2400" b="1" i="0" u="none" strike="noStrike" kern="1200" cap="none" spc="0" normalizeH="0" baseline="0" noProof="0" dirty="0" err="1">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ặt</a:t>
            </a:r>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400" b="1" i="0" u="none" strike="noStrike" kern="1200" cap="none" spc="0" normalizeH="0" baseline="0" noProof="0" dirty="0" err="1">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trời</a:t>
            </a:r>
            <a:endParaRPr lang="en-US"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0752BF39-C372-4321-8017-5351833C047A}"/>
              </a:ext>
            </a:extLst>
          </p:cNvPr>
          <p:cNvSpPr txBox="1"/>
          <p:nvPr/>
        </p:nvSpPr>
        <p:spPr>
          <a:xfrm>
            <a:off x="2576728" y="547082"/>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4D0A97D6-B43A-4F14-943C-E65505A1C9A3}"/>
              </a:ext>
            </a:extLst>
          </p:cNvPr>
          <p:cNvSpPr txBox="1"/>
          <p:nvPr/>
        </p:nvSpPr>
        <p:spPr>
          <a:xfrm>
            <a:off x="3880319" y="53680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867EE277-AEB6-4E37-93AA-17F67F38BD8C}"/>
              </a:ext>
            </a:extLst>
          </p:cNvPr>
          <p:cNvSpPr txBox="1"/>
          <p:nvPr/>
        </p:nvSpPr>
        <p:spPr>
          <a:xfrm>
            <a:off x="4909382" y="50716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922CC62D-57BC-4282-8BE3-D2E89C13AAE3}"/>
              </a:ext>
            </a:extLst>
          </p:cNvPr>
          <p:cNvSpPr txBox="1"/>
          <p:nvPr/>
        </p:nvSpPr>
        <p:spPr>
          <a:xfrm>
            <a:off x="6105647"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89F8A7A4-8EAB-448A-AE68-E2F2C33D5510}"/>
              </a:ext>
            </a:extLst>
          </p:cNvPr>
          <p:cNvSpPr txBox="1"/>
          <p:nvPr/>
        </p:nvSpPr>
        <p:spPr>
          <a:xfrm>
            <a:off x="5954415" y="494818"/>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62EFE7F9-914F-4F52-BE28-1F84AC16D08B}"/>
              </a:ext>
            </a:extLst>
          </p:cNvPr>
          <p:cNvSpPr txBox="1"/>
          <p:nvPr/>
        </p:nvSpPr>
        <p:spPr>
          <a:xfrm>
            <a:off x="1212984" y="89028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1C398930-B540-4109-A80D-31CD65C6A95F}"/>
              </a:ext>
            </a:extLst>
          </p:cNvPr>
          <p:cNvSpPr txBox="1"/>
          <p:nvPr/>
        </p:nvSpPr>
        <p:spPr>
          <a:xfrm>
            <a:off x="2096257" y="873615"/>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99FE9BCA-CF55-4E53-8DCF-81B82941E858}"/>
              </a:ext>
            </a:extLst>
          </p:cNvPr>
          <p:cNvSpPr txBox="1"/>
          <p:nvPr/>
        </p:nvSpPr>
        <p:spPr>
          <a:xfrm>
            <a:off x="2979530" y="85694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4AB5818B-46C5-4360-8B2A-A98DB36C8077}"/>
              </a:ext>
            </a:extLst>
          </p:cNvPr>
          <p:cNvSpPr txBox="1"/>
          <p:nvPr/>
        </p:nvSpPr>
        <p:spPr>
          <a:xfrm>
            <a:off x="4859499" y="84027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761AB61E-5488-45B7-B665-7DB7388D2DBA}"/>
              </a:ext>
            </a:extLst>
          </p:cNvPr>
          <p:cNvSpPr txBox="1"/>
          <p:nvPr/>
        </p:nvSpPr>
        <p:spPr>
          <a:xfrm>
            <a:off x="1197411" y="122650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659DCB3F-5710-45AF-8068-44F4A862EE52}"/>
              </a:ext>
            </a:extLst>
          </p:cNvPr>
          <p:cNvSpPr txBox="1"/>
          <p:nvPr/>
        </p:nvSpPr>
        <p:spPr>
          <a:xfrm>
            <a:off x="2015502" y="12567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F84263C1-10B8-43BE-94D3-0115808D8A44}"/>
              </a:ext>
            </a:extLst>
          </p:cNvPr>
          <p:cNvSpPr txBox="1"/>
          <p:nvPr/>
        </p:nvSpPr>
        <p:spPr>
          <a:xfrm>
            <a:off x="3164937" y="124896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FEE9C73-8CDA-4A39-847E-5D8DB55FBDE0}"/>
              </a:ext>
            </a:extLst>
          </p:cNvPr>
          <p:cNvSpPr txBox="1"/>
          <p:nvPr/>
        </p:nvSpPr>
        <p:spPr>
          <a:xfrm>
            <a:off x="4759785" y="122274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pic>
        <p:nvPicPr>
          <p:cNvPr id="5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C6CEAF3-B062-4D2C-AACF-8EC5F5A5B4A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52212" y="193655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CEDE07BF-9E5B-49C5-98B7-50074F2F07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980410" y="5531384"/>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0B07257-8EE8-4D58-AD82-23B0CF123D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98123" y="5619750"/>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7D91EE14-E9DC-4CDE-8FD7-1DD6C4C56DF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82851" y="4510497"/>
            <a:ext cx="1292905" cy="1872639"/>
          </a:xfrm>
          <a:prstGeom prst="rect">
            <a:avLst/>
          </a:prstGeom>
        </p:spPr>
      </p:pic>
    </p:spTree>
    <p:extLst>
      <p:ext uri="{BB962C8B-B14F-4D97-AF65-F5344CB8AC3E}">
        <p14:creationId xmlns:p14="http://schemas.microsoft.com/office/powerpoint/2010/main" val="174428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49" presetClass="path" presetSubtype="0" accel="50000" decel="50000" fill="hold" grpId="0" nodeType="clickEffect">
                                  <p:stCondLst>
                                    <p:cond delay="0"/>
                                  </p:stCondLst>
                                  <p:childTnLst>
                                    <p:animMotion origin="layout" path="M -2.5E-6 2.96296E-6 L 0.55026 0.06736 " pathEditMode="relative" rAng="0" ptsTypes="AA">
                                      <p:cBhvr>
                                        <p:cTn id="12" dur="2000" fill="hold"/>
                                        <p:tgtEl>
                                          <p:spTgt spid="31"/>
                                        </p:tgtEl>
                                        <p:attrNameLst>
                                          <p:attrName>ppt_x</p:attrName>
                                          <p:attrName>ppt_y</p:attrName>
                                        </p:attrNameLst>
                                      </p:cBhvr>
                                      <p:rCtr x="27513" y="3356"/>
                                    </p:animMotion>
                                  </p:childTnLst>
                                </p:cTn>
                              </p:par>
                            </p:childTnLst>
                          </p:cTn>
                        </p:par>
                      </p:childTnLst>
                    </p:cTn>
                  </p:par>
                </p:childTnLst>
              </p:cTn>
              <p:nextCondLst>
                <p:cond evt="onClick" delay="0">
                  <p:tgtEl>
                    <p:spTgt spid="31"/>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49" presetClass="path" presetSubtype="0" accel="50000" decel="50000" fill="hold" grpId="0" nodeType="clickEffect">
                                  <p:stCondLst>
                                    <p:cond delay="0"/>
                                  </p:stCondLst>
                                  <p:childTnLst>
                                    <p:animMotion origin="layout" path="M 2.70833E-6 2.96296E-6 L -0.04206 0.54606 " pathEditMode="relative" rAng="0" ptsTypes="AA">
                                      <p:cBhvr>
                                        <p:cTn id="17" dur="2000" fill="hold"/>
                                        <p:tgtEl>
                                          <p:spTgt spid="14"/>
                                        </p:tgtEl>
                                        <p:attrNameLst>
                                          <p:attrName>ppt_x</p:attrName>
                                          <p:attrName>ppt_y</p:attrName>
                                        </p:attrNameLst>
                                      </p:cBhvr>
                                      <p:rCtr x="-2109" y="27292"/>
                                    </p:animMotion>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2.5E-6 6.93889E-18 L 0.35196 0.15 " pathEditMode="relative" rAng="0" ptsTypes="AA">
                                      <p:cBhvr>
                                        <p:cTn id="22" dur="2000" fill="hold"/>
                                        <p:tgtEl>
                                          <p:spTgt spid="16"/>
                                        </p:tgtEl>
                                        <p:attrNameLst>
                                          <p:attrName>ppt_x</p:attrName>
                                          <p:attrName>ppt_y</p:attrName>
                                        </p:attrNameLst>
                                      </p:cBhvr>
                                      <p:rCtr x="17591" y="7500"/>
                                    </p:animMotion>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49" presetClass="path" presetSubtype="0" accel="50000" decel="50000" fill="hold" grpId="0" nodeType="clickEffect">
                                  <p:stCondLst>
                                    <p:cond delay="0"/>
                                  </p:stCondLst>
                                  <p:childTnLst>
                                    <p:animMotion origin="layout" path="M 5.55112E-17 3.7037E-7 L 0.27148 0.22315 " pathEditMode="relative" rAng="0" ptsTypes="AA">
                                      <p:cBhvr>
                                        <p:cTn id="27" dur="2000" fill="hold"/>
                                        <p:tgtEl>
                                          <p:spTgt spid="17"/>
                                        </p:tgtEl>
                                        <p:attrNameLst>
                                          <p:attrName>ppt_x</p:attrName>
                                          <p:attrName>ppt_y</p:attrName>
                                        </p:attrNameLst>
                                      </p:cBhvr>
                                      <p:rCtr x="13568" y="11157"/>
                                    </p:animMotion>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9" presetClass="path" presetSubtype="0" accel="50000" decel="50000" fill="hold" grpId="0" nodeType="clickEffect">
                                  <p:stCondLst>
                                    <p:cond delay="0"/>
                                  </p:stCondLst>
                                  <p:childTnLst>
                                    <p:animMotion origin="layout" path="M -4.16667E-6 2.96296E-6 L 0.20717 0.30092 " pathEditMode="relative" rAng="0" ptsTypes="AA">
                                      <p:cBhvr>
                                        <p:cTn id="32" dur="2000" fill="hold"/>
                                        <p:tgtEl>
                                          <p:spTgt spid="18"/>
                                        </p:tgtEl>
                                        <p:attrNameLst>
                                          <p:attrName>ppt_x</p:attrName>
                                          <p:attrName>ppt_y</p:attrName>
                                        </p:attrNameLst>
                                      </p:cBhvr>
                                      <p:rCtr x="10352" y="15046"/>
                                    </p:animMotion>
                                  </p:child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49" presetClass="path" presetSubtype="0" accel="50000" decel="50000" fill="hold" grpId="0" nodeType="clickEffect">
                                  <p:stCondLst>
                                    <p:cond delay="0"/>
                                  </p:stCondLst>
                                  <p:childTnLst>
                                    <p:animMotion origin="layout" path="M -1.25E-6 3.7037E-7 L 0.22409 0.07014 " pathEditMode="relative" rAng="0" ptsTypes="AA">
                                      <p:cBhvr>
                                        <p:cTn id="37" dur="2000" fill="hold"/>
                                        <p:tgtEl>
                                          <p:spTgt spid="19"/>
                                        </p:tgtEl>
                                        <p:attrNameLst>
                                          <p:attrName>ppt_x</p:attrName>
                                          <p:attrName>ppt_y</p:attrName>
                                        </p:attrNameLst>
                                      </p:cBhvr>
                                      <p:rCtr x="11198" y="3495"/>
                                    </p:animMotion>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49" presetClass="path" presetSubtype="0" accel="50000" decel="50000" fill="hold" grpId="0" nodeType="clickEffect">
                                  <p:stCondLst>
                                    <p:cond delay="0"/>
                                  </p:stCondLst>
                                  <p:childTnLst>
                                    <p:animMotion origin="layout" path="M 8.33333E-7 1.11111E-6 L 0.64154 0.09861 " pathEditMode="relative" rAng="0" ptsTypes="AA">
                                      <p:cBhvr>
                                        <p:cTn id="42" dur="2000" fill="hold"/>
                                        <p:tgtEl>
                                          <p:spTgt spid="20"/>
                                        </p:tgtEl>
                                        <p:attrNameLst>
                                          <p:attrName>ppt_x</p:attrName>
                                          <p:attrName>ppt_y</p:attrName>
                                        </p:attrNameLst>
                                      </p:cBhvr>
                                      <p:rCtr x="32070" y="4931"/>
                                    </p:animMotion>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49" presetClass="path" presetSubtype="0" accel="50000" decel="50000" fill="hold" grpId="0" nodeType="clickEffect">
                                  <p:stCondLst>
                                    <p:cond delay="0"/>
                                  </p:stCondLst>
                                  <p:childTnLst>
                                    <p:animMotion origin="layout" path="M 2.5E-6 3.33333E-6 L -0.03594 0.58588 " pathEditMode="relative" rAng="0" ptsTypes="AA">
                                      <p:cBhvr>
                                        <p:cTn id="47" dur="2000" fill="hold"/>
                                        <p:tgtEl>
                                          <p:spTgt spid="21"/>
                                        </p:tgtEl>
                                        <p:attrNameLst>
                                          <p:attrName>ppt_x</p:attrName>
                                          <p:attrName>ppt_y</p:attrName>
                                        </p:attrNameLst>
                                      </p:cBhvr>
                                      <p:rCtr x="-1797" y="29282"/>
                                    </p:animMotion>
                                  </p:childTnLst>
                                </p:cTn>
                              </p:par>
                            </p:childTnLst>
                          </p:cTn>
                        </p:par>
                      </p:childTnLst>
                    </p:cTn>
                  </p:par>
                </p:childTnLst>
              </p:cTn>
              <p:nextCondLst>
                <p:cond evt="onClick" delay="0">
                  <p:tgtEl>
                    <p:spTgt spid="21"/>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49" presetClass="path" presetSubtype="0" accel="50000" decel="50000" fill="hold" grpId="0" nodeType="clickEffect">
                                  <p:stCondLst>
                                    <p:cond delay="0"/>
                                  </p:stCondLst>
                                  <p:childTnLst>
                                    <p:animMotion origin="layout" path="M 2.91667E-6 4.44444E-6 L -0.22045 0.57152 " pathEditMode="relative" rAng="0" ptsTypes="AA">
                                      <p:cBhvr>
                                        <p:cTn id="52" dur="2000" fill="hold"/>
                                        <p:tgtEl>
                                          <p:spTgt spid="22"/>
                                        </p:tgtEl>
                                        <p:attrNameLst>
                                          <p:attrName>ppt_x</p:attrName>
                                          <p:attrName>ppt_y</p:attrName>
                                        </p:attrNameLst>
                                      </p:cBhvr>
                                      <p:rCtr x="-11029" y="28565"/>
                                    </p:animMotion>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49" presetClass="path" presetSubtype="0" accel="50000" decel="50000" fill="hold" grpId="0" nodeType="clickEffect">
                                  <p:stCondLst>
                                    <p:cond delay="0"/>
                                  </p:stCondLst>
                                  <p:childTnLst>
                                    <p:animMotion origin="layout" path="M 0.00521 -0.02407 L 0.31355 0.48912 " pathEditMode="relative" rAng="0" ptsTypes="AA">
                                      <p:cBhvr>
                                        <p:cTn id="57" dur="2000" fill="hold"/>
                                        <p:tgtEl>
                                          <p:spTgt spid="23"/>
                                        </p:tgtEl>
                                        <p:attrNameLst>
                                          <p:attrName>ppt_x</p:attrName>
                                          <p:attrName>ppt_y</p:attrName>
                                        </p:attrNameLst>
                                      </p:cBhvr>
                                      <p:rCtr x="15417" y="25648"/>
                                    </p:animMotion>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49" presetClass="path" presetSubtype="0" accel="50000" decel="50000" fill="hold" grpId="0" nodeType="clickEffect">
                                  <p:stCondLst>
                                    <p:cond delay="0"/>
                                  </p:stCondLst>
                                  <p:childTnLst>
                                    <p:animMotion origin="layout" path="M -6.25E-7 -3.33333E-6 L 0.26849 0.56135 " pathEditMode="relative" rAng="0" ptsTypes="AA">
                                      <p:cBhvr>
                                        <p:cTn id="62" dur="2000" fill="hold"/>
                                        <p:tgtEl>
                                          <p:spTgt spid="24"/>
                                        </p:tgtEl>
                                        <p:attrNameLst>
                                          <p:attrName>ppt_x</p:attrName>
                                          <p:attrName>ppt_y</p:attrName>
                                        </p:attrNameLst>
                                      </p:cBhvr>
                                      <p:rCtr x="13424" y="28056"/>
                                    </p:animMotion>
                                  </p:childTnLst>
                                </p:cTn>
                              </p:par>
                            </p:childTnLst>
                          </p:cTn>
                        </p:par>
                      </p:childTnLst>
                    </p:cTn>
                  </p:par>
                </p:childTnLst>
              </p:cTn>
              <p:nextCondLst>
                <p:cond evt="onClick" delay="0">
                  <p:tgtEl>
                    <p:spTgt spid="24"/>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49" presetClass="path" presetSubtype="0" accel="50000" decel="50000" fill="hold" grpId="0" nodeType="clickEffect">
                                  <p:stCondLst>
                                    <p:cond delay="0"/>
                                  </p:stCondLst>
                                  <p:childTnLst>
                                    <p:animMotion origin="layout" path="M -1.45833E-6 3.7037E-6 L 0.33021 0.16898 " pathEditMode="relative" rAng="0" ptsTypes="AA">
                                      <p:cBhvr>
                                        <p:cTn id="67" dur="2000" fill="hold"/>
                                        <p:tgtEl>
                                          <p:spTgt spid="25"/>
                                        </p:tgtEl>
                                        <p:attrNameLst>
                                          <p:attrName>ppt_x</p:attrName>
                                          <p:attrName>ppt_y</p:attrName>
                                        </p:attrNameLst>
                                      </p:cBhvr>
                                      <p:rCtr x="16510" y="8449"/>
                                    </p:animMotion>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49" presetClass="path" presetSubtype="0" accel="50000" decel="50000" fill="hold" grpId="0" nodeType="clickEffect">
                                  <p:stCondLst>
                                    <p:cond delay="0"/>
                                  </p:stCondLst>
                                  <p:childTnLst>
                                    <p:animMotion origin="layout" path="M 8.33333E-7 2.59259E-6 L 0.25052 0.24815 " pathEditMode="relative" rAng="0" ptsTypes="AA">
                                      <p:cBhvr>
                                        <p:cTn id="72" dur="2000" fill="hold"/>
                                        <p:tgtEl>
                                          <p:spTgt spid="26"/>
                                        </p:tgtEl>
                                        <p:attrNameLst>
                                          <p:attrName>ppt_x</p:attrName>
                                          <p:attrName>ppt_y</p:attrName>
                                        </p:attrNameLst>
                                      </p:cBhvr>
                                      <p:rCtr x="12526" y="12407"/>
                                    </p:animMotion>
                                  </p:childTnLst>
                                </p:cTn>
                              </p:par>
                            </p:childTnLst>
                          </p:cTn>
                        </p:par>
                      </p:childTnLst>
                    </p:cTn>
                  </p:par>
                </p:childTnLst>
              </p:cTn>
              <p:nextCondLst>
                <p:cond evt="onClick" delay="0">
                  <p:tgtEl>
                    <p:spTgt spid="26"/>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49" presetClass="path" presetSubtype="0" accel="50000" decel="50000" fill="hold" grpId="0" nodeType="clickEffect">
                                  <p:stCondLst>
                                    <p:cond delay="0"/>
                                  </p:stCondLst>
                                  <p:childTnLst>
                                    <p:animMotion origin="layout" path="M -3.125E-6 -3.7037E-6 L 0.72657 -0.03379 " pathEditMode="relative" rAng="0" ptsTypes="AA">
                                      <p:cBhvr>
                                        <p:cTn id="77" dur="2000" fill="hold"/>
                                        <p:tgtEl>
                                          <p:spTgt spid="27"/>
                                        </p:tgtEl>
                                        <p:attrNameLst>
                                          <p:attrName>ppt_x</p:attrName>
                                          <p:attrName>ppt_y</p:attrName>
                                        </p:attrNameLst>
                                      </p:cBhvr>
                                      <p:rCtr x="36328" y="-1690"/>
                                    </p:animMotion>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49" presetClass="path" presetSubtype="0" accel="50000" decel="50000" fill="hold" grpId="0" nodeType="clickEffect">
                                  <p:stCondLst>
                                    <p:cond delay="0"/>
                                  </p:stCondLst>
                                  <p:childTnLst>
                                    <p:animMotion origin="layout" path="M -3.95833E-6 -3.33333E-6 L 0.72696 -0.00833 " pathEditMode="relative" rAng="0" ptsTypes="AA">
                                      <p:cBhvr>
                                        <p:cTn id="82" dur="2000" fill="hold"/>
                                        <p:tgtEl>
                                          <p:spTgt spid="28"/>
                                        </p:tgtEl>
                                        <p:attrNameLst>
                                          <p:attrName>ppt_x</p:attrName>
                                          <p:attrName>ppt_y</p:attrName>
                                        </p:attrNameLst>
                                      </p:cBhvr>
                                      <p:rCtr x="36341" y="-417"/>
                                    </p:animMotion>
                                  </p:childTnLst>
                                </p:cTn>
                              </p:par>
                            </p:childTnLst>
                          </p:cTn>
                        </p:par>
                      </p:childTnLst>
                    </p:cTn>
                  </p:par>
                </p:childTnLst>
              </p:cTn>
              <p:nextCondLst>
                <p:cond evt="onClick" delay="0">
                  <p:tgtEl>
                    <p:spTgt spid="28"/>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49" presetClass="path" presetSubtype="0" accel="50000" decel="50000" fill="hold" grpId="0" nodeType="clickEffect">
                                  <p:stCondLst>
                                    <p:cond delay="0"/>
                                  </p:stCondLst>
                                  <p:childTnLst>
                                    <p:animMotion origin="layout" path="M 1.04167E-6 -3.33333E-6 L 0.63997 0.11945 " pathEditMode="relative" rAng="0" ptsTypes="AA">
                                      <p:cBhvr>
                                        <p:cTn id="87" dur="2000" fill="hold"/>
                                        <p:tgtEl>
                                          <p:spTgt spid="30"/>
                                        </p:tgtEl>
                                        <p:attrNameLst>
                                          <p:attrName>ppt_x</p:attrName>
                                          <p:attrName>ppt_y</p:attrName>
                                        </p:attrNameLst>
                                      </p:cBhvr>
                                      <p:rCtr x="31992" y="5972"/>
                                    </p:animMotion>
                                  </p:childTnLst>
                                </p:cTn>
                              </p:par>
                            </p:childTnLst>
                          </p:cTn>
                        </p:par>
                      </p:childTnLst>
                    </p:cTn>
                  </p:par>
                </p:childTnLst>
              </p:cTn>
              <p:nextCondLst>
                <p:cond evt="onClick" delay="0">
                  <p:tgtEl>
                    <p:spTgt spid="30"/>
                  </p:tgtEl>
                </p:cond>
              </p:nextCondLst>
            </p:seq>
            <p:seq concurrent="1" nextAc="seek">
              <p:cTn id="88" restart="whenNotActive" fill="hold" evtFilter="cancelBubble" nodeType="interactiveSeq">
                <p:stCondLst>
                  <p:cond evt="onClick" delay="0">
                    <p:tgtEl>
                      <p:spTgt spid="32"/>
                    </p:tgtEl>
                  </p:cond>
                </p:stCondLst>
                <p:endSync evt="end" delay="0">
                  <p:rtn val="all"/>
                </p:endSync>
                <p:childTnLst>
                  <p:par>
                    <p:cTn id="89" fill="hold">
                      <p:stCondLst>
                        <p:cond delay="0"/>
                      </p:stCondLst>
                      <p:childTnLst>
                        <p:par>
                          <p:cTn id="90" fill="hold">
                            <p:stCondLst>
                              <p:cond delay="0"/>
                            </p:stCondLst>
                            <p:childTnLst>
                              <p:par>
                                <p:cTn id="91" presetID="49" presetClass="path" presetSubtype="0" accel="50000" decel="50000" fill="hold" grpId="0" nodeType="clickEffect">
                                  <p:stCondLst>
                                    <p:cond delay="0"/>
                                  </p:stCondLst>
                                  <p:childTnLst>
                                    <p:animMotion origin="layout" path="M 3.33333E-6 -3.7037E-6 L 0.57356 0.19561 " pathEditMode="relative" rAng="0" ptsTypes="AA">
                                      <p:cBhvr>
                                        <p:cTn id="92" dur="2000" fill="hold"/>
                                        <p:tgtEl>
                                          <p:spTgt spid="32"/>
                                        </p:tgtEl>
                                        <p:attrNameLst>
                                          <p:attrName>ppt_x</p:attrName>
                                          <p:attrName>ppt_y</p:attrName>
                                        </p:attrNameLst>
                                      </p:cBhvr>
                                      <p:rCtr x="28672" y="9769"/>
                                    </p:animMotion>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49" presetClass="path" presetSubtype="0" accel="50000" decel="50000" fill="hold" grpId="0" nodeType="clickEffect">
                                  <p:stCondLst>
                                    <p:cond delay="0"/>
                                  </p:stCondLst>
                                  <p:childTnLst>
                                    <p:animMotion origin="layout" path="M 2.5E-6 -3.33333E-6 L 0.73932 -0.08773 " pathEditMode="relative" rAng="0" ptsTypes="AA">
                                      <p:cBhvr>
                                        <p:cTn id="97" dur="2000" fill="hold"/>
                                        <p:tgtEl>
                                          <p:spTgt spid="35"/>
                                        </p:tgtEl>
                                        <p:attrNameLst>
                                          <p:attrName>ppt_x</p:attrName>
                                          <p:attrName>ppt_y</p:attrName>
                                        </p:attrNameLst>
                                      </p:cBhvr>
                                      <p:rCtr x="36966" y="-4398"/>
                                    </p:animMotion>
                                  </p:child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6"/>
                    </p:tgtEl>
                  </p:cond>
                </p:stCondLst>
                <p:endSync evt="end" delay="0">
                  <p:rtn val="all"/>
                </p:endSync>
                <p:childTnLst>
                  <p:par>
                    <p:cTn id="99" fill="hold">
                      <p:stCondLst>
                        <p:cond delay="0"/>
                      </p:stCondLst>
                      <p:childTnLst>
                        <p:par>
                          <p:cTn id="100" fill="hold">
                            <p:stCondLst>
                              <p:cond delay="0"/>
                            </p:stCondLst>
                            <p:childTnLst>
                              <p:par>
                                <p:cTn id="101" presetID="49" presetClass="path" presetSubtype="0" accel="50000" decel="50000" fill="hold" grpId="0" nodeType="clickEffect">
                                  <p:stCondLst>
                                    <p:cond delay="0"/>
                                  </p:stCondLst>
                                  <p:childTnLst>
                                    <p:animMotion origin="layout" path="M -1.45833E-6 -4.81481E-6 L 0.65716 -0.0074 " pathEditMode="relative" rAng="0" ptsTypes="AA">
                                      <p:cBhvr>
                                        <p:cTn id="102" dur="2000" fill="hold"/>
                                        <p:tgtEl>
                                          <p:spTgt spid="36"/>
                                        </p:tgtEl>
                                        <p:attrNameLst>
                                          <p:attrName>ppt_x</p:attrName>
                                          <p:attrName>ppt_y</p:attrName>
                                        </p:attrNameLst>
                                      </p:cBhvr>
                                      <p:rCtr x="32852" y="-370"/>
                                    </p:animMotion>
                                  </p:childTnLst>
                                </p:cTn>
                              </p:par>
                            </p:childTnLst>
                          </p:cTn>
                        </p:par>
                      </p:childTnLst>
                    </p:cTn>
                  </p:par>
                </p:childTnLst>
              </p:cTn>
              <p:nextCondLst>
                <p:cond evt="onClick" delay="0">
                  <p:tgtEl>
                    <p:spTgt spid="36"/>
                  </p:tgtEl>
                </p:cond>
              </p:nextCondLst>
            </p:seq>
          </p:childTnLst>
        </p:cTn>
      </p:par>
    </p:tnLst>
    <p:bldLst>
      <p:bldP spid="13" grpId="0" animBg="1"/>
      <p:bldP spid="31" grpId="0" animBg="1"/>
      <p:bldP spid="14" grpId="0" animBg="1"/>
      <p:bldP spid="16" grpId="0" animBg="1"/>
      <p:bldP spid="17" grpId="0" animBg="1"/>
      <p:bldP spid="18" grpId="0" animBg="1"/>
      <p:bldP spid="19" grpId="0" animBg="1"/>
      <p:bldP spid="20" grpId="0" animBg="1"/>
      <p:bldP spid="23" grpId="0" animBg="1"/>
      <p:bldP spid="25" grpId="0" animBg="1"/>
      <p:bldP spid="26" grpId="0" animBg="1"/>
      <p:bldP spid="28" grpId="0" animBg="1"/>
      <p:bldP spid="30" grpId="0" animBg="1"/>
      <p:bldP spid="32" grpId="0" animBg="1"/>
      <p:bldP spid="35" grpId="0" animBg="1"/>
      <p:bldP spid="36" grpId="0" animBg="1"/>
      <p:bldP spid="27" grpId="0" animBg="1"/>
      <p:bldP spid="24" grpId="0" animBg="1"/>
      <p:bldP spid="22"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8"/>
            <a:ext cx="10537198" cy="5260015"/>
            <a:chOff x="1034431" y="812656"/>
            <a:chExt cx="10536445" cy="5492461"/>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Bạn</a:t>
              </a:r>
              <a:r>
                <a:rPr lang="en-US" altLang="zh-CN" sz="5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5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cần</a:t>
              </a:r>
              <a:r>
                <a:rPr lang="en-US" altLang="zh-CN" sz="5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5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nhớ</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476519" y="2737826"/>
              <a:ext cx="10094356" cy="356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1.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Tiếng</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cấu</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tạo</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nên</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chỉ</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gồm</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tiếng</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gọi</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1"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600" b="1" i="1"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1"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đơn</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gồm</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hai</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hay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nhiều</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tiếng</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gọi</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là</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b="1" i="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3600" b="1" i="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b="1" i="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phức</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phức</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gồm</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hai</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loại</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b="1" i="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3600" b="1" i="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b="1" i="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ghép</a:t>
              </a:r>
              <a:r>
                <a:rPr lang="en-US" altLang="zh-CN" sz="3600" b="1" i="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và</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b="1" i="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3600" b="1" i="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b="1" i="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láy</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2.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nào</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cũng</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có</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nghĩa</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và</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dùng</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để</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tạo</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nên</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câu</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a:t>
              </a:r>
            </a:p>
            <a:p>
              <a:pPr marR="0" lvl="0" algn="l" defTabSz="914400" rtl="0" eaLnBrk="1" fontAlgn="base" latinLnBrk="0" hangingPunct="1">
                <a:lnSpc>
                  <a:spcPct val="100000"/>
                </a:lnSpc>
                <a:spcBef>
                  <a:spcPct val="0"/>
                </a:spcBef>
                <a:spcAft>
                  <a:spcPct val="0"/>
                </a:spcAft>
                <a:buClrTx/>
                <a:buSzTx/>
                <a:tabLst/>
                <a:defRPr/>
              </a:pPr>
              <a:endPar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93193"/>
            <a:ext cx="12192000" cy="1927225"/>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068118"/>
            <a:ext cx="1889033" cy="2752301"/>
          </a:xfrm>
          <a:prstGeom prst="rect">
            <a:avLst/>
          </a:prstGeom>
        </p:spPr>
      </p:pic>
    </p:spTree>
    <p:extLst>
      <p:ext uri="{BB962C8B-B14F-4D97-AF65-F5344CB8AC3E}">
        <p14:creationId xmlns:p14="http://schemas.microsoft.com/office/powerpoint/2010/main" val="389664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3FBC3D8-5DAC-4A7A-AED0-C73A995B1426}" vid="{05F4F012-1D2E-432E-AD18-166AE5E527D7}"/>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TotalTime>
  <Words>1467</Words>
  <Application>Microsoft Office PowerPoint</Application>
  <PresentationFormat>Widescreen</PresentationFormat>
  <Paragraphs>169</Paragraphs>
  <Slides>25</Slides>
  <Notes>18</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DengXian</vt:lpstr>
      <vt:lpstr>Permanent Marker</vt:lpstr>
      <vt:lpstr>Arial</vt:lpstr>
      <vt:lpstr>Calibri</vt:lpstr>
      <vt:lpstr>Times New Roman</vt:lpstr>
      <vt:lpstr>Nunito</vt:lpstr>
      <vt:lpstr>A3.Jovis-BebasNeueBold-San</vt:lpstr>
      <vt:lpstr>A2.Jovis-Doanvandai-San</vt:lpstr>
      <vt:lpstr>Office Theme</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lớp học</dc:title>
  <dc:creator>Admin</dc:creator>
  <cp:lastModifiedBy>Swift3</cp:lastModifiedBy>
  <cp:revision>18</cp:revision>
  <dcterms:modified xsi:type="dcterms:W3CDTF">2021-12-24T16:33:53Z</dcterms:modified>
</cp:coreProperties>
</file>