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3" r:id="rId2"/>
    <p:sldId id="270" r:id="rId3"/>
    <p:sldId id="256" r:id="rId4"/>
    <p:sldId id="271" r:id="rId5"/>
    <p:sldId id="272" r:id="rId6"/>
    <p:sldId id="306" r:id="rId7"/>
    <p:sldId id="266" r:id="rId8"/>
    <p:sldId id="267" r:id="rId9"/>
    <p:sldId id="273" r:id="rId10"/>
    <p:sldId id="274" r:id="rId11"/>
    <p:sldId id="275" r:id="rId12"/>
    <p:sldId id="307" r:id="rId13"/>
    <p:sldId id="276" r:id="rId14"/>
    <p:sldId id="277" r:id="rId15"/>
    <p:sldId id="269" r:id="rId16"/>
    <p:sldId id="278" r:id="rId17"/>
    <p:sldId id="291" r:id="rId18"/>
    <p:sldId id="308" r:id="rId19"/>
    <p:sldId id="297" r:id="rId20"/>
    <p:sldId id="310" r:id="rId21"/>
    <p:sldId id="309" r:id="rId22"/>
    <p:sldId id="298" r:id="rId23"/>
    <p:sldId id="280" r:id="rId24"/>
    <p:sldId id="303" r:id="rId25"/>
    <p:sldId id="305" r:id="rId26"/>
    <p:sldId id="312" r:id="rId27"/>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434168"/>
    <a:srgbClr val="FAEEC8"/>
    <a:srgbClr val="30353A"/>
    <a:srgbClr val="F7EBC5"/>
    <a:srgbClr val="5D6088"/>
    <a:srgbClr val="FFEAB0"/>
    <a:srgbClr val="FFFFFF"/>
    <a:srgbClr val="FF4C37"/>
    <a:srgbClr val="FFB4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83124" autoAdjust="0"/>
  </p:normalViewPr>
  <p:slideViewPr>
    <p:cSldViewPr snapToGrid="0">
      <p:cViewPr varScale="1">
        <p:scale>
          <a:sx n="62" d="100"/>
          <a:sy n="62" d="100"/>
        </p:scale>
        <p:origin x="101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8E5D3F-B4E4-4070-B374-EA3B041CA39C}" type="datetimeFigureOut">
              <a:rPr lang="en-US" smtClean="0"/>
              <a:t>17-Dec-21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120E4E-46C4-4F68-A6DC-4B5C090A3BED}" type="slidenum">
              <a:rPr lang="en-US" smtClean="0"/>
              <a:t>‹#›</a:t>
            </a:fld>
            <a:endParaRPr lang="en-US"/>
          </a:p>
        </p:txBody>
      </p:sp>
    </p:spTree>
    <p:extLst>
      <p:ext uri="{BB962C8B-B14F-4D97-AF65-F5344CB8AC3E}">
        <p14:creationId xmlns:p14="http://schemas.microsoft.com/office/powerpoint/2010/main" val="714521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GV click</a:t>
            </a:r>
            <a:r>
              <a:rPr lang="en-US" baseline="0" dirty="0" smtClean="0"/>
              <a:t> </a:t>
            </a:r>
            <a:r>
              <a:rPr lang="en-US" baseline="0" dirty="0" err="1" smtClean="0"/>
              <a:t>vào</a:t>
            </a:r>
            <a:r>
              <a:rPr lang="en-US" baseline="0" dirty="0" smtClean="0"/>
              <a:t> </a:t>
            </a:r>
            <a:r>
              <a:rPr lang="en-US" baseline="0" dirty="0" err="1" smtClean="0"/>
              <a:t>dòng</a:t>
            </a:r>
            <a:r>
              <a:rPr lang="en-US" baseline="0" dirty="0" smtClean="0"/>
              <a:t> </a:t>
            </a:r>
            <a:r>
              <a:rPr lang="en-US" baseline="0" dirty="0" err="1" smtClean="0"/>
              <a:t>chữ</a:t>
            </a:r>
            <a:r>
              <a:rPr lang="en-US" baseline="0" dirty="0" smtClean="0"/>
              <a:t>, </a:t>
            </a:r>
            <a:r>
              <a:rPr lang="en-US" baseline="0" dirty="0" err="1" smtClean="0"/>
              <a:t>đã</a:t>
            </a:r>
            <a:r>
              <a:rPr lang="en-US" baseline="0" dirty="0" smtClean="0"/>
              <a:t> link </a:t>
            </a:r>
            <a:r>
              <a:rPr lang="en-US" baseline="0" dirty="0" err="1" smtClean="0"/>
              <a:t>đến</a:t>
            </a:r>
            <a:r>
              <a:rPr lang="en-US" baseline="0" dirty="0" smtClean="0"/>
              <a:t> </a:t>
            </a:r>
            <a:r>
              <a:rPr lang="en-US" baseline="0" dirty="0" err="1" smtClean="0"/>
              <a:t>bài</a:t>
            </a:r>
            <a:r>
              <a:rPr lang="en-US" baseline="0" dirty="0" smtClean="0"/>
              <a:t> </a:t>
            </a:r>
            <a:r>
              <a:rPr lang="en-US" baseline="0" dirty="0" err="1" smtClean="0"/>
              <a:t>hát</a:t>
            </a:r>
            <a:r>
              <a:rPr lang="en-US" baseline="0" dirty="0" smtClean="0"/>
              <a:t>: </a:t>
            </a:r>
            <a:r>
              <a:rPr lang="en-US" sz="1200" dirty="0" smtClean="0"/>
              <a:t>https://www.youtube.com/watch?v=jwL5EyXK0WE</a:t>
            </a:r>
          </a:p>
          <a:p>
            <a:r>
              <a:rPr lang="en-US" dirty="0" smtClean="0"/>
              <a:t>? </a:t>
            </a:r>
            <a:r>
              <a:rPr lang="en-US" dirty="0" err="1" smtClean="0"/>
              <a:t>Ca</a:t>
            </a:r>
            <a:r>
              <a:rPr lang="en-US" dirty="0" smtClean="0"/>
              <a:t> </a:t>
            </a:r>
            <a:r>
              <a:rPr lang="en-US" dirty="0" err="1" smtClean="0"/>
              <a:t>khúc</a:t>
            </a:r>
            <a:r>
              <a:rPr lang="en-US" baseline="0" dirty="0" smtClean="0"/>
              <a:t> </a:t>
            </a:r>
            <a:r>
              <a:rPr lang="en-US" baseline="0" dirty="0" err="1" smtClean="0"/>
              <a:t>nói</a:t>
            </a:r>
            <a:r>
              <a:rPr lang="en-US" baseline="0" dirty="0" smtClean="0"/>
              <a:t> </a:t>
            </a:r>
            <a:r>
              <a:rPr lang="en-US" baseline="0" dirty="0" err="1" smtClean="0"/>
              <a:t>về</a:t>
            </a:r>
            <a:r>
              <a:rPr lang="en-US" baseline="0" dirty="0" smtClean="0"/>
              <a:t> </a:t>
            </a:r>
            <a:r>
              <a:rPr lang="en-US" baseline="0" dirty="0" err="1" smtClean="0"/>
              <a:t>những</a:t>
            </a:r>
            <a:r>
              <a:rPr lang="en-US" baseline="0" dirty="0" smtClean="0"/>
              <a:t> </a:t>
            </a:r>
            <a:r>
              <a:rPr lang="en-US" baseline="0" dirty="0" err="1" smtClean="0"/>
              <a:t>người</a:t>
            </a:r>
            <a:r>
              <a:rPr lang="en-US" baseline="0" dirty="0" smtClean="0"/>
              <a:t> </a:t>
            </a:r>
            <a:r>
              <a:rPr lang="en-US" baseline="0" dirty="0" err="1" smtClean="0"/>
              <a:t>làm</a:t>
            </a:r>
            <a:r>
              <a:rPr lang="en-US" baseline="0" dirty="0" smtClean="0"/>
              <a:t> </a:t>
            </a:r>
            <a:r>
              <a:rPr lang="en-US" baseline="0" dirty="0" err="1" smtClean="0"/>
              <a:t>công</a:t>
            </a:r>
            <a:r>
              <a:rPr lang="en-US" baseline="0" dirty="0" smtClean="0"/>
              <a:t> </a:t>
            </a:r>
            <a:r>
              <a:rPr lang="en-US" baseline="0" dirty="0" err="1" smtClean="0"/>
              <a:t>việc</a:t>
            </a:r>
            <a:r>
              <a:rPr lang="en-US" baseline="0" dirty="0" smtClean="0"/>
              <a:t> </a:t>
            </a:r>
            <a:r>
              <a:rPr lang="en-US" baseline="0" dirty="0" err="1" smtClean="0"/>
              <a:t>gì</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F120E4E-46C4-4F68-A6DC-4B5C090A3BED}" type="slidenum">
              <a:rPr lang="en-US" smtClean="0"/>
              <a:t>6</a:t>
            </a:fld>
            <a:endParaRPr lang="en-US"/>
          </a:p>
        </p:txBody>
      </p:sp>
    </p:spTree>
    <p:extLst>
      <p:ext uri="{BB962C8B-B14F-4D97-AF65-F5344CB8AC3E}">
        <p14:creationId xmlns:p14="http://schemas.microsoft.com/office/powerpoint/2010/main" val="174553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17-Dec-21</a:t>
            </a:fld>
            <a:endParaRPr lang="en-US"/>
          </a:p>
        </p:txBody>
      </p:sp>
      <p:sp>
        <p:nvSpPr>
          <p:cNvPr id="5" name="Footer Placeholder 4">
            <a:extLst>
              <a:ext uri="{FF2B5EF4-FFF2-40B4-BE49-F238E27FC236}">
                <a16:creationId xmlns=""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054377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17-Dec-21</a:t>
            </a:fld>
            <a:endParaRPr lang="en-US"/>
          </a:p>
        </p:txBody>
      </p:sp>
      <p:sp>
        <p:nvSpPr>
          <p:cNvPr id="5" name="Footer Placeholder 4">
            <a:extLst>
              <a:ext uri="{FF2B5EF4-FFF2-40B4-BE49-F238E27FC236}">
                <a16:creationId xmlns=""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563297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17-Dec-21</a:t>
            </a:fld>
            <a:endParaRPr lang="en-US"/>
          </a:p>
        </p:txBody>
      </p:sp>
      <p:sp>
        <p:nvSpPr>
          <p:cNvPr id="5" name="Footer Placeholder 4">
            <a:extLst>
              <a:ext uri="{FF2B5EF4-FFF2-40B4-BE49-F238E27FC236}">
                <a16:creationId xmlns=""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158916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7EE821-AC01-429A-A4F2-F54AB4931C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47E27D6-6A5A-4302-ABC0-A1B71417B3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0059C8D-DA68-49CC-8546-48DF29861FC2}"/>
              </a:ext>
            </a:extLst>
          </p:cNvPr>
          <p:cNvSpPr>
            <a:spLocks noGrp="1"/>
          </p:cNvSpPr>
          <p:nvPr>
            <p:ph type="dt" sz="half" idx="10"/>
          </p:nvPr>
        </p:nvSpPr>
        <p:spPr/>
        <p:txBody>
          <a:bodyPr/>
          <a:lstStyle/>
          <a:p>
            <a:fld id="{BF5AB73B-C91D-406C-BC15-137C21951D2E}" type="datetimeFigureOut">
              <a:rPr lang="en-US" smtClean="0"/>
              <a:t>17-Dec-21</a:t>
            </a:fld>
            <a:endParaRPr lang="en-US"/>
          </a:p>
        </p:txBody>
      </p:sp>
      <p:sp>
        <p:nvSpPr>
          <p:cNvPr id="5" name="Footer Placeholder 4">
            <a:extLst>
              <a:ext uri="{FF2B5EF4-FFF2-40B4-BE49-F238E27FC236}">
                <a16:creationId xmlns="" xmlns:a16="http://schemas.microsoft.com/office/drawing/2014/main" id="{C9ED5B48-1B31-4F30-B246-0FB04E64C4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3F9E90B-0F97-41D0-A952-7FDE28602885}"/>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164671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7EE821-AC01-429A-A4F2-F54AB4931C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47E27D6-6A5A-4302-ABC0-A1B71417B3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0059C8D-DA68-49CC-8546-48DF29861FC2}"/>
              </a:ext>
            </a:extLst>
          </p:cNvPr>
          <p:cNvSpPr>
            <a:spLocks noGrp="1"/>
          </p:cNvSpPr>
          <p:nvPr>
            <p:ph type="dt" sz="half" idx="10"/>
          </p:nvPr>
        </p:nvSpPr>
        <p:spPr/>
        <p:txBody>
          <a:bodyPr/>
          <a:lstStyle/>
          <a:p>
            <a:fld id="{BF5AB73B-C91D-406C-BC15-137C21951D2E}" type="datetimeFigureOut">
              <a:rPr lang="en-US" smtClean="0"/>
              <a:t>17-Dec-21</a:t>
            </a:fld>
            <a:endParaRPr lang="en-US"/>
          </a:p>
        </p:txBody>
      </p:sp>
      <p:sp>
        <p:nvSpPr>
          <p:cNvPr id="5" name="Footer Placeholder 4">
            <a:extLst>
              <a:ext uri="{FF2B5EF4-FFF2-40B4-BE49-F238E27FC236}">
                <a16:creationId xmlns="" xmlns:a16="http://schemas.microsoft.com/office/drawing/2014/main" id="{C9ED5B48-1B31-4F30-B246-0FB04E64C4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3F9E90B-0F97-41D0-A952-7FDE28602885}"/>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895128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484672-3E25-4D10-B197-F6586BB67E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41C3B376-0C15-4AB3-B21D-DC1A991C7D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370171F-37C5-4F09-BD7E-D01654D57CAD}"/>
              </a:ext>
            </a:extLst>
          </p:cNvPr>
          <p:cNvSpPr>
            <a:spLocks noGrp="1"/>
          </p:cNvSpPr>
          <p:nvPr>
            <p:ph type="dt" sz="half" idx="10"/>
          </p:nvPr>
        </p:nvSpPr>
        <p:spPr/>
        <p:txBody>
          <a:bodyPr/>
          <a:lstStyle/>
          <a:p>
            <a:fld id="{BF5AB73B-C91D-406C-BC15-137C21951D2E}" type="datetimeFigureOut">
              <a:rPr lang="en-US" smtClean="0"/>
              <a:t>17-Dec-21</a:t>
            </a:fld>
            <a:endParaRPr lang="en-US"/>
          </a:p>
        </p:txBody>
      </p:sp>
      <p:sp>
        <p:nvSpPr>
          <p:cNvPr id="5" name="Footer Placeholder 4">
            <a:extLst>
              <a:ext uri="{FF2B5EF4-FFF2-40B4-BE49-F238E27FC236}">
                <a16:creationId xmlns="" xmlns:a16="http://schemas.microsoft.com/office/drawing/2014/main" id="{9DBF06C9-AFDB-4C85-BCBD-58E1CED71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DA4B4F6-4320-491D-BC6B-3CCD2F589305}"/>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026985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9D414C-A57C-4AC3-8603-9C294B6B68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22562B5-846E-4EB2-B00C-C310C49372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90098567-CDCE-49E9-8A69-42C9553F4D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66FFA408-EE09-494A-BA35-BB1AE2164394}"/>
              </a:ext>
            </a:extLst>
          </p:cNvPr>
          <p:cNvSpPr>
            <a:spLocks noGrp="1"/>
          </p:cNvSpPr>
          <p:nvPr>
            <p:ph type="dt" sz="half" idx="10"/>
          </p:nvPr>
        </p:nvSpPr>
        <p:spPr/>
        <p:txBody>
          <a:bodyPr/>
          <a:lstStyle/>
          <a:p>
            <a:fld id="{BF5AB73B-C91D-406C-BC15-137C21951D2E}" type="datetimeFigureOut">
              <a:rPr lang="en-US" smtClean="0"/>
              <a:t>17-Dec-21</a:t>
            </a:fld>
            <a:endParaRPr lang="en-US"/>
          </a:p>
        </p:txBody>
      </p:sp>
      <p:sp>
        <p:nvSpPr>
          <p:cNvPr id="6" name="Footer Placeholder 5">
            <a:extLst>
              <a:ext uri="{FF2B5EF4-FFF2-40B4-BE49-F238E27FC236}">
                <a16:creationId xmlns="" xmlns:a16="http://schemas.microsoft.com/office/drawing/2014/main" id="{E1B19354-DD54-4815-9491-48B1D66793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7C97530-B268-4F59-B74A-BCC8BDD4FE4F}"/>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595917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11A52A-2E7B-457F-9A57-45EE711E55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E0F3726E-80BC-418B-91A8-9429A6B99C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4988D4B0-581D-49E2-9E4F-8056F01AFA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88042C93-1F90-4D95-ADA6-82EC920160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919F3284-D4B8-4378-A71E-9D41431AFF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4E4A801-D223-4B55-96D8-8D788B2F4515}"/>
              </a:ext>
            </a:extLst>
          </p:cNvPr>
          <p:cNvSpPr>
            <a:spLocks noGrp="1"/>
          </p:cNvSpPr>
          <p:nvPr>
            <p:ph type="dt" sz="half" idx="10"/>
          </p:nvPr>
        </p:nvSpPr>
        <p:spPr/>
        <p:txBody>
          <a:bodyPr/>
          <a:lstStyle/>
          <a:p>
            <a:fld id="{BF5AB73B-C91D-406C-BC15-137C21951D2E}" type="datetimeFigureOut">
              <a:rPr lang="en-US" smtClean="0"/>
              <a:t>17-Dec-21</a:t>
            </a:fld>
            <a:endParaRPr lang="en-US"/>
          </a:p>
        </p:txBody>
      </p:sp>
      <p:sp>
        <p:nvSpPr>
          <p:cNvPr id="8" name="Footer Placeholder 7">
            <a:extLst>
              <a:ext uri="{FF2B5EF4-FFF2-40B4-BE49-F238E27FC236}">
                <a16:creationId xmlns="" xmlns:a16="http://schemas.microsoft.com/office/drawing/2014/main" id="{316E2E98-DA5B-4AE6-8E23-26B006D39E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B4BCBD43-249B-4FAE-8FA8-11ACBE750F4D}"/>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169523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F79254-A3B2-4BFE-82FB-FD4B04C953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793C848-B03D-4D80-B768-11A0487BE37E}"/>
              </a:ext>
            </a:extLst>
          </p:cNvPr>
          <p:cNvSpPr>
            <a:spLocks noGrp="1"/>
          </p:cNvSpPr>
          <p:nvPr>
            <p:ph type="dt" sz="half" idx="10"/>
          </p:nvPr>
        </p:nvSpPr>
        <p:spPr/>
        <p:txBody>
          <a:bodyPr/>
          <a:lstStyle/>
          <a:p>
            <a:fld id="{BF5AB73B-C91D-406C-BC15-137C21951D2E}" type="datetimeFigureOut">
              <a:rPr lang="en-US" smtClean="0"/>
              <a:t>17-Dec-21</a:t>
            </a:fld>
            <a:endParaRPr lang="en-US"/>
          </a:p>
        </p:txBody>
      </p:sp>
      <p:sp>
        <p:nvSpPr>
          <p:cNvPr id="4" name="Footer Placeholder 3">
            <a:extLst>
              <a:ext uri="{FF2B5EF4-FFF2-40B4-BE49-F238E27FC236}">
                <a16:creationId xmlns="" xmlns:a16="http://schemas.microsoft.com/office/drawing/2014/main" id="{225EA4A9-607F-47C3-9DFA-8EF5BFE4B5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151DB962-0473-4E46-80ED-DBAE510162B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667015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0ED98F6-D59C-4396-BACA-94041BC99CA8}"/>
              </a:ext>
            </a:extLst>
          </p:cNvPr>
          <p:cNvSpPr>
            <a:spLocks noGrp="1"/>
          </p:cNvSpPr>
          <p:nvPr>
            <p:ph type="dt" sz="half" idx="10"/>
          </p:nvPr>
        </p:nvSpPr>
        <p:spPr/>
        <p:txBody>
          <a:bodyPr/>
          <a:lstStyle/>
          <a:p>
            <a:fld id="{BF5AB73B-C91D-406C-BC15-137C21951D2E}" type="datetimeFigureOut">
              <a:rPr lang="en-US" smtClean="0"/>
              <a:t>17-Dec-21</a:t>
            </a:fld>
            <a:endParaRPr lang="en-US"/>
          </a:p>
        </p:txBody>
      </p:sp>
      <p:sp>
        <p:nvSpPr>
          <p:cNvPr id="3" name="Footer Placeholder 2">
            <a:extLst>
              <a:ext uri="{FF2B5EF4-FFF2-40B4-BE49-F238E27FC236}">
                <a16:creationId xmlns="" xmlns:a16="http://schemas.microsoft.com/office/drawing/2014/main" id="{89244635-DBB5-45F5-8A6B-A340CF59DE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A718D7A-0C8C-437F-91F5-500E48EA5969}"/>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760957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DFF2BD-6633-4141-938F-DE733D1B5C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32238D72-F7D8-4E8D-9615-792803E386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8A49D798-3970-4B79-8DD2-E7D0BD4B4F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4E4FBE6-91CC-436C-A7DA-67455D534171}"/>
              </a:ext>
            </a:extLst>
          </p:cNvPr>
          <p:cNvSpPr>
            <a:spLocks noGrp="1"/>
          </p:cNvSpPr>
          <p:nvPr>
            <p:ph type="dt" sz="half" idx="10"/>
          </p:nvPr>
        </p:nvSpPr>
        <p:spPr/>
        <p:txBody>
          <a:bodyPr/>
          <a:lstStyle/>
          <a:p>
            <a:fld id="{BF5AB73B-C91D-406C-BC15-137C21951D2E}" type="datetimeFigureOut">
              <a:rPr lang="en-US" smtClean="0"/>
              <a:t>17-Dec-21</a:t>
            </a:fld>
            <a:endParaRPr lang="en-US"/>
          </a:p>
        </p:txBody>
      </p:sp>
      <p:sp>
        <p:nvSpPr>
          <p:cNvPr id="6" name="Footer Placeholder 5">
            <a:extLst>
              <a:ext uri="{FF2B5EF4-FFF2-40B4-BE49-F238E27FC236}">
                <a16:creationId xmlns="" xmlns:a16="http://schemas.microsoft.com/office/drawing/2014/main" id="{43445B9F-8996-4B6E-9829-75ED356F4B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E363F7F-215A-402B-988D-FD2380CFC4D8}"/>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565967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17-Dec-21</a:t>
            </a:fld>
            <a:endParaRPr lang="en-US"/>
          </a:p>
        </p:txBody>
      </p:sp>
      <p:sp>
        <p:nvSpPr>
          <p:cNvPr id="5" name="Footer Placeholder 4">
            <a:extLst>
              <a:ext uri="{FF2B5EF4-FFF2-40B4-BE49-F238E27FC236}">
                <a16:creationId xmlns=""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759899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D8D3D9-B867-4D29-977F-AC1A199A81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DEA8CABD-481B-4964-BDB8-B8C20A8748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E4FC7FF9-126C-46D4-88F1-6F5CA7046F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57C2E2B-BEAE-4021-8D20-5B31B184232D}"/>
              </a:ext>
            </a:extLst>
          </p:cNvPr>
          <p:cNvSpPr>
            <a:spLocks noGrp="1"/>
          </p:cNvSpPr>
          <p:nvPr>
            <p:ph type="dt" sz="half" idx="10"/>
          </p:nvPr>
        </p:nvSpPr>
        <p:spPr/>
        <p:txBody>
          <a:bodyPr/>
          <a:lstStyle/>
          <a:p>
            <a:fld id="{BF5AB73B-C91D-406C-BC15-137C21951D2E}" type="datetimeFigureOut">
              <a:rPr lang="en-US" smtClean="0"/>
              <a:t>17-Dec-21</a:t>
            </a:fld>
            <a:endParaRPr lang="en-US"/>
          </a:p>
        </p:txBody>
      </p:sp>
      <p:sp>
        <p:nvSpPr>
          <p:cNvPr id="6" name="Footer Placeholder 5">
            <a:extLst>
              <a:ext uri="{FF2B5EF4-FFF2-40B4-BE49-F238E27FC236}">
                <a16:creationId xmlns="" xmlns:a16="http://schemas.microsoft.com/office/drawing/2014/main" id="{72C8F95B-CD91-4639-9337-59266AFEFB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B548E4F-4627-4B1C-88A4-1DCCDEF7BB8F}"/>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543512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5CD988-B889-4C7F-8F93-71DE6E7703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0AE22E68-4F48-4D52-BE34-28A4D739FC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3C5FB6C-DA1E-4500-AAC0-69ABBDECD33C}"/>
              </a:ext>
            </a:extLst>
          </p:cNvPr>
          <p:cNvSpPr>
            <a:spLocks noGrp="1"/>
          </p:cNvSpPr>
          <p:nvPr>
            <p:ph type="dt" sz="half" idx="10"/>
          </p:nvPr>
        </p:nvSpPr>
        <p:spPr/>
        <p:txBody>
          <a:bodyPr/>
          <a:lstStyle/>
          <a:p>
            <a:fld id="{BF5AB73B-C91D-406C-BC15-137C21951D2E}" type="datetimeFigureOut">
              <a:rPr lang="en-US" smtClean="0"/>
              <a:t>17-Dec-21</a:t>
            </a:fld>
            <a:endParaRPr lang="en-US"/>
          </a:p>
        </p:txBody>
      </p:sp>
      <p:sp>
        <p:nvSpPr>
          <p:cNvPr id="5" name="Footer Placeholder 4">
            <a:extLst>
              <a:ext uri="{FF2B5EF4-FFF2-40B4-BE49-F238E27FC236}">
                <a16:creationId xmlns="" xmlns:a16="http://schemas.microsoft.com/office/drawing/2014/main" id="{D542E0D0-A04D-4405-AA01-C6C3FFD326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117FAD3-620E-48CB-847D-56AA1243AC4E}"/>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42357398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2955CBE-1544-4210-BA4F-74ACC4FA58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46AE83F2-6223-4E8E-9E7F-A2FF935BBA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00C641D-D070-477E-83E4-C63DA04FD31B}"/>
              </a:ext>
            </a:extLst>
          </p:cNvPr>
          <p:cNvSpPr>
            <a:spLocks noGrp="1"/>
          </p:cNvSpPr>
          <p:nvPr>
            <p:ph type="dt" sz="half" idx="10"/>
          </p:nvPr>
        </p:nvSpPr>
        <p:spPr/>
        <p:txBody>
          <a:bodyPr/>
          <a:lstStyle/>
          <a:p>
            <a:fld id="{BF5AB73B-C91D-406C-BC15-137C21951D2E}" type="datetimeFigureOut">
              <a:rPr lang="en-US" smtClean="0"/>
              <a:t>17-Dec-21</a:t>
            </a:fld>
            <a:endParaRPr lang="en-US"/>
          </a:p>
        </p:txBody>
      </p:sp>
      <p:sp>
        <p:nvSpPr>
          <p:cNvPr id="5" name="Footer Placeholder 4">
            <a:extLst>
              <a:ext uri="{FF2B5EF4-FFF2-40B4-BE49-F238E27FC236}">
                <a16:creationId xmlns="" xmlns:a16="http://schemas.microsoft.com/office/drawing/2014/main" id="{21DDB4DE-EE68-49C0-9B0A-B1419D6C86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5A2E989-7D0C-4483-A8AE-AAAFE7DE6490}"/>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642725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17-Dec-21</a:t>
            </a:fld>
            <a:endParaRPr lang="en-US"/>
          </a:p>
        </p:txBody>
      </p:sp>
      <p:sp>
        <p:nvSpPr>
          <p:cNvPr id="5" name="Footer Placeholder 4">
            <a:extLst>
              <a:ext uri="{FF2B5EF4-FFF2-40B4-BE49-F238E27FC236}">
                <a16:creationId xmlns=""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231064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17-Dec-21</a:t>
            </a:fld>
            <a:endParaRPr lang="en-US"/>
          </a:p>
        </p:txBody>
      </p:sp>
      <p:sp>
        <p:nvSpPr>
          <p:cNvPr id="5" name="Footer Placeholder 4">
            <a:extLst>
              <a:ext uri="{FF2B5EF4-FFF2-40B4-BE49-F238E27FC236}">
                <a16:creationId xmlns=""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464933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17-Dec-21</a:t>
            </a:fld>
            <a:endParaRPr lang="en-US"/>
          </a:p>
        </p:txBody>
      </p:sp>
      <p:sp>
        <p:nvSpPr>
          <p:cNvPr id="5" name="Footer Placeholder 4">
            <a:extLst>
              <a:ext uri="{FF2B5EF4-FFF2-40B4-BE49-F238E27FC236}">
                <a16:creationId xmlns=""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344134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17-Dec-21</a:t>
            </a:fld>
            <a:endParaRPr lang="en-US"/>
          </a:p>
        </p:txBody>
      </p:sp>
      <p:sp>
        <p:nvSpPr>
          <p:cNvPr id="5" name="Footer Placeholder 4">
            <a:extLst>
              <a:ext uri="{FF2B5EF4-FFF2-40B4-BE49-F238E27FC236}">
                <a16:creationId xmlns=""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77725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17-Dec-21</a:t>
            </a:fld>
            <a:endParaRPr lang="en-US"/>
          </a:p>
        </p:txBody>
      </p:sp>
      <p:sp>
        <p:nvSpPr>
          <p:cNvPr id="5" name="Footer Placeholder 4">
            <a:extLst>
              <a:ext uri="{FF2B5EF4-FFF2-40B4-BE49-F238E27FC236}">
                <a16:creationId xmlns=""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4139511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17-Dec-21</a:t>
            </a:fld>
            <a:endParaRPr lang="en-US"/>
          </a:p>
        </p:txBody>
      </p:sp>
      <p:sp>
        <p:nvSpPr>
          <p:cNvPr id="5" name="Footer Placeholder 4">
            <a:extLst>
              <a:ext uri="{FF2B5EF4-FFF2-40B4-BE49-F238E27FC236}">
                <a16:creationId xmlns=""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880733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17-Dec-21</a:t>
            </a:fld>
            <a:endParaRPr lang="en-US"/>
          </a:p>
        </p:txBody>
      </p:sp>
      <p:sp>
        <p:nvSpPr>
          <p:cNvPr id="5" name="Footer Placeholder 4">
            <a:extLst>
              <a:ext uri="{FF2B5EF4-FFF2-40B4-BE49-F238E27FC236}">
                <a16:creationId xmlns=""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144406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FD1E868-8957-4843-B096-D1B7D6D867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F782F262-E95C-4027-9BE0-A9D18C6D88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16F2F88-FDE5-4B56-92B2-4839973668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5AB73B-C91D-406C-BC15-137C21951D2E}" type="datetimeFigureOut">
              <a:rPr lang="en-US" smtClean="0"/>
              <a:t>17-Dec-21</a:t>
            </a:fld>
            <a:endParaRPr lang="en-US"/>
          </a:p>
        </p:txBody>
      </p:sp>
      <p:sp>
        <p:nvSpPr>
          <p:cNvPr id="5" name="Footer Placeholder 4">
            <a:extLst>
              <a:ext uri="{FF2B5EF4-FFF2-40B4-BE49-F238E27FC236}">
                <a16:creationId xmlns="" xmlns:a16="http://schemas.microsoft.com/office/drawing/2014/main" id="{EB9D5A8A-0295-402E-9627-E36034007A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930DB62A-43AF-4455-8559-FD62C5547F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D661D-DE22-421F-8477-66DA05DDACAA}" type="slidenum">
              <a:rPr lang="en-US" smtClean="0"/>
              <a:t>‹#›</a:t>
            </a:fld>
            <a:endParaRPr lang="en-US"/>
          </a:p>
        </p:txBody>
      </p:sp>
    </p:spTree>
    <p:extLst>
      <p:ext uri="{BB962C8B-B14F-4D97-AF65-F5344CB8AC3E}">
        <p14:creationId xmlns:p14="http://schemas.microsoft.com/office/powerpoint/2010/main" val="506542022"/>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0" r:id="rId11"/>
    <p:sldLayoutId id="2147483650" r:id="rId12"/>
    <p:sldLayoutId id="2147483661" r:id="rId13"/>
    <p:sldLayoutId id="2147483651" r:id="rId14"/>
    <p:sldLayoutId id="2147483652" r:id="rId15"/>
    <p:sldLayoutId id="2147483653" r:id="rId16"/>
    <p:sldLayoutId id="2147483654" r:id="rId17"/>
    <p:sldLayoutId id="2147483655" r:id="rId18"/>
    <p:sldLayoutId id="2147483656" r:id="rId19"/>
    <p:sldLayoutId id="2147483657" r:id="rId20"/>
    <p:sldLayoutId id="2147483658" r:id="rId21"/>
    <p:sldLayoutId id="2147483659"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s://www.youtube.com/watch?v=jwL5EyXK0W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35E9C76D-0C36-46DB-A8B9-2C4230B56FF2}"/>
              </a:ext>
            </a:extLst>
          </p:cNvPr>
          <p:cNvSpPr txBox="1"/>
          <p:nvPr/>
        </p:nvSpPr>
        <p:spPr>
          <a:xfrm>
            <a:off x="367960" y="2552275"/>
            <a:ext cx="11609392" cy="707886"/>
          </a:xfrm>
          <a:prstGeom prst="rect">
            <a:avLst/>
          </a:prstGeom>
          <a:noFill/>
        </p:spPr>
        <p:txBody>
          <a:bodyPr wrap="square" rtlCol="0">
            <a:spAutoFit/>
          </a:bodyPr>
          <a:lstStyle/>
          <a:p>
            <a:pPr algn="ctr"/>
            <a:r>
              <a:rPr lang="vi-VN" sz="4000" b="1" dirty="0">
                <a:solidFill>
                  <a:srgbClr val="434168"/>
                </a:solidFill>
              </a:rPr>
              <a:t>TẬP ĐỌC</a:t>
            </a:r>
            <a:endParaRPr lang="en-US" sz="4000" b="1" dirty="0">
              <a:solidFill>
                <a:srgbClr val="434168"/>
              </a:solidFill>
            </a:endParaRPr>
          </a:p>
        </p:txBody>
      </p:sp>
      <p:sp>
        <p:nvSpPr>
          <p:cNvPr id="5" name="TextBox 4">
            <a:extLst>
              <a:ext uri="{FF2B5EF4-FFF2-40B4-BE49-F238E27FC236}">
                <a16:creationId xmlns="" xmlns:a16="http://schemas.microsoft.com/office/drawing/2014/main" id="{3FB6B845-1A7E-4B57-B641-A85165E45BD9}"/>
              </a:ext>
            </a:extLst>
          </p:cNvPr>
          <p:cNvSpPr txBox="1"/>
          <p:nvPr/>
        </p:nvSpPr>
        <p:spPr>
          <a:xfrm>
            <a:off x="765791" y="3429000"/>
            <a:ext cx="10875146" cy="707886"/>
          </a:xfrm>
          <a:prstGeom prst="rect">
            <a:avLst/>
          </a:prstGeom>
          <a:noFill/>
        </p:spPr>
        <p:txBody>
          <a:bodyPr wrap="square" rtlCol="0">
            <a:spAutoFit/>
          </a:bodyPr>
          <a:lstStyle/>
          <a:p>
            <a:pPr algn="ctr"/>
            <a:r>
              <a:rPr lang="en-US" sz="4000" b="1" dirty="0" smtClean="0">
                <a:solidFill>
                  <a:srgbClr val="C00000"/>
                </a:solidFill>
              </a:rPr>
              <a:t>THẦY THUỐC NHƯ MẸ HIỀN</a:t>
            </a:r>
            <a:endParaRPr lang="en-US" sz="4000" b="1" dirty="0">
              <a:solidFill>
                <a:srgbClr val="C00000"/>
              </a:solidFill>
              <a:latin typeface="Gill Sans MT Condensed" panose="020B0506020104020203" pitchFamily="34" charset="0"/>
            </a:endParaRPr>
          </a:p>
        </p:txBody>
      </p:sp>
      <p:sp>
        <p:nvSpPr>
          <p:cNvPr id="6" name="WordArt 3"/>
          <p:cNvSpPr>
            <a:spLocks noChangeArrowheads="1" noChangeShapeType="1" noTextEdit="1"/>
          </p:cNvSpPr>
          <p:nvPr/>
        </p:nvSpPr>
        <p:spPr bwMode="auto">
          <a:xfrm>
            <a:off x="2333671" y="1410443"/>
            <a:ext cx="6943725" cy="709613"/>
          </a:xfrm>
          <a:prstGeom prst="rect">
            <a:avLst/>
          </a:prstGeom>
        </p:spPr>
        <p:txBody>
          <a:bodyPr wrap="none" fromWordArt="1">
            <a:prstTxWarp prst="textPlain">
              <a:avLst>
                <a:gd name="adj" fmla="val 50000"/>
              </a:avLst>
            </a:prstTxWarp>
          </a:bodyPr>
          <a:lstStyle/>
          <a:p>
            <a:pPr algn="ctr"/>
            <a:r>
              <a:rPr lang="vi-VN"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mj-lt"/>
                <a:cs typeface="Times New Roman" panose="02020603050405020304" pitchFamily="18" charset="0"/>
              </a:rPr>
              <a:t>PHÒNG GIÁO DỤC VÀ ĐÀO TẠO QUẬN LONG BIÊN</a:t>
            </a:r>
          </a:p>
          <a:p>
            <a:pPr algn="ctr"/>
            <a:r>
              <a:rPr lang="vi-VN"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mj-lt"/>
                <a:cs typeface="Times New Roman" panose="02020603050405020304" pitchFamily="18" charset="0"/>
              </a:rPr>
              <a:t>Trường Tiểu học Phúc Lợi</a:t>
            </a:r>
            <a:endParaRPr lang="en-US"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584147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 xmlns:a16="http://schemas.microsoft.com/office/drawing/2014/main" id="{19FC539A-E1B2-4E56-B2DB-D4B8D260888B}"/>
              </a:ext>
            </a:extLst>
          </p:cNvPr>
          <p:cNvGrpSpPr/>
          <p:nvPr/>
        </p:nvGrpSpPr>
        <p:grpSpPr>
          <a:xfrm>
            <a:off x="0" y="0"/>
            <a:ext cx="2024109" cy="2024109"/>
            <a:chOff x="0" y="0"/>
            <a:chExt cx="2024109" cy="2024109"/>
          </a:xfrm>
        </p:grpSpPr>
        <p:cxnSp>
          <p:nvCxnSpPr>
            <p:cNvPr id="3" name="Straight Connector 2">
              <a:extLst>
                <a:ext uri="{FF2B5EF4-FFF2-40B4-BE49-F238E27FC236}">
                  <a16:creationId xmlns=""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 xmlns:a16="http://schemas.microsoft.com/office/drawing/2014/main"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sp>
        <p:nvSpPr>
          <p:cNvPr id="36" name="TextBox 35">
            <a:extLst>
              <a:ext uri="{FF2B5EF4-FFF2-40B4-BE49-F238E27FC236}">
                <a16:creationId xmlns="" xmlns:a16="http://schemas.microsoft.com/office/drawing/2014/main" id="{4C7B9CD7-1200-4F34-AF2D-DE7AFBD9D1A1}"/>
              </a:ext>
            </a:extLst>
          </p:cNvPr>
          <p:cNvSpPr txBox="1"/>
          <p:nvPr/>
        </p:nvSpPr>
        <p:spPr>
          <a:xfrm>
            <a:off x="230821" y="929759"/>
            <a:ext cx="11606071" cy="5324535"/>
          </a:xfrm>
          <a:prstGeom prst="rect">
            <a:avLst/>
          </a:prstGeom>
          <a:noFill/>
        </p:spPr>
        <p:txBody>
          <a:bodyPr wrap="square" rtlCol="0">
            <a:spAutoFit/>
          </a:bodyPr>
          <a:lstStyle/>
          <a:p>
            <a:pPr algn="just"/>
            <a:r>
              <a:rPr lang="en-US" sz="2000" dirty="0" smtClean="0"/>
              <a:t>	</a:t>
            </a:r>
            <a:r>
              <a:rPr lang="vi-VN" sz="2000" dirty="0" smtClean="0"/>
              <a:t>Hải </a:t>
            </a:r>
            <a:r>
              <a:rPr lang="vi-VN" sz="2000" dirty="0"/>
              <a:t>Thượng Lãn Ông là một thầy thuốc giàu lòng nhân ái, không màng danh lợi.</a:t>
            </a:r>
          </a:p>
          <a:p>
            <a:pPr algn="just"/>
            <a:r>
              <a:rPr lang="en-US" sz="2000" dirty="0" smtClean="0"/>
              <a:t>	</a:t>
            </a:r>
            <a:r>
              <a:rPr lang="vi-VN" sz="2000" dirty="0" smtClean="0"/>
              <a:t>Có </a:t>
            </a:r>
            <a:r>
              <a:rPr lang="vi-VN" sz="2000" dirty="0"/>
              <a:t>lần, một người thuyền chài có đứa con nhỏ bị bệnh đậu nặng, nhưng nhà nghèo, không có tiền chữa. Lãn Ông biết tin bèn đến thăm. Giữa mùa hè nóng nực, cháu bé nằm trong chiếc thuyền nhỏ hẹp, người đầy mụn mủ, mùi hôi tanh bốc lên nồng nặc. Nhưng Lãn Ông vẫn không ngại khổ. Ông ân cần chăm sóc đứa bé suốt một tháng trời và chữa khỏi bệnh cho nó. Khi từ giã nhà thuyền chài, ông chẳng những không lấy tiền mà còn cho thêm gạo, củi.</a:t>
            </a:r>
          </a:p>
          <a:p>
            <a:pPr algn="just"/>
            <a:r>
              <a:rPr lang="en-US" sz="2000" dirty="0" smtClean="0"/>
              <a:t>	</a:t>
            </a:r>
            <a:r>
              <a:rPr lang="vi-VN" sz="2000" dirty="0" smtClean="0"/>
              <a:t>Một </a:t>
            </a:r>
            <a:r>
              <a:rPr lang="vi-VN" sz="2000" dirty="0"/>
              <a:t>lần khác, có người phụ nữ được ông cho thuốc và giảm bệnh. Nhưng rồi bệnh tái phát, người chồng đến xin đơn thuốc mới. Lúc ấy, trời đã khuya nên Lãn Ông hẹn hôm sau đến khám kĩ mới cho thuốc. Hôm sau ông đến thì được tin người chồng đã lấy thuốc khác, nhưng không cứu được vợ. Lãn Ông rất hối hận. Ông ghi trong sổ thuốc của mình "Xét về việc thì người bệnh chết do tay thầy thuốc khác, song về tình thì tôi như mắc phải tội giết người. Càng nghĩ càng hối hận."</a:t>
            </a:r>
          </a:p>
          <a:p>
            <a:pPr algn="just"/>
            <a:r>
              <a:rPr lang="en-US" sz="2000" dirty="0" smtClean="0"/>
              <a:t>	</a:t>
            </a:r>
            <a:r>
              <a:rPr lang="vi-VN" sz="2000" dirty="0" smtClean="0"/>
              <a:t>Là </a:t>
            </a:r>
            <a:r>
              <a:rPr lang="vi-VN" sz="2000" dirty="0"/>
              <a:t>thầy thuốc nổi tiếng, Lãn Ông nhiều lần được vua chúa vời vào cung chữa bệnh và được tiến cử vào chức ngự y, song ông đã khéo chối từ.</a:t>
            </a:r>
          </a:p>
          <a:p>
            <a:pPr algn="just"/>
            <a:r>
              <a:rPr lang="en-US" sz="2000" dirty="0" smtClean="0"/>
              <a:t>	</a:t>
            </a:r>
            <a:r>
              <a:rPr lang="vi-VN" sz="2000" dirty="0" smtClean="0"/>
              <a:t>Suốt </a:t>
            </a:r>
            <a:r>
              <a:rPr lang="vi-VN" sz="2000" dirty="0"/>
              <a:t>đời, Lãn Ông không vương vào vòng danh lợi. Ông có hai câu thơ tỏ chí của mình:</a:t>
            </a:r>
          </a:p>
          <a:p>
            <a:pPr algn="just"/>
            <a:r>
              <a:rPr lang="en-US" sz="2000" dirty="0" smtClean="0"/>
              <a:t>	</a:t>
            </a:r>
            <a:r>
              <a:rPr lang="vi-VN" sz="2000" i="1" dirty="0" smtClean="0"/>
              <a:t>Công </a:t>
            </a:r>
            <a:r>
              <a:rPr lang="vi-VN" sz="2000" i="1" dirty="0"/>
              <a:t>danh trước mắt trôi như nước,</a:t>
            </a:r>
          </a:p>
          <a:p>
            <a:pPr algn="just"/>
            <a:r>
              <a:rPr lang="en-US" sz="2000" i="1" dirty="0" smtClean="0"/>
              <a:t>	</a:t>
            </a:r>
            <a:r>
              <a:rPr lang="vi-VN" sz="2000" i="1" dirty="0" smtClean="0"/>
              <a:t>Nhân </a:t>
            </a:r>
            <a:r>
              <a:rPr lang="vi-VN" sz="2000" i="1" dirty="0"/>
              <a:t>nghĩa trong lòng chẳng đổi phương.</a:t>
            </a:r>
          </a:p>
          <a:p>
            <a:pPr algn="r"/>
            <a:r>
              <a:rPr lang="vi-VN" sz="2000" dirty="0"/>
              <a:t>Theo TRẦN PHƯƠNG HẠNH</a:t>
            </a:r>
          </a:p>
        </p:txBody>
      </p:sp>
      <p:sp>
        <p:nvSpPr>
          <p:cNvPr id="38" name="TextBox 37">
            <a:extLst>
              <a:ext uri="{FF2B5EF4-FFF2-40B4-BE49-F238E27FC236}">
                <a16:creationId xmlns="" xmlns:a16="http://schemas.microsoft.com/office/drawing/2014/main" id="{3B74F06E-4040-41DC-9552-C3436360F95A}"/>
              </a:ext>
            </a:extLst>
          </p:cNvPr>
          <p:cNvSpPr txBox="1"/>
          <p:nvPr/>
        </p:nvSpPr>
        <p:spPr>
          <a:xfrm>
            <a:off x="872969" y="409070"/>
            <a:ext cx="10875146" cy="461665"/>
          </a:xfrm>
          <a:prstGeom prst="rect">
            <a:avLst/>
          </a:prstGeom>
          <a:noFill/>
        </p:spPr>
        <p:txBody>
          <a:bodyPr wrap="square" rtlCol="0">
            <a:spAutoFit/>
          </a:bodyPr>
          <a:lstStyle/>
          <a:p>
            <a:pPr algn="ctr"/>
            <a:r>
              <a:rPr lang="en-US" sz="2400" b="1" dirty="0" smtClean="0">
                <a:solidFill>
                  <a:srgbClr val="C00000"/>
                </a:solidFill>
              </a:rPr>
              <a:t>THẦY THUỐC NHƯ MẸ HIỀN</a:t>
            </a:r>
            <a:endParaRPr lang="en-US" sz="2400" b="1" dirty="0">
              <a:solidFill>
                <a:srgbClr val="C00000"/>
              </a:solidFill>
              <a:latin typeface="Gill Sans MT Condensed" panose="020B0506020104020203" pitchFamily="34" charset="0"/>
            </a:endParaRPr>
          </a:p>
        </p:txBody>
      </p:sp>
    </p:spTree>
    <p:extLst>
      <p:ext uri="{BB962C8B-B14F-4D97-AF65-F5344CB8AC3E}">
        <p14:creationId xmlns:p14="http://schemas.microsoft.com/office/powerpoint/2010/main" val="904226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 xmlns:a16="http://schemas.microsoft.com/office/drawing/2014/main" id="{19FC539A-E1B2-4E56-B2DB-D4B8D260888B}"/>
              </a:ext>
            </a:extLst>
          </p:cNvPr>
          <p:cNvGrpSpPr/>
          <p:nvPr/>
        </p:nvGrpSpPr>
        <p:grpSpPr>
          <a:xfrm>
            <a:off x="0" y="0"/>
            <a:ext cx="2024109" cy="2024109"/>
            <a:chOff x="0" y="0"/>
            <a:chExt cx="2024109" cy="2024109"/>
          </a:xfrm>
        </p:grpSpPr>
        <p:cxnSp>
          <p:nvCxnSpPr>
            <p:cNvPr id="3" name="Straight Connector 2">
              <a:extLst>
                <a:ext uri="{FF2B5EF4-FFF2-40B4-BE49-F238E27FC236}">
                  <a16:creationId xmlns=""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 xmlns:a16="http://schemas.microsoft.com/office/drawing/2014/main"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sp>
        <p:nvSpPr>
          <p:cNvPr id="32" name="Google Shape;428;p41">
            <a:extLst>
              <a:ext uri="{FF2B5EF4-FFF2-40B4-BE49-F238E27FC236}">
                <a16:creationId xmlns="" xmlns:a16="http://schemas.microsoft.com/office/drawing/2014/main" id="{7AB1C3B1-5436-42EC-9E8F-5BB3DA4F0C0E}"/>
              </a:ext>
            </a:extLst>
          </p:cNvPr>
          <p:cNvSpPr txBox="1">
            <a:spLocks/>
          </p:cNvSpPr>
          <p:nvPr/>
        </p:nvSpPr>
        <p:spPr>
          <a:xfrm>
            <a:off x="4639846" y="339381"/>
            <a:ext cx="3054350" cy="928688"/>
          </a:xfrm>
          <a:prstGeom prst="rect">
            <a:avLst/>
          </a:prstGeom>
        </p:spPr>
        <p:txBody>
          <a:bodyPr spcFirstLastPara="1" lIns="112523" tIns="112523" rIns="112523" bIns="112523"/>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defRPr/>
            </a:pPr>
            <a:r>
              <a:rPr lang="en-US" sz="4800" dirty="0">
                <a:solidFill>
                  <a:srgbClr val="C00000"/>
                </a:solidFill>
                <a:latin typeface="Arial" panose="020B0604020202020204" pitchFamily="34" charset="0"/>
                <a:cs typeface="Arial" panose="020B0604020202020204" pitchFamily="34" charset="0"/>
              </a:rPr>
              <a:t>Chia </a:t>
            </a:r>
            <a:r>
              <a:rPr lang="en-US" sz="4800" dirty="0" err="1">
                <a:solidFill>
                  <a:srgbClr val="C00000"/>
                </a:solidFill>
                <a:latin typeface="Arial" panose="020B0604020202020204" pitchFamily="34" charset="0"/>
                <a:cs typeface="Arial" panose="020B0604020202020204" pitchFamily="34" charset="0"/>
              </a:rPr>
              <a:t>đoạn</a:t>
            </a:r>
            <a:endParaRPr lang="en-US" sz="4800" dirty="0">
              <a:solidFill>
                <a:srgbClr val="C00000"/>
              </a:solidFill>
              <a:latin typeface="Arial" panose="020B0604020202020204" pitchFamily="34" charset="0"/>
              <a:cs typeface="Arial" panose="020B0604020202020204" pitchFamily="34" charset="0"/>
            </a:endParaRPr>
          </a:p>
        </p:txBody>
      </p:sp>
      <p:sp>
        <p:nvSpPr>
          <p:cNvPr id="41" name="Text Box 4"/>
          <p:cNvSpPr txBox="1">
            <a:spLocks noChangeArrowheads="1"/>
          </p:cNvSpPr>
          <p:nvPr/>
        </p:nvSpPr>
        <p:spPr bwMode="auto">
          <a:xfrm>
            <a:off x="2125622" y="1423895"/>
            <a:ext cx="789773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800">
                <a:solidFill>
                  <a:srgbClr val="F74D3B"/>
                </a:solidFill>
                <a:latin typeface="Times New Roman" panose="02020603050405020304" pitchFamily="18" charset="0"/>
              </a:defRPr>
            </a:lvl1pPr>
            <a:lvl2pPr marL="742950" indent="-285750">
              <a:defRPr sz="4800">
                <a:solidFill>
                  <a:srgbClr val="F74D3B"/>
                </a:solidFill>
                <a:latin typeface="Times New Roman" panose="02020603050405020304" pitchFamily="18" charset="0"/>
              </a:defRPr>
            </a:lvl2pPr>
            <a:lvl3pPr marL="1143000" indent="-228600">
              <a:defRPr sz="4800">
                <a:solidFill>
                  <a:srgbClr val="F74D3B"/>
                </a:solidFill>
                <a:latin typeface="Times New Roman" panose="02020603050405020304" pitchFamily="18" charset="0"/>
              </a:defRPr>
            </a:lvl3pPr>
            <a:lvl4pPr marL="1600200" indent="-228600">
              <a:defRPr sz="4800">
                <a:solidFill>
                  <a:srgbClr val="F74D3B"/>
                </a:solidFill>
                <a:latin typeface="Times New Roman" panose="02020603050405020304" pitchFamily="18" charset="0"/>
              </a:defRPr>
            </a:lvl4pPr>
            <a:lvl5pPr marL="2057400" indent="-228600">
              <a:defRPr sz="4800">
                <a:solidFill>
                  <a:srgbClr val="F74D3B"/>
                </a:solidFill>
                <a:latin typeface="Times New Roman" panose="02020603050405020304" pitchFamily="18" charset="0"/>
              </a:defRPr>
            </a:lvl5pPr>
            <a:lvl6pPr marL="2514600" indent="-228600" eaLnBrk="0" fontAlgn="base" hangingPunct="0">
              <a:spcBef>
                <a:spcPct val="0"/>
              </a:spcBef>
              <a:spcAft>
                <a:spcPct val="0"/>
              </a:spcAft>
              <a:defRPr sz="4800">
                <a:solidFill>
                  <a:srgbClr val="F74D3B"/>
                </a:solidFill>
                <a:latin typeface="Times New Roman" panose="02020603050405020304" pitchFamily="18" charset="0"/>
              </a:defRPr>
            </a:lvl6pPr>
            <a:lvl7pPr marL="2971800" indent="-228600" eaLnBrk="0" fontAlgn="base" hangingPunct="0">
              <a:spcBef>
                <a:spcPct val="0"/>
              </a:spcBef>
              <a:spcAft>
                <a:spcPct val="0"/>
              </a:spcAft>
              <a:defRPr sz="4800">
                <a:solidFill>
                  <a:srgbClr val="F74D3B"/>
                </a:solidFill>
                <a:latin typeface="Times New Roman" panose="02020603050405020304" pitchFamily="18" charset="0"/>
              </a:defRPr>
            </a:lvl7pPr>
            <a:lvl8pPr marL="3429000" indent="-228600" eaLnBrk="0" fontAlgn="base" hangingPunct="0">
              <a:spcBef>
                <a:spcPct val="0"/>
              </a:spcBef>
              <a:spcAft>
                <a:spcPct val="0"/>
              </a:spcAft>
              <a:defRPr sz="4800">
                <a:solidFill>
                  <a:srgbClr val="F74D3B"/>
                </a:solidFill>
                <a:latin typeface="Times New Roman" panose="02020603050405020304" pitchFamily="18" charset="0"/>
              </a:defRPr>
            </a:lvl8pPr>
            <a:lvl9pPr marL="3886200" indent="-228600" eaLnBrk="0" fontAlgn="base" hangingPunct="0">
              <a:spcBef>
                <a:spcPct val="0"/>
              </a:spcBef>
              <a:spcAft>
                <a:spcPct val="0"/>
              </a:spcAft>
              <a:defRPr sz="4800">
                <a:solidFill>
                  <a:srgbClr val="F74D3B"/>
                </a:solidFill>
                <a:latin typeface="Times New Roman" panose="02020603050405020304" pitchFamily="18" charset="0"/>
              </a:defRPr>
            </a:lvl9pPr>
          </a:lstStyle>
          <a:p>
            <a:pPr eaLnBrk="1" hangingPunct="1"/>
            <a:r>
              <a:rPr lang="en-US" altLang="en-US" sz="2800">
                <a:solidFill>
                  <a:srgbClr val="3333FF"/>
                </a:solidFill>
                <a:cs typeface="Times New Roman" panose="02020603050405020304" pitchFamily="18" charset="0"/>
              </a:rPr>
              <a:t>Bài đọc chia làm 3 phần:</a:t>
            </a:r>
          </a:p>
        </p:txBody>
      </p:sp>
      <p:sp>
        <p:nvSpPr>
          <p:cNvPr id="42" name="Text Box 5"/>
          <p:cNvSpPr txBox="1">
            <a:spLocks noChangeArrowheads="1"/>
          </p:cNvSpPr>
          <p:nvPr/>
        </p:nvSpPr>
        <p:spPr bwMode="auto">
          <a:xfrm>
            <a:off x="601579" y="2424020"/>
            <a:ext cx="9850397"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800">
                <a:solidFill>
                  <a:srgbClr val="F74D3B"/>
                </a:solidFill>
                <a:latin typeface="Times New Roman" panose="02020603050405020304" pitchFamily="18" charset="0"/>
              </a:defRPr>
            </a:lvl1pPr>
            <a:lvl2pPr marL="742950" indent="-285750">
              <a:defRPr sz="4800">
                <a:solidFill>
                  <a:srgbClr val="F74D3B"/>
                </a:solidFill>
                <a:latin typeface="Times New Roman" panose="02020603050405020304" pitchFamily="18" charset="0"/>
              </a:defRPr>
            </a:lvl2pPr>
            <a:lvl3pPr marL="1143000" indent="-228600">
              <a:defRPr sz="4800">
                <a:solidFill>
                  <a:srgbClr val="F74D3B"/>
                </a:solidFill>
                <a:latin typeface="Times New Roman" panose="02020603050405020304" pitchFamily="18" charset="0"/>
              </a:defRPr>
            </a:lvl3pPr>
            <a:lvl4pPr marL="1600200" indent="-228600">
              <a:defRPr sz="4800">
                <a:solidFill>
                  <a:srgbClr val="F74D3B"/>
                </a:solidFill>
                <a:latin typeface="Times New Roman" panose="02020603050405020304" pitchFamily="18" charset="0"/>
              </a:defRPr>
            </a:lvl4pPr>
            <a:lvl5pPr marL="2057400" indent="-228600">
              <a:defRPr sz="4800">
                <a:solidFill>
                  <a:srgbClr val="F74D3B"/>
                </a:solidFill>
                <a:latin typeface="Times New Roman" panose="02020603050405020304" pitchFamily="18" charset="0"/>
              </a:defRPr>
            </a:lvl5pPr>
            <a:lvl6pPr marL="2514600" indent="-228600" eaLnBrk="0" fontAlgn="base" hangingPunct="0">
              <a:spcBef>
                <a:spcPct val="0"/>
              </a:spcBef>
              <a:spcAft>
                <a:spcPct val="0"/>
              </a:spcAft>
              <a:defRPr sz="4800">
                <a:solidFill>
                  <a:srgbClr val="F74D3B"/>
                </a:solidFill>
                <a:latin typeface="Times New Roman" panose="02020603050405020304" pitchFamily="18" charset="0"/>
              </a:defRPr>
            </a:lvl6pPr>
            <a:lvl7pPr marL="2971800" indent="-228600" eaLnBrk="0" fontAlgn="base" hangingPunct="0">
              <a:spcBef>
                <a:spcPct val="0"/>
              </a:spcBef>
              <a:spcAft>
                <a:spcPct val="0"/>
              </a:spcAft>
              <a:defRPr sz="4800">
                <a:solidFill>
                  <a:srgbClr val="F74D3B"/>
                </a:solidFill>
                <a:latin typeface="Times New Roman" panose="02020603050405020304" pitchFamily="18" charset="0"/>
              </a:defRPr>
            </a:lvl7pPr>
            <a:lvl8pPr marL="3429000" indent="-228600" eaLnBrk="0" fontAlgn="base" hangingPunct="0">
              <a:spcBef>
                <a:spcPct val="0"/>
              </a:spcBef>
              <a:spcAft>
                <a:spcPct val="0"/>
              </a:spcAft>
              <a:defRPr sz="4800">
                <a:solidFill>
                  <a:srgbClr val="F74D3B"/>
                </a:solidFill>
                <a:latin typeface="Times New Roman" panose="02020603050405020304" pitchFamily="18" charset="0"/>
              </a:defRPr>
            </a:lvl8pPr>
            <a:lvl9pPr marL="3886200" indent="-228600" eaLnBrk="0" fontAlgn="base" hangingPunct="0">
              <a:spcBef>
                <a:spcPct val="0"/>
              </a:spcBef>
              <a:spcAft>
                <a:spcPct val="0"/>
              </a:spcAft>
              <a:defRPr sz="4800">
                <a:solidFill>
                  <a:srgbClr val="F74D3B"/>
                </a:solidFill>
                <a:latin typeface="Times New Roman" panose="02020603050405020304" pitchFamily="18" charset="0"/>
              </a:defRPr>
            </a:lvl9pPr>
          </a:lstStyle>
          <a:p>
            <a:pPr algn="just" eaLnBrk="1" hangingPunct="1">
              <a:spcBef>
                <a:spcPct val="50000"/>
              </a:spcBef>
            </a:pPr>
            <a:r>
              <a:rPr lang="en-US" altLang="en-US" sz="3200" b="1">
                <a:solidFill>
                  <a:srgbClr val="FF33CC"/>
                </a:solidFill>
                <a:cs typeface="Times New Roman" panose="02020603050405020304" pitchFamily="18" charset="0"/>
              </a:rPr>
              <a:t>Phần 1: gồm các đoạn 1, 2: Từ đầu.......mà còn cho thêm gạo củi.</a:t>
            </a:r>
          </a:p>
        </p:txBody>
      </p:sp>
      <p:sp>
        <p:nvSpPr>
          <p:cNvPr id="43" name="Text Box 6"/>
          <p:cNvSpPr txBox="1">
            <a:spLocks noChangeArrowheads="1"/>
          </p:cNvSpPr>
          <p:nvPr/>
        </p:nvSpPr>
        <p:spPr bwMode="auto">
          <a:xfrm>
            <a:off x="646029" y="3871820"/>
            <a:ext cx="9850397"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800">
                <a:solidFill>
                  <a:srgbClr val="F74D3B"/>
                </a:solidFill>
                <a:latin typeface="Times New Roman" panose="02020603050405020304" pitchFamily="18" charset="0"/>
              </a:defRPr>
            </a:lvl1pPr>
            <a:lvl2pPr marL="742950" indent="-285750">
              <a:defRPr sz="4800">
                <a:solidFill>
                  <a:srgbClr val="F74D3B"/>
                </a:solidFill>
                <a:latin typeface="Times New Roman" panose="02020603050405020304" pitchFamily="18" charset="0"/>
              </a:defRPr>
            </a:lvl2pPr>
            <a:lvl3pPr marL="1143000" indent="-228600">
              <a:defRPr sz="4800">
                <a:solidFill>
                  <a:srgbClr val="F74D3B"/>
                </a:solidFill>
                <a:latin typeface="Times New Roman" panose="02020603050405020304" pitchFamily="18" charset="0"/>
              </a:defRPr>
            </a:lvl3pPr>
            <a:lvl4pPr marL="1600200" indent="-228600">
              <a:defRPr sz="4800">
                <a:solidFill>
                  <a:srgbClr val="F74D3B"/>
                </a:solidFill>
                <a:latin typeface="Times New Roman" panose="02020603050405020304" pitchFamily="18" charset="0"/>
              </a:defRPr>
            </a:lvl4pPr>
            <a:lvl5pPr marL="2057400" indent="-228600">
              <a:defRPr sz="4800">
                <a:solidFill>
                  <a:srgbClr val="F74D3B"/>
                </a:solidFill>
                <a:latin typeface="Times New Roman" panose="02020603050405020304" pitchFamily="18" charset="0"/>
              </a:defRPr>
            </a:lvl5pPr>
            <a:lvl6pPr marL="2514600" indent="-228600" eaLnBrk="0" fontAlgn="base" hangingPunct="0">
              <a:spcBef>
                <a:spcPct val="0"/>
              </a:spcBef>
              <a:spcAft>
                <a:spcPct val="0"/>
              </a:spcAft>
              <a:defRPr sz="4800">
                <a:solidFill>
                  <a:srgbClr val="F74D3B"/>
                </a:solidFill>
                <a:latin typeface="Times New Roman" panose="02020603050405020304" pitchFamily="18" charset="0"/>
              </a:defRPr>
            </a:lvl6pPr>
            <a:lvl7pPr marL="2971800" indent="-228600" eaLnBrk="0" fontAlgn="base" hangingPunct="0">
              <a:spcBef>
                <a:spcPct val="0"/>
              </a:spcBef>
              <a:spcAft>
                <a:spcPct val="0"/>
              </a:spcAft>
              <a:defRPr sz="4800">
                <a:solidFill>
                  <a:srgbClr val="F74D3B"/>
                </a:solidFill>
                <a:latin typeface="Times New Roman" panose="02020603050405020304" pitchFamily="18" charset="0"/>
              </a:defRPr>
            </a:lvl7pPr>
            <a:lvl8pPr marL="3429000" indent="-228600" eaLnBrk="0" fontAlgn="base" hangingPunct="0">
              <a:spcBef>
                <a:spcPct val="0"/>
              </a:spcBef>
              <a:spcAft>
                <a:spcPct val="0"/>
              </a:spcAft>
              <a:defRPr sz="4800">
                <a:solidFill>
                  <a:srgbClr val="F74D3B"/>
                </a:solidFill>
                <a:latin typeface="Times New Roman" panose="02020603050405020304" pitchFamily="18" charset="0"/>
              </a:defRPr>
            </a:lvl8pPr>
            <a:lvl9pPr marL="3886200" indent="-228600" eaLnBrk="0" fontAlgn="base" hangingPunct="0">
              <a:spcBef>
                <a:spcPct val="0"/>
              </a:spcBef>
              <a:spcAft>
                <a:spcPct val="0"/>
              </a:spcAft>
              <a:defRPr sz="4800">
                <a:solidFill>
                  <a:srgbClr val="F74D3B"/>
                </a:solidFill>
                <a:latin typeface="Times New Roman" panose="02020603050405020304" pitchFamily="18" charset="0"/>
              </a:defRPr>
            </a:lvl9pPr>
          </a:lstStyle>
          <a:p>
            <a:pPr algn="just" eaLnBrk="1" hangingPunct="1"/>
            <a:r>
              <a:rPr lang="en-US" altLang="en-US" sz="3200" b="1" dirty="0" err="1">
                <a:solidFill>
                  <a:srgbClr val="FF33CC"/>
                </a:solidFill>
                <a:cs typeface="Times New Roman" panose="02020603050405020304" pitchFamily="18" charset="0"/>
              </a:rPr>
              <a:t>Phần</a:t>
            </a:r>
            <a:r>
              <a:rPr lang="en-US" altLang="en-US" sz="3200" b="1" dirty="0">
                <a:solidFill>
                  <a:srgbClr val="FF33CC"/>
                </a:solidFill>
                <a:cs typeface="Times New Roman" panose="02020603050405020304" pitchFamily="18" charset="0"/>
              </a:rPr>
              <a:t> 2: </a:t>
            </a:r>
            <a:r>
              <a:rPr lang="en-US" altLang="en-US" sz="3200" b="1" dirty="0" err="1">
                <a:solidFill>
                  <a:srgbClr val="FF33CC"/>
                </a:solidFill>
                <a:cs typeface="Times New Roman" panose="02020603050405020304" pitchFamily="18" charset="0"/>
              </a:rPr>
              <a:t>gồm</a:t>
            </a:r>
            <a:r>
              <a:rPr lang="en-US" altLang="en-US" sz="3200" b="1" dirty="0">
                <a:solidFill>
                  <a:srgbClr val="FF33CC"/>
                </a:solidFill>
                <a:cs typeface="Times New Roman" panose="02020603050405020304" pitchFamily="18" charset="0"/>
              </a:rPr>
              <a:t> </a:t>
            </a:r>
            <a:r>
              <a:rPr lang="en-US" altLang="en-US" sz="3200" b="1" dirty="0" err="1">
                <a:solidFill>
                  <a:srgbClr val="FF33CC"/>
                </a:solidFill>
                <a:cs typeface="Times New Roman" panose="02020603050405020304" pitchFamily="18" charset="0"/>
              </a:rPr>
              <a:t>đoạn</a:t>
            </a:r>
            <a:r>
              <a:rPr lang="en-US" altLang="en-US" sz="3200" b="1" dirty="0">
                <a:solidFill>
                  <a:srgbClr val="FF33CC"/>
                </a:solidFill>
                <a:cs typeface="Times New Roman" panose="02020603050405020304" pitchFamily="18" charset="0"/>
              </a:rPr>
              <a:t> 3: </a:t>
            </a:r>
            <a:r>
              <a:rPr lang="en-US" altLang="en-US" sz="3200" b="1" dirty="0" err="1">
                <a:solidFill>
                  <a:srgbClr val="FF33CC"/>
                </a:solidFill>
                <a:cs typeface="Times New Roman" panose="02020603050405020304" pitchFamily="18" charset="0"/>
              </a:rPr>
              <a:t>Tiếp</a:t>
            </a:r>
            <a:r>
              <a:rPr lang="en-US" altLang="en-US" sz="3200" b="1" dirty="0">
                <a:solidFill>
                  <a:srgbClr val="FF33CC"/>
                </a:solidFill>
                <a:cs typeface="Times New Roman" panose="02020603050405020304" pitchFamily="18" charset="0"/>
              </a:rPr>
              <a:t> </a:t>
            </a:r>
            <a:r>
              <a:rPr lang="en-US" altLang="en-US" sz="3200" b="1" dirty="0" err="1">
                <a:solidFill>
                  <a:srgbClr val="FF33CC"/>
                </a:solidFill>
                <a:cs typeface="Times New Roman" panose="02020603050405020304" pitchFamily="18" charset="0"/>
              </a:rPr>
              <a:t>theo.</a:t>
            </a:r>
            <a:r>
              <a:rPr lang="en-US" altLang="en-US" sz="3200" b="1" dirty="0">
                <a:solidFill>
                  <a:srgbClr val="FF33CC"/>
                </a:solidFill>
                <a:cs typeface="Times New Roman" panose="02020603050405020304" pitchFamily="18" charset="0"/>
              </a:rPr>
              <a:t>...... </a:t>
            </a:r>
            <a:r>
              <a:rPr lang="en-US" altLang="en-US" sz="3200" b="1" dirty="0" err="1">
                <a:solidFill>
                  <a:srgbClr val="FF33CC"/>
                </a:solidFill>
                <a:cs typeface="Times New Roman" panose="02020603050405020304" pitchFamily="18" charset="0"/>
              </a:rPr>
              <a:t>Càng</a:t>
            </a:r>
            <a:r>
              <a:rPr lang="en-US" altLang="en-US" sz="3200" b="1" dirty="0">
                <a:solidFill>
                  <a:srgbClr val="FF33CC"/>
                </a:solidFill>
                <a:cs typeface="Times New Roman" panose="02020603050405020304" pitchFamily="18" charset="0"/>
              </a:rPr>
              <a:t> </a:t>
            </a:r>
            <a:r>
              <a:rPr lang="en-US" altLang="en-US" sz="3200" b="1" dirty="0" err="1">
                <a:solidFill>
                  <a:srgbClr val="FF33CC"/>
                </a:solidFill>
                <a:cs typeface="Times New Roman" panose="02020603050405020304" pitchFamily="18" charset="0"/>
              </a:rPr>
              <a:t>nghĩ</a:t>
            </a:r>
            <a:r>
              <a:rPr lang="en-US" altLang="en-US" sz="3200" b="1" dirty="0">
                <a:solidFill>
                  <a:srgbClr val="FF33CC"/>
                </a:solidFill>
                <a:cs typeface="Times New Roman" panose="02020603050405020304" pitchFamily="18" charset="0"/>
              </a:rPr>
              <a:t> </a:t>
            </a:r>
            <a:r>
              <a:rPr lang="en-US" altLang="en-US" sz="3200" b="1" dirty="0" err="1">
                <a:solidFill>
                  <a:srgbClr val="FF33CC"/>
                </a:solidFill>
                <a:cs typeface="Times New Roman" panose="02020603050405020304" pitchFamily="18" charset="0"/>
              </a:rPr>
              <a:t>càng</a:t>
            </a:r>
            <a:r>
              <a:rPr lang="en-US" altLang="en-US" sz="3200" b="1" dirty="0">
                <a:solidFill>
                  <a:srgbClr val="FF33CC"/>
                </a:solidFill>
                <a:cs typeface="Times New Roman" panose="02020603050405020304" pitchFamily="18" charset="0"/>
              </a:rPr>
              <a:t> </a:t>
            </a:r>
            <a:r>
              <a:rPr lang="en-US" altLang="en-US" sz="3200" b="1" dirty="0" err="1">
                <a:solidFill>
                  <a:srgbClr val="FF33CC"/>
                </a:solidFill>
                <a:cs typeface="Times New Roman" panose="02020603050405020304" pitchFamily="18" charset="0"/>
              </a:rPr>
              <a:t>hối</a:t>
            </a:r>
            <a:r>
              <a:rPr lang="en-US" altLang="en-US" sz="3200" b="1" dirty="0">
                <a:solidFill>
                  <a:srgbClr val="FF33CC"/>
                </a:solidFill>
                <a:cs typeface="Times New Roman" panose="02020603050405020304" pitchFamily="18" charset="0"/>
              </a:rPr>
              <a:t> </a:t>
            </a:r>
            <a:r>
              <a:rPr lang="en-US" altLang="en-US" sz="3200" b="1" dirty="0" err="1">
                <a:solidFill>
                  <a:srgbClr val="FF33CC"/>
                </a:solidFill>
                <a:cs typeface="Times New Roman" panose="02020603050405020304" pitchFamily="18" charset="0"/>
              </a:rPr>
              <a:t>hận</a:t>
            </a:r>
            <a:r>
              <a:rPr lang="en-US" altLang="en-US" sz="3200" b="1" dirty="0">
                <a:solidFill>
                  <a:srgbClr val="FF33CC"/>
                </a:solidFill>
                <a:cs typeface="Times New Roman" panose="02020603050405020304" pitchFamily="18" charset="0"/>
              </a:rPr>
              <a:t>.</a:t>
            </a:r>
          </a:p>
        </p:txBody>
      </p:sp>
      <p:sp>
        <p:nvSpPr>
          <p:cNvPr id="44" name="Text Box 7"/>
          <p:cNvSpPr txBox="1">
            <a:spLocks noChangeArrowheads="1"/>
          </p:cNvSpPr>
          <p:nvPr/>
        </p:nvSpPr>
        <p:spPr bwMode="auto">
          <a:xfrm>
            <a:off x="646029" y="5221195"/>
            <a:ext cx="7473911"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800">
                <a:solidFill>
                  <a:srgbClr val="F74D3B"/>
                </a:solidFill>
                <a:latin typeface="Times New Roman" panose="02020603050405020304" pitchFamily="18" charset="0"/>
              </a:defRPr>
            </a:lvl1pPr>
            <a:lvl2pPr marL="742950" indent="-285750">
              <a:defRPr sz="4800">
                <a:solidFill>
                  <a:srgbClr val="F74D3B"/>
                </a:solidFill>
                <a:latin typeface="Times New Roman" panose="02020603050405020304" pitchFamily="18" charset="0"/>
              </a:defRPr>
            </a:lvl2pPr>
            <a:lvl3pPr marL="1143000" indent="-228600">
              <a:defRPr sz="4800">
                <a:solidFill>
                  <a:srgbClr val="F74D3B"/>
                </a:solidFill>
                <a:latin typeface="Times New Roman" panose="02020603050405020304" pitchFamily="18" charset="0"/>
              </a:defRPr>
            </a:lvl3pPr>
            <a:lvl4pPr marL="1600200" indent="-228600">
              <a:defRPr sz="4800">
                <a:solidFill>
                  <a:srgbClr val="F74D3B"/>
                </a:solidFill>
                <a:latin typeface="Times New Roman" panose="02020603050405020304" pitchFamily="18" charset="0"/>
              </a:defRPr>
            </a:lvl4pPr>
            <a:lvl5pPr marL="2057400" indent="-228600">
              <a:defRPr sz="4800">
                <a:solidFill>
                  <a:srgbClr val="F74D3B"/>
                </a:solidFill>
                <a:latin typeface="Times New Roman" panose="02020603050405020304" pitchFamily="18" charset="0"/>
              </a:defRPr>
            </a:lvl5pPr>
            <a:lvl6pPr marL="2514600" indent="-228600" eaLnBrk="0" fontAlgn="base" hangingPunct="0">
              <a:spcBef>
                <a:spcPct val="0"/>
              </a:spcBef>
              <a:spcAft>
                <a:spcPct val="0"/>
              </a:spcAft>
              <a:defRPr sz="4800">
                <a:solidFill>
                  <a:srgbClr val="F74D3B"/>
                </a:solidFill>
                <a:latin typeface="Times New Roman" panose="02020603050405020304" pitchFamily="18" charset="0"/>
              </a:defRPr>
            </a:lvl6pPr>
            <a:lvl7pPr marL="2971800" indent="-228600" eaLnBrk="0" fontAlgn="base" hangingPunct="0">
              <a:spcBef>
                <a:spcPct val="0"/>
              </a:spcBef>
              <a:spcAft>
                <a:spcPct val="0"/>
              </a:spcAft>
              <a:defRPr sz="4800">
                <a:solidFill>
                  <a:srgbClr val="F74D3B"/>
                </a:solidFill>
                <a:latin typeface="Times New Roman" panose="02020603050405020304" pitchFamily="18" charset="0"/>
              </a:defRPr>
            </a:lvl7pPr>
            <a:lvl8pPr marL="3429000" indent="-228600" eaLnBrk="0" fontAlgn="base" hangingPunct="0">
              <a:spcBef>
                <a:spcPct val="0"/>
              </a:spcBef>
              <a:spcAft>
                <a:spcPct val="0"/>
              </a:spcAft>
              <a:defRPr sz="4800">
                <a:solidFill>
                  <a:srgbClr val="F74D3B"/>
                </a:solidFill>
                <a:latin typeface="Times New Roman" panose="02020603050405020304" pitchFamily="18" charset="0"/>
              </a:defRPr>
            </a:lvl8pPr>
            <a:lvl9pPr marL="3886200" indent="-228600" eaLnBrk="0" fontAlgn="base" hangingPunct="0">
              <a:spcBef>
                <a:spcPct val="0"/>
              </a:spcBef>
              <a:spcAft>
                <a:spcPct val="0"/>
              </a:spcAft>
              <a:defRPr sz="4800">
                <a:solidFill>
                  <a:srgbClr val="F74D3B"/>
                </a:solidFill>
                <a:latin typeface="Times New Roman" panose="02020603050405020304" pitchFamily="18" charset="0"/>
              </a:defRPr>
            </a:lvl9pPr>
          </a:lstStyle>
          <a:p>
            <a:pPr algn="just" eaLnBrk="1" hangingPunct="1"/>
            <a:r>
              <a:rPr lang="en-US" altLang="en-US" sz="3200" b="1" dirty="0" err="1">
                <a:solidFill>
                  <a:srgbClr val="FF33CC"/>
                </a:solidFill>
                <a:cs typeface="Times New Roman" panose="02020603050405020304" pitchFamily="18" charset="0"/>
              </a:rPr>
              <a:t>Phần</a:t>
            </a:r>
            <a:r>
              <a:rPr lang="en-US" altLang="en-US" sz="3200" b="1" dirty="0">
                <a:solidFill>
                  <a:srgbClr val="FF33CC"/>
                </a:solidFill>
                <a:cs typeface="Times New Roman" panose="02020603050405020304" pitchFamily="18" charset="0"/>
              </a:rPr>
              <a:t> 3: </a:t>
            </a:r>
            <a:r>
              <a:rPr lang="en-US" altLang="en-US" sz="3200" b="1" dirty="0" err="1">
                <a:solidFill>
                  <a:srgbClr val="FF33CC"/>
                </a:solidFill>
                <a:cs typeface="Times New Roman" panose="02020603050405020304" pitchFamily="18" charset="0"/>
              </a:rPr>
              <a:t>gồm</a:t>
            </a:r>
            <a:r>
              <a:rPr lang="en-US" altLang="en-US" sz="3200" b="1" dirty="0">
                <a:solidFill>
                  <a:srgbClr val="FF33CC"/>
                </a:solidFill>
                <a:cs typeface="Times New Roman" panose="02020603050405020304" pitchFamily="18" charset="0"/>
              </a:rPr>
              <a:t> 2 </a:t>
            </a:r>
            <a:r>
              <a:rPr lang="en-US" altLang="en-US" sz="3200" b="1" dirty="0" err="1">
                <a:solidFill>
                  <a:srgbClr val="FF33CC"/>
                </a:solidFill>
                <a:cs typeface="Times New Roman" panose="02020603050405020304" pitchFamily="18" charset="0"/>
              </a:rPr>
              <a:t>đoạn</a:t>
            </a:r>
            <a:r>
              <a:rPr lang="en-US" altLang="en-US" sz="3200" b="1" dirty="0">
                <a:solidFill>
                  <a:srgbClr val="FF33CC"/>
                </a:solidFill>
                <a:cs typeface="Times New Roman" panose="02020603050405020304" pitchFamily="18" charset="0"/>
              </a:rPr>
              <a:t> </a:t>
            </a:r>
            <a:r>
              <a:rPr lang="en-US" altLang="en-US" sz="3200" b="1" dirty="0" err="1">
                <a:solidFill>
                  <a:srgbClr val="FF33CC"/>
                </a:solidFill>
                <a:cs typeface="Times New Roman" panose="02020603050405020304" pitchFamily="18" charset="0"/>
              </a:rPr>
              <a:t>còn</a:t>
            </a:r>
            <a:r>
              <a:rPr lang="en-US" altLang="en-US" sz="3200" b="1" dirty="0">
                <a:solidFill>
                  <a:srgbClr val="FF33CC"/>
                </a:solidFill>
                <a:cs typeface="Times New Roman" panose="02020603050405020304" pitchFamily="18" charset="0"/>
              </a:rPr>
              <a:t> </a:t>
            </a:r>
            <a:r>
              <a:rPr lang="en-US" altLang="en-US" sz="3200" b="1" dirty="0" err="1">
                <a:solidFill>
                  <a:srgbClr val="FF33CC"/>
                </a:solidFill>
                <a:cs typeface="Times New Roman" panose="02020603050405020304" pitchFamily="18" charset="0"/>
              </a:rPr>
              <a:t>lại</a:t>
            </a:r>
            <a:r>
              <a:rPr lang="en-US" altLang="en-US" sz="3200" b="1" dirty="0">
                <a:solidFill>
                  <a:srgbClr val="FF33CC"/>
                </a:solidFill>
                <a:cs typeface="Times New Roman" panose="02020603050405020304" pitchFamily="18" charset="0"/>
              </a:rPr>
              <a:t>.</a:t>
            </a:r>
          </a:p>
        </p:txBody>
      </p:sp>
    </p:spTree>
    <p:extLst>
      <p:ext uri="{BB962C8B-B14F-4D97-AF65-F5344CB8AC3E}">
        <p14:creationId xmlns:p14="http://schemas.microsoft.com/office/powerpoint/2010/main" val="3633355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ircle(in)">
                                      <p:cBhvr>
                                        <p:cTn id="7" dur="2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box(in)">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checkerboard(across)">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checkerboard(across)">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checkerboard(across)">
                                      <p:cBhvr>
                                        <p:cTn id="2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 xmlns:a16="http://schemas.microsoft.com/office/drawing/2014/main" id="{19FC539A-E1B2-4E56-B2DB-D4B8D260888B}"/>
              </a:ext>
            </a:extLst>
          </p:cNvPr>
          <p:cNvGrpSpPr/>
          <p:nvPr/>
        </p:nvGrpSpPr>
        <p:grpSpPr>
          <a:xfrm>
            <a:off x="0" y="0"/>
            <a:ext cx="2024109" cy="2024109"/>
            <a:chOff x="0" y="0"/>
            <a:chExt cx="2024109" cy="2024109"/>
          </a:xfrm>
        </p:grpSpPr>
        <p:cxnSp>
          <p:nvCxnSpPr>
            <p:cNvPr id="3" name="Straight Connector 2">
              <a:extLst>
                <a:ext uri="{FF2B5EF4-FFF2-40B4-BE49-F238E27FC236}">
                  <a16:creationId xmlns=""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 xmlns:a16="http://schemas.microsoft.com/office/drawing/2014/main"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sp>
        <p:nvSpPr>
          <p:cNvPr id="36" name="TextBox 35">
            <a:extLst>
              <a:ext uri="{FF2B5EF4-FFF2-40B4-BE49-F238E27FC236}">
                <a16:creationId xmlns="" xmlns:a16="http://schemas.microsoft.com/office/drawing/2014/main" id="{4C7B9CD7-1200-4F34-AF2D-DE7AFBD9D1A1}"/>
              </a:ext>
            </a:extLst>
          </p:cNvPr>
          <p:cNvSpPr txBox="1"/>
          <p:nvPr/>
        </p:nvSpPr>
        <p:spPr>
          <a:xfrm>
            <a:off x="230821" y="472562"/>
            <a:ext cx="11606071" cy="6247864"/>
          </a:xfrm>
          <a:prstGeom prst="rect">
            <a:avLst/>
          </a:prstGeom>
          <a:noFill/>
        </p:spPr>
        <p:txBody>
          <a:bodyPr wrap="square" rtlCol="0">
            <a:spAutoFit/>
          </a:bodyPr>
          <a:lstStyle/>
          <a:p>
            <a:pPr algn="just"/>
            <a:r>
              <a:rPr lang="en-US" sz="2000" b="1" dirty="0" smtClean="0">
                <a:solidFill>
                  <a:srgbClr val="FF0000"/>
                </a:solidFill>
              </a:rPr>
              <a:t>	</a:t>
            </a:r>
            <a:r>
              <a:rPr lang="vi-VN" sz="2000" b="1" dirty="0" smtClean="0">
                <a:solidFill>
                  <a:srgbClr val="FF0000"/>
                </a:solidFill>
              </a:rPr>
              <a:t>Hải </a:t>
            </a:r>
            <a:r>
              <a:rPr lang="vi-VN" sz="2000" b="1" dirty="0">
                <a:solidFill>
                  <a:srgbClr val="FF0000"/>
                </a:solidFill>
              </a:rPr>
              <a:t>Thượng Lãn Ông là một thầy thuốc giàu lòng nhân ái, không màng danh lợi.</a:t>
            </a:r>
          </a:p>
          <a:p>
            <a:pPr algn="just"/>
            <a:r>
              <a:rPr lang="en-US" sz="2000" b="1" dirty="0" smtClean="0">
                <a:solidFill>
                  <a:srgbClr val="FF0000"/>
                </a:solidFill>
              </a:rPr>
              <a:t>	</a:t>
            </a:r>
            <a:r>
              <a:rPr lang="vi-VN" sz="2000" b="1" dirty="0" smtClean="0">
                <a:solidFill>
                  <a:srgbClr val="FF0000"/>
                </a:solidFill>
              </a:rPr>
              <a:t>Có </a:t>
            </a:r>
            <a:r>
              <a:rPr lang="vi-VN" sz="2000" b="1" dirty="0">
                <a:solidFill>
                  <a:srgbClr val="FF0000"/>
                </a:solidFill>
              </a:rPr>
              <a:t>lần, một người thuyền chài có đứa con nhỏ bị bệnh đậu nặng, nhưng nhà nghèo, không có tiền chữa. Lãn Ông biết tin bèn đến thăm. Giữa mùa hè nóng nực, cháu bé nằm trong chiếc thuyền nhỏ hẹp, người đầy mụn mủ, mùi hôi tanh bốc lên nồng nặc. Nhưng Lãn Ông vẫn không ngại khổ. Ông ân cần chăm sóc đứa bé suốt một tháng trời và chữa khỏi bệnh cho nó. Khi từ giã nhà thuyền chài, ông chẳng những không lấy tiền mà còn cho thêm gạo, củi.</a:t>
            </a:r>
          </a:p>
          <a:p>
            <a:pPr algn="just"/>
            <a:r>
              <a:rPr lang="en-US" sz="2000" dirty="0" smtClean="0"/>
              <a:t>	</a:t>
            </a:r>
            <a:r>
              <a:rPr lang="vi-VN" sz="2000" b="1" dirty="0" smtClean="0">
                <a:solidFill>
                  <a:srgbClr val="7030A0"/>
                </a:solidFill>
              </a:rPr>
              <a:t>Một </a:t>
            </a:r>
            <a:r>
              <a:rPr lang="vi-VN" sz="2000" b="1" dirty="0">
                <a:solidFill>
                  <a:srgbClr val="7030A0"/>
                </a:solidFill>
              </a:rPr>
              <a:t>lần khác, có người phụ nữ được ông cho thuốc và giảm bệnh. Nhưng rồi bệnh tái phát, người chồng đến xin đơn thuốc mới. Lúc ấy, trời đã khuya nên Lãn Ông hẹn hôm sau đến khám kĩ mới cho thuốc. Hôm sau ông đến thì được tin người chồng đã lấy thuốc khác, nhưng không cứu được vợ. Lãn Ông rất hối hận. Ông ghi trong sổ thuốc của mình "Xét về việc thì người bệnh chết do tay thầy thuốc khác, song về tình thì tôi như mắc phải tội giết người. Càng nghĩ càng hối hận."</a:t>
            </a:r>
          </a:p>
          <a:p>
            <a:pPr algn="just"/>
            <a:r>
              <a:rPr lang="en-US" sz="2000" dirty="0" smtClean="0"/>
              <a:t>	</a:t>
            </a:r>
            <a:r>
              <a:rPr lang="vi-VN" sz="2000" b="1" dirty="0" smtClean="0">
                <a:solidFill>
                  <a:srgbClr val="0070C0"/>
                </a:solidFill>
              </a:rPr>
              <a:t>Là </a:t>
            </a:r>
            <a:r>
              <a:rPr lang="vi-VN" sz="2000" b="1" dirty="0">
                <a:solidFill>
                  <a:srgbClr val="0070C0"/>
                </a:solidFill>
              </a:rPr>
              <a:t>thầy thuốc nổi tiếng, Lãn Ông nhiều lần được vua chúa vời vào cung chữa bệnh và được tiến cử vào chức ngự y, song ông đã khéo chối từ.</a:t>
            </a:r>
          </a:p>
          <a:p>
            <a:pPr algn="just"/>
            <a:r>
              <a:rPr lang="en-US" sz="2000" b="1" dirty="0" smtClean="0">
                <a:solidFill>
                  <a:srgbClr val="0070C0"/>
                </a:solidFill>
              </a:rPr>
              <a:t>	</a:t>
            </a:r>
            <a:r>
              <a:rPr lang="vi-VN" sz="2000" b="1" dirty="0" smtClean="0">
                <a:solidFill>
                  <a:srgbClr val="0070C0"/>
                </a:solidFill>
              </a:rPr>
              <a:t>Suốt </a:t>
            </a:r>
            <a:r>
              <a:rPr lang="vi-VN" sz="2000" b="1" dirty="0">
                <a:solidFill>
                  <a:srgbClr val="0070C0"/>
                </a:solidFill>
              </a:rPr>
              <a:t>đời, Lãn Ông không vương vào vòng danh lợi. Ông có hai câu thơ tỏ chí của mình:</a:t>
            </a:r>
          </a:p>
          <a:p>
            <a:pPr algn="just"/>
            <a:r>
              <a:rPr lang="en-US" sz="2000" b="1" dirty="0" smtClean="0">
                <a:solidFill>
                  <a:srgbClr val="0070C0"/>
                </a:solidFill>
              </a:rPr>
              <a:t>	</a:t>
            </a:r>
            <a:r>
              <a:rPr lang="vi-VN" sz="2000" b="1" i="1" dirty="0" smtClean="0">
                <a:solidFill>
                  <a:srgbClr val="0070C0"/>
                </a:solidFill>
              </a:rPr>
              <a:t>Công </a:t>
            </a:r>
            <a:r>
              <a:rPr lang="vi-VN" sz="2000" b="1" i="1" dirty="0">
                <a:solidFill>
                  <a:srgbClr val="0070C0"/>
                </a:solidFill>
              </a:rPr>
              <a:t>danh trước mắt trôi như nước,</a:t>
            </a:r>
          </a:p>
          <a:p>
            <a:pPr algn="just"/>
            <a:r>
              <a:rPr lang="en-US" sz="2000" b="1" i="1" dirty="0" smtClean="0">
                <a:solidFill>
                  <a:srgbClr val="0070C0"/>
                </a:solidFill>
              </a:rPr>
              <a:t>	</a:t>
            </a:r>
            <a:r>
              <a:rPr lang="vi-VN" sz="2000" b="1" i="1" dirty="0" smtClean="0">
                <a:solidFill>
                  <a:srgbClr val="0070C0"/>
                </a:solidFill>
              </a:rPr>
              <a:t>Nhân </a:t>
            </a:r>
            <a:r>
              <a:rPr lang="vi-VN" sz="2000" b="1" i="1" dirty="0">
                <a:solidFill>
                  <a:srgbClr val="0070C0"/>
                </a:solidFill>
              </a:rPr>
              <a:t>nghĩa trong lòng chẳng đổi phương.</a:t>
            </a:r>
          </a:p>
          <a:p>
            <a:pPr algn="r"/>
            <a:r>
              <a:rPr lang="vi-VN" sz="2000" dirty="0"/>
              <a:t>Theo TRẦN PHƯƠNG HẠNH</a:t>
            </a:r>
          </a:p>
        </p:txBody>
      </p:sp>
      <p:sp>
        <p:nvSpPr>
          <p:cNvPr id="38" name="TextBox 37">
            <a:extLst>
              <a:ext uri="{FF2B5EF4-FFF2-40B4-BE49-F238E27FC236}">
                <a16:creationId xmlns="" xmlns:a16="http://schemas.microsoft.com/office/drawing/2014/main" id="{3B74F06E-4040-41DC-9552-C3436360F95A}"/>
              </a:ext>
            </a:extLst>
          </p:cNvPr>
          <p:cNvSpPr txBox="1"/>
          <p:nvPr/>
        </p:nvSpPr>
        <p:spPr>
          <a:xfrm>
            <a:off x="872969" y="-48127"/>
            <a:ext cx="10875146" cy="461665"/>
          </a:xfrm>
          <a:prstGeom prst="rect">
            <a:avLst/>
          </a:prstGeom>
          <a:noFill/>
        </p:spPr>
        <p:txBody>
          <a:bodyPr wrap="square" rtlCol="0">
            <a:spAutoFit/>
          </a:bodyPr>
          <a:lstStyle/>
          <a:p>
            <a:pPr algn="ctr"/>
            <a:r>
              <a:rPr lang="en-US" sz="2400" b="1" dirty="0" smtClean="0">
                <a:solidFill>
                  <a:srgbClr val="C00000"/>
                </a:solidFill>
              </a:rPr>
              <a:t>THẦY THUỐC NHƯ MẸ HIỀN</a:t>
            </a:r>
            <a:endParaRPr lang="en-US" sz="2400" b="1" dirty="0">
              <a:solidFill>
                <a:srgbClr val="C00000"/>
              </a:solidFill>
              <a:latin typeface="Gill Sans MT Condensed" panose="020B0506020104020203" pitchFamily="34" charset="0"/>
            </a:endParaRPr>
          </a:p>
        </p:txBody>
      </p:sp>
    </p:spTree>
    <p:extLst>
      <p:ext uri="{BB962C8B-B14F-4D97-AF65-F5344CB8AC3E}">
        <p14:creationId xmlns:p14="http://schemas.microsoft.com/office/powerpoint/2010/main" val="12111004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 xmlns:a16="http://schemas.microsoft.com/office/drawing/2014/main" id="{19FC539A-E1B2-4E56-B2DB-D4B8D260888B}"/>
              </a:ext>
            </a:extLst>
          </p:cNvPr>
          <p:cNvGrpSpPr/>
          <p:nvPr/>
        </p:nvGrpSpPr>
        <p:grpSpPr>
          <a:xfrm>
            <a:off x="-59241" y="10330"/>
            <a:ext cx="2024109" cy="2024109"/>
            <a:chOff x="0" y="0"/>
            <a:chExt cx="2024109" cy="2024109"/>
          </a:xfrm>
        </p:grpSpPr>
        <p:cxnSp>
          <p:nvCxnSpPr>
            <p:cNvPr id="3" name="Straight Connector 2">
              <a:extLst>
                <a:ext uri="{FF2B5EF4-FFF2-40B4-BE49-F238E27FC236}">
                  <a16:creationId xmlns=""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 xmlns:a16="http://schemas.microsoft.com/office/drawing/2014/main"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sp>
        <p:nvSpPr>
          <p:cNvPr id="32" name="Google Shape;430;p41">
            <a:extLst>
              <a:ext uri="{FF2B5EF4-FFF2-40B4-BE49-F238E27FC236}">
                <a16:creationId xmlns="" xmlns:a16="http://schemas.microsoft.com/office/drawing/2014/main" id="{FC8B99BF-2DF0-483F-A214-8ED47B1133D0}"/>
              </a:ext>
            </a:extLst>
          </p:cNvPr>
          <p:cNvSpPr txBox="1">
            <a:spLocks/>
          </p:cNvSpPr>
          <p:nvPr/>
        </p:nvSpPr>
        <p:spPr>
          <a:xfrm>
            <a:off x="1169965" y="1374910"/>
            <a:ext cx="2407908" cy="371400"/>
          </a:xfrm>
          <a:prstGeom prst="rect">
            <a:avLst/>
          </a:prstGeom>
        </p:spPr>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vi-VN" sz="4000" b="1" dirty="0">
                <a:solidFill>
                  <a:srgbClr val="C00000"/>
                </a:solidFill>
              </a:rPr>
              <a:t>* </a:t>
            </a:r>
            <a:r>
              <a:rPr lang="en-US" sz="4000" b="1" dirty="0" err="1">
                <a:solidFill>
                  <a:srgbClr val="C00000"/>
                </a:solidFill>
              </a:rPr>
              <a:t>Từ</a:t>
            </a:r>
            <a:r>
              <a:rPr lang="en-US" sz="4000" b="1" dirty="0">
                <a:solidFill>
                  <a:srgbClr val="C00000"/>
                </a:solidFill>
              </a:rPr>
              <a:t> </a:t>
            </a:r>
            <a:r>
              <a:rPr lang="en-US" sz="4000" b="1" dirty="0" err="1">
                <a:solidFill>
                  <a:srgbClr val="C00000"/>
                </a:solidFill>
              </a:rPr>
              <a:t>ngữ</a:t>
            </a:r>
            <a:r>
              <a:rPr lang="en-US" sz="4000" dirty="0">
                <a:solidFill>
                  <a:srgbClr val="C00000"/>
                </a:solidFill>
              </a:rPr>
              <a:t>:</a:t>
            </a:r>
          </a:p>
        </p:txBody>
      </p:sp>
      <p:grpSp>
        <p:nvGrpSpPr>
          <p:cNvPr id="33" name="Group 32">
            <a:extLst>
              <a:ext uri="{FF2B5EF4-FFF2-40B4-BE49-F238E27FC236}">
                <a16:creationId xmlns="" xmlns:a16="http://schemas.microsoft.com/office/drawing/2014/main" id="{2CBB6408-BBEC-42C4-939F-5B6307F091D6}"/>
              </a:ext>
            </a:extLst>
          </p:cNvPr>
          <p:cNvGrpSpPr/>
          <p:nvPr/>
        </p:nvGrpSpPr>
        <p:grpSpPr>
          <a:xfrm>
            <a:off x="588828" y="2147389"/>
            <a:ext cx="11221472" cy="2520285"/>
            <a:chOff x="-944060" y="2025424"/>
            <a:chExt cx="9434740" cy="5599343"/>
          </a:xfrm>
        </p:grpSpPr>
        <p:sp>
          <p:nvSpPr>
            <p:cNvPr id="34" name="Flowchart: Alternate Process 33">
              <a:extLst>
                <a:ext uri="{FF2B5EF4-FFF2-40B4-BE49-F238E27FC236}">
                  <a16:creationId xmlns="" xmlns:a16="http://schemas.microsoft.com/office/drawing/2014/main" id="{527B6249-C2C2-4EA3-B24A-ECC7D441DE0D}"/>
                </a:ext>
              </a:extLst>
            </p:cNvPr>
            <p:cNvSpPr/>
            <p:nvPr/>
          </p:nvSpPr>
          <p:spPr>
            <a:xfrm>
              <a:off x="-944060" y="2025424"/>
              <a:ext cx="9434740" cy="5599343"/>
            </a:xfrm>
            <a:prstGeom prst="flowChartAlternateProcess">
              <a:avLst/>
            </a:prstGeom>
            <a:noFill/>
            <a:ln w="28575">
              <a:solidFill>
                <a:srgbClr val="FF4C3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 xmlns:a16="http://schemas.microsoft.com/office/drawing/2014/main" id="{F350A812-99B4-4FB4-9CD5-3AF99158950D}"/>
                </a:ext>
              </a:extLst>
            </p:cNvPr>
            <p:cNvSpPr txBox="1"/>
            <p:nvPr/>
          </p:nvSpPr>
          <p:spPr>
            <a:xfrm>
              <a:off x="-655594" y="2604148"/>
              <a:ext cx="8986429" cy="4225824"/>
            </a:xfrm>
            <a:prstGeom prst="rect">
              <a:avLst/>
            </a:prstGeom>
            <a:noFill/>
          </p:spPr>
          <p:txBody>
            <a:bodyPr wrap="square" rtlCol="0">
              <a:spAutoFit/>
            </a:bodyPr>
            <a:lstStyle/>
            <a:p>
              <a:pPr>
                <a:lnSpc>
                  <a:spcPct val="140000"/>
                </a:lnSpc>
              </a:pPr>
              <a:r>
                <a:rPr lang="vi-VN" sz="2800" b="1" dirty="0">
                  <a:solidFill>
                    <a:srgbClr val="7030A0"/>
                  </a:solidFill>
                  <a:latin typeface="Arial" panose="020B0604020202020204" pitchFamily="34" charset="0"/>
                  <a:cs typeface="Arial" pitchFamily="34" charset="0"/>
                </a:rPr>
                <a:t>+ </a:t>
              </a:r>
              <a:r>
                <a:rPr lang="en-US" sz="2800" b="1" dirty="0" err="1" smtClean="0">
                  <a:solidFill>
                    <a:srgbClr val="7030A0"/>
                  </a:solidFill>
                  <a:latin typeface="Arial" panose="020B0604020202020204" pitchFamily="34" charset="0"/>
                  <a:cs typeface="Arial" pitchFamily="34" charset="0"/>
                </a:rPr>
                <a:t>Hải</a:t>
              </a:r>
              <a:r>
                <a:rPr lang="en-US" sz="2800" b="1" dirty="0" smtClean="0">
                  <a:solidFill>
                    <a:srgbClr val="7030A0"/>
                  </a:solidFill>
                  <a:latin typeface="Arial" panose="020B0604020202020204" pitchFamily="34" charset="0"/>
                  <a:cs typeface="Arial" pitchFamily="34" charset="0"/>
                </a:rPr>
                <a:t> </a:t>
              </a:r>
              <a:r>
                <a:rPr lang="en-US" sz="2800" b="1" dirty="0" err="1" smtClean="0">
                  <a:solidFill>
                    <a:srgbClr val="7030A0"/>
                  </a:solidFill>
                  <a:latin typeface="Arial" panose="020B0604020202020204" pitchFamily="34" charset="0"/>
                  <a:cs typeface="Arial" pitchFamily="34" charset="0"/>
                </a:rPr>
                <a:t>Thượng</a:t>
              </a:r>
              <a:r>
                <a:rPr lang="en-US" sz="2800" b="1" dirty="0" smtClean="0">
                  <a:solidFill>
                    <a:srgbClr val="7030A0"/>
                  </a:solidFill>
                  <a:latin typeface="Arial" panose="020B0604020202020204" pitchFamily="34" charset="0"/>
                  <a:cs typeface="Arial" pitchFamily="34" charset="0"/>
                </a:rPr>
                <a:t> </a:t>
              </a:r>
              <a:r>
                <a:rPr lang="en-US" sz="2800" b="1" dirty="0" err="1" smtClean="0">
                  <a:solidFill>
                    <a:srgbClr val="7030A0"/>
                  </a:solidFill>
                  <a:latin typeface="Arial" panose="020B0604020202020204" pitchFamily="34" charset="0"/>
                  <a:cs typeface="Arial" pitchFamily="34" charset="0"/>
                </a:rPr>
                <a:t>Lãn</a:t>
              </a:r>
              <a:r>
                <a:rPr lang="en-US" sz="2800" b="1" dirty="0" smtClean="0">
                  <a:solidFill>
                    <a:srgbClr val="7030A0"/>
                  </a:solidFill>
                  <a:latin typeface="Arial" panose="020B0604020202020204" pitchFamily="34" charset="0"/>
                  <a:cs typeface="Arial" pitchFamily="34" charset="0"/>
                </a:rPr>
                <a:t> </a:t>
              </a:r>
              <a:r>
                <a:rPr lang="en-US" sz="2800" b="1" dirty="0" err="1" smtClean="0">
                  <a:solidFill>
                    <a:srgbClr val="7030A0"/>
                  </a:solidFill>
                  <a:latin typeface="Arial" panose="020B0604020202020204" pitchFamily="34" charset="0"/>
                  <a:cs typeface="Arial" pitchFamily="34" charset="0"/>
                </a:rPr>
                <a:t>Ông</a:t>
              </a:r>
              <a:endParaRPr lang="vi-VN" altLang="en-US" sz="2800" b="1" dirty="0">
                <a:solidFill>
                  <a:srgbClr val="7030A0"/>
                </a:solidFill>
                <a:latin typeface="Arial" panose="020B0604020202020204" pitchFamily="34" charset="0"/>
                <a:cs typeface="Arial" pitchFamily="34" charset="0"/>
              </a:endParaRPr>
            </a:p>
            <a:p>
              <a:pPr>
                <a:lnSpc>
                  <a:spcPct val="140000"/>
                </a:lnSpc>
              </a:pPr>
              <a:r>
                <a:rPr lang="vi-VN" altLang="en-US" sz="2800" b="1" dirty="0">
                  <a:solidFill>
                    <a:srgbClr val="7030A0"/>
                  </a:solidFill>
                  <a:latin typeface="Arial" panose="020B0604020202020204" pitchFamily="34" charset="0"/>
                  <a:cs typeface="Arial" pitchFamily="34" charset="0"/>
                </a:rPr>
                <a:t>+ </a:t>
              </a:r>
              <a:r>
                <a:rPr lang="en-US" altLang="en-US" sz="2800" b="1" dirty="0" err="1" smtClean="0">
                  <a:solidFill>
                    <a:srgbClr val="7030A0"/>
                  </a:solidFill>
                  <a:latin typeface="Arial" panose="020B0604020202020204" pitchFamily="34" charset="0"/>
                  <a:cs typeface="Arial" pitchFamily="34" charset="0"/>
                </a:rPr>
                <a:t>nồng</a:t>
              </a:r>
              <a:r>
                <a:rPr lang="en-US" altLang="en-US" sz="2800" b="1" dirty="0" smtClean="0">
                  <a:solidFill>
                    <a:srgbClr val="7030A0"/>
                  </a:solidFill>
                  <a:latin typeface="Arial" panose="020B0604020202020204" pitchFamily="34" charset="0"/>
                  <a:cs typeface="Arial" pitchFamily="34" charset="0"/>
                </a:rPr>
                <a:t> </a:t>
              </a:r>
              <a:r>
                <a:rPr lang="en-US" altLang="en-US" sz="2800" b="1" dirty="0" err="1" smtClean="0">
                  <a:solidFill>
                    <a:srgbClr val="7030A0"/>
                  </a:solidFill>
                  <a:latin typeface="Arial" panose="020B0604020202020204" pitchFamily="34" charset="0"/>
                  <a:cs typeface="Arial" pitchFamily="34" charset="0"/>
                </a:rPr>
                <a:t>nặc</a:t>
              </a:r>
              <a:endParaRPr lang="vi-VN" altLang="en-US" sz="2800" b="1" dirty="0">
                <a:solidFill>
                  <a:srgbClr val="7030A0"/>
                </a:solidFill>
                <a:latin typeface="Arial" panose="020B0604020202020204" pitchFamily="34" charset="0"/>
                <a:cs typeface="Arial" pitchFamily="34" charset="0"/>
              </a:endParaRPr>
            </a:p>
            <a:p>
              <a:pPr>
                <a:lnSpc>
                  <a:spcPct val="140000"/>
                </a:lnSpc>
              </a:pPr>
              <a:r>
                <a:rPr lang="vi-VN" altLang="en-US" sz="2800" b="1" dirty="0">
                  <a:solidFill>
                    <a:srgbClr val="7030A0"/>
                  </a:solidFill>
                  <a:latin typeface="Arial" panose="020B0604020202020204" pitchFamily="34" charset="0"/>
                  <a:cs typeface="Arial" pitchFamily="34" charset="0"/>
                </a:rPr>
                <a:t>+ </a:t>
              </a:r>
              <a:r>
                <a:rPr lang="en-US" altLang="en-US" sz="2800" b="1" dirty="0" err="1" smtClean="0">
                  <a:solidFill>
                    <a:srgbClr val="7030A0"/>
                  </a:solidFill>
                  <a:latin typeface="Arial" panose="020B0604020202020204" pitchFamily="34" charset="0"/>
                  <a:cs typeface="Arial" pitchFamily="34" charset="0"/>
                </a:rPr>
                <a:t>mụn</a:t>
              </a:r>
              <a:r>
                <a:rPr lang="en-US" altLang="en-US" sz="2800" b="1" dirty="0" smtClean="0">
                  <a:solidFill>
                    <a:srgbClr val="7030A0"/>
                  </a:solidFill>
                  <a:latin typeface="Arial" panose="020B0604020202020204" pitchFamily="34" charset="0"/>
                  <a:cs typeface="Arial" pitchFamily="34" charset="0"/>
                </a:rPr>
                <a:t> </a:t>
              </a:r>
              <a:r>
                <a:rPr lang="en-US" altLang="en-US" sz="2800" b="1" dirty="0" err="1" smtClean="0">
                  <a:solidFill>
                    <a:srgbClr val="7030A0"/>
                  </a:solidFill>
                  <a:latin typeface="Arial" panose="020B0604020202020204" pitchFamily="34" charset="0"/>
                  <a:cs typeface="Arial" pitchFamily="34" charset="0"/>
                </a:rPr>
                <a:t>mủ</a:t>
              </a:r>
              <a:endParaRPr lang="en-US" altLang="en-US" sz="2800" b="1" dirty="0">
                <a:solidFill>
                  <a:srgbClr val="7030A0"/>
                </a:solidFill>
                <a:latin typeface="Arial" panose="020B0604020202020204" pitchFamily="34" charset="0"/>
                <a:cs typeface="Arial" pitchFamily="34" charset="0"/>
              </a:endParaRPr>
            </a:p>
          </p:txBody>
        </p:sp>
      </p:grpSp>
      <p:grpSp>
        <p:nvGrpSpPr>
          <p:cNvPr id="46" name="Group 45">
            <a:extLst>
              <a:ext uri="{FF2B5EF4-FFF2-40B4-BE49-F238E27FC236}">
                <a16:creationId xmlns="" xmlns:a16="http://schemas.microsoft.com/office/drawing/2014/main" id="{30C7A646-2B41-4F58-B6ED-AFA670F4C439}"/>
              </a:ext>
            </a:extLst>
          </p:cNvPr>
          <p:cNvGrpSpPr/>
          <p:nvPr/>
        </p:nvGrpSpPr>
        <p:grpSpPr>
          <a:xfrm>
            <a:off x="1378954" y="60615"/>
            <a:ext cx="10138383" cy="685041"/>
            <a:chOff x="-115543" y="226341"/>
            <a:chExt cx="10138383" cy="901687"/>
          </a:xfrm>
        </p:grpSpPr>
        <p:cxnSp>
          <p:nvCxnSpPr>
            <p:cNvPr id="47" name="Straight Connector 46">
              <a:extLst>
                <a:ext uri="{FF2B5EF4-FFF2-40B4-BE49-F238E27FC236}">
                  <a16:creationId xmlns="" xmlns:a16="http://schemas.microsoft.com/office/drawing/2014/main" id="{16AC6D7C-8961-446B-8F67-64B08C425732}"/>
                </a:ext>
              </a:extLst>
            </p:cNvPr>
            <p:cNvCxnSpPr>
              <a:cxnSpLocks/>
            </p:cNvCxnSpPr>
            <p:nvPr/>
          </p:nvCxnSpPr>
          <p:spPr>
            <a:xfrm>
              <a:off x="304800" y="1128028"/>
              <a:ext cx="9718040" cy="0"/>
            </a:xfrm>
            <a:prstGeom prst="line">
              <a:avLst/>
            </a:prstGeom>
            <a:noFill/>
            <a:ln w="12700" cap="flat" cmpd="sng" algn="ctr">
              <a:solidFill>
                <a:srgbClr val="30353A"/>
              </a:solidFill>
              <a:prstDash val="solid"/>
            </a:ln>
            <a:effectLst/>
          </p:spPr>
        </p:cxnSp>
        <p:grpSp>
          <p:nvGrpSpPr>
            <p:cNvPr id="48" name="Group 47">
              <a:extLst>
                <a:ext uri="{FF2B5EF4-FFF2-40B4-BE49-F238E27FC236}">
                  <a16:creationId xmlns="" xmlns:a16="http://schemas.microsoft.com/office/drawing/2014/main" id="{2DCB5650-4AB4-421D-841C-4E0A8205F59A}"/>
                </a:ext>
              </a:extLst>
            </p:cNvPr>
            <p:cNvGrpSpPr/>
            <p:nvPr/>
          </p:nvGrpSpPr>
          <p:grpSpPr>
            <a:xfrm>
              <a:off x="-115543" y="226341"/>
              <a:ext cx="2662876" cy="764136"/>
              <a:chOff x="-115543" y="226341"/>
              <a:chExt cx="2662876" cy="764136"/>
            </a:xfrm>
          </p:grpSpPr>
          <p:sp>
            <p:nvSpPr>
              <p:cNvPr id="58" name="Rectangle: Top Corners One Rounded and One Snipped 57">
                <a:extLst>
                  <a:ext uri="{FF2B5EF4-FFF2-40B4-BE49-F238E27FC236}">
                    <a16:creationId xmlns="" xmlns:a16="http://schemas.microsoft.com/office/drawing/2014/main" id="{0B0262BA-CE90-4458-AA3B-CEC9BE8E15EA}"/>
                  </a:ext>
                </a:extLst>
              </p:cNvPr>
              <p:cNvSpPr/>
              <p:nvPr/>
            </p:nvSpPr>
            <p:spPr>
              <a:xfrm>
                <a:off x="-115543" y="226341"/>
                <a:ext cx="2662876" cy="764136"/>
              </a:xfrm>
              <a:prstGeom prst="snipRoundRect">
                <a:avLst>
                  <a:gd name="adj1" fmla="val 3623"/>
                  <a:gd name="adj2" fmla="val 50000"/>
                </a:avLst>
              </a:prstGeom>
              <a:solidFill>
                <a:srgbClr val="FFFF00"/>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ea typeface="+mn-ea"/>
                  <a:cs typeface="+mn-cs"/>
                </a:endParaRPr>
              </a:p>
            </p:txBody>
          </p:sp>
          <p:sp>
            <p:nvSpPr>
              <p:cNvPr id="59" name="TextBox 58">
                <a:extLst>
                  <a:ext uri="{FF2B5EF4-FFF2-40B4-BE49-F238E27FC236}">
                    <a16:creationId xmlns="" xmlns:a16="http://schemas.microsoft.com/office/drawing/2014/main" id="{138B882D-E13D-4724-AE83-CB27BB521160}"/>
                  </a:ext>
                </a:extLst>
              </p:cNvPr>
              <p:cNvSpPr txBox="1"/>
              <p:nvPr/>
            </p:nvSpPr>
            <p:spPr>
              <a:xfrm>
                <a:off x="-67571" y="288680"/>
                <a:ext cx="2497694" cy="607668"/>
              </a:xfrm>
              <a:prstGeom prst="rect">
                <a:avLst/>
              </a:prstGeom>
              <a:solidFill>
                <a:srgbClr val="FFFF00"/>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2400" kern="0" dirty="0">
                    <a:solidFill>
                      <a:srgbClr val="30353A"/>
                    </a:solidFill>
                    <a:ea typeface="#9Slide02 Tieu de dai" panose="02000000000000000000" pitchFamily="2" charset="0"/>
                  </a:rPr>
                  <a:t>Luyện đọc đúng</a:t>
                </a:r>
                <a:endParaRPr kumimoji="0" lang="vi-VN" sz="2400" b="0" i="0" u="none" strike="noStrike" kern="0" cap="none" spc="0" normalizeH="0" baseline="0" noProof="0" dirty="0">
                  <a:ln>
                    <a:noFill/>
                  </a:ln>
                  <a:solidFill>
                    <a:srgbClr val="30353A"/>
                  </a:solidFill>
                  <a:effectLst/>
                  <a:uLnTx/>
                  <a:uFillTx/>
                  <a:ea typeface="#9Slide02 Tieu de dai" panose="02000000000000000000" pitchFamily="2" charset="0"/>
                </a:endParaRPr>
              </a:p>
            </p:txBody>
          </p:sp>
        </p:grpSp>
        <p:grpSp>
          <p:nvGrpSpPr>
            <p:cNvPr id="49" name="Group 48">
              <a:extLst>
                <a:ext uri="{FF2B5EF4-FFF2-40B4-BE49-F238E27FC236}">
                  <a16:creationId xmlns="" xmlns:a16="http://schemas.microsoft.com/office/drawing/2014/main" id="{93BA1D93-8D98-49E8-B2F4-6FC5B4D37EDC}"/>
                </a:ext>
              </a:extLst>
            </p:cNvPr>
            <p:cNvGrpSpPr/>
            <p:nvPr/>
          </p:nvGrpSpPr>
          <p:grpSpPr>
            <a:xfrm>
              <a:off x="3141429" y="278553"/>
              <a:ext cx="2662876" cy="678042"/>
              <a:chOff x="3141429" y="278553"/>
              <a:chExt cx="2662876" cy="678042"/>
            </a:xfrm>
          </p:grpSpPr>
          <p:sp>
            <p:nvSpPr>
              <p:cNvPr id="56" name="Rectangle: Top Corners One Rounded and One Snipped 55">
                <a:extLst>
                  <a:ext uri="{FF2B5EF4-FFF2-40B4-BE49-F238E27FC236}">
                    <a16:creationId xmlns="" xmlns:a16="http://schemas.microsoft.com/office/drawing/2014/main" id="{7CE57CE4-DFB6-48FF-8FEB-DE91FBD802EE}"/>
                  </a:ext>
                </a:extLst>
              </p:cNvPr>
              <p:cNvSpPr/>
              <p:nvPr/>
            </p:nvSpPr>
            <p:spPr>
              <a:xfrm>
                <a:off x="3141429" y="282666"/>
                <a:ext cx="2662876" cy="673929"/>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ea typeface="+mn-ea"/>
                  <a:cs typeface="+mn-cs"/>
                </a:endParaRPr>
              </a:p>
            </p:txBody>
          </p:sp>
          <p:sp>
            <p:nvSpPr>
              <p:cNvPr id="57" name="TextBox 56">
                <a:extLst>
                  <a:ext uri="{FF2B5EF4-FFF2-40B4-BE49-F238E27FC236}">
                    <a16:creationId xmlns="" xmlns:a16="http://schemas.microsoft.com/office/drawing/2014/main" id="{F3826592-E847-4BB6-9F37-57FBEB8F0219}"/>
                  </a:ext>
                </a:extLst>
              </p:cNvPr>
              <p:cNvSpPr txBox="1"/>
              <p:nvPr/>
            </p:nvSpPr>
            <p:spPr>
              <a:xfrm>
                <a:off x="3534894" y="278553"/>
                <a:ext cx="1955665"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30353A"/>
                    </a:solidFill>
                    <a:effectLst/>
                    <a:uLnTx/>
                    <a:uFillTx/>
                    <a:ea typeface="#9Slide02 Tieu de dai" panose="02000000000000000000" pitchFamily="2" charset="0"/>
                  </a:rPr>
                  <a:t>Tìm hiểu bài</a:t>
                </a:r>
              </a:p>
            </p:txBody>
          </p:sp>
        </p:grpSp>
        <p:grpSp>
          <p:nvGrpSpPr>
            <p:cNvPr id="50" name="Group 49">
              <a:extLst>
                <a:ext uri="{FF2B5EF4-FFF2-40B4-BE49-F238E27FC236}">
                  <a16:creationId xmlns="" xmlns:a16="http://schemas.microsoft.com/office/drawing/2014/main" id="{6B5A70EB-38A8-496A-89FF-274308086187}"/>
                </a:ext>
              </a:extLst>
            </p:cNvPr>
            <p:cNvGrpSpPr/>
            <p:nvPr/>
          </p:nvGrpSpPr>
          <p:grpSpPr>
            <a:xfrm>
              <a:off x="6353670" y="289925"/>
              <a:ext cx="3195428" cy="673929"/>
              <a:chOff x="6353670" y="289925"/>
              <a:chExt cx="3195428" cy="673929"/>
            </a:xfrm>
          </p:grpSpPr>
          <p:sp>
            <p:nvSpPr>
              <p:cNvPr id="54" name="Rectangle: Top Corners One Rounded and One Snipped 53">
                <a:extLst>
                  <a:ext uri="{FF2B5EF4-FFF2-40B4-BE49-F238E27FC236}">
                    <a16:creationId xmlns="" xmlns:a16="http://schemas.microsoft.com/office/drawing/2014/main" id="{43467395-4745-46F0-9C17-34FCF27FAF50}"/>
                  </a:ext>
                </a:extLst>
              </p:cNvPr>
              <p:cNvSpPr/>
              <p:nvPr/>
            </p:nvSpPr>
            <p:spPr>
              <a:xfrm>
                <a:off x="6353670" y="289925"/>
                <a:ext cx="3035631" cy="673929"/>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ea typeface="+mn-ea"/>
                  <a:cs typeface="+mn-cs"/>
                </a:endParaRPr>
              </a:p>
            </p:txBody>
          </p:sp>
          <p:sp>
            <p:nvSpPr>
              <p:cNvPr id="55" name="TextBox 54">
                <a:extLst>
                  <a:ext uri="{FF2B5EF4-FFF2-40B4-BE49-F238E27FC236}">
                    <a16:creationId xmlns="" xmlns:a16="http://schemas.microsoft.com/office/drawing/2014/main" id="{812E44CA-BD96-48EA-A168-899FCF23A8BA}"/>
                  </a:ext>
                </a:extLst>
              </p:cNvPr>
              <p:cNvSpPr txBox="1"/>
              <p:nvPr/>
            </p:nvSpPr>
            <p:spPr>
              <a:xfrm>
                <a:off x="6508841" y="306815"/>
                <a:ext cx="3040257"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30353A"/>
                    </a:solidFill>
                    <a:effectLst/>
                    <a:uLnTx/>
                    <a:uFillTx/>
                    <a:ea typeface="#9Slide02 Tieu de dai" panose="02000000000000000000" pitchFamily="2" charset="0"/>
                  </a:rPr>
                  <a:t>Luyện đọc diễn cảm</a:t>
                </a:r>
              </a:p>
            </p:txBody>
          </p:sp>
        </p:grpSp>
      </p:grpSp>
    </p:spTree>
    <p:extLst>
      <p:ext uri="{BB962C8B-B14F-4D97-AF65-F5344CB8AC3E}">
        <p14:creationId xmlns:p14="http://schemas.microsoft.com/office/powerpoint/2010/main" val="2758294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 calcmode="lin" valueType="num">
                                      <p:cBhvr>
                                        <p:cTn id="7" dur="1000" fill="hold"/>
                                        <p:tgtEl>
                                          <p:spTgt spid="32">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circle(in)">
                                      <p:cBhvr>
                                        <p:cTn id="14"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 xmlns:a16="http://schemas.microsoft.com/office/drawing/2014/main" id="{19FC539A-E1B2-4E56-B2DB-D4B8D260888B}"/>
              </a:ext>
            </a:extLst>
          </p:cNvPr>
          <p:cNvGrpSpPr/>
          <p:nvPr/>
        </p:nvGrpSpPr>
        <p:grpSpPr>
          <a:xfrm>
            <a:off x="0" y="0"/>
            <a:ext cx="2024109" cy="2024109"/>
            <a:chOff x="0" y="0"/>
            <a:chExt cx="2024109" cy="2024109"/>
          </a:xfrm>
        </p:grpSpPr>
        <p:cxnSp>
          <p:nvCxnSpPr>
            <p:cNvPr id="3" name="Straight Connector 2">
              <a:extLst>
                <a:ext uri="{FF2B5EF4-FFF2-40B4-BE49-F238E27FC236}">
                  <a16:creationId xmlns=""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 xmlns:a16="http://schemas.microsoft.com/office/drawing/2014/main"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sp>
        <p:nvSpPr>
          <p:cNvPr id="32" name="Google Shape;430;p41">
            <a:extLst>
              <a:ext uri="{FF2B5EF4-FFF2-40B4-BE49-F238E27FC236}">
                <a16:creationId xmlns="" xmlns:a16="http://schemas.microsoft.com/office/drawing/2014/main" id="{CBFCAEBB-D519-4A2D-ADB0-870552E2BBB1}"/>
              </a:ext>
            </a:extLst>
          </p:cNvPr>
          <p:cNvSpPr txBox="1">
            <a:spLocks/>
          </p:cNvSpPr>
          <p:nvPr/>
        </p:nvSpPr>
        <p:spPr>
          <a:xfrm>
            <a:off x="185146" y="275206"/>
            <a:ext cx="2890709" cy="371400"/>
          </a:xfrm>
          <a:prstGeom prst="rect">
            <a:avLst/>
          </a:prstGeom>
        </p:spPr>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vi-VN" sz="4000" b="1" dirty="0">
                <a:solidFill>
                  <a:srgbClr val="C00000"/>
                </a:solidFill>
              </a:rPr>
              <a:t>* Chú giải</a:t>
            </a:r>
            <a:r>
              <a:rPr lang="en-US" sz="4000" dirty="0">
                <a:solidFill>
                  <a:srgbClr val="C00000"/>
                </a:solidFill>
              </a:rPr>
              <a:t>:</a:t>
            </a:r>
          </a:p>
        </p:txBody>
      </p:sp>
      <p:sp>
        <p:nvSpPr>
          <p:cNvPr id="33" name="Text Box 24">
            <a:extLst>
              <a:ext uri="{FF2B5EF4-FFF2-40B4-BE49-F238E27FC236}">
                <a16:creationId xmlns="" xmlns:a16="http://schemas.microsoft.com/office/drawing/2014/main" id="{F36BA8F2-B9EF-4849-80DE-650DA5477CD0}"/>
              </a:ext>
            </a:extLst>
          </p:cNvPr>
          <p:cNvSpPr txBox="1">
            <a:spLocks noChangeArrowheads="1"/>
          </p:cNvSpPr>
          <p:nvPr/>
        </p:nvSpPr>
        <p:spPr bwMode="auto">
          <a:xfrm>
            <a:off x="1203157" y="5437587"/>
            <a:ext cx="9884274" cy="954107"/>
          </a:xfrm>
          <a:prstGeom prst="rect">
            <a:avLst/>
          </a:prstGeom>
          <a:solidFill>
            <a:schemeClr val="accent4">
              <a:lumMod val="60000"/>
              <a:lumOff val="40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None/>
            </a:pPr>
            <a:r>
              <a:rPr lang="en-US" altLang="en-US" sz="2800" b="1" dirty="0" err="1">
                <a:solidFill>
                  <a:srgbClr val="9200F6"/>
                </a:solidFill>
                <a:latin typeface="Arial" panose="020B0604020202020204" pitchFamily="34" charset="0"/>
                <a:cs typeface="Arial" panose="020B0604020202020204" pitchFamily="34" charset="0"/>
              </a:rPr>
              <a:t>Hải</a:t>
            </a:r>
            <a:r>
              <a:rPr lang="en-US" altLang="en-US" sz="2800" b="1" dirty="0">
                <a:solidFill>
                  <a:srgbClr val="9200F6"/>
                </a:solidFill>
                <a:latin typeface="Arial" panose="020B0604020202020204" pitchFamily="34" charset="0"/>
                <a:cs typeface="Arial" panose="020B0604020202020204" pitchFamily="34" charset="0"/>
              </a:rPr>
              <a:t> </a:t>
            </a:r>
            <a:r>
              <a:rPr lang="en-US" altLang="en-US" sz="2800" b="1" dirty="0" err="1">
                <a:solidFill>
                  <a:srgbClr val="9200F6"/>
                </a:solidFill>
                <a:latin typeface="Arial" panose="020B0604020202020204" pitchFamily="34" charset="0"/>
                <a:cs typeface="Arial" panose="020B0604020202020204" pitchFamily="34" charset="0"/>
              </a:rPr>
              <a:t>Thượng</a:t>
            </a:r>
            <a:r>
              <a:rPr lang="en-US" altLang="en-US" sz="2800" b="1" dirty="0">
                <a:solidFill>
                  <a:srgbClr val="9200F6"/>
                </a:solidFill>
                <a:latin typeface="Arial" panose="020B0604020202020204" pitchFamily="34" charset="0"/>
                <a:cs typeface="Arial" panose="020B0604020202020204" pitchFamily="34" charset="0"/>
              </a:rPr>
              <a:t> </a:t>
            </a:r>
            <a:r>
              <a:rPr lang="en-US" altLang="en-US" sz="2800" b="1" dirty="0" err="1">
                <a:solidFill>
                  <a:srgbClr val="9200F6"/>
                </a:solidFill>
                <a:latin typeface="Arial" panose="020B0604020202020204" pitchFamily="34" charset="0"/>
                <a:cs typeface="Arial" panose="020B0604020202020204" pitchFamily="34" charset="0"/>
              </a:rPr>
              <a:t>Lãn</a:t>
            </a:r>
            <a:r>
              <a:rPr lang="en-US" altLang="en-US" sz="2800" b="1" dirty="0">
                <a:solidFill>
                  <a:srgbClr val="9200F6"/>
                </a:solidFill>
                <a:latin typeface="Arial" panose="020B0604020202020204" pitchFamily="34" charset="0"/>
                <a:cs typeface="Arial" panose="020B0604020202020204" pitchFamily="34" charset="0"/>
              </a:rPr>
              <a:t> </a:t>
            </a:r>
            <a:r>
              <a:rPr lang="en-US" altLang="en-US" sz="2800" b="1" dirty="0" err="1">
                <a:solidFill>
                  <a:srgbClr val="9200F6"/>
                </a:solidFill>
                <a:latin typeface="Arial" panose="020B0604020202020204" pitchFamily="34" charset="0"/>
                <a:cs typeface="Arial" panose="020B0604020202020204" pitchFamily="34" charset="0"/>
              </a:rPr>
              <a:t>Ông</a:t>
            </a:r>
            <a:r>
              <a:rPr lang="en-US" altLang="en-US" sz="2800" b="1" dirty="0">
                <a:solidFill>
                  <a:srgbClr val="9200F6"/>
                </a:solidFill>
                <a:latin typeface="Arial" panose="020B0604020202020204" pitchFamily="34" charset="0"/>
                <a:cs typeface="Arial" panose="020B0604020202020204" pitchFamily="34" charset="0"/>
              </a:rPr>
              <a:t> (1720 – 1791): </a:t>
            </a:r>
            <a:r>
              <a:rPr lang="en-US" altLang="en-US" sz="2800" b="1" dirty="0" err="1">
                <a:solidFill>
                  <a:srgbClr val="9200F6"/>
                </a:solidFill>
                <a:latin typeface="Arial" panose="020B0604020202020204" pitchFamily="34" charset="0"/>
                <a:cs typeface="Arial" panose="020B0604020202020204" pitchFamily="34" charset="0"/>
              </a:rPr>
              <a:t>tên</a:t>
            </a:r>
            <a:r>
              <a:rPr lang="en-US" altLang="en-US" sz="2800" b="1" dirty="0">
                <a:solidFill>
                  <a:srgbClr val="9200F6"/>
                </a:solidFill>
                <a:latin typeface="Arial" panose="020B0604020202020204" pitchFamily="34" charset="0"/>
                <a:cs typeface="Arial" panose="020B0604020202020204" pitchFamily="34" charset="0"/>
              </a:rPr>
              <a:t> </a:t>
            </a:r>
            <a:r>
              <a:rPr lang="en-US" altLang="en-US" sz="2800" b="1" dirty="0" err="1">
                <a:solidFill>
                  <a:srgbClr val="9200F6"/>
                </a:solidFill>
                <a:latin typeface="Arial" panose="020B0604020202020204" pitchFamily="34" charset="0"/>
                <a:cs typeface="Arial" panose="020B0604020202020204" pitchFamily="34" charset="0"/>
              </a:rPr>
              <a:t>thật</a:t>
            </a:r>
            <a:r>
              <a:rPr lang="en-US" altLang="en-US" sz="2800" b="1" dirty="0">
                <a:solidFill>
                  <a:srgbClr val="9200F6"/>
                </a:solidFill>
                <a:latin typeface="Arial" panose="020B0604020202020204" pitchFamily="34" charset="0"/>
                <a:cs typeface="Arial" panose="020B0604020202020204" pitchFamily="34" charset="0"/>
              </a:rPr>
              <a:t> </a:t>
            </a:r>
            <a:r>
              <a:rPr lang="en-US" altLang="en-US" sz="2800" b="1" dirty="0" err="1">
                <a:solidFill>
                  <a:srgbClr val="9200F6"/>
                </a:solidFill>
                <a:latin typeface="Arial" panose="020B0604020202020204" pitchFamily="34" charset="0"/>
                <a:cs typeface="Arial" panose="020B0604020202020204" pitchFamily="34" charset="0"/>
              </a:rPr>
              <a:t>là</a:t>
            </a:r>
            <a:r>
              <a:rPr lang="en-US" altLang="en-US" sz="2800" b="1" dirty="0">
                <a:solidFill>
                  <a:srgbClr val="9200F6"/>
                </a:solidFill>
                <a:latin typeface="Arial" panose="020B0604020202020204" pitchFamily="34" charset="0"/>
                <a:cs typeface="Arial" panose="020B0604020202020204" pitchFamily="34" charset="0"/>
              </a:rPr>
              <a:t> </a:t>
            </a:r>
            <a:r>
              <a:rPr lang="en-US" altLang="en-US" sz="2800" b="1" dirty="0" err="1">
                <a:solidFill>
                  <a:srgbClr val="9200F6"/>
                </a:solidFill>
                <a:latin typeface="Arial" panose="020B0604020202020204" pitchFamily="34" charset="0"/>
                <a:cs typeface="Arial" panose="020B0604020202020204" pitchFamily="34" charset="0"/>
              </a:rPr>
              <a:t>Lê</a:t>
            </a:r>
            <a:r>
              <a:rPr lang="en-US" altLang="en-US" sz="2800" b="1" dirty="0">
                <a:solidFill>
                  <a:srgbClr val="9200F6"/>
                </a:solidFill>
                <a:latin typeface="Arial" panose="020B0604020202020204" pitchFamily="34" charset="0"/>
                <a:cs typeface="Arial" panose="020B0604020202020204" pitchFamily="34" charset="0"/>
              </a:rPr>
              <a:t> </a:t>
            </a:r>
            <a:r>
              <a:rPr lang="en-US" altLang="en-US" sz="2800" b="1" dirty="0" err="1">
                <a:solidFill>
                  <a:srgbClr val="9200F6"/>
                </a:solidFill>
                <a:latin typeface="Arial" panose="020B0604020202020204" pitchFamily="34" charset="0"/>
                <a:cs typeface="Arial" panose="020B0604020202020204" pitchFamily="34" charset="0"/>
              </a:rPr>
              <a:t>Hữu</a:t>
            </a:r>
            <a:r>
              <a:rPr lang="en-US" altLang="en-US" sz="2800" b="1" dirty="0">
                <a:solidFill>
                  <a:srgbClr val="9200F6"/>
                </a:solidFill>
                <a:latin typeface="Arial" panose="020B0604020202020204" pitchFamily="34" charset="0"/>
                <a:cs typeface="Arial" panose="020B0604020202020204" pitchFamily="34" charset="0"/>
              </a:rPr>
              <a:t> </a:t>
            </a:r>
            <a:r>
              <a:rPr lang="en-US" altLang="en-US" sz="2800" b="1" dirty="0" err="1">
                <a:solidFill>
                  <a:srgbClr val="9200F6"/>
                </a:solidFill>
                <a:latin typeface="Arial" panose="020B0604020202020204" pitchFamily="34" charset="0"/>
                <a:cs typeface="Arial" panose="020B0604020202020204" pitchFamily="34" charset="0"/>
              </a:rPr>
              <a:t>Trác</a:t>
            </a:r>
            <a:r>
              <a:rPr lang="en-US" altLang="en-US" sz="2800" b="1" dirty="0">
                <a:solidFill>
                  <a:srgbClr val="9200F6"/>
                </a:solidFill>
                <a:latin typeface="Arial" panose="020B0604020202020204" pitchFamily="34" charset="0"/>
                <a:cs typeface="Arial" panose="020B0604020202020204" pitchFamily="34" charset="0"/>
              </a:rPr>
              <a:t>, </a:t>
            </a:r>
            <a:r>
              <a:rPr lang="en-US" altLang="en-US" sz="2800" b="1" dirty="0" err="1">
                <a:solidFill>
                  <a:srgbClr val="9200F6"/>
                </a:solidFill>
                <a:latin typeface="Arial" panose="020B0604020202020204" pitchFamily="34" charset="0"/>
                <a:cs typeface="Arial" panose="020B0604020202020204" pitchFamily="34" charset="0"/>
              </a:rPr>
              <a:t>thầy</a:t>
            </a:r>
            <a:r>
              <a:rPr lang="en-US" altLang="en-US" sz="2800" b="1" dirty="0">
                <a:solidFill>
                  <a:srgbClr val="9200F6"/>
                </a:solidFill>
                <a:latin typeface="Arial" panose="020B0604020202020204" pitchFamily="34" charset="0"/>
                <a:cs typeface="Arial" panose="020B0604020202020204" pitchFamily="34" charset="0"/>
              </a:rPr>
              <a:t> </a:t>
            </a:r>
            <a:r>
              <a:rPr lang="en-US" altLang="en-US" sz="2800" b="1" dirty="0" err="1">
                <a:solidFill>
                  <a:srgbClr val="9200F6"/>
                </a:solidFill>
                <a:latin typeface="Arial" panose="020B0604020202020204" pitchFamily="34" charset="0"/>
                <a:cs typeface="Arial" panose="020B0604020202020204" pitchFamily="34" charset="0"/>
              </a:rPr>
              <a:t>thuốc</a:t>
            </a:r>
            <a:r>
              <a:rPr lang="en-US" altLang="en-US" sz="2800" b="1" dirty="0">
                <a:solidFill>
                  <a:srgbClr val="9200F6"/>
                </a:solidFill>
                <a:latin typeface="Arial" panose="020B0604020202020204" pitchFamily="34" charset="0"/>
                <a:cs typeface="Arial" panose="020B0604020202020204" pitchFamily="34" charset="0"/>
              </a:rPr>
              <a:t> </a:t>
            </a:r>
            <a:r>
              <a:rPr lang="en-US" altLang="en-US" sz="2800" b="1" dirty="0" err="1">
                <a:solidFill>
                  <a:srgbClr val="9200F6"/>
                </a:solidFill>
                <a:latin typeface="Arial" panose="020B0604020202020204" pitchFamily="34" charset="0"/>
                <a:cs typeface="Arial" panose="020B0604020202020204" pitchFamily="34" charset="0"/>
              </a:rPr>
              <a:t>nổi</a:t>
            </a:r>
            <a:r>
              <a:rPr lang="en-US" altLang="en-US" sz="2800" b="1" dirty="0">
                <a:solidFill>
                  <a:srgbClr val="9200F6"/>
                </a:solidFill>
                <a:latin typeface="Arial" panose="020B0604020202020204" pitchFamily="34" charset="0"/>
                <a:cs typeface="Arial" panose="020B0604020202020204" pitchFamily="34" charset="0"/>
              </a:rPr>
              <a:t> </a:t>
            </a:r>
            <a:r>
              <a:rPr lang="en-US" altLang="en-US" sz="2800" b="1" dirty="0" err="1">
                <a:solidFill>
                  <a:srgbClr val="9200F6"/>
                </a:solidFill>
                <a:latin typeface="Arial" panose="020B0604020202020204" pitchFamily="34" charset="0"/>
                <a:cs typeface="Arial" panose="020B0604020202020204" pitchFamily="34" charset="0"/>
              </a:rPr>
              <a:t>tiếng</a:t>
            </a:r>
            <a:r>
              <a:rPr lang="en-US" altLang="en-US" sz="2800" b="1" dirty="0">
                <a:solidFill>
                  <a:srgbClr val="9200F6"/>
                </a:solidFill>
                <a:latin typeface="Arial" panose="020B0604020202020204" pitchFamily="34" charset="0"/>
                <a:cs typeface="Arial" panose="020B0604020202020204" pitchFamily="34" charset="0"/>
              </a:rPr>
              <a:t> </a:t>
            </a:r>
            <a:r>
              <a:rPr lang="en-US" altLang="en-US" sz="2800" b="1" dirty="0" err="1">
                <a:solidFill>
                  <a:srgbClr val="9200F6"/>
                </a:solidFill>
                <a:latin typeface="Arial" panose="020B0604020202020204" pitchFamily="34" charset="0"/>
                <a:cs typeface="Arial" panose="020B0604020202020204" pitchFamily="34" charset="0"/>
              </a:rPr>
              <a:t>của</a:t>
            </a:r>
            <a:r>
              <a:rPr lang="en-US" altLang="en-US" sz="2800" b="1" dirty="0">
                <a:solidFill>
                  <a:srgbClr val="9200F6"/>
                </a:solidFill>
                <a:latin typeface="Arial" panose="020B0604020202020204" pitchFamily="34" charset="0"/>
                <a:cs typeface="Arial" panose="020B0604020202020204" pitchFamily="34" charset="0"/>
              </a:rPr>
              <a:t> </a:t>
            </a:r>
            <a:r>
              <a:rPr lang="en-US" altLang="en-US" sz="2800" b="1" dirty="0" err="1">
                <a:solidFill>
                  <a:srgbClr val="9200F6"/>
                </a:solidFill>
                <a:latin typeface="Arial" panose="020B0604020202020204" pitchFamily="34" charset="0"/>
                <a:cs typeface="Arial" panose="020B0604020202020204" pitchFamily="34" charset="0"/>
              </a:rPr>
              <a:t>nước</a:t>
            </a:r>
            <a:r>
              <a:rPr lang="en-US" altLang="en-US" sz="2800" b="1" dirty="0">
                <a:solidFill>
                  <a:srgbClr val="9200F6"/>
                </a:solidFill>
                <a:latin typeface="Arial" panose="020B0604020202020204" pitchFamily="34" charset="0"/>
                <a:cs typeface="Arial" panose="020B0604020202020204" pitchFamily="34" charset="0"/>
              </a:rPr>
              <a:t> ta </a:t>
            </a:r>
            <a:r>
              <a:rPr lang="en-US" altLang="en-US" sz="2800" b="1" dirty="0" err="1">
                <a:solidFill>
                  <a:srgbClr val="9200F6"/>
                </a:solidFill>
                <a:latin typeface="Arial" panose="020B0604020202020204" pitchFamily="34" charset="0"/>
                <a:cs typeface="Arial" panose="020B0604020202020204" pitchFamily="34" charset="0"/>
              </a:rPr>
              <a:t>thời</a:t>
            </a:r>
            <a:r>
              <a:rPr lang="en-US" altLang="en-US" sz="2800" b="1" dirty="0">
                <a:solidFill>
                  <a:srgbClr val="9200F6"/>
                </a:solidFill>
                <a:latin typeface="Arial" panose="020B0604020202020204" pitchFamily="34" charset="0"/>
                <a:cs typeface="Arial" panose="020B0604020202020204" pitchFamily="34" charset="0"/>
              </a:rPr>
              <a:t> </a:t>
            </a:r>
            <a:r>
              <a:rPr lang="en-US" altLang="en-US" sz="2800" b="1" dirty="0" err="1">
                <a:solidFill>
                  <a:srgbClr val="9200F6"/>
                </a:solidFill>
                <a:latin typeface="Arial" panose="020B0604020202020204" pitchFamily="34" charset="0"/>
                <a:cs typeface="Arial" panose="020B0604020202020204" pitchFamily="34" charset="0"/>
              </a:rPr>
              <a:t>xưa</a:t>
            </a:r>
            <a:r>
              <a:rPr lang="en-US" altLang="en-US" sz="2800" b="1" dirty="0">
                <a:solidFill>
                  <a:srgbClr val="C165FF"/>
                </a:solidFill>
                <a:latin typeface="Arial" panose="020B0604020202020204" pitchFamily="34" charset="0"/>
                <a:cs typeface="Arial" panose="020B0604020202020204" pitchFamily="34" charset="0"/>
              </a:rPr>
              <a:t>.</a:t>
            </a:r>
          </a:p>
        </p:txBody>
      </p:sp>
      <p:pic>
        <p:nvPicPr>
          <p:cNvPr id="34" name="Picture 5" descr="sdasd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6835" y="192727"/>
            <a:ext cx="3886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86130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 calcmode="lin" valueType="num">
                                      <p:cBhvr>
                                        <p:cTn id="7" dur="1000" fill="hold"/>
                                        <p:tgtEl>
                                          <p:spTgt spid="32">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wipe(down)">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edge">
                                      <p:cBhvr>
                                        <p:cTn id="19"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Box 24">
            <a:extLst>
              <a:ext uri="{FF2B5EF4-FFF2-40B4-BE49-F238E27FC236}">
                <a16:creationId xmlns="" xmlns:a16="http://schemas.microsoft.com/office/drawing/2014/main" id="{1F037FA1-4F39-4AD9-B8A1-A12F29B5A5C8}"/>
              </a:ext>
            </a:extLst>
          </p:cNvPr>
          <p:cNvSpPr txBox="1">
            <a:spLocks noChangeArrowheads="1"/>
          </p:cNvSpPr>
          <p:nvPr/>
        </p:nvSpPr>
        <p:spPr bwMode="auto">
          <a:xfrm>
            <a:off x="529393" y="5620086"/>
            <a:ext cx="11299970" cy="954107"/>
          </a:xfrm>
          <a:prstGeom prst="rect">
            <a:avLst/>
          </a:prstGeom>
          <a:solidFill>
            <a:schemeClr val="accent4">
              <a:lumMod val="60000"/>
              <a:lumOff val="40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altLang="en-US" sz="2800" b="1" dirty="0" err="1">
                <a:solidFill>
                  <a:srgbClr val="9200F6"/>
                </a:solidFill>
                <a:latin typeface="Arial" panose="020B0604020202020204" pitchFamily="34" charset="0"/>
                <a:cs typeface="Arial" panose="020B0604020202020204" pitchFamily="34" charset="0"/>
              </a:rPr>
              <a:t>Bệnh</a:t>
            </a:r>
            <a:r>
              <a:rPr lang="en-US" altLang="en-US" sz="2800" b="1" dirty="0">
                <a:solidFill>
                  <a:srgbClr val="9200F6"/>
                </a:solidFill>
                <a:latin typeface="Arial" panose="020B0604020202020204" pitchFamily="34" charset="0"/>
                <a:cs typeface="Arial" panose="020B0604020202020204" pitchFamily="34" charset="0"/>
              </a:rPr>
              <a:t> </a:t>
            </a:r>
            <a:r>
              <a:rPr lang="en-US" altLang="en-US" sz="2800" b="1" dirty="0" err="1">
                <a:solidFill>
                  <a:srgbClr val="9200F6"/>
                </a:solidFill>
                <a:latin typeface="Arial" panose="020B0604020202020204" pitchFamily="34" charset="0"/>
                <a:cs typeface="Arial" panose="020B0604020202020204" pitchFamily="34" charset="0"/>
              </a:rPr>
              <a:t>đậu</a:t>
            </a:r>
            <a:r>
              <a:rPr lang="en-US" altLang="en-US" sz="2800" b="1" dirty="0">
                <a:solidFill>
                  <a:srgbClr val="9200F6"/>
                </a:solidFill>
                <a:latin typeface="Arial" panose="020B0604020202020204" pitchFamily="34" charset="0"/>
                <a:cs typeface="Arial" panose="020B0604020202020204" pitchFamily="34" charset="0"/>
              </a:rPr>
              <a:t> (</a:t>
            </a:r>
            <a:r>
              <a:rPr lang="en-US" altLang="en-US" sz="2800" b="1" dirty="0" err="1">
                <a:solidFill>
                  <a:srgbClr val="9200F6"/>
                </a:solidFill>
                <a:latin typeface="Arial" panose="020B0604020202020204" pitchFamily="34" charset="0"/>
                <a:cs typeface="Arial" panose="020B0604020202020204" pitchFamily="34" charset="0"/>
              </a:rPr>
              <a:t>đậu</a:t>
            </a:r>
            <a:r>
              <a:rPr lang="en-US" altLang="en-US" sz="2800" b="1" dirty="0">
                <a:solidFill>
                  <a:srgbClr val="9200F6"/>
                </a:solidFill>
                <a:latin typeface="Arial" panose="020B0604020202020204" pitchFamily="34" charset="0"/>
                <a:cs typeface="Arial" panose="020B0604020202020204" pitchFamily="34" charset="0"/>
              </a:rPr>
              <a:t> </a:t>
            </a:r>
            <a:r>
              <a:rPr lang="en-US" altLang="en-US" sz="2800" b="1" dirty="0" err="1">
                <a:solidFill>
                  <a:srgbClr val="9200F6"/>
                </a:solidFill>
                <a:latin typeface="Arial" panose="020B0604020202020204" pitchFamily="34" charset="0"/>
                <a:cs typeface="Arial" panose="020B0604020202020204" pitchFamily="34" charset="0"/>
              </a:rPr>
              <a:t>mùa</a:t>
            </a:r>
            <a:r>
              <a:rPr lang="en-US" altLang="en-US" sz="2800" b="1" dirty="0">
                <a:solidFill>
                  <a:srgbClr val="9200F6"/>
                </a:solidFill>
                <a:latin typeface="Arial" panose="020B0604020202020204" pitchFamily="34" charset="0"/>
                <a:cs typeface="Arial" panose="020B0604020202020204" pitchFamily="34" charset="0"/>
              </a:rPr>
              <a:t>): </a:t>
            </a:r>
            <a:r>
              <a:rPr lang="en-US" altLang="en-US" sz="2800" b="1" dirty="0" err="1">
                <a:solidFill>
                  <a:srgbClr val="9200F6"/>
                </a:solidFill>
                <a:latin typeface="Arial" panose="020B0604020202020204" pitchFamily="34" charset="0"/>
                <a:cs typeface="Arial" panose="020B0604020202020204" pitchFamily="34" charset="0"/>
              </a:rPr>
              <a:t>bệnh</a:t>
            </a:r>
            <a:r>
              <a:rPr lang="en-US" altLang="en-US" sz="2800" b="1" dirty="0">
                <a:solidFill>
                  <a:srgbClr val="9200F6"/>
                </a:solidFill>
                <a:latin typeface="Arial" panose="020B0604020202020204" pitchFamily="34" charset="0"/>
                <a:cs typeface="Arial" panose="020B0604020202020204" pitchFamily="34" charset="0"/>
              </a:rPr>
              <a:t> </a:t>
            </a:r>
            <a:r>
              <a:rPr lang="en-US" altLang="en-US" sz="2800" b="1" dirty="0" err="1">
                <a:solidFill>
                  <a:srgbClr val="9200F6"/>
                </a:solidFill>
                <a:latin typeface="Arial" panose="020B0604020202020204" pitchFamily="34" charset="0"/>
                <a:cs typeface="Arial" panose="020B0604020202020204" pitchFamily="34" charset="0"/>
              </a:rPr>
              <a:t>gây</a:t>
            </a:r>
            <a:r>
              <a:rPr lang="en-US" altLang="en-US" sz="2800" b="1" dirty="0">
                <a:solidFill>
                  <a:srgbClr val="9200F6"/>
                </a:solidFill>
                <a:latin typeface="Arial" panose="020B0604020202020204" pitchFamily="34" charset="0"/>
                <a:cs typeface="Arial" panose="020B0604020202020204" pitchFamily="34" charset="0"/>
              </a:rPr>
              <a:t> </a:t>
            </a:r>
            <a:r>
              <a:rPr lang="en-US" altLang="en-US" sz="2800" b="1" dirty="0" err="1">
                <a:solidFill>
                  <a:srgbClr val="9200F6"/>
                </a:solidFill>
                <a:latin typeface="Arial" panose="020B0604020202020204" pitchFamily="34" charset="0"/>
                <a:cs typeface="Arial" panose="020B0604020202020204" pitchFamily="34" charset="0"/>
              </a:rPr>
              <a:t>sốt</a:t>
            </a:r>
            <a:r>
              <a:rPr lang="en-US" altLang="en-US" sz="2800" b="1" dirty="0">
                <a:solidFill>
                  <a:srgbClr val="9200F6"/>
                </a:solidFill>
                <a:latin typeface="Arial" panose="020B0604020202020204" pitchFamily="34" charset="0"/>
                <a:cs typeface="Arial" panose="020B0604020202020204" pitchFamily="34" charset="0"/>
              </a:rPr>
              <a:t> </a:t>
            </a:r>
            <a:r>
              <a:rPr lang="en-US" altLang="en-US" sz="2800" b="1" dirty="0" err="1">
                <a:solidFill>
                  <a:srgbClr val="9200F6"/>
                </a:solidFill>
                <a:latin typeface="Arial" panose="020B0604020202020204" pitchFamily="34" charset="0"/>
                <a:cs typeface="Arial" panose="020B0604020202020204" pitchFamily="34" charset="0"/>
              </a:rPr>
              <a:t>cao</a:t>
            </a:r>
            <a:r>
              <a:rPr lang="en-US" altLang="en-US" sz="2800" b="1" dirty="0">
                <a:solidFill>
                  <a:srgbClr val="9200F6"/>
                </a:solidFill>
                <a:latin typeface="Arial" panose="020B0604020202020204" pitchFamily="34" charset="0"/>
                <a:cs typeface="Arial" panose="020B0604020202020204" pitchFamily="34" charset="0"/>
              </a:rPr>
              <a:t> </a:t>
            </a:r>
            <a:r>
              <a:rPr lang="en-US" altLang="en-US" sz="2800" b="1" dirty="0" err="1">
                <a:solidFill>
                  <a:srgbClr val="9200F6"/>
                </a:solidFill>
                <a:latin typeface="Arial" panose="020B0604020202020204" pitchFamily="34" charset="0"/>
                <a:cs typeface="Arial" panose="020B0604020202020204" pitchFamily="34" charset="0"/>
              </a:rPr>
              <a:t>với</a:t>
            </a:r>
            <a:r>
              <a:rPr lang="en-US" altLang="en-US" sz="2800" b="1" dirty="0">
                <a:solidFill>
                  <a:srgbClr val="9200F6"/>
                </a:solidFill>
                <a:latin typeface="Arial" panose="020B0604020202020204" pitchFamily="34" charset="0"/>
                <a:cs typeface="Arial" panose="020B0604020202020204" pitchFamily="34" charset="0"/>
              </a:rPr>
              <a:t> </a:t>
            </a:r>
            <a:r>
              <a:rPr lang="en-US" altLang="en-US" sz="2800" b="1" dirty="0" err="1">
                <a:solidFill>
                  <a:srgbClr val="9200F6"/>
                </a:solidFill>
                <a:latin typeface="Arial" panose="020B0604020202020204" pitchFamily="34" charset="0"/>
                <a:cs typeface="Arial" panose="020B0604020202020204" pitchFamily="34" charset="0"/>
              </a:rPr>
              <a:t>những</a:t>
            </a:r>
            <a:r>
              <a:rPr lang="en-US" altLang="en-US" sz="2800" b="1" dirty="0">
                <a:solidFill>
                  <a:srgbClr val="9200F6"/>
                </a:solidFill>
                <a:latin typeface="Arial" panose="020B0604020202020204" pitchFamily="34" charset="0"/>
                <a:cs typeface="Arial" panose="020B0604020202020204" pitchFamily="34" charset="0"/>
              </a:rPr>
              <a:t> </a:t>
            </a:r>
            <a:r>
              <a:rPr lang="en-US" altLang="en-US" sz="2800" b="1" dirty="0" err="1">
                <a:solidFill>
                  <a:srgbClr val="9200F6"/>
                </a:solidFill>
                <a:latin typeface="Arial" panose="020B0604020202020204" pitchFamily="34" charset="0"/>
                <a:cs typeface="Arial" panose="020B0604020202020204" pitchFamily="34" charset="0"/>
              </a:rPr>
              <a:t>mụn</a:t>
            </a:r>
            <a:r>
              <a:rPr lang="en-US" altLang="en-US" sz="2800" b="1" dirty="0">
                <a:solidFill>
                  <a:srgbClr val="9200F6"/>
                </a:solidFill>
                <a:latin typeface="Arial" panose="020B0604020202020204" pitchFamily="34" charset="0"/>
                <a:cs typeface="Arial" panose="020B0604020202020204" pitchFamily="34" charset="0"/>
              </a:rPr>
              <a:t>  </a:t>
            </a:r>
            <a:r>
              <a:rPr lang="en-US" altLang="en-US" sz="2800" b="1" dirty="0" err="1">
                <a:solidFill>
                  <a:srgbClr val="9200F6"/>
                </a:solidFill>
                <a:latin typeface="Arial" panose="020B0604020202020204" pitchFamily="34" charset="0"/>
                <a:cs typeface="Arial" panose="020B0604020202020204" pitchFamily="34" charset="0"/>
              </a:rPr>
              <a:t>chấm</a:t>
            </a:r>
            <a:r>
              <a:rPr lang="en-US" altLang="en-US" sz="2800" b="1" dirty="0">
                <a:solidFill>
                  <a:srgbClr val="9200F6"/>
                </a:solidFill>
                <a:latin typeface="Arial" panose="020B0604020202020204" pitchFamily="34" charset="0"/>
                <a:cs typeface="Arial" panose="020B0604020202020204" pitchFamily="34" charset="0"/>
              </a:rPr>
              <a:t> </a:t>
            </a:r>
            <a:r>
              <a:rPr lang="en-US" altLang="en-US" sz="2800" b="1" dirty="0" err="1">
                <a:solidFill>
                  <a:srgbClr val="9200F6"/>
                </a:solidFill>
                <a:latin typeface="Arial" panose="020B0604020202020204" pitchFamily="34" charset="0"/>
                <a:cs typeface="Arial" panose="020B0604020202020204" pitchFamily="34" charset="0"/>
              </a:rPr>
              <a:t>đỏ</a:t>
            </a:r>
            <a:r>
              <a:rPr lang="en-US" altLang="en-US" sz="2800" b="1" dirty="0">
                <a:solidFill>
                  <a:srgbClr val="9200F6"/>
                </a:solidFill>
                <a:latin typeface="Arial" panose="020B0604020202020204" pitchFamily="34" charset="0"/>
                <a:cs typeface="Arial" panose="020B0604020202020204" pitchFamily="34" charset="0"/>
              </a:rPr>
              <a:t>, </a:t>
            </a:r>
            <a:r>
              <a:rPr lang="en-US" altLang="en-US" sz="2800" b="1" dirty="0" err="1">
                <a:solidFill>
                  <a:srgbClr val="9200F6"/>
                </a:solidFill>
                <a:latin typeface="Arial" panose="020B0604020202020204" pitchFamily="34" charset="0"/>
                <a:cs typeface="Arial" panose="020B0604020202020204" pitchFamily="34" charset="0"/>
              </a:rPr>
              <a:t>có</a:t>
            </a:r>
            <a:r>
              <a:rPr lang="en-US" altLang="en-US" sz="2800" b="1" dirty="0">
                <a:solidFill>
                  <a:srgbClr val="9200F6"/>
                </a:solidFill>
                <a:latin typeface="Arial" panose="020B0604020202020204" pitchFamily="34" charset="0"/>
                <a:cs typeface="Arial" panose="020B0604020202020204" pitchFamily="34" charset="0"/>
              </a:rPr>
              <a:t> </a:t>
            </a:r>
            <a:r>
              <a:rPr lang="en-US" altLang="en-US" sz="2800" b="1" dirty="0" err="1">
                <a:solidFill>
                  <a:srgbClr val="9200F6"/>
                </a:solidFill>
                <a:latin typeface="Arial" panose="020B0604020202020204" pitchFamily="34" charset="0"/>
                <a:cs typeface="Arial" panose="020B0604020202020204" pitchFamily="34" charset="0"/>
              </a:rPr>
              <a:t>thể</a:t>
            </a:r>
            <a:r>
              <a:rPr lang="en-US" altLang="en-US" sz="2800" b="1" dirty="0">
                <a:solidFill>
                  <a:srgbClr val="9200F6"/>
                </a:solidFill>
                <a:latin typeface="Arial" panose="020B0604020202020204" pitchFamily="34" charset="0"/>
                <a:cs typeface="Arial" panose="020B0604020202020204" pitchFamily="34" charset="0"/>
              </a:rPr>
              <a:t> </a:t>
            </a:r>
            <a:r>
              <a:rPr lang="en-US" altLang="en-US" sz="2800" b="1" dirty="0" err="1">
                <a:solidFill>
                  <a:srgbClr val="9200F6"/>
                </a:solidFill>
                <a:latin typeface="Arial" panose="020B0604020202020204" pitchFamily="34" charset="0"/>
                <a:cs typeface="Arial" panose="020B0604020202020204" pitchFamily="34" charset="0"/>
              </a:rPr>
              <a:t>gây</a:t>
            </a:r>
            <a:r>
              <a:rPr lang="en-US" altLang="en-US" sz="2800" b="1" dirty="0">
                <a:solidFill>
                  <a:srgbClr val="9200F6"/>
                </a:solidFill>
                <a:latin typeface="Arial" panose="020B0604020202020204" pitchFamily="34" charset="0"/>
                <a:cs typeface="Arial" panose="020B0604020202020204" pitchFamily="34" charset="0"/>
              </a:rPr>
              <a:t> </a:t>
            </a:r>
            <a:r>
              <a:rPr lang="en-US" altLang="en-US" sz="2800" b="1" dirty="0" err="1">
                <a:solidFill>
                  <a:srgbClr val="9200F6"/>
                </a:solidFill>
                <a:latin typeface="Arial" panose="020B0604020202020204" pitchFamily="34" charset="0"/>
                <a:cs typeface="Arial" panose="020B0604020202020204" pitchFamily="34" charset="0"/>
              </a:rPr>
              <a:t>tử</a:t>
            </a:r>
            <a:r>
              <a:rPr lang="en-US" altLang="en-US" sz="2800" b="1" dirty="0">
                <a:solidFill>
                  <a:srgbClr val="9200F6"/>
                </a:solidFill>
                <a:latin typeface="Arial" panose="020B0604020202020204" pitchFamily="34" charset="0"/>
                <a:cs typeface="Arial" panose="020B0604020202020204" pitchFamily="34" charset="0"/>
              </a:rPr>
              <a:t> </a:t>
            </a:r>
            <a:r>
              <a:rPr lang="en-US" altLang="en-US" sz="2800" b="1" dirty="0" err="1">
                <a:solidFill>
                  <a:srgbClr val="9200F6"/>
                </a:solidFill>
                <a:latin typeface="Arial" panose="020B0604020202020204" pitchFamily="34" charset="0"/>
                <a:cs typeface="Arial" panose="020B0604020202020204" pitchFamily="34" charset="0"/>
              </a:rPr>
              <a:t>vong</a:t>
            </a:r>
            <a:r>
              <a:rPr lang="en-US" altLang="en-US" sz="2800" b="1" dirty="0">
                <a:solidFill>
                  <a:srgbClr val="9200F6"/>
                </a:solidFill>
                <a:latin typeface="Arial" panose="020B0604020202020204" pitchFamily="34" charset="0"/>
                <a:cs typeface="Arial" panose="020B0604020202020204" pitchFamily="34" charset="0"/>
              </a:rPr>
              <a:t> </a:t>
            </a:r>
            <a:r>
              <a:rPr lang="en-US" altLang="en-US" sz="2800" b="1" dirty="0" err="1">
                <a:solidFill>
                  <a:srgbClr val="9200F6"/>
                </a:solidFill>
                <a:latin typeface="Arial" panose="020B0604020202020204" pitchFamily="34" charset="0"/>
                <a:cs typeface="Arial" panose="020B0604020202020204" pitchFamily="34" charset="0"/>
              </a:rPr>
              <a:t>hoặc</a:t>
            </a:r>
            <a:r>
              <a:rPr lang="en-US" altLang="en-US" sz="2800" b="1" dirty="0">
                <a:solidFill>
                  <a:srgbClr val="9200F6"/>
                </a:solidFill>
                <a:latin typeface="Arial" panose="020B0604020202020204" pitchFamily="34" charset="0"/>
                <a:cs typeface="Arial" panose="020B0604020202020204" pitchFamily="34" charset="0"/>
              </a:rPr>
              <a:t> </a:t>
            </a:r>
            <a:r>
              <a:rPr lang="en-US" altLang="en-US" sz="2800" b="1" dirty="0" err="1">
                <a:solidFill>
                  <a:srgbClr val="9200F6"/>
                </a:solidFill>
                <a:latin typeface="Arial" panose="020B0604020202020204" pitchFamily="34" charset="0"/>
                <a:cs typeface="Arial" panose="020B0604020202020204" pitchFamily="34" charset="0"/>
              </a:rPr>
              <a:t>để</a:t>
            </a:r>
            <a:r>
              <a:rPr lang="en-US" altLang="en-US" sz="2800" b="1" dirty="0">
                <a:solidFill>
                  <a:srgbClr val="9200F6"/>
                </a:solidFill>
                <a:latin typeface="Arial" panose="020B0604020202020204" pitchFamily="34" charset="0"/>
                <a:cs typeface="Arial" panose="020B0604020202020204" pitchFamily="34" charset="0"/>
              </a:rPr>
              <a:t> </a:t>
            </a:r>
            <a:r>
              <a:rPr lang="en-US" altLang="en-US" sz="2800" b="1" dirty="0" err="1">
                <a:solidFill>
                  <a:srgbClr val="9200F6"/>
                </a:solidFill>
                <a:latin typeface="Arial" panose="020B0604020202020204" pitchFamily="34" charset="0"/>
                <a:cs typeface="Arial" panose="020B0604020202020204" pitchFamily="34" charset="0"/>
              </a:rPr>
              <a:t>lại</a:t>
            </a:r>
            <a:r>
              <a:rPr lang="en-US" altLang="en-US" sz="2800" b="1" dirty="0">
                <a:solidFill>
                  <a:srgbClr val="9200F6"/>
                </a:solidFill>
                <a:latin typeface="Arial" panose="020B0604020202020204" pitchFamily="34" charset="0"/>
                <a:cs typeface="Arial" panose="020B0604020202020204" pitchFamily="34" charset="0"/>
              </a:rPr>
              <a:t> </a:t>
            </a:r>
            <a:r>
              <a:rPr lang="en-US" altLang="en-US" sz="2800" b="1" dirty="0" err="1">
                <a:solidFill>
                  <a:srgbClr val="9200F6"/>
                </a:solidFill>
                <a:latin typeface="Arial" panose="020B0604020202020204" pitchFamily="34" charset="0"/>
                <a:cs typeface="Arial" panose="020B0604020202020204" pitchFamily="34" charset="0"/>
              </a:rPr>
              <a:t>những</a:t>
            </a:r>
            <a:r>
              <a:rPr lang="en-US" altLang="en-US" sz="2800" b="1" dirty="0">
                <a:solidFill>
                  <a:srgbClr val="9200F6"/>
                </a:solidFill>
                <a:latin typeface="Arial" panose="020B0604020202020204" pitchFamily="34" charset="0"/>
                <a:cs typeface="Arial" panose="020B0604020202020204" pitchFamily="34" charset="0"/>
              </a:rPr>
              <a:t> </a:t>
            </a:r>
            <a:r>
              <a:rPr lang="en-US" altLang="en-US" sz="2800" b="1" dirty="0" err="1">
                <a:solidFill>
                  <a:srgbClr val="9200F6"/>
                </a:solidFill>
                <a:latin typeface="Arial" panose="020B0604020202020204" pitchFamily="34" charset="0"/>
                <a:cs typeface="Arial" panose="020B0604020202020204" pitchFamily="34" charset="0"/>
              </a:rPr>
              <a:t>nốt</a:t>
            </a:r>
            <a:r>
              <a:rPr lang="en-US" altLang="en-US" sz="2800" b="1" dirty="0">
                <a:solidFill>
                  <a:srgbClr val="9200F6"/>
                </a:solidFill>
                <a:latin typeface="Arial" panose="020B0604020202020204" pitchFamily="34" charset="0"/>
                <a:cs typeface="Arial" panose="020B0604020202020204" pitchFamily="34" charset="0"/>
              </a:rPr>
              <a:t> </a:t>
            </a:r>
            <a:r>
              <a:rPr lang="en-US" altLang="en-US" sz="2800" b="1" dirty="0" err="1">
                <a:solidFill>
                  <a:srgbClr val="9200F6"/>
                </a:solidFill>
                <a:latin typeface="Arial" panose="020B0604020202020204" pitchFamily="34" charset="0"/>
                <a:cs typeface="Arial" panose="020B0604020202020204" pitchFamily="34" charset="0"/>
              </a:rPr>
              <a:t>rỗ</a:t>
            </a:r>
            <a:r>
              <a:rPr lang="en-US" altLang="en-US" sz="2800" b="1" dirty="0">
                <a:solidFill>
                  <a:srgbClr val="9200F6"/>
                </a:solidFill>
                <a:latin typeface="Arial" panose="020B0604020202020204" pitchFamily="34" charset="0"/>
                <a:cs typeface="Arial" panose="020B0604020202020204" pitchFamily="34" charset="0"/>
              </a:rPr>
              <a:t> </a:t>
            </a:r>
            <a:r>
              <a:rPr lang="en-US" altLang="en-US" sz="2800" b="1" dirty="0" err="1">
                <a:solidFill>
                  <a:srgbClr val="9200F6"/>
                </a:solidFill>
                <a:latin typeface="Arial" panose="020B0604020202020204" pitchFamily="34" charset="0"/>
                <a:cs typeface="Arial" panose="020B0604020202020204" pitchFamily="34" charset="0"/>
              </a:rPr>
              <a:t>trên</a:t>
            </a:r>
            <a:r>
              <a:rPr lang="en-US" altLang="en-US" sz="2800" b="1" dirty="0">
                <a:solidFill>
                  <a:srgbClr val="9200F6"/>
                </a:solidFill>
                <a:latin typeface="Arial" panose="020B0604020202020204" pitchFamily="34" charset="0"/>
                <a:cs typeface="Arial" panose="020B0604020202020204" pitchFamily="34" charset="0"/>
              </a:rPr>
              <a:t> da </a:t>
            </a:r>
            <a:r>
              <a:rPr lang="en-US" altLang="en-US" sz="2800" b="1" dirty="0" err="1">
                <a:solidFill>
                  <a:srgbClr val="9200F6"/>
                </a:solidFill>
                <a:latin typeface="Arial" panose="020B0604020202020204" pitchFamily="34" charset="0"/>
                <a:cs typeface="Arial" panose="020B0604020202020204" pitchFamily="34" charset="0"/>
              </a:rPr>
              <a:t>mặt</a:t>
            </a:r>
            <a:endParaRPr lang="en-US" altLang="en-US" sz="2800" b="1" dirty="0">
              <a:solidFill>
                <a:srgbClr val="9200F6"/>
              </a:solidFill>
              <a:latin typeface="Arial" panose="020B0604020202020204" pitchFamily="34" charset="0"/>
              <a:cs typeface="Arial" panose="020B0604020202020204" pitchFamily="34" charset="0"/>
            </a:endParaRPr>
          </a:p>
        </p:txBody>
      </p:sp>
      <p:pic>
        <p:nvPicPr>
          <p:cNvPr id="5" name="Picture 5" descr="images[3bnb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0078" y="589547"/>
            <a:ext cx="4038600" cy="398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24745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 xmlns:a16="http://schemas.microsoft.com/office/drawing/2014/main" id="{19FC539A-E1B2-4E56-B2DB-D4B8D260888B}"/>
              </a:ext>
            </a:extLst>
          </p:cNvPr>
          <p:cNvGrpSpPr/>
          <p:nvPr/>
        </p:nvGrpSpPr>
        <p:grpSpPr>
          <a:xfrm>
            <a:off x="0" y="0"/>
            <a:ext cx="2024109" cy="2024109"/>
            <a:chOff x="0" y="0"/>
            <a:chExt cx="2024109" cy="2024109"/>
          </a:xfrm>
        </p:grpSpPr>
        <p:cxnSp>
          <p:nvCxnSpPr>
            <p:cNvPr id="3" name="Straight Connector 2">
              <a:extLst>
                <a:ext uri="{FF2B5EF4-FFF2-40B4-BE49-F238E27FC236}">
                  <a16:creationId xmlns=""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 xmlns:a16="http://schemas.microsoft.com/office/drawing/2014/main"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sp>
        <p:nvSpPr>
          <p:cNvPr id="34" name="Text Box 4"/>
          <p:cNvSpPr txBox="1">
            <a:spLocks noChangeArrowheads="1"/>
          </p:cNvSpPr>
          <p:nvPr/>
        </p:nvSpPr>
        <p:spPr bwMode="auto">
          <a:xfrm>
            <a:off x="854075" y="2281988"/>
            <a:ext cx="1083279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800">
                <a:solidFill>
                  <a:srgbClr val="F74D3B"/>
                </a:solidFill>
                <a:latin typeface="Times New Roman" panose="02020603050405020304" pitchFamily="18" charset="0"/>
              </a:defRPr>
            </a:lvl1pPr>
            <a:lvl2pPr marL="742950" indent="-285750">
              <a:defRPr sz="4800">
                <a:solidFill>
                  <a:srgbClr val="F74D3B"/>
                </a:solidFill>
                <a:latin typeface="Times New Roman" panose="02020603050405020304" pitchFamily="18" charset="0"/>
              </a:defRPr>
            </a:lvl2pPr>
            <a:lvl3pPr marL="1143000" indent="-228600">
              <a:defRPr sz="4800">
                <a:solidFill>
                  <a:srgbClr val="F74D3B"/>
                </a:solidFill>
                <a:latin typeface="Times New Roman" panose="02020603050405020304" pitchFamily="18" charset="0"/>
              </a:defRPr>
            </a:lvl3pPr>
            <a:lvl4pPr marL="1600200" indent="-228600">
              <a:defRPr sz="4800">
                <a:solidFill>
                  <a:srgbClr val="F74D3B"/>
                </a:solidFill>
                <a:latin typeface="Times New Roman" panose="02020603050405020304" pitchFamily="18" charset="0"/>
              </a:defRPr>
            </a:lvl4pPr>
            <a:lvl5pPr marL="2057400" indent="-228600">
              <a:defRPr sz="4800">
                <a:solidFill>
                  <a:srgbClr val="F74D3B"/>
                </a:solidFill>
                <a:latin typeface="Times New Roman" panose="02020603050405020304" pitchFamily="18" charset="0"/>
              </a:defRPr>
            </a:lvl5pPr>
            <a:lvl6pPr marL="2514600" indent="-228600" eaLnBrk="0" fontAlgn="base" hangingPunct="0">
              <a:spcBef>
                <a:spcPct val="0"/>
              </a:spcBef>
              <a:spcAft>
                <a:spcPct val="0"/>
              </a:spcAft>
              <a:defRPr sz="4800">
                <a:solidFill>
                  <a:srgbClr val="F74D3B"/>
                </a:solidFill>
                <a:latin typeface="Times New Roman" panose="02020603050405020304" pitchFamily="18" charset="0"/>
              </a:defRPr>
            </a:lvl6pPr>
            <a:lvl7pPr marL="2971800" indent="-228600" eaLnBrk="0" fontAlgn="base" hangingPunct="0">
              <a:spcBef>
                <a:spcPct val="0"/>
              </a:spcBef>
              <a:spcAft>
                <a:spcPct val="0"/>
              </a:spcAft>
              <a:defRPr sz="4800">
                <a:solidFill>
                  <a:srgbClr val="F74D3B"/>
                </a:solidFill>
                <a:latin typeface="Times New Roman" panose="02020603050405020304" pitchFamily="18" charset="0"/>
              </a:defRPr>
            </a:lvl7pPr>
            <a:lvl8pPr marL="3429000" indent="-228600" eaLnBrk="0" fontAlgn="base" hangingPunct="0">
              <a:spcBef>
                <a:spcPct val="0"/>
              </a:spcBef>
              <a:spcAft>
                <a:spcPct val="0"/>
              </a:spcAft>
              <a:defRPr sz="4800">
                <a:solidFill>
                  <a:srgbClr val="F74D3B"/>
                </a:solidFill>
                <a:latin typeface="Times New Roman" panose="02020603050405020304" pitchFamily="18" charset="0"/>
              </a:defRPr>
            </a:lvl8pPr>
            <a:lvl9pPr marL="3886200" indent="-228600" eaLnBrk="0" fontAlgn="base" hangingPunct="0">
              <a:spcBef>
                <a:spcPct val="0"/>
              </a:spcBef>
              <a:spcAft>
                <a:spcPct val="0"/>
              </a:spcAft>
              <a:defRPr sz="4800">
                <a:solidFill>
                  <a:srgbClr val="F74D3B"/>
                </a:solidFill>
                <a:latin typeface="Times New Roman" panose="02020603050405020304" pitchFamily="18" charset="0"/>
              </a:defRPr>
            </a:lvl9pPr>
          </a:lstStyle>
          <a:p>
            <a:pPr algn="just" eaLnBrk="1" hangingPunct="1"/>
            <a:r>
              <a:rPr lang="en-US" altLang="en-US" sz="4000" b="1">
                <a:solidFill>
                  <a:srgbClr val="9200F6"/>
                </a:solidFill>
                <a:latin typeface="Arial" panose="020B0604020202020204" pitchFamily="34" charset="0"/>
                <a:cs typeface="Arial" panose="020B0604020202020204" pitchFamily="34" charset="0"/>
              </a:rPr>
              <a:t>- Tái phát: (bệnh cũ) lại phát ra sau một thời gian đã khỏi.</a:t>
            </a:r>
          </a:p>
        </p:txBody>
      </p:sp>
      <p:sp>
        <p:nvSpPr>
          <p:cNvPr id="36" name="Text Box 5"/>
          <p:cNvSpPr txBox="1">
            <a:spLocks noChangeArrowheads="1"/>
          </p:cNvSpPr>
          <p:nvPr/>
        </p:nvSpPr>
        <p:spPr bwMode="auto">
          <a:xfrm>
            <a:off x="854075" y="3729788"/>
            <a:ext cx="1062405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800">
                <a:solidFill>
                  <a:srgbClr val="F74D3B"/>
                </a:solidFill>
                <a:latin typeface="Times New Roman" panose="02020603050405020304" pitchFamily="18" charset="0"/>
              </a:defRPr>
            </a:lvl1pPr>
            <a:lvl2pPr marL="742950" indent="-285750">
              <a:defRPr sz="4800">
                <a:solidFill>
                  <a:srgbClr val="F74D3B"/>
                </a:solidFill>
                <a:latin typeface="Times New Roman" panose="02020603050405020304" pitchFamily="18" charset="0"/>
              </a:defRPr>
            </a:lvl2pPr>
            <a:lvl3pPr marL="1143000" indent="-228600">
              <a:defRPr sz="4800">
                <a:solidFill>
                  <a:srgbClr val="F74D3B"/>
                </a:solidFill>
                <a:latin typeface="Times New Roman" panose="02020603050405020304" pitchFamily="18" charset="0"/>
              </a:defRPr>
            </a:lvl3pPr>
            <a:lvl4pPr marL="1600200" indent="-228600">
              <a:defRPr sz="4800">
                <a:solidFill>
                  <a:srgbClr val="F74D3B"/>
                </a:solidFill>
                <a:latin typeface="Times New Roman" panose="02020603050405020304" pitchFamily="18" charset="0"/>
              </a:defRPr>
            </a:lvl4pPr>
            <a:lvl5pPr marL="2057400" indent="-228600">
              <a:defRPr sz="4800">
                <a:solidFill>
                  <a:srgbClr val="F74D3B"/>
                </a:solidFill>
                <a:latin typeface="Times New Roman" panose="02020603050405020304" pitchFamily="18" charset="0"/>
              </a:defRPr>
            </a:lvl5pPr>
            <a:lvl6pPr marL="2514600" indent="-228600" eaLnBrk="0" fontAlgn="base" hangingPunct="0">
              <a:spcBef>
                <a:spcPct val="0"/>
              </a:spcBef>
              <a:spcAft>
                <a:spcPct val="0"/>
              </a:spcAft>
              <a:defRPr sz="4800">
                <a:solidFill>
                  <a:srgbClr val="F74D3B"/>
                </a:solidFill>
                <a:latin typeface="Times New Roman" panose="02020603050405020304" pitchFamily="18" charset="0"/>
              </a:defRPr>
            </a:lvl6pPr>
            <a:lvl7pPr marL="2971800" indent="-228600" eaLnBrk="0" fontAlgn="base" hangingPunct="0">
              <a:spcBef>
                <a:spcPct val="0"/>
              </a:spcBef>
              <a:spcAft>
                <a:spcPct val="0"/>
              </a:spcAft>
              <a:defRPr sz="4800">
                <a:solidFill>
                  <a:srgbClr val="F74D3B"/>
                </a:solidFill>
                <a:latin typeface="Times New Roman" panose="02020603050405020304" pitchFamily="18" charset="0"/>
              </a:defRPr>
            </a:lvl7pPr>
            <a:lvl8pPr marL="3429000" indent="-228600" eaLnBrk="0" fontAlgn="base" hangingPunct="0">
              <a:spcBef>
                <a:spcPct val="0"/>
              </a:spcBef>
              <a:spcAft>
                <a:spcPct val="0"/>
              </a:spcAft>
              <a:defRPr sz="4800">
                <a:solidFill>
                  <a:srgbClr val="F74D3B"/>
                </a:solidFill>
                <a:latin typeface="Times New Roman" panose="02020603050405020304" pitchFamily="18" charset="0"/>
              </a:defRPr>
            </a:lvl8pPr>
            <a:lvl9pPr marL="3886200" indent="-228600" eaLnBrk="0" fontAlgn="base" hangingPunct="0">
              <a:spcBef>
                <a:spcPct val="0"/>
              </a:spcBef>
              <a:spcAft>
                <a:spcPct val="0"/>
              </a:spcAft>
              <a:defRPr sz="4800">
                <a:solidFill>
                  <a:srgbClr val="F74D3B"/>
                </a:solidFill>
                <a:latin typeface="Times New Roman" panose="02020603050405020304" pitchFamily="18" charset="0"/>
              </a:defRPr>
            </a:lvl9pPr>
          </a:lstStyle>
          <a:p>
            <a:pPr algn="just" eaLnBrk="1" hangingPunct="1"/>
            <a:r>
              <a:rPr lang="en-US" altLang="en-US" sz="4000" b="1" dirty="0">
                <a:solidFill>
                  <a:srgbClr val="9200F6"/>
                </a:solidFill>
                <a:latin typeface="Arial" panose="020B0604020202020204" pitchFamily="34" charset="0"/>
                <a:cs typeface="Arial" panose="020B0604020202020204" pitchFamily="34" charset="0"/>
              </a:rPr>
              <a:t>- </a:t>
            </a:r>
            <a:r>
              <a:rPr lang="en-US" altLang="en-US" sz="4000" b="1" dirty="0" err="1">
                <a:solidFill>
                  <a:srgbClr val="9200F6"/>
                </a:solidFill>
                <a:latin typeface="Arial" panose="020B0604020202020204" pitchFamily="34" charset="0"/>
                <a:cs typeface="Arial" panose="020B0604020202020204" pitchFamily="34" charset="0"/>
              </a:rPr>
              <a:t>Ngự</a:t>
            </a:r>
            <a:r>
              <a:rPr lang="en-US" altLang="en-US" sz="4000" b="1" dirty="0">
                <a:solidFill>
                  <a:srgbClr val="9200F6"/>
                </a:solidFill>
                <a:latin typeface="Arial" panose="020B0604020202020204" pitchFamily="34" charset="0"/>
                <a:cs typeface="Arial" panose="020B0604020202020204" pitchFamily="34" charset="0"/>
              </a:rPr>
              <a:t> y: </a:t>
            </a:r>
            <a:r>
              <a:rPr lang="en-US" altLang="en-US" sz="4000" b="1" dirty="0" err="1">
                <a:solidFill>
                  <a:srgbClr val="9200F6"/>
                </a:solidFill>
                <a:latin typeface="Arial" panose="020B0604020202020204" pitchFamily="34" charset="0"/>
                <a:cs typeface="Arial" panose="020B0604020202020204" pitchFamily="34" charset="0"/>
              </a:rPr>
              <a:t>Chức</a:t>
            </a:r>
            <a:r>
              <a:rPr lang="en-US" altLang="en-US" sz="4000" b="1" dirty="0">
                <a:solidFill>
                  <a:srgbClr val="9200F6"/>
                </a:solidFill>
                <a:latin typeface="Arial" panose="020B0604020202020204" pitchFamily="34" charset="0"/>
                <a:cs typeface="Arial" panose="020B0604020202020204" pitchFamily="34" charset="0"/>
              </a:rPr>
              <a:t> </a:t>
            </a:r>
            <a:r>
              <a:rPr lang="en-US" altLang="en-US" sz="4000" b="1" dirty="0" err="1">
                <a:solidFill>
                  <a:srgbClr val="9200F6"/>
                </a:solidFill>
                <a:latin typeface="Arial" panose="020B0604020202020204" pitchFamily="34" charset="0"/>
                <a:cs typeface="Arial" panose="020B0604020202020204" pitchFamily="34" charset="0"/>
              </a:rPr>
              <a:t>quan</a:t>
            </a:r>
            <a:r>
              <a:rPr lang="en-US" altLang="en-US" sz="4000" b="1" dirty="0">
                <a:solidFill>
                  <a:srgbClr val="9200F6"/>
                </a:solidFill>
                <a:latin typeface="Arial" panose="020B0604020202020204" pitchFamily="34" charset="0"/>
                <a:cs typeface="Arial" panose="020B0604020202020204" pitchFamily="34" charset="0"/>
              </a:rPr>
              <a:t> </a:t>
            </a:r>
            <a:r>
              <a:rPr lang="en-US" altLang="en-US" sz="4000" b="1" dirty="0" err="1">
                <a:solidFill>
                  <a:srgbClr val="9200F6"/>
                </a:solidFill>
                <a:latin typeface="Arial" panose="020B0604020202020204" pitchFamily="34" charset="0"/>
                <a:cs typeface="Arial" panose="020B0604020202020204" pitchFamily="34" charset="0"/>
              </a:rPr>
              <a:t>trông</a:t>
            </a:r>
            <a:r>
              <a:rPr lang="en-US" altLang="en-US" sz="4000" b="1" dirty="0">
                <a:solidFill>
                  <a:srgbClr val="9200F6"/>
                </a:solidFill>
                <a:latin typeface="Arial" panose="020B0604020202020204" pitchFamily="34" charset="0"/>
                <a:cs typeface="Arial" panose="020B0604020202020204" pitchFamily="34" charset="0"/>
              </a:rPr>
              <a:t> </a:t>
            </a:r>
            <a:r>
              <a:rPr lang="en-US" altLang="en-US" sz="4000" b="1" dirty="0" err="1">
                <a:solidFill>
                  <a:srgbClr val="9200F6"/>
                </a:solidFill>
                <a:latin typeface="Arial" panose="020B0604020202020204" pitchFamily="34" charset="0"/>
                <a:cs typeface="Arial" panose="020B0604020202020204" pitchFamily="34" charset="0"/>
              </a:rPr>
              <a:t>coi</a:t>
            </a:r>
            <a:r>
              <a:rPr lang="en-US" altLang="en-US" sz="4000" b="1" dirty="0">
                <a:solidFill>
                  <a:srgbClr val="9200F6"/>
                </a:solidFill>
                <a:latin typeface="Arial" panose="020B0604020202020204" pitchFamily="34" charset="0"/>
                <a:cs typeface="Arial" panose="020B0604020202020204" pitchFamily="34" charset="0"/>
              </a:rPr>
              <a:t> </a:t>
            </a:r>
            <a:r>
              <a:rPr lang="en-US" altLang="en-US" sz="4000" b="1" dirty="0" err="1">
                <a:solidFill>
                  <a:srgbClr val="9200F6"/>
                </a:solidFill>
                <a:latin typeface="Arial" panose="020B0604020202020204" pitchFamily="34" charset="0"/>
                <a:cs typeface="Arial" panose="020B0604020202020204" pitchFamily="34" charset="0"/>
              </a:rPr>
              <a:t>việc</a:t>
            </a:r>
            <a:r>
              <a:rPr lang="en-US" altLang="en-US" sz="4000" b="1" dirty="0">
                <a:solidFill>
                  <a:srgbClr val="9200F6"/>
                </a:solidFill>
                <a:latin typeface="Arial" panose="020B0604020202020204" pitchFamily="34" charset="0"/>
                <a:cs typeface="Arial" panose="020B0604020202020204" pitchFamily="34" charset="0"/>
              </a:rPr>
              <a:t> </a:t>
            </a:r>
            <a:r>
              <a:rPr lang="en-US" altLang="en-US" sz="4000" b="1" dirty="0" err="1">
                <a:solidFill>
                  <a:srgbClr val="9200F6"/>
                </a:solidFill>
                <a:latin typeface="Arial" panose="020B0604020202020204" pitchFamily="34" charset="0"/>
                <a:cs typeface="Arial" panose="020B0604020202020204" pitchFamily="34" charset="0"/>
              </a:rPr>
              <a:t>chữa</a:t>
            </a:r>
            <a:r>
              <a:rPr lang="en-US" altLang="en-US" sz="4000" b="1" dirty="0">
                <a:solidFill>
                  <a:srgbClr val="9200F6"/>
                </a:solidFill>
                <a:latin typeface="Arial" panose="020B0604020202020204" pitchFamily="34" charset="0"/>
                <a:cs typeface="Arial" panose="020B0604020202020204" pitchFamily="34" charset="0"/>
              </a:rPr>
              <a:t> </a:t>
            </a:r>
            <a:r>
              <a:rPr lang="en-US" altLang="en-US" sz="4000" b="1" dirty="0" err="1">
                <a:solidFill>
                  <a:srgbClr val="9200F6"/>
                </a:solidFill>
                <a:latin typeface="Arial" panose="020B0604020202020204" pitchFamily="34" charset="0"/>
                <a:cs typeface="Arial" panose="020B0604020202020204" pitchFamily="34" charset="0"/>
              </a:rPr>
              <a:t>bệnh</a:t>
            </a:r>
            <a:r>
              <a:rPr lang="en-US" altLang="en-US" sz="4000" b="1" dirty="0">
                <a:solidFill>
                  <a:srgbClr val="9200F6"/>
                </a:solidFill>
                <a:latin typeface="Arial" panose="020B0604020202020204" pitchFamily="34" charset="0"/>
                <a:cs typeface="Arial" panose="020B0604020202020204" pitchFamily="34" charset="0"/>
              </a:rPr>
              <a:t> </a:t>
            </a:r>
            <a:r>
              <a:rPr lang="en-US" altLang="en-US" sz="4000" b="1" dirty="0" err="1">
                <a:solidFill>
                  <a:srgbClr val="9200F6"/>
                </a:solidFill>
                <a:latin typeface="Arial" panose="020B0604020202020204" pitchFamily="34" charset="0"/>
                <a:cs typeface="Arial" panose="020B0604020202020204" pitchFamily="34" charset="0"/>
              </a:rPr>
              <a:t>trong</a:t>
            </a:r>
            <a:r>
              <a:rPr lang="en-US" altLang="en-US" sz="4000" b="1" dirty="0">
                <a:solidFill>
                  <a:srgbClr val="9200F6"/>
                </a:solidFill>
                <a:latin typeface="Arial" panose="020B0604020202020204" pitchFamily="34" charset="0"/>
                <a:cs typeface="Arial" panose="020B0604020202020204" pitchFamily="34" charset="0"/>
              </a:rPr>
              <a:t> </a:t>
            </a:r>
            <a:r>
              <a:rPr lang="en-US" altLang="en-US" sz="4000" b="1" dirty="0" err="1">
                <a:solidFill>
                  <a:srgbClr val="9200F6"/>
                </a:solidFill>
                <a:latin typeface="Arial" panose="020B0604020202020204" pitchFamily="34" charset="0"/>
                <a:cs typeface="Arial" panose="020B0604020202020204" pitchFamily="34" charset="0"/>
              </a:rPr>
              <a:t>cung</a:t>
            </a:r>
            <a:r>
              <a:rPr lang="en-US" altLang="en-US" sz="4000" b="1" dirty="0">
                <a:solidFill>
                  <a:srgbClr val="9200F6"/>
                </a:solidFill>
                <a:latin typeface="Arial" panose="020B0604020202020204" pitchFamily="34" charset="0"/>
                <a:cs typeface="Arial" panose="020B0604020202020204" pitchFamily="34" charset="0"/>
              </a:rPr>
              <a:t> </a:t>
            </a:r>
            <a:r>
              <a:rPr lang="en-US" altLang="en-US" sz="4000" b="1" dirty="0" err="1">
                <a:solidFill>
                  <a:srgbClr val="9200F6"/>
                </a:solidFill>
                <a:latin typeface="Arial" panose="020B0604020202020204" pitchFamily="34" charset="0"/>
                <a:cs typeface="Arial" panose="020B0604020202020204" pitchFamily="34" charset="0"/>
              </a:rPr>
              <a:t>vua</a:t>
            </a:r>
            <a:r>
              <a:rPr lang="en-US" altLang="en-US" sz="4000" b="1" dirty="0">
                <a:solidFill>
                  <a:srgbClr val="9200F6"/>
                </a:solidFill>
                <a:latin typeface="Arial" panose="020B0604020202020204" pitchFamily="34" charset="0"/>
                <a:cs typeface="Arial" panose="020B0604020202020204" pitchFamily="34" charset="0"/>
              </a:rPr>
              <a:t>.</a:t>
            </a:r>
          </a:p>
        </p:txBody>
      </p:sp>
      <p:sp>
        <p:nvSpPr>
          <p:cNvPr id="37" name="Text Box 6"/>
          <p:cNvSpPr txBox="1">
            <a:spLocks noChangeArrowheads="1"/>
          </p:cNvSpPr>
          <p:nvPr/>
        </p:nvSpPr>
        <p:spPr bwMode="auto">
          <a:xfrm>
            <a:off x="669925" y="1646988"/>
            <a:ext cx="2530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800">
                <a:solidFill>
                  <a:srgbClr val="F74D3B"/>
                </a:solidFill>
                <a:latin typeface="Times New Roman" panose="02020603050405020304" pitchFamily="18" charset="0"/>
              </a:defRPr>
            </a:lvl1pPr>
            <a:lvl2pPr marL="742950" indent="-285750">
              <a:defRPr sz="4800">
                <a:solidFill>
                  <a:srgbClr val="F74D3B"/>
                </a:solidFill>
                <a:latin typeface="Times New Roman" panose="02020603050405020304" pitchFamily="18" charset="0"/>
              </a:defRPr>
            </a:lvl2pPr>
            <a:lvl3pPr marL="1143000" indent="-228600">
              <a:defRPr sz="4800">
                <a:solidFill>
                  <a:srgbClr val="F74D3B"/>
                </a:solidFill>
                <a:latin typeface="Times New Roman" panose="02020603050405020304" pitchFamily="18" charset="0"/>
              </a:defRPr>
            </a:lvl3pPr>
            <a:lvl4pPr marL="1600200" indent="-228600">
              <a:defRPr sz="4800">
                <a:solidFill>
                  <a:srgbClr val="F74D3B"/>
                </a:solidFill>
                <a:latin typeface="Times New Roman" panose="02020603050405020304" pitchFamily="18" charset="0"/>
              </a:defRPr>
            </a:lvl4pPr>
            <a:lvl5pPr marL="2057400" indent="-228600">
              <a:defRPr sz="4800">
                <a:solidFill>
                  <a:srgbClr val="F74D3B"/>
                </a:solidFill>
                <a:latin typeface="Times New Roman" panose="02020603050405020304" pitchFamily="18" charset="0"/>
              </a:defRPr>
            </a:lvl5pPr>
            <a:lvl6pPr marL="2514600" indent="-228600" eaLnBrk="0" fontAlgn="base" hangingPunct="0">
              <a:spcBef>
                <a:spcPct val="0"/>
              </a:spcBef>
              <a:spcAft>
                <a:spcPct val="0"/>
              </a:spcAft>
              <a:defRPr sz="4800">
                <a:solidFill>
                  <a:srgbClr val="F74D3B"/>
                </a:solidFill>
                <a:latin typeface="Times New Roman" panose="02020603050405020304" pitchFamily="18" charset="0"/>
              </a:defRPr>
            </a:lvl6pPr>
            <a:lvl7pPr marL="2971800" indent="-228600" eaLnBrk="0" fontAlgn="base" hangingPunct="0">
              <a:spcBef>
                <a:spcPct val="0"/>
              </a:spcBef>
              <a:spcAft>
                <a:spcPct val="0"/>
              </a:spcAft>
              <a:defRPr sz="4800">
                <a:solidFill>
                  <a:srgbClr val="F74D3B"/>
                </a:solidFill>
                <a:latin typeface="Times New Roman" panose="02020603050405020304" pitchFamily="18" charset="0"/>
              </a:defRPr>
            </a:lvl7pPr>
            <a:lvl8pPr marL="3429000" indent="-228600" eaLnBrk="0" fontAlgn="base" hangingPunct="0">
              <a:spcBef>
                <a:spcPct val="0"/>
              </a:spcBef>
              <a:spcAft>
                <a:spcPct val="0"/>
              </a:spcAft>
              <a:defRPr sz="4800">
                <a:solidFill>
                  <a:srgbClr val="F74D3B"/>
                </a:solidFill>
                <a:latin typeface="Times New Roman" panose="02020603050405020304" pitchFamily="18" charset="0"/>
              </a:defRPr>
            </a:lvl8pPr>
            <a:lvl9pPr marL="3886200" indent="-228600" eaLnBrk="0" fontAlgn="base" hangingPunct="0">
              <a:spcBef>
                <a:spcPct val="0"/>
              </a:spcBef>
              <a:spcAft>
                <a:spcPct val="0"/>
              </a:spcAft>
              <a:defRPr sz="4800">
                <a:solidFill>
                  <a:srgbClr val="F74D3B"/>
                </a:solidFill>
                <a:latin typeface="Times New Roman" panose="02020603050405020304" pitchFamily="18" charset="0"/>
              </a:defRPr>
            </a:lvl9pPr>
          </a:lstStyle>
          <a:p>
            <a:pPr algn="just" eaLnBrk="1" hangingPunct="1"/>
            <a:endParaRPr lang="vi-VN" altLang="en-US" sz="40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83769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ox(in)">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 xmlns:a16="http://schemas.microsoft.com/office/drawing/2014/main" id="{19FC539A-E1B2-4E56-B2DB-D4B8D260888B}"/>
              </a:ext>
            </a:extLst>
          </p:cNvPr>
          <p:cNvGrpSpPr/>
          <p:nvPr/>
        </p:nvGrpSpPr>
        <p:grpSpPr>
          <a:xfrm>
            <a:off x="-59241" y="10330"/>
            <a:ext cx="2024109" cy="2024109"/>
            <a:chOff x="0" y="0"/>
            <a:chExt cx="2024109" cy="2024109"/>
          </a:xfrm>
        </p:grpSpPr>
        <p:cxnSp>
          <p:nvCxnSpPr>
            <p:cNvPr id="3" name="Straight Connector 2">
              <a:extLst>
                <a:ext uri="{FF2B5EF4-FFF2-40B4-BE49-F238E27FC236}">
                  <a16:creationId xmlns=""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 xmlns:a16="http://schemas.microsoft.com/office/drawing/2014/main"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cxnSp>
        <p:nvCxnSpPr>
          <p:cNvPr id="47" name="Straight Connector 46">
            <a:extLst>
              <a:ext uri="{FF2B5EF4-FFF2-40B4-BE49-F238E27FC236}">
                <a16:creationId xmlns="" xmlns:a16="http://schemas.microsoft.com/office/drawing/2014/main" id="{16AC6D7C-8961-446B-8F67-64B08C425732}"/>
              </a:ext>
            </a:extLst>
          </p:cNvPr>
          <p:cNvCxnSpPr>
            <a:cxnSpLocks/>
          </p:cNvCxnSpPr>
          <p:nvPr/>
        </p:nvCxnSpPr>
        <p:spPr>
          <a:xfrm>
            <a:off x="1337616" y="683919"/>
            <a:ext cx="9688450" cy="0"/>
          </a:xfrm>
          <a:prstGeom prst="line">
            <a:avLst/>
          </a:prstGeom>
          <a:noFill/>
          <a:ln w="38100" cap="flat" cmpd="sng" algn="ctr">
            <a:solidFill>
              <a:schemeClr val="accent1"/>
            </a:solidFill>
            <a:prstDash val="solid"/>
          </a:ln>
          <a:effectLst/>
        </p:spPr>
      </p:cxnSp>
      <p:grpSp>
        <p:nvGrpSpPr>
          <p:cNvPr id="48" name="Group 47">
            <a:extLst>
              <a:ext uri="{FF2B5EF4-FFF2-40B4-BE49-F238E27FC236}">
                <a16:creationId xmlns="" xmlns:a16="http://schemas.microsoft.com/office/drawing/2014/main" id="{2DCB5650-4AB4-421D-841C-4E0A8205F59A}"/>
              </a:ext>
            </a:extLst>
          </p:cNvPr>
          <p:cNvGrpSpPr/>
          <p:nvPr/>
        </p:nvGrpSpPr>
        <p:grpSpPr>
          <a:xfrm>
            <a:off x="1432178" y="52149"/>
            <a:ext cx="2787325" cy="530774"/>
            <a:chOff x="-115543" y="226342"/>
            <a:chExt cx="2787325" cy="698633"/>
          </a:xfrm>
        </p:grpSpPr>
        <p:sp>
          <p:nvSpPr>
            <p:cNvPr id="58" name="Rectangle: Top Corners One Rounded and One Snipped 57">
              <a:extLst>
                <a:ext uri="{FF2B5EF4-FFF2-40B4-BE49-F238E27FC236}">
                  <a16:creationId xmlns="" xmlns:a16="http://schemas.microsoft.com/office/drawing/2014/main" id="{0B0262BA-CE90-4458-AA3B-CEC9BE8E15EA}"/>
                </a:ext>
              </a:extLst>
            </p:cNvPr>
            <p:cNvSpPr/>
            <p:nvPr/>
          </p:nvSpPr>
          <p:spPr>
            <a:xfrm>
              <a:off x="-115543" y="226342"/>
              <a:ext cx="2787325" cy="698633"/>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ea typeface="+mn-ea"/>
                <a:cs typeface="+mn-cs"/>
              </a:endParaRPr>
            </a:p>
          </p:txBody>
        </p:sp>
        <p:sp>
          <p:nvSpPr>
            <p:cNvPr id="59" name="TextBox 58">
              <a:extLst>
                <a:ext uri="{FF2B5EF4-FFF2-40B4-BE49-F238E27FC236}">
                  <a16:creationId xmlns="" xmlns:a16="http://schemas.microsoft.com/office/drawing/2014/main" id="{138B882D-E13D-4724-AE83-CB27BB521160}"/>
                </a:ext>
              </a:extLst>
            </p:cNvPr>
            <p:cNvSpPr txBox="1"/>
            <p:nvPr/>
          </p:nvSpPr>
          <p:spPr>
            <a:xfrm>
              <a:off x="37302" y="297706"/>
              <a:ext cx="2402454"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2400" kern="0" dirty="0">
                  <a:solidFill>
                    <a:srgbClr val="30353A"/>
                  </a:solidFill>
                  <a:ea typeface="#9Slide02 Tieu de dai" panose="02000000000000000000" pitchFamily="2" charset="0"/>
                </a:rPr>
                <a:t>Luyện đọc đúng</a:t>
              </a:r>
              <a:endParaRPr kumimoji="0" lang="vi-VN" sz="2400" b="0" i="0" u="none" strike="noStrike" kern="0" cap="none" spc="0" normalizeH="0" baseline="0" noProof="0" dirty="0">
                <a:ln>
                  <a:noFill/>
                </a:ln>
                <a:solidFill>
                  <a:srgbClr val="30353A"/>
                </a:solidFill>
                <a:effectLst/>
                <a:uLnTx/>
                <a:uFillTx/>
                <a:ea typeface="#9Slide02 Tieu de dai" panose="02000000000000000000" pitchFamily="2" charset="0"/>
              </a:endParaRPr>
            </a:p>
          </p:txBody>
        </p:sp>
      </p:grpSp>
      <p:grpSp>
        <p:nvGrpSpPr>
          <p:cNvPr id="49" name="Group 48">
            <a:extLst>
              <a:ext uri="{FF2B5EF4-FFF2-40B4-BE49-F238E27FC236}">
                <a16:creationId xmlns="" xmlns:a16="http://schemas.microsoft.com/office/drawing/2014/main" id="{93BA1D93-8D98-49E8-B2F4-6FC5B4D37EDC}"/>
              </a:ext>
            </a:extLst>
          </p:cNvPr>
          <p:cNvGrpSpPr/>
          <p:nvPr/>
        </p:nvGrpSpPr>
        <p:grpSpPr>
          <a:xfrm>
            <a:off x="4689150" y="91815"/>
            <a:ext cx="2662876" cy="476218"/>
            <a:chOff x="3141429" y="278553"/>
            <a:chExt cx="2662876" cy="626824"/>
          </a:xfrm>
        </p:grpSpPr>
        <p:sp>
          <p:nvSpPr>
            <p:cNvPr id="56" name="Rectangle: Top Corners One Rounded and One Snipped 55">
              <a:extLst>
                <a:ext uri="{FF2B5EF4-FFF2-40B4-BE49-F238E27FC236}">
                  <a16:creationId xmlns="" xmlns:a16="http://schemas.microsoft.com/office/drawing/2014/main" id="{7CE57CE4-DFB6-48FF-8FEB-DE91FBD802EE}"/>
                </a:ext>
              </a:extLst>
            </p:cNvPr>
            <p:cNvSpPr/>
            <p:nvPr/>
          </p:nvSpPr>
          <p:spPr>
            <a:xfrm>
              <a:off x="3141429" y="282668"/>
              <a:ext cx="2662876" cy="622709"/>
            </a:xfrm>
            <a:prstGeom prst="snipRoundRect">
              <a:avLst>
                <a:gd name="adj1" fmla="val 3623"/>
                <a:gd name="adj2" fmla="val 50000"/>
              </a:avLst>
            </a:prstGeom>
            <a:solidFill>
              <a:srgbClr val="FFFF00"/>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ea typeface="+mn-ea"/>
                <a:cs typeface="+mn-cs"/>
              </a:endParaRPr>
            </a:p>
          </p:txBody>
        </p:sp>
        <p:sp>
          <p:nvSpPr>
            <p:cNvPr id="57" name="TextBox 56">
              <a:extLst>
                <a:ext uri="{FF2B5EF4-FFF2-40B4-BE49-F238E27FC236}">
                  <a16:creationId xmlns="" xmlns:a16="http://schemas.microsoft.com/office/drawing/2014/main" id="{F3826592-E847-4BB6-9F37-57FBEB8F0219}"/>
                </a:ext>
              </a:extLst>
            </p:cNvPr>
            <p:cNvSpPr txBox="1"/>
            <p:nvPr/>
          </p:nvSpPr>
          <p:spPr>
            <a:xfrm>
              <a:off x="3534894" y="278553"/>
              <a:ext cx="1955665" cy="607668"/>
            </a:xfrm>
            <a:prstGeom prst="rect">
              <a:avLst/>
            </a:prstGeom>
            <a:solidFill>
              <a:srgbClr val="FFFF00"/>
            </a:solidFill>
          </p:spPr>
          <p:txBody>
            <a:bodyPr wrap="square" rtlCol="0">
              <a:spAutoFit/>
            </a:bodyPr>
            <a:lstStyle/>
            <a:p>
              <a:pPr>
                <a:defRPr/>
              </a:pPr>
              <a:r>
                <a:rPr lang="vi-VN" sz="2400" kern="0" dirty="0">
                  <a:solidFill>
                    <a:srgbClr val="30353A"/>
                  </a:solidFill>
                </a:rPr>
                <a:t>Tìm hiểu bài</a:t>
              </a:r>
            </a:p>
          </p:txBody>
        </p:sp>
      </p:grpSp>
      <p:grpSp>
        <p:nvGrpSpPr>
          <p:cNvPr id="50" name="Group 49">
            <a:extLst>
              <a:ext uri="{FF2B5EF4-FFF2-40B4-BE49-F238E27FC236}">
                <a16:creationId xmlns="" xmlns:a16="http://schemas.microsoft.com/office/drawing/2014/main" id="{6B5A70EB-38A8-496A-89FF-274308086187}"/>
              </a:ext>
            </a:extLst>
          </p:cNvPr>
          <p:cNvGrpSpPr/>
          <p:nvPr/>
        </p:nvGrpSpPr>
        <p:grpSpPr>
          <a:xfrm>
            <a:off x="7901391" y="100455"/>
            <a:ext cx="3035631" cy="843829"/>
            <a:chOff x="6353670" y="289925"/>
            <a:chExt cx="3035631" cy="1110693"/>
          </a:xfrm>
        </p:grpSpPr>
        <p:sp>
          <p:nvSpPr>
            <p:cNvPr id="54" name="Rectangle: Top Corners One Rounded and One Snipped 53">
              <a:extLst>
                <a:ext uri="{FF2B5EF4-FFF2-40B4-BE49-F238E27FC236}">
                  <a16:creationId xmlns="" xmlns:a16="http://schemas.microsoft.com/office/drawing/2014/main" id="{43467395-4745-46F0-9C17-34FCF27FAF50}"/>
                </a:ext>
              </a:extLst>
            </p:cNvPr>
            <p:cNvSpPr/>
            <p:nvPr/>
          </p:nvSpPr>
          <p:spPr>
            <a:xfrm>
              <a:off x="6353670" y="289925"/>
              <a:ext cx="3035631" cy="663571"/>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ea typeface="+mn-ea"/>
                <a:cs typeface="+mn-cs"/>
              </a:endParaRPr>
            </a:p>
          </p:txBody>
        </p:sp>
        <p:sp>
          <p:nvSpPr>
            <p:cNvPr id="55" name="TextBox 54">
              <a:extLst>
                <a:ext uri="{FF2B5EF4-FFF2-40B4-BE49-F238E27FC236}">
                  <a16:creationId xmlns="" xmlns:a16="http://schemas.microsoft.com/office/drawing/2014/main" id="{812E44CA-BD96-48EA-A168-899FCF23A8BA}"/>
                </a:ext>
              </a:extLst>
            </p:cNvPr>
            <p:cNvSpPr txBox="1"/>
            <p:nvPr/>
          </p:nvSpPr>
          <p:spPr>
            <a:xfrm>
              <a:off x="6508841" y="306815"/>
              <a:ext cx="2690273" cy="109380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30353A"/>
                  </a:solidFill>
                  <a:effectLst/>
                  <a:uLnTx/>
                  <a:uFillTx/>
                  <a:ea typeface="#9Slide02 Tieu de dai" panose="02000000000000000000" pitchFamily="2" charset="0"/>
                </a:rPr>
                <a:t>Luyện đọc diễn cảm</a:t>
              </a:r>
            </a:p>
          </p:txBody>
        </p:sp>
      </p:grpSp>
      <p:sp>
        <p:nvSpPr>
          <p:cNvPr id="41" name="Google Shape;430;p41">
            <a:extLst>
              <a:ext uri="{FF2B5EF4-FFF2-40B4-BE49-F238E27FC236}">
                <a16:creationId xmlns="" xmlns:a16="http://schemas.microsoft.com/office/drawing/2014/main" id="{EE221DFF-ADCA-40B6-B67F-796194764E16}"/>
              </a:ext>
            </a:extLst>
          </p:cNvPr>
          <p:cNvSpPr txBox="1">
            <a:spLocks/>
          </p:cNvSpPr>
          <p:nvPr/>
        </p:nvSpPr>
        <p:spPr>
          <a:xfrm>
            <a:off x="707264" y="1214393"/>
            <a:ext cx="11271671" cy="468168"/>
          </a:xfrm>
          <a:prstGeom prst="rect">
            <a:avLst/>
          </a:prstGeom>
        </p:spPr>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None/>
            </a:pPr>
            <a:r>
              <a:rPr lang="en-US" altLang="en-US" sz="2800" b="1" dirty="0" err="1">
                <a:solidFill>
                  <a:srgbClr val="3333FF"/>
                </a:solidFill>
                <a:cs typeface="Times New Roman" panose="02020603050405020304" pitchFamily="18" charset="0"/>
              </a:rPr>
              <a:t>Tìm</a:t>
            </a:r>
            <a:r>
              <a:rPr lang="en-US" altLang="en-US" sz="2800" b="1" dirty="0">
                <a:solidFill>
                  <a:srgbClr val="3333FF"/>
                </a:solidFill>
                <a:cs typeface="Times New Roman" panose="02020603050405020304" pitchFamily="18" charset="0"/>
              </a:rPr>
              <a:t> </a:t>
            </a:r>
            <a:r>
              <a:rPr lang="en-US" altLang="en-US" sz="2800" b="1" dirty="0" err="1">
                <a:solidFill>
                  <a:srgbClr val="3333FF"/>
                </a:solidFill>
                <a:cs typeface="Times New Roman" panose="02020603050405020304" pitchFamily="18" charset="0"/>
              </a:rPr>
              <a:t>những</a:t>
            </a:r>
            <a:r>
              <a:rPr lang="en-US" altLang="en-US" sz="2800" b="1" dirty="0">
                <a:solidFill>
                  <a:srgbClr val="3333FF"/>
                </a:solidFill>
                <a:cs typeface="Times New Roman" panose="02020603050405020304" pitchFamily="18" charset="0"/>
              </a:rPr>
              <a:t> chi </a:t>
            </a:r>
            <a:r>
              <a:rPr lang="en-US" altLang="en-US" sz="2800" b="1" dirty="0" err="1">
                <a:solidFill>
                  <a:srgbClr val="3333FF"/>
                </a:solidFill>
                <a:cs typeface="Times New Roman" panose="02020603050405020304" pitchFamily="18" charset="0"/>
              </a:rPr>
              <a:t>tiết</a:t>
            </a:r>
            <a:r>
              <a:rPr lang="en-US" altLang="en-US" sz="2800" b="1" dirty="0">
                <a:solidFill>
                  <a:srgbClr val="3333FF"/>
                </a:solidFill>
                <a:cs typeface="Times New Roman" panose="02020603050405020304" pitchFamily="18" charset="0"/>
              </a:rPr>
              <a:t> </a:t>
            </a:r>
            <a:r>
              <a:rPr lang="en-US" altLang="en-US" sz="2800" b="1" dirty="0" err="1">
                <a:solidFill>
                  <a:srgbClr val="3333FF"/>
                </a:solidFill>
                <a:cs typeface="Times New Roman" panose="02020603050405020304" pitchFamily="18" charset="0"/>
              </a:rPr>
              <a:t>nói</a:t>
            </a:r>
            <a:r>
              <a:rPr lang="en-US" altLang="en-US" sz="2800" b="1" dirty="0">
                <a:solidFill>
                  <a:srgbClr val="3333FF"/>
                </a:solidFill>
                <a:cs typeface="Times New Roman" panose="02020603050405020304" pitchFamily="18" charset="0"/>
              </a:rPr>
              <a:t> </a:t>
            </a:r>
            <a:r>
              <a:rPr lang="en-US" altLang="en-US" sz="2800" b="1" dirty="0" err="1">
                <a:solidFill>
                  <a:srgbClr val="3333FF"/>
                </a:solidFill>
                <a:cs typeface="Times New Roman" panose="02020603050405020304" pitchFamily="18" charset="0"/>
              </a:rPr>
              <a:t>lên</a:t>
            </a:r>
            <a:r>
              <a:rPr lang="en-US" altLang="en-US" sz="2800" b="1" dirty="0">
                <a:solidFill>
                  <a:srgbClr val="3333FF"/>
                </a:solidFill>
                <a:cs typeface="Times New Roman" panose="02020603050405020304" pitchFamily="18" charset="0"/>
              </a:rPr>
              <a:t> </a:t>
            </a:r>
            <a:r>
              <a:rPr lang="en-US" altLang="en-US" sz="2800" b="1" dirty="0" err="1">
                <a:solidFill>
                  <a:srgbClr val="3333FF"/>
                </a:solidFill>
                <a:cs typeface="Times New Roman" panose="02020603050405020304" pitchFamily="18" charset="0"/>
              </a:rPr>
              <a:t>lòng</a:t>
            </a:r>
            <a:r>
              <a:rPr lang="en-US" altLang="en-US" sz="2800" b="1" dirty="0">
                <a:solidFill>
                  <a:srgbClr val="3333FF"/>
                </a:solidFill>
                <a:cs typeface="Times New Roman" panose="02020603050405020304" pitchFamily="18" charset="0"/>
              </a:rPr>
              <a:t> </a:t>
            </a:r>
            <a:r>
              <a:rPr lang="en-US" altLang="en-US" sz="2800" b="1" dirty="0" err="1">
                <a:solidFill>
                  <a:srgbClr val="3333FF"/>
                </a:solidFill>
                <a:cs typeface="Times New Roman" panose="02020603050405020304" pitchFamily="18" charset="0"/>
              </a:rPr>
              <a:t>nhân</a:t>
            </a:r>
            <a:r>
              <a:rPr lang="en-US" altLang="en-US" sz="2800" b="1" dirty="0">
                <a:solidFill>
                  <a:srgbClr val="3333FF"/>
                </a:solidFill>
                <a:cs typeface="Times New Roman" panose="02020603050405020304" pitchFamily="18" charset="0"/>
              </a:rPr>
              <a:t> </a:t>
            </a:r>
            <a:r>
              <a:rPr lang="en-US" altLang="en-US" sz="2800" b="1" dirty="0" err="1">
                <a:solidFill>
                  <a:srgbClr val="3333FF"/>
                </a:solidFill>
                <a:cs typeface="Times New Roman" panose="02020603050405020304" pitchFamily="18" charset="0"/>
              </a:rPr>
              <a:t>ái</a:t>
            </a:r>
            <a:r>
              <a:rPr lang="en-US" altLang="en-US" sz="2800" b="1" dirty="0">
                <a:solidFill>
                  <a:srgbClr val="3333FF"/>
                </a:solidFill>
                <a:cs typeface="Times New Roman" panose="02020603050405020304" pitchFamily="18" charset="0"/>
              </a:rPr>
              <a:t> </a:t>
            </a:r>
            <a:r>
              <a:rPr lang="en-US" altLang="en-US" sz="2800" b="1" dirty="0" err="1">
                <a:solidFill>
                  <a:srgbClr val="3333FF"/>
                </a:solidFill>
                <a:cs typeface="Times New Roman" panose="02020603050405020304" pitchFamily="18" charset="0"/>
              </a:rPr>
              <a:t>của</a:t>
            </a:r>
            <a:r>
              <a:rPr lang="en-US" altLang="en-US" sz="2800" b="1" dirty="0">
                <a:solidFill>
                  <a:srgbClr val="3333FF"/>
                </a:solidFill>
                <a:cs typeface="Times New Roman" panose="02020603050405020304" pitchFamily="18" charset="0"/>
              </a:rPr>
              <a:t> </a:t>
            </a:r>
            <a:r>
              <a:rPr lang="en-US" altLang="en-US" sz="2800" b="1" dirty="0" err="1">
                <a:solidFill>
                  <a:srgbClr val="3333FF"/>
                </a:solidFill>
                <a:cs typeface="Times New Roman" panose="02020603050405020304" pitchFamily="18" charset="0"/>
              </a:rPr>
              <a:t>Lãn</a:t>
            </a:r>
            <a:r>
              <a:rPr lang="en-US" altLang="en-US" sz="2800" b="1" dirty="0">
                <a:solidFill>
                  <a:srgbClr val="3333FF"/>
                </a:solidFill>
                <a:cs typeface="Times New Roman" panose="02020603050405020304" pitchFamily="18" charset="0"/>
              </a:rPr>
              <a:t> </a:t>
            </a:r>
            <a:r>
              <a:rPr lang="en-US" altLang="en-US" sz="2800" b="1" dirty="0" err="1">
                <a:solidFill>
                  <a:srgbClr val="3333FF"/>
                </a:solidFill>
                <a:cs typeface="Times New Roman" panose="02020603050405020304" pitchFamily="18" charset="0"/>
              </a:rPr>
              <a:t>Ông</a:t>
            </a:r>
            <a:r>
              <a:rPr lang="en-US" altLang="en-US" sz="2800" b="1" dirty="0">
                <a:solidFill>
                  <a:srgbClr val="3333FF"/>
                </a:solidFill>
                <a:cs typeface="Times New Roman" panose="02020603050405020304" pitchFamily="18" charset="0"/>
              </a:rPr>
              <a:t> </a:t>
            </a:r>
            <a:r>
              <a:rPr lang="en-US" altLang="en-US" sz="2800" b="1" dirty="0" err="1">
                <a:solidFill>
                  <a:srgbClr val="3333FF"/>
                </a:solidFill>
                <a:cs typeface="Times New Roman" panose="02020603050405020304" pitchFamily="18" charset="0"/>
              </a:rPr>
              <a:t>trong</a:t>
            </a:r>
            <a:r>
              <a:rPr lang="en-US" altLang="en-US" sz="2800" b="1" dirty="0">
                <a:solidFill>
                  <a:srgbClr val="3333FF"/>
                </a:solidFill>
                <a:cs typeface="Times New Roman" panose="02020603050405020304" pitchFamily="18" charset="0"/>
              </a:rPr>
              <a:t> </a:t>
            </a:r>
            <a:r>
              <a:rPr lang="en-US" altLang="en-US" sz="2800" b="1" dirty="0" err="1">
                <a:solidFill>
                  <a:srgbClr val="3333FF"/>
                </a:solidFill>
                <a:cs typeface="Times New Roman" panose="02020603050405020304" pitchFamily="18" charset="0"/>
              </a:rPr>
              <a:t>việc</a:t>
            </a:r>
            <a:r>
              <a:rPr lang="en-US" altLang="en-US" sz="2800" b="1" dirty="0">
                <a:solidFill>
                  <a:srgbClr val="3333FF"/>
                </a:solidFill>
                <a:cs typeface="Times New Roman" panose="02020603050405020304" pitchFamily="18" charset="0"/>
              </a:rPr>
              <a:t> </a:t>
            </a:r>
            <a:r>
              <a:rPr lang="en-US" altLang="en-US" sz="2800" b="1" dirty="0" err="1">
                <a:solidFill>
                  <a:srgbClr val="3333FF"/>
                </a:solidFill>
                <a:cs typeface="Times New Roman" panose="02020603050405020304" pitchFamily="18" charset="0"/>
              </a:rPr>
              <a:t>ông</a:t>
            </a:r>
            <a:r>
              <a:rPr lang="en-US" altLang="en-US" sz="2800" b="1" dirty="0">
                <a:solidFill>
                  <a:srgbClr val="3333FF"/>
                </a:solidFill>
                <a:cs typeface="Times New Roman" panose="02020603050405020304" pitchFamily="18" charset="0"/>
              </a:rPr>
              <a:t> </a:t>
            </a:r>
            <a:r>
              <a:rPr lang="en-US" altLang="en-US" sz="2800" b="1" dirty="0" err="1">
                <a:solidFill>
                  <a:srgbClr val="3333FF"/>
                </a:solidFill>
                <a:cs typeface="Times New Roman" panose="02020603050405020304" pitchFamily="18" charset="0"/>
              </a:rPr>
              <a:t>chữa</a:t>
            </a:r>
            <a:r>
              <a:rPr lang="en-US" altLang="en-US" sz="2800" b="1" dirty="0">
                <a:solidFill>
                  <a:srgbClr val="3333FF"/>
                </a:solidFill>
                <a:cs typeface="Times New Roman" panose="02020603050405020304" pitchFamily="18" charset="0"/>
              </a:rPr>
              <a:t> </a:t>
            </a:r>
            <a:r>
              <a:rPr lang="en-US" altLang="en-US" sz="2800" b="1" dirty="0" err="1">
                <a:solidFill>
                  <a:srgbClr val="3333FF"/>
                </a:solidFill>
                <a:cs typeface="Times New Roman" panose="02020603050405020304" pitchFamily="18" charset="0"/>
              </a:rPr>
              <a:t>bệnh</a:t>
            </a:r>
            <a:r>
              <a:rPr lang="en-US" altLang="en-US" sz="2800" b="1" dirty="0">
                <a:solidFill>
                  <a:srgbClr val="3333FF"/>
                </a:solidFill>
                <a:cs typeface="Times New Roman" panose="02020603050405020304" pitchFamily="18" charset="0"/>
              </a:rPr>
              <a:t> </a:t>
            </a:r>
            <a:r>
              <a:rPr lang="en-US" altLang="en-US" sz="2800" b="1" dirty="0" err="1">
                <a:solidFill>
                  <a:srgbClr val="3333FF"/>
                </a:solidFill>
                <a:cs typeface="Times New Roman" panose="02020603050405020304" pitchFamily="18" charset="0"/>
              </a:rPr>
              <a:t>cho</a:t>
            </a:r>
            <a:r>
              <a:rPr lang="en-US" altLang="en-US" sz="2800" b="1" dirty="0">
                <a:solidFill>
                  <a:srgbClr val="3333FF"/>
                </a:solidFill>
                <a:cs typeface="Times New Roman" panose="02020603050405020304" pitchFamily="18" charset="0"/>
              </a:rPr>
              <a:t> con </a:t>
            </a:r>
            <a:r>
              <a:rPr lang="en-US" altLang="en-US" sz="2800" b="1" dirty="0" err="1">
                <a:solidFill>
                  <a:srgbClr val="3333FF"/>
                </a:solidFill>
                <a:cs typeface="Times New Roman" panose="02020603050405020304" pitchFamily="18" charset="0"/>
              </a:rPr>
              <a:t>người</a:t>
            </a:r>
            <a:r>
              <a:rPr lang="en-US" altLang="en-US" sz="2800" b="1" dirty="0">
                <a:solidFill>
                  <a:srgbClr val="3333FF"/>
                </a:solidFill>
                <a:cs typeface="Times New Roman" panose="02020603050405020304" pitchFamily="18" charset="0"/>
              </a:rPr>
              <a:t> </a:t>
            </a:r>
            <a:r>
              <a:rPr lang="en-US" altLang="en-US" sz="2800" b="1" dirty="0" err="1">
                <a:solidFill>
                  <a:srgbClr val="3333FF"/>
                </a:solidFill>
                <a:cs typeface="Times New Roman" panose="02020603050405020304" pitchFamily="18" charset="0"/>
              </a:rPr>
              <a:t>thuyền</a:t>
            </a:r>
            <a:r>
              <a:rPr lang="en-US" altLang="en-US" sz="2800" b="1" dirty="0">
                <a:solidFill>
                  <a:srgbClr val="3333FF"/>
                </a:solidFill>
                <a:cs typeface="Times New Roman" panose="02020603050405020304" pitchFamily="18" charset="0"/>
              </a:rPr>
              <a:t> </a:t>
            </a:r>
            <a:r>
              <a:rPr lang="en-US" altLang="en-US" sz="2800" b="1" dirty="0" err="1">
                <a:solidFill>
                  <a:srgbClr val="3333FF"/>
                </a:solidFill>
                <a:cs typeface="Times New Roman" panose="02020603050405020304" pitchFamily="18" charset="0"/>
              </a:rPr>
              <a:t>chài</a:t>
            </a:r>
            <a:r>
              <a:rPr lang="en-US" altLang="en-US" sz="2800" b="1" dirty="0">
                <a:solidFill>
                  <a:srgbClr val="3333FF"/>
                </a:solidFill>
                <a:cs typeface="Times New Roman" panose="02020603050405020304" pitchFamily="18" charset="0"/>
              </a:rPr>
              <a:t>?</a:t>
            </a:r>
          </a:p>
        </p:txBody>
      </p:sp>
      <p:sp>
        <p:nvSpPr>
          <p:cNvPr id="44" name="Text Box 17">
            <a:extLst>
              <a:ext uri="{FF2B5EF4-FFF2-40B4-BE49-F238E27FC236}">
                <a16:creationId xmlns="" xmlns:a16="http://schemas.microsoft.com/office/drawing/2014/main" id="{C5123DF5-28FC-4690-BBDE-EC975A6E04B8}"/>
              </a:ext>
            </a:extLst>
          </p:cNvPr>
          <p:cNvSpPr txBox="1">
            <a:spLocks noChangeArrowheads="1"/>
          </p:cNvSpPr>
          <p:nvPr/>
        </p:nvSpPr>
        <p:spPr bwMode="auto">
          <a:xfrm>
            <a:off x="730984" y="2055763"/>
            <a:ext cx="11005232" cy="1200329"/>
          </a:xfrm>
          <a:prstGeom prst="rect">
            <a:avLst/>
          </a:prstGeom>
          <a:noFill/>
          <a:ln>
            <a:noFill/>
          </a:ln>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buNone/>
            </a:pPr>
            <a:r>
              <a:rPr lang="en-US" altLang="en-US" sz="2400" b="1" dirty="0" err="1" smtClean="0">
                <a:solidFill>
                  <a:srgbClr val="9200F6"/>
                </a:solidFill>
                <a:cs typeface="Times New Roman" panose="02020603050405020304" pitchFamily="18" charset="0"/>
              </a:rPr>
              <a:t>Lãn</a:t>
            </a:r>
            <a:r>
              <a:rPr lang="en-US" altLang="en-US" sz="2400" b="1" dirty="0" smtClean="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Ông</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nghe</a:t>
            </a:r>
            <a:r>
              <a:rPr lang="en-US" altLang="en-US" sz="2400" b="1" dirty="0">
                <a:solidFill>
                  <a:srgbClr val="9200F6"/>
                </a:solidFill>
                <a:cs typeface="Times New Roman" panose="02020603050405020304" pitchFamily="18" charset="0"/>
              </a:rPr>
              <a:t> tin con </a:t>
            </a:r>
            <a:r>
              <a:rPr lang="en-US" altLang="en-US" sz="2400" b="1" dirty="0" err="1">
                <a:solidFill>
                  <a:srgbClr val="9200F6"/>
                </a:solidFill>
                <a:cs typeface="Times New Roman" panose="02020603050405020304" pitchFamily="18" charset="0"/>
              </a:rPr>
              <a:t>của</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người</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thuyền</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chài</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bị</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bệnh</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đậu</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nặng</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tự</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tìm</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đến</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thăm</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Ông</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tận</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tuỵ</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chăm</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sóc</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người</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bệnh</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suốt</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cả</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tháng</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trời</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không</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ngại</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khổ</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ngại</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bẩn</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Ông</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không</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những</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không</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lấy</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tiền</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mà</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còn</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cho</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họ</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gạo</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củi</a:t>
            </a:r>
            <a:r>
              <a:rPr lang="en-US" altLang="en-US" sz="2400" b="1" dirty="0">
                <a:solidFill>
                  <a:srgbClr val="9200F6"/>
                </a:solidFill>
                <a:cs typeface="Times New Roman" panose="02020603050405020304" pitchFamily="18" charset="0"/>
              </a:rPr>
              <a:t>.</a:t>
            </a:r>
          </a:p>
        </p:txBody>
      </p:sp>
      <p:sp>
        <p:nvSpPr>
          <p:cNvPr id="45" name="Rectangle 44">
            <a:extLst>
              <a:ext uri="{FF2B5EF4-FFF2-40B4-BE49-F238E27FC236}">
                <a16:creationId xmlns="" xmlns:a16="http://schemas.microsoft.com/office/drawing/2014/main" id="{75EF080A-69B7-407F-BE2E-ABBFD23F9C5F}"/>
              </a:ext>
            </a:extLst>
          </p:cNvPr>
          <p:cNvSpPr/>
          <p:nvPr/>
        </p:nvSpPr>
        <p:spPr>
          <a:xfrm>
            <a:off x="795228" y="712141"/>
            <a:ext cx="6492145" cy="492443"/>
          </a:xfrm>
          <a:prstGeom prst="rect">
            <a:avLst/>
          </a:prstGeom>
        </p:spPr>
        <p:txBody>
          <a:bodyPr wrap="square">
            <a:spAutoFit/>
          </a:bodyPr>
          <a:lstStyle/>
          <a:p>
            <a:pPr>
              <a:defRPr/>
            </a:pPr>
            <a:r>
              <a:rPr lang="en-GB" altLang="en-US" sz="2600" b="1" noProof="1">
                <a:solidFill>
                  <a:srgbClr val="42426C"/>
                </a:solidFill>
                <a:latin typeface="Arial" panose="020B0604020202020204" pitchFamily="34" charset="0"/>
                <a:cs typeface="Arial" panose="020B0604020202020204" pitchFamily="34" charset="0"/>
                <a:sym typeface="+mn-ea"/>
              </a:rPr>
              <a:t>Đọc thầm </a:t>
            </a:r>
            <a:r>
              <a:rPr lang="vi-VN" altLang="en-US" sz="2600" b="1" noProof="1" smtClean="0">
                <a:solidFill>
                  <a:srgbClr val="42426C"/>
                </a:solidFill>
                <a:latin typeface="Arial" panose="020B0604020202020204" pitchFamily="34" charset="0"/>
                <a:cs typeface="Arial" panose="020B0604020202020204" pitchFamily="34" charset="0"/>
                <a:sym typeface="+mn-ea"/>
              </a:rPr>
              <a:t>và </a:t>
            </a:r>
            <a:r>
              <a:rPr lang="vi-VN" altLang="en-US" sz="2600" b="1" noProof="1">
                <a:solidFill>
                  <a:srgbClr val="42426C"/>
                </a:solidFill>
                <a:latin typeface="Arial" panose="020B0604020202020204" pitchFamily="34" charset="0"/>
                <a:cs typeface="Arial" panose="020B0604020202020204" pitchFamily="34" charset="0"/>
                <a:sym typeface="+mn-ea"/>
              </a:rPr>
              <a:t>trả lời câu hỏi</a:t>
            </a:r>
            <a:r>
              <a:rPr lang="en-GB" altLang="en-US" sz="2600" b="1" noProof="1">
                <a:solidFill>
                  <a:srgbClr val="42426C"/>
                </a:solidFill>
                <a:latin typeface="Arial" panose="020B0604020202020204" pitchFamily="34" charset="0"/>
                <a:cs typeface="Arial" panose="020B0604020202020204" pitchFamily="34" charset="0"/>
                <a:sym typeface="+mn-ea"/>
              </a:rPr>
              <a:t>: </a:t>
            </a:r>
            <a:r>
              <a:rPr lang="vi-VN" altLang="en-US" sz="2600" b="1" noProof="1">
                <a:solidFill>
                  <a:srgbClr val="42426C"/>
                </a:solidFill>
                <a:latin typeface="Arial" panose="020B0604020202020204" pitchFamily="34" charset="0"/>
                <a:cs typeface="Arial" panose="020B0604020202020204" pitchFamily="34" charset="0"/>
                <a:sym typeface="+mn-ea"/>
              </a:rPr>
              <a:t> </a:t>
            </a:r>
          </a:p>
        </p:txBody>
      </p:sp>
      <p:sp>
        <p:nvSpPr>
          <p:cNvPr id="62" name="Google Shape;430;p41">
            <a:extLst>
              <a:ext uri="{FF2B5EF4-FFF2-40B4-BE49-F238E27FC236}">
                <a16:creationId xmlns="" xmlns:a16="http://schemas.microsoft.com/office/drawing/2014/main" id="{9A03FB9D-4926-43AD-A573-EE5DF6C398AF}"/>
              </a:ext>
            </a:extLst>
          </p:cNvPr>
          <p:cNvSpPr txBox="1">
            <a:spLocks/>
          </p:cNvSpPr>
          <p:nvPr/>
        </p:nvSpPr>
        <p:spPr>
          <a:xfrm>
            <a:off x="699845" y="3416425"/>
            <a:ext cx="11180468" cy="468168"/>
          </a:xfrm>
          <a:prstGeom prst="rect">
            <a:avLst/>
          </a:prstGeom>
        </p:spPr>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ct val="50000"/>
              </a:spcBef>
              <a:buNone/>
            </a:pPr>
            <a:r>
              <a:rPr lang="en-US" altLang="en-US" sz="2400" b="1" dirty="0" err="1">
                <a:solidFill>
                  <a:srgbClr val="3333FF"/>
                </a:solidFill>
                <a:latin typeface="Arial" panose="020B0604020202020204" pitchFamily="34" charset="0"/>
                <a:cs typeface="Arial" panose="020B0604020202020204" pitchFamily="34" charset="0"/>
              </a:rPr>
              <a:t>Điều</a:t>
            </a:r>
            <a:r>
              <a:rPr lang="en-US" altLang="en-US" sz="2400" b="1" dirty="0">
                <a:solidFill>
                  <a:srgbClr val="3333FF"/>
                </a:solidFill>
                <a:latin typeface="Arial" panose="020B0604020202020204" pitchFamily="34" charset="0"/>
                <a:cs typeface="Arial" panose="020B0604020202020204" pitchFamily="34" charset="0"/>
              </a:rPr>
              <a:t> </a:t>
            </a:r>
            <a:r>
              <a:rPr lang="en-US" altLang="en-US" sz="2400" b="1" dirty="0" err="1">
                <a:solidFill>
                  <a:srgbClr val="3333FF"/>
                </a:solidFill>
                <a:latin typeface="Arial" panose="020B0604020202020204" pitchFamily="34" charset="0"/>
                <a:cs typeface="Arial" panose="020B0604020202020204" pitchFamily="34" charset="0"/>
              </a:rPr>
              <a:t>gì</a:t>
            </a:r>
            <a:r>
              <a:rPr lang="en-US" altLang="en-US" sz="2400" b="1" dirty="0">
                <a:solidFill>
                  <a:srgbClr val="3333FF"/>
                </a:solidFill>
                <a:latin typeface="Arial" panose="020B0604020202020204" pitchFamily="34" charset="0"/>
                <a:cs typeface="Arial" panose="020B0604020202020204" pitchFamily="34" charset="0"/>
              </a:rPr>
              <a:t> </a:t>
            </a:r>
            <a:r>
              <a:rPr lang="en-US" altLang="en-US" sz="2400" b="1" dirty="0" err="1">
                <a:solidFill>
                  <a:srgbClr val="3333FF"/>
                </a:solidFill>
                <a:latin typeface="Arial" panose="020B0604020202020204" pitchFamily="34" charset="0"/>
                <a:cs typeface="Arial" panose="020B0604020202020204" pitchFamily="34" charset="0"/>
              </a:rPr>
              <a:t>thể</a:t>
            </a:r>
            <a:r>
              <a:rPr lang="en-US" altLang="en-US" sz="2400" b="1" dirty="0">
                <a:solidFill>
                  <a:srgbClr val="3333FF"/>
                </a:solidFill>
                <a:latin typeface="Arial" panose="020B0604020202020204" pitchFamily="34" charset="0"/>
                <a:cs typeface="Arial" panose="020B0604020202020204" pitchFamily="34" charset="0"/>
              </a:rPr>
              <a:t> </a:t>
            </a:r>
            <a:r>
              <a:rPr lang="en-US" altLang="en-US" sz="2400" b="1" dirty="0" err="1">
                <a:solidFill>
                  <a:srgbClr val="3333FF"/>
                </a:solidFill>
                <a:latin typeface="Arial" panose="020B0604020202020204" pitchFamily="34" charset="0"/>
                <a:cs typeface="Arial" panose="020B0604020202020204" pitchFamily="34" charset="0"/>
              </a:rPr>
              <a:t>hiện</a:t>
            </a:r>
            <a:r>
              <a:rPr lang="en-US" altLang="en-US" sz="2400" b="1" dirty="0">
                <a:solidFill>
                  <a:srgbClr val="3333FF"/>
                </a:solidFill>
                <a:latin typeface="Arial" panose="020B0604020202020204" pitchFamily="34" charset="0"/>
                <a:cs typeface="Arial" panose="020B0604020202020204" pitchFamily="34" charset="0"/>
              </a:rPr>
              <a:t> </a:t>
            </a:r>
            <a:r>
              <a:rPr lang="en-US" altLang="en-US" sz="2400" b="1" dirty="0" err="1">
                <a:solidFill>
                  <a:srgbClr val="3333FF"/>
                </a:solidFill>
                <a:latin typeface="Arial" panose="020B0604020202020204" pitchFamily="34" charset="0"/>
                <a:cs typeface="Arial" panose="020B0604020202020204" pitchFamily="34" charset="0"/>
              </a:rPr>
              <a:t>lòng</a:t>
            </a:r>
            <a:r>
              <a:rPr lang="en-US" altLang="en-US" sz="2400" b="1" dirty="0">
                <a:solidFill>
                  <a:srgbClr val="3333FF"/>
                </a:solidFill>
                <a:latin typeface="Arial" panose="020B0604020202020204" pitchFamily="34" charset="0"/>
                <a:cs typeface="Arial" panose="020B0604020202020204" pitchFamily="34" charset="0"/>
              </a:rPr>
              <a:t> </a:t>
            </a:r>
            <a:r>
              <a:rPr lang="en-US" altLang="en-US" sz="2400" b="1" dirty="0" err="1">
                <a:solidFill>
                  <a:srgbClr val="3333FF"/>
                </a:solidFill>
                <a:latin typeface="Arial" panose="020B0604020202020204" pitchFamily="34" charset="0"/>
                <a:cs typeface="Arial" panose="020B0604020202020204" pitchFamily="34" charset="0"/>
              </a:rPr>
              <a:t>nhân</a:t>
            </a:r>
            <a:r>
              <a:rPr lang="en-US" altLang="en-US" sz="2400" b="1" dirty="0">
                <a:solidFill>
                  <a:srgbClr val="3333FF"/>
                </a:solidFill>
                <a:latin typeface="Arial" panose="020B0604020202020204" pitchFamily="34" charset="0"/>
                <a:cs typeface="Arial" panose="020B0604020202020204" pitchFamily="34" charset="0"/>
              </a:rPr>
              <a:t> </a:t>
            </a:r>
            <a:r>
              <a:rPr lang="en-US" altLang="en-US" sz="2400" b="1" dirty="0" err="1">
                <a:solidFill>
                  <a:srgbClr val="3333FF"/>
                </a:solidFill>
                <a:latin typeface="Arial" panose="020B0604020202020204" pitchFamily="34" charset="0"/>
                <a:cs typeface="Arial" panose="020B0604020202020204" pitchFamily="34" charset="0"/>
              </a:rPr>
              <a:t>ái</a:t>
            </a:r>
            <a:r>
              <a:rPr lang="en-US" altLang="en-US" sz="2400" b="1" dirty="0">
                <a:solidFill>
                  <a:srgbClr val="3333FF"/>
                </a:solidFill>
                <a:latin typeface="Arial" panose="020B0604020202020204" pitchFamily="34" charset="0"/>
                <a:cs typeface="Arial" panose="020B0604020202020204" pitchFamily="34" charset="0"/>
              </a:rPr>
              <a:t> </a:t>
            </a:r>
            <a:r>
              <a:rPr lang="en-US" altLang="en-US" sz="2400" b="1" dirty="0" err="1">
                <a:solidFill>
                  <a:srgbClr val="3333FF"/>
                </a:solidFill>
                <a:latin typeface="Arial" panose="020B0604020202020204" pitchFamily="34" charset="0"/>
                <a:cs typeface="Arial" panose="020B0604020202020204" pitchFamily="34" charset="0"/>
              </a:rPr>
              <a:t>của</a:t>
            </a:r>
            <a:r>
              <a:rPr lang="en-US" altLang="en-US" sz="2400" b="1" dirty="0">
                <a:solidFill>
                  <a:srgbClr val="3333FF"/>
                </a:solidFill>
                <a:latin typeface="Arial" panose="020B0604020202020204" pitchFamily="34" charset="0"/>
                <a:cs typeface="Arial" panose="020B0604020202020204" pitchFamily="34" charset="0"/>
              </a:rPr>
              <a:t> </a:t>
            </a:r>
            <a:r>
              <a:rPr lang="en-US" altLang="en-US" sz="2400" b="1" dirty="0" err="1">
                <a:solidFill>
                  <a:srgbClr val="3333FF"/>
                </a:solidFill>
                <a:latin typeface="Arial" panose="020B0604020202020204" pitchFamily="34" charset="0"/>
                <a:cs typeface="Arial" panose="020B0604020202020204" pitchFamily="34" charset="0"/>
              </a:rPr>
              <a:t>Lãn</a:t>
            </a:r>
            <a:r>
              <a:rPr lang="en-US" altLang="en-US" sz="2400" b="1" dirty="0">
                <a:solidFill>
                  <a:srgbClr val="3333FF"/>
                </a:solidFill>
                <a:latin typeface="Arial" panose="020B0604020202020204" pitchFamily="34" charset="0"/>
                <a:cs typeface="Arial" panose="020B0604020202020204" pitchFamily="34" charset="0"/>
              </a:rPr>
              <a:t> </a:t>
            </a:r>
            <a:r>
              <a:rPr lang="en-US" altLang="en-US" sz="2400" b="1" dirty="0" err="1">
                <a:solidFill>
                  <a:srgbClr val="3333FF"/>
                </a:solidFill>
                <a:latin typeface="Arial" panose="020B0604020202020204" pitchFamily="34" charset="0"/>
                <a:cs typeface="Arial" panose="020B0604020202020204" pitchFamily="34" charset="0"/>
              </a:rPr>
              <a:t>Ông</a:t>
            </a:r>
            <a:r>
              <a:rPr lang="en-US" altLang="en-US" sz="2400" b="1" dirty="0">
                <a:solidFill>
                  <a:srgbClr val="3333FF"/>
                </a:solidFill>
                <a:latin typeface="Arial" panose="020B0604020202020204" pitchFamily="34" charset="0"/>
                <a:cs typeface="Arial" panose="020B0604020202020204" pitchFamily="34" charset="0"/>
              </a:rPr>
              <a:t> </a:t>
            </a:r>
            <a:r>
              <a:rPr lang="en-US" altLang="en-US" sz="2400" b="1" dirty="0" err="1">
                <a:solidFill>
                  <a:srgbClr val="3333FF"/>
                </a:solidFill>
                <a:latin typeface="Arial" panose="020B0604020202020204" pitchFamily="34" charset="0"/>
                <a:cs typeface="Arial" panose="020B0604020202020204" pitchFamily="34" charset="0"/>
              </a:rPr>
              <a:t>trong</a:t>
            </a:r>
            <a:r>
              <a:rPr lang="en-US" altLang="en-US" sz="2400" b="1" dirty="0">
                <a:solidFill>
                  <a:srgbClr val="3333FF"/>
                </a:solidFill>
                <a:latin typeface="Arial" panose="020B0604020202020204" pitchFamily="34" charset="0"/>
                <a:cs typeface="Arial" panose="020B0604020202020204" pitchFamily="34" charset="0"/>
              </a:rPr>
              <a:t> </a:t>
            </a:r>
            <a:r>
              <a:rPr lang="en-US" altLang="en-US" sz="2400" b="1" dirty="0" err="1">
                <a:solidFill>
                  <a:srgbClr val="3333FF"/>
                </a:solidFill>
                <a:latin typeface="Arial" panose="020B0604020202020204" pitchFamily="34" charset="0"/>
                <a:cs typeface="Arial" panose="020B0604020202020204" pitchFamily="34" charset="0"/>
              </a:rPr>
              <a:t>việc</a:t>
            </a:r>
            <a:r>
              <a:rPr lang="en-US" altLang="en-US" sz="2400" b="1" dirty="0">
                <a:solidFill>
                  <a:srgbClr val="3333FF"/>
                </a:solidFill>
                <a:latin typeface="Arial" panose="020B0604020202020204" pitchFamily="34" charset="0"/>
                <a:cs typeface="Arial" panose="020B0604020202020204" pitchFamily="34" charset="0"/>
              </a:rPr>
              <a:t> </a:t>
            </a:r>
            <a:r>
              <a:rPr lang="en-US" altLang="en-US" sz="2400" b="1" dirty="0" err="1">
                <a:solidFill>
                  <a:srgbClr val="3333FF"/>
                </a:solidFill>
                <a:latin typeface="Arial" panose="020B0604020202020204" pitchFamily="34" charset="0"/>
                <a:cs typeface="Arial" panose="020B0604020202020204" pitchFamily="34" charset="0"/>
              </a:rPr>
              <a:t>chữa</a:t>
            </a:r>
            <a:r>
              <a:rPr lang="en-US" altLang="en-US" sz="2400" b="1" dirty="0">
                <a:solidFill>
                  <a:srgbClr val="3333FF"/>
                </a:solidFill>
                <a:latin typeface="Arial" panose="020B0604020202020204" pitchFamily="34" charset="0"/>
                <a:cs typeface="Arial" panose="020B0604020202020204" pitchFamily="34" charset="0"/>
              </a:rPr>
              <a:t> </a:t>
            </a:r>
            <a:r>
              <a:rPr lang="en-US" altLang="en-US" sz="2400" b="1" dirty="0" err="1">
                <a:solidFill>
                  <a:srgbClr val="3333FF"/>
                </a:solidFill>
                <a:latin typeface="Arial" panose="020B0604020202020204" pitchFamily="34" charset="0"/>
                <a:cs typeface="Arial" panose="020B0604020202020204" pitchFamily="34" charset="0"/>
              </a:rPr>
              <a:t>bệnh</a:t>
            </a:r>
            <a:r>
              <a:rPr lang="en-US" altLang="en-US" sz="2400" b="1" dirty="0">
                <a:solidFill>
                  <a:srgbClr val="3333FF"/>
                </a:solidFill>
                <a:latin typeface="Arial" panose="020B0604020202020204" pitchFamily="34" charset="0"/>
                <a:cs typeface="Arial" panose="020B0604020202020204" pitchFamily="34" charset="0"/>
              </a:rPr>
              <a:t> </a:t>
            </a:r>
            <a:r>
              <a:rPr lang="en-US" altLang="en-US" sz="2400" b="1" dirty="0" err="1">
                <a:solidFill>
                  <a:srgbClr val="3333FF"/>
                </a:solidFill>
                <a:latin typeface="Arial" panose="020B0604020202020204" pitchFamily="34" charset="0"/>
                <a:cs typeface="Arial" panose="020B0604020202020204" pitchFamily="34" charset="0"/>
              </a:rPr>
              <a:t>cho</a:t>
            </a:r>
            <a:r>
              <a:rPr lang="en-US" altLang="en-US" sz="2400" b="1" dirty="0">
                <a:solidFill>
                  <a:srgbClr val="3333FF"/>
                </a:solidFill>
                <a:latin typeface="Arial" panose="020B0604020202020204" pitchFamily="34" charset="0"/>
                <a:cs typeface="Arial" panose="020B0604020202020204" pitchFamily="34" charset="0"/>
              </a:rPr>
              <a:t> </a:t>
            </a:r>
            <a:r>
              <a:rPr lang="en-US" altLang="en-US" sz="2400" b="1" dirty="0" err="1">
                <a:solidFill>
                  <a:srgbClr val="3333FF"/>
                </a:solidFill>
                <a:latin typeface="Arial" panose="020B0604020202020204" pitchFamily="34" charset="0"/>
                <a:cs typeface="Arial" panose="020B0604020202020204" pitchFamily="34" charset="0"/>
              </a:rPr>
              <a:t>người</a:t>
            </a:r>
            <a:r>
              <a:rPr lang="en-US" altLang="en-US" sz="2400" b="1" dirty="0">
                <a:solidFill>
                  <a:srgbClr val="3333FF"/>
                </a:solidFill>
                <a:latin typeface="Arial" panose="020B0604020202020204" pitchFamily="34" charset="0"/>
                <a:cs typeface="Arial" panose="020B0604020202020204" pitchFamily="34" charset="0"/>
              </a:rPr>
              <a:t> </a:t>
            </a:r>
            <a:r>
              <a:rPr lang="en-US" altLang="en-US" sz="2400" b="1" dirty="0" err="1">
                <a:solidFill>
                  <a:srgbClr val="3333FF"/>
                </a:solidFill>
                <a:latin typeface="Arial" panose="020B0604020202020204" pitchFamily="34" charset="0"/>
                <a:cs typeface="Arial" panose="020B0604020202020204" pitchFamily="34" charset="0"/>
              </a:rPr>
              <a:t>phụ</a:t>
            </a:r>
            <a:r>
              <a:rPr lang="en-US" altLang="en-US" sz="2400" b="1" dirty="0">
                <a:solidFill>
                  <a:srgbClr val="3333FF"/>
                </a:solidFill>
                <a:latin typeface="Arial" panose="020B0604020202020204" pitchFamily="34" charset="0"/>
                <a:cs typeface="Arial" panose="020B0604020202020204" pitchFamily="34" charset="0"/>
              </a:rPr>
              <a:t> </a:t>
            </a:r>
            <a:r>
              <a:rPr lang="en-US" altLang="en-US" sz="2400" b="1" dirty="0" err="1">
                <a:solidFill>
                  <a:srgbClr val="3333FF"/>
                </a:solidFill>
                <a:latin typeface="Arial" panose="020B0604020202020204" pitchFamily="34" charset="0"/>
                <a:cs typeface="Arial" panose="020B0604020202020204" pitchFamily="34" charset="0"/>
              </a:rPr>
              <a:t>nữ</a:t>
            </a:r>
            <a:r>
              <a:rPr lang="en-US" altLang="en-US" sz="2400" b="1" dirty="0">
                <a:solidFill>
                  <a:srgbClr val="3333FF"/>
                </a:solidFill>
                <a:latin typeface="Arial" panose="020B0604020202020204" pitchFamily="34" charset="0"/>
                <a:cs typeface="Arial" panose="020B0604020202020204" pitchFamily="34" charset="0"/>
              </a:rPr>
              <a:t>?</a:t>
            </a:r>
          </a:p>
        </p:txBody>
      </p:sp>
      <p:sp>
        <p:nvSpPr>
          <p:cNvPr id="64" name="Text Box 17">
            <a:extLst>
              <a:ext uri="{FF2B5EF4-FFF2-40B4-BE49-F238E27FC236}">
                <a16:creationId xmlns="" xmlns:a16="http://schemas.microsoft.com/office/drawing/2014/main" id="{99778153-9279-450E-8349-84959D34CBFE}"/>
              </a:ext>
            </a:extLst>
          </p:cNvPr>
          <p:cNvSpPr txBox="1">
            <a:spLocks noChangeArrowheads="1"/>
          </p:cNvSpPr>
          <p:nvPr/>
        </p:nvSpPr>
        <p:spPr bwMode="auto">
          <a:xfrm>
            <a:off x="739778" y="4356615"/>
            <a:ext cx="10996438" cy="1200329"/>
          </a:xfrm>
          <a:prstGeom prst="rect">
            <a:avLst/>
          </a:prstGeom>
          <a:noFill/>
          <a:ln>
            <a:noFill/>
          </a:ln>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buNone/>
            </a:pPr>
            <a:r>
              <a:rPr lang="en-US" altLang="en-US" sz="2400" b="1" dirty="0" err="1">
                <a:solidFill>
                  <a:srgbClr val="9200F6"/>
                </a:solidFill>
                <a:cs typeface="Times New Roman" panose="02020603050405020304" pitchFamily="18" charset="0"/>
              </a:rPr>
              <a:t>Lãn</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Ông</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tự</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buộc</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tội</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mình</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về</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cái</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chết</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của</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người</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bệnh</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không</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phải</a:t>
            </a:r>
            <a:r>
              <a:rPr lang="en-US" altLang="en-US" sz="2400" b="1" dirty="0">
                <a:solidFill>
                  <a:srgbClr val="9200F6"/>
                </a:solidFill>
                <a:cs typeface="Times New Roman" panose="02020603050405020304" pitchFamily="18" charset="0"/>
              </a:rPr>
              <a:t> do </a:t>
            </a:r>
            <a:r>
              <a:rPr lang="en-US" altLang="en-US" sz="2400" b="1" dirty="0" err="1">
                <a:solidFill>
                  <a:srgbClr val="9200F6"/>
                </a:solidFill>
                <a:cs typeface="Times New Roman" panose="02020603050405020304" pitchFamily="18" charset="0"/>
              </a:rPr>
              <a:t>ông</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gây</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ra.</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Điều</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đó</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chứng</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tỏ</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ông</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là</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một</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thầy</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thuốc</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có</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lương</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tâm</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và</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trách</a:t>
            </a:r>
            <a:r>
              <a:rPr lang="en-US" altLang="en-US" sz="2400" b="1" dirty="0">
                <a:solidFill>
                  <a:srgbClr val="9200F6"/>
                </a:solidFill>
                <a:cs typeface="Times New Roman" panose="02020603050405020304" pitchFamily="18" charset="0"/>
              </a:rPr>
              <a:t> </a:t>
            </a:r>
            <a:r>
              <a:rPr lang="en-US" altLang="en-US" sz="2400" b="1" dirty="0" err="1">
                <a:solidFill>
                  <a:srgbClr val="9200F6"/>
                </a:solidFill>
                <a:cs typeface="Times New Roman" panose="02020603050405020304" pitchFamily="18" charset="0"/>
              </a:rPr>
              <a:t>nhiệm</a:t>
            </a:r>
            <a:endParaRPr lang="en-US" altLang="en-US" sz="2400" b="1" dirty="0">
              <a:solidFill>
                <a:srgbClr val="9200F6"/>
              </a:solidFill>
              <a:cs typeface="Times New Roman" panose="02020603050405020304" pitchFamily="18" charset="0"/>
            </a:endParaRPr>
          </a:p>
        </p:txBody>
      </p:sp>
      <p:sp>
        <p:nvSpPr>
          <p:cNvPr id="51" name="Oval 50">
            <a:extLst>
              <a:ext uri="{FF2B5EF4-FFF2-40B4-BE49-F238E27FC236}">
                <a16:creationId xmlns="" xmlns:a16="http://schemas.microsoft.com/office/drawing/2014/main" id="{4B67BCF7-B445-479A-B04A-21622A0AB959}"/>
              </a:ext>
            </a:extLst>
          </p:cNvPr>
          <p:cNvSpPr/>
          <p:nvPr/>
        </p:nvSpPr>
        <p:spPr>
          <a:xfrm>
            <a:off x="20659" y="1318037"/>
            <a:ext cx="726317" cy="4191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5D6088"/>
                </a:solidFill>
              </a:rPr>
              <a:t>1</a:t>
            </a:r>
            <a:endParaRPr lang="en-US" sz="2800" b="1" dirty="0">
              <a:solidFill>
                <a:srgbClr val="5D6088"/>
              </a:solidFill>
            </a:endParaRPr>
          </a:p>
        </p:txBody>
      </p:sp>
      <p:sp>
        <p:nvSpPr>
          <p:cNvPr id="52" name="Oval 51">
            <a:extLst>
              <a:ext uri="{FF2B5EF4-FFF2-40B4-BE49-F238E27FC236}">
                <a16:creationId xmlns="" xmlns:a16="http://schemas.microsoft.com/office/drawing/2014/main" id="{B04D9B1F-B14E-4306-AB19-E00F49F5CB14}"/>
              </a:ext>
            </a:extLst>
          </p:cNvPr>
          <p:cNvSpPr/>
          <p:nvPr/>
        </p:nvSpPr>
        <p:spPr>
          <a:xfrm>
            <a:off x="0" y="3569500"/>
            <a:ext cx="726317" cy="4191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5D6088"/>
                </a:solidFill>
              </a:rPr>
              <a:t>2</a:t>
            </a:r>
            <a:endParaRPr lang="en-US" sz="2800" b="1" dirty="0">
              <a:solidFill>
                <a:srgbClr val="5D6088"/>
              </a:solidFill>
            </a:endParaRPr>
          </a:p>
        </p:txBody>
      </p:sp>
    </p:spTree>
    <p:extLst>
      <p:ext uri="{BB962C8B-B14F-4D97-AF65-F5344CB8AC3E}">
        <p14:creationId xmlns:p14="http://schemas.microsoft.com/office/powerpoint/2010/main" val="52560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circle(in)">
                                      <p:cBhvr>
                                        <p:cTn id="7" dur="20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0-#ppt_w/2"/>
                                          </p:val>
                                        </p:tav>
                                        <p:tav tm="100000">
                                          <p:val>
                                            <p:strVal val="#ppt_x"/>
                                          </p:val>
                                        </p:tav>
                                      </p:tavLst>
                                    </p:anim>
                                    <p:anim calcmode="lin" valueType="num">
                                      <p:cBhvr additive="base">
                                        <p:cTn id="13" dur="500" fill="hold"/>
                                        <p:tgtEl>
                                          <p:spTgt spid="41"/>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 calcmode="lin" valueType="num">
                                      <p:cBhvr additive="base">
                                        <p:cTn id="16" dur="500" fill="hold"/>
                                        <p:tgtEl>
                                          <p:spTgt spid="51"/>
                                        </p:tgtEl>
                                        <p:attrNameLst>
                                          <p:attrName>ppt_x</p:attrName>
                                        </p:attrNameLst>
                                      </p:cBhvr>
                                      <p:tavLst>
                                        <p:tav tm="0">
                                          <p:val>
                                            <p:strVal val="0-#ppt_w/2"/>
                                          </p:val>
                                        </p:tav>
                                        <p:tav tm="100000">
                                          <p:val>
                                            <p:strVal val="#ppt_x"/>
                                          </p:val>
                                        </p:tav>
                                      </p:tavLst>
                                    </p:anim>
                                    <p:anim calcmode="lin" valueType="num">
                                      <p:cBhvr additive="base">
                                        <p:cTn id="17"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circle(in)">
                                      <p:cBhvr>
                                        <p:cTn id="22" dur="20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62"/>
                                        </p:tgtEl>
                                        <p:attrNameLst>
                                          <p:attrName>style.visibility</p:attrName>
                                        </p:attrNameLst>
                                      </p:cBhvr>
                                      <p:to>
                                        <p:strVal val="visible"/>
                                      </p:to>
                                    </p:set>
                                    <p:anim calcmode="lin" valueType="num">
                                      <p:cBhvr additive="base">
                                        <p:cTn id="27" dur="500" fill="hold"/>
                                        <p:tgtEl>
                                          <p:spTgt spid="62"/>
                                        </p:tgtEl>
                                        <p:attrNameLst>
                                          <p:attrName>ppt_x</p:attrName>
                                        </p:attrNameLst>
                                      </p:cBhvr>
                                      <p:tavLst>
                                        <p:tav tm="0">
                                          <p:val>
                                            <p:strVal val="0-#ppt_w/2"/>
                                          </p:val>
                                        </p:tav>
                                        <p:tav tm="100000">
                                          <p:val>
                                            <p:strVal val="#ppt_x"/>
                                          </p:val>
                                        </p:tav>
                                      </p:tavLst>
                                    </p:anim>
                                    <p:anim calcmode="lin" valueType="num">
                                      <p:cBhvr additive="base">
                                        <p:cTn id="28" dur="500" fill="hold"/>
                                        <p:tgtEl>
                                          <p:spTgt spid="6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500" fill="hold"/>
                                        <p:tgtEl>
                                          <p:spTgt spid="52"/>
                                        </p:tgtEl>
                                        <p:attrNameLst>
                                          <p:attrName>ppt_x</p:attrName>
                                        </p:attrNameLst>
                                      </p:cBhvr>
                                      <p:tavLst>
                                        <p:tav tm="0">
                                          <p:val>
                                            <p:strVal val="0-#ppt_w/2"/>
                                          </p:val>
                                        </p:tav>
                                        <p:tav tm="100000">
                                          <p:val>
                                            <p:strVal val="#ppt_x"/>
                                          </p:val>
                                        </p:tav>
                                      </p:tavLst>
                                    </p:anim>
                                    <p:anim calcmode="lin" valueType="num">
                                      <p:cBhvr additive="base">
                                        <p:cTn id="32"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circle(in)">
                                      <p:cBhvr>
                                        <p:cTn id="37" dur="2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4" grpId="0"/>
      <p:bldP spid="45" grpId="0"/>
      <p:bldP spid="62" grpId="0"/>
      <p:bldP spid="64" grpId="0"/>
      <p:bldP spid="51"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 xmlns:a16="http://schemas.microsoft.com/office/drawing/2014/main" id="{19FC539A-E1B2-4E56-B2DB-D4B8D260888B}"/>
              </a:ext>
            </a:extLst>
          </p:cNvPr>
          <p:cNvGrpSpPr/>
          <p:nvPr/>
        </p:nvGrpSpPr>
        <p:grpSpPr>
          <a:xfrm>
            <a:off x="-59241" y="10330"/>
            <a:ext cx="2024109" cy="2024109"/>
            <a:chOff x="0" y="0"/>
            <a:chExt cx="2024109" cy="2024109"/>
          </a:xfrm>
        </p:grpSpPr>
        <p:cxnSp>
          <p:nvCxnSpPr>
            <p:cNvPr id="3" name="Straight Connector 2">
              <a:extLst>
                <a:ext uri="{FF2B5EF4-FFF2-40B4-BE49-F238E27FC236}">
                  <a16:creationId xmlns=""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 xmlns:a16="http://schemas.microsoft.com/office/drawing/2014/main"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cxnSp>
        <p:nvCxnSpPr>
          <p:cNvPr id="47" name="Straight Connector 46">
            <a:extLst>
              <a:ext uri="{FF2B5EF4-FFF2-40B4-BE49-F238E27FC236}">
                <a16:creationId xmlns="" xmlns:a16="http://schemas.microsoft.com/office/drawing/2014/main" id="{16AC6D7C-8961-446B-8F67-64B08C425732}"/>
              </a:ext>
            </a:extLst>
          </p:cNvPr>
          <p:cNvCxnSpPr>
            <a:cxnSpLocks/>
          </p:cNvCxnSpPr>
          <p:nvPr/>
        </p:nvCxnSpPr>
        <p:spPr>
          <a:xfrm>
            <a:off x="1337616" y="683919"/>
            <a:ext cx="9688450" cy="0"/>
          </a:xfrm>
          <a:prstGeom prst="line">
            <a:avLst/>
          </a:prstGeom>
          <a:noFill/>
          <a:ln w="38100" cap="flat" cmpd="sng" algn="ctr">
            <a:solidFill>
              <a:schemeClr val="accent1"/>
            </a:solidFill>
            <a:prstDash val="solid"/>
          </a:ln>
          <a:effectLst/>
        </p:spPr>
      </p:cxnSp>
      <p:grpSp>
        <p:nvGrpSpPr>
          <p:cNvPr id="48" name="Group 47">
            <a:extLst>
              <a:ext uri="{FF2B5EF4-FFF2-40B4-BE49-F238E27FC236}">
                <a16:creationId xmlns="" xmlns:a16="http://schemas.microsoft.com/office/drawing/2014/main" id="{2DCB5650-4AB4-421D-841C-4E0A8205F59A}"/>
              </a:ext>
            </a:extLst>
          </p:cNvPr>
          <p:cNvGrpSpPr/>
          <p:nvPr/>
        </p:nvGrpSpPr>
        <p:grpSpPr>
          <a:xfrm>
            <a:off x="1432178" y="52149"/>
            <a:ext cx="2787325" cy="530774"/>
            <a:chOff x="-115543" y="226342"/>
            <a:chExt cx="2787325" cy="698633"/>
          </a:xfrm>
        </p:grpSpPr>
        <p:sp>
          <p:nvSpPr>
            <p:cNvPr id="58" name="Rectangle: Top Corners One Rounded and One Snipped 57">
              <a:extLst>
                <a:ext uri="{FF2B5EF4-FFF2-40B4-BE49-F238E27FC236}">
                  <a16:creationId xmlns="" xmlns:a16="http://schemas.microsoft.com/office/drawing/2014/main" id="{0B0262BA-CE90-4458-AA3B-CEC9BE8E15EA}"/>
                </a:ext>
              </a:extLst>
            </p:cNvPr>
            <p:cNvSpPr/>
            <p:nvPr/>
          </p:nvSpPr>
          <p:spPr>
            <a:xfrm>
              <a:off x="-115543" y="226342"/>
              <a:ext cx="2787325" cy="698633"/>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ea typeface="+mn-ea"/>
                <a:cs typeface="+mn-cs"/>
              </a:endParaRPr>
            </a:p>
          </p:txBody>
        </p:sp>
        <p:sp>
          <p:nvSpPr>
            <p:cNvPr id="59" name="TextBox 58">
              <a:extLst>
                <a:ext uri="{FF2B5EF4-FFF2-40B4-BE49-F238E27FC236}">
                  <a16:creationId xmlns="" xmlns:a16="http://schemas.microsoft.com/office/drawing/2014/main" id="{138B882D-E13D-4724-AE83-CB27BB521160}"/>
                </a:ext>
              </a:extLst>
            </p:cNvPr>
            <p:cNvSpPr txBox="1"/>
            <p:nvPr/>
          </p:nvSpPr>
          <p:spPr>
            <a:xfrm>
              <a:off x="37302" y="297706"/>
              <a:ext cx="2402454"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2400" kern="0" dirty="0">
                  <a:solidFill>
                    <a:srgbClr val="30353A"/>
                  </a:solidFill>
                  <a:ea typeface="#9Slide02 Tieu de dai" panose="02000000000000000000" pitchFamily="2" charset="0"/>
                </a:rPr>
                <a:t>Luyện đọc đúng</a:t>
              </a:r>
              <a:endParaRPr kumimoji="0" lang="vi-VN" sz="2400" b="0" i="0" u="none" strike="noStrike" kern="0" cap="none" spc="0" normalizeH="0" baseline="0" noProof="0" dirty="0">
                <a:ln>
                  <a:noFill/>
                </a:ln>
                <a:solidFill>
                  <a:srgbClr val="30353A"/>
                </a:solidFill>
                <a:effectLst/>
                <a:uLnTx/>
                <a:uFillTx/>
                <a:ea typeface="#9Slide02 Tieu de dai" panose="02000000000000000000" pitchFamily="2" charset="0"/>
              </a:endParaRPr>
            </a:p>
          </p:txBody>
        </p:sp>
      </p:grpSp>
      <p:grpSp>
        <p:nvGrpSpPr>
          <p:cNvPr id="49" name="Group 48">
            <a:extLst>
              <a:ext uri="{FF2B5EF4-FFF2-40B4-BE49-F238E27FC236}">
                <a16:creationId xmlns="" xmlns:a16="http://schemas.microsoft.com/office/drawing/2014/main" id="{93BA1D93-8D98-49E8-B2F4-6FC5B4D37EDC}"/>
              </a:ext>
            </a:extLst>
          </p:cNvPr>
          <p:cNvGrpSpPr/>
          <p:nvPr/>
        </p:nvGrpSpPr>
        <p:grpSpPr>
          <a:xfrm>
            <a:off x="4689150" y="91815"/>
            <a:ext cx="2662876" cy="476218"/>
            <a:chOff x="3141429" y="278553"/>
            <a:chExt cx="2662876" cy="626824"/>
          </a:xfrm>
        </p:grpSpPr>
        <p:sp>
          <p:nvSpPr>
            <p:cNvPr id="56" name="Rectangle: Top Corners One Rounded and One Snipped 55">
              <a:extLst>
                <a:ext uri="{FF2B5EF4-FFF2-40B4-BE49-F238E27FC236}">
                  <a16:creationId xmlns="" xmlns:a16="http://schemas.microsoft.com/office/drawing/2014/main" id="{7CE57CE4-DFB6-48FF-8FEB-DE91FBD802EE}"/>
                </a:ext>
              </a:extLst>
            </p:cNvPr>
            <p:cNvSpPr/>
            <p:nvPr/>
          </p:nvSpPr>
          <p:spPr>
            <a:xfrm>
              <a:off x="3141429" y="282668"/>
              <a:ext cx="2662876" cy="622709"/>
            </a:xfrm>
            <a:prstGeom prst="snipRoundRect">
              <a:avLst>
                <a:gd name="adj1" fmla="val 3623"/>
                <a:gd name="adj2" fmla="val 50000"/>
              </a:avLst>
            </a:prstGeom>
            <a:solidFill>
              <a:srgbClr val="FFFF00"/>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ea typeface="+mn-ea"/>
                <a:cs typeface="+mn-cs"/>
              </a:endParaRPr>
            </a:p>
          </p:txBody>
        </p:sp>
        <p:sp>
          <p:nvSpPr>
            <p:cNvPr id="57" name="TextBox 56">
              <a:extLst>
                <a:ext uri="{FF2B5EF4-FFF2-40B4-BE49-F238E27FC236}">
                  <a16:creationId xmlns="" xmlns:a16="http://schemas.microsoft.com/office/drawing/2014/main" id="{F3826592-E847-4BB6-9F37-57FBEB8F0219}"/>
                </a:ext>
              </a:extLst>
            </p:cNvPr>
            <p:cNvSpPr txBox="1"/>
            <p:nvPr/>
          </p:nvSpPr>
          <p:spPr>
            <a:xfrm>
              <a:off x="3534894" y="278553"/>
              <a:ext cx="1955665" cy="607668"/>
            </a:xfrm>
            <a:prstGeom prst="rect">
              <a:avLst/>
            </a:prstGeom>
            <a:solidFill>
              <a:srgbClr val="FFFF00"/>
            </a:solidFill>
          </p:spPr>
          <p:txBody>
            <a:bodyPr wrap="square" rtlCol="0">
              <a:spAutoFit/>
            </a:bodyPr>
            <a:lstStyle/>
            <a:p>
              <a:pPr>
                <a:defRPr/>
              </a:pPr>
              <a:r>
                <a:rPr lang="vi-VN" sz="2400" kern="0" dirty="0">
                  <a:solidFill>
                    <a:srgbClr val="30353A"/>
                  </a:solidFill>
                </a:rPr>
                <a:t>Tìm hiểu bài</a:t>
              </a:r>
            </a:p>
          </p:txBody>
        </p:sp>
      </p:grpSp>
      <p:grpSp>
        <p:nvGrpSpPr>
          <p:cNvPr id="50" name="Group 49">
            <a:extLst>
              <a:ext uri="{FF2B5EF4-FFF2-40B4-BE49-F238E27FC236}">
                <a16:creationId xmlns="" xmlns:a16="http://schemas.microsoft.com/office/drawing/2014/main" id="{6B5A70EB-38A8-496A-89FF-274308086187}"/>
              </a:ext>
            </a:extLst>
          </p:cNvPr>
          <p:cNvGrpSpPr/>
          <p:nvPr/>
        </p:nvGrpSpPr>
        <p:grpSpPr>
          <a:xfrm>
            <a:off x="7901391" y="100455"/>
            <a:ext cx="3035631" cy="843829"/>
            <a:chOff x="6353670" y="289925"/>
            <a:chExt cx="3035631" cy="1110693"/>
          </a:xfrm>
        </p:grpSpPr>
        <p:sp>
          <p:nvSpPr>
            <p:cNvPr id="54" name="Rectangle: Top Corners One Rounded and One Snipped 53">
              <a:extLst>
                <a:ext uri="{FF2B5EF4-FFF2-40B4-BE49-F238E27FC236}">
                  <a16:creationId xmlns="" xmlns:a16="http://schemas.microsoft.com/office/drawing/2014/main" id="{43467395-4745-46F0-9C17-34FCF27FAF50}"/>
                </a:ext>
              </a:extLst>
            </p:cNvPr>
            <p:cNvSpPr/>
            <p:nvPr/>
          </p:nvSpPr>
          <p:spPr>
            <a:xfrm>
              <a:off x="6353670" y="289925"/>
              <a:ext cx="3035631" cy="663571"/>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ea typeface="+mn-ea"/>
                <a:cs typeface="+mn-cs"/>
              </a:endParaRPr>
            </a:p>
          </p:txBody>
        </p:sp>
        <p:sp>
          <p:nvSpPr>
            <p:cNvPr id="55" name="TextBox 54">
              <a:extLst>
                <a:ext uri="{FF2B5EF4-FFF2-40B4-BE49-F238E27FC236}">
                  <a16:creationId xmlns="" xmlns:a16="http://schemas.microsoft.com/office/drawing/2014/main" id="{812E44CA-BD96-48EA-A168-899FCF23A8BA}"/>
                </a:ext>
              </a:extLst>
            </p:cNvPr>
            <p:cNvSpPr txBox="1"/>
            <p:nvPr/>
          </p:nvSpPr>
          <p:spPr>
            <a:xfrm>
              <a:off x="6508841" y="306815"/>
              <a:ext cx="2690273" cy="109380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30353A"/>
                  </a:solidFill>
                  <a:effectLst/>
                  <a:uLnTx/>
                  <a:uFillTx/>
                  <a:ea typeface="#9Slide02 Tieu de dai" panose="02000000000000000000" pitchFamily="2" charset="0"/>
                </a:rPr>
                <a:t>Luyện đọc diễn cảm</a:t>
              </a:r>
            </a:p>
          </p:txBody>
        </p:sp>
      </p:grpSp>
      <p:sp>
        <p:nvSpPr>
          <p:cNvPr id="41" name="Google Shape;430;p41">
            <a:extLst>
              <a:ext uri="{FF2B5EF4-FFF2-40B4-BE49-F238E27FC236}">
                <a16:creationId xmlns="" xmlns:a16="http://schemas.microsoft.com/office/drawing/2014/main" id="{EE221DFF-ADCA-40B6-B67F-796194764E16}"/>
              </a:ext>
            </a:extLst>
          </p:cNvPr>
          <p:cNvSpPr txBox="1">
            <a:spLocks/>
          </p:cNvSpPr>
          <p:nvPr/>
        </p:nvSpPr>
        <p:spPr>
          <a:xfrm>
            <a:off x="707264" y="1214393"/>
            <a:ext cx="11271671" cy="468168"/>
          </a:xfrm>
          <a:prstGeom prst="rect">
            <a:avLst/>
          </a:prstGeom>
        </p:spPr>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altLang="en-US" sz="2800" b="1" dirty="0" err="1">
                <a:solidFill>
                  <a:srgbClr val="3333FF"/>
                </a:solidFill>
                <a:cs typeface="Times New Roman" panose="02020603050405020304" pitchFamily="18" charset="0"/>
              </a:rPr>
              <a:t>Vì</a:t>
            </a:r>
            <a:r>
              <a:rPr lang="en-US" altLang="en-US" sz="2800" b="1" dirty="0">
                <a:solidFill>
                  <a:srgbClr val="3333FF"/>
                </a:solidFill>
                <a:cs typeface="Times New Roman" panose="02020603050405020304" pitchFamily="18" charset="0"/>
              </a:rPr>
              <a:t> </a:t>
            </a:r>
            <a:r>
              <a:rPr lang="en-US" altLang="en-US" sz="2800" b="1" dirty="0" err="1">
                <a:solidFill>
                  <a:srgbClr val="3333FF"/>
                </a:solidFill>
                <a:cs typeface="Times New Roman" panose="02020603050405020304" pitchFamily="18" charset="0"/>
              </a:rPr>
              <a:t>sao</a:t>
            </a:r>
            <a:r>
              <a:rPr lang="en-US" altLang="en-US" sz="2800" b="1" dirty="0">
                <a:solidFill>
                  <a:srgbClr val="3333FF"/>
                </a:solidFill>
                <a:cs typeface="Times New Roman" panose="02020603050405020304" pitchFamily="18" charset="0"/>
              </a:rPr>
              <a:t> </a:t>
            </a:r>
            <a:r>
              <a:rPr lang="en-US" altLang="en-US" sz="2800" b="1" dirty="0" err="1">
                <a:solidFill>
                  <a:srgbClr val="3333FF"/>
                </a:solidFill>
                <a:cs typeface="Times New Roman" panose="02020603050405020304" pitchFamily="18" charset="0"/>
              </a:rPr>
              <a:t>có</a:t>
            </a:r>
            <a:r>
              <a:rPr lang="en-US" altLang="en-US" sz="2800" b="1" dirty="0">
                <a:solidFill>
                  <a:srgbClr val="3333FF"/>
                </a:solidFill>
                <a:cs typeface="Times New Roman" panose="02020603050405020304" pitchFamily="18" charset="0"/>
              </a:rPr>
              <a:t> </a:t>
            </a:r>
            <a:r>
              <a:rPr lang="en-US" altLang="en-US" sz="2800" b="1" dirty="0" err="1">
                <a:solidFill>
                  <a:srgbClr val="3333FF"/>
                </a:solidFill>
                <a:cs typeface="Times New Roman" panose="02020603050405020304" pitchFamily="18" charset="0"/>
              </a:rPr>
              <a:t>thể</a:t>
            </a:r>
            <a:r>
              <a:rPr lang="en-US" altLang="en-US" sz="2800" b="1" dirty="0">
                <a:solidFill>
                  <a:srgbClr val="3333FF"/>
                </a:solidFill>
                <a:cs typeface="Times New Roman" panose="02020603050405020304" pitchFamily="18" charset="0"/>
              </a:rPr>
              <a:t> </a:t>
            </a:r>
            <a:r>
              <a:rPr lang="en-US" altLang="en-US" sz="2800" b="1" dirty="0" err="1">
                <a:solidFill>
                  <a:srgbClr val="3333FF"/>
                </a:solidFill>
                <a:cs typeface="Times New Roman" panose="02020603050405020304" pitchFamily="18" charset="0"/>
              </a:rPr>
              <a:t>nói</a:t>
            </a:r>
            <a:r>
              <a:rPr lang="en-US" altLang="en-US" sz="2800" b="1" dirty="0">
                <a:solidFill>
                  <a:srgbClr val="3333FF"/>
                </a:solidFill>
                <a:cs typeface="Times New Roman" panose="02020603050405020304" pitchFamily="18" charset="0"/>
              </a:rPr>
              <a:t> </a:t>
            </a:r>
            <a:r>
              <a:rPr lang="en-US" altLang="en-US" sz="2800" b="1" dirty="0" err="1">
                <a:solidFill>
                  <a:srgbClr val="3333FF"/>
                </a:solidFill>
                <a:cs typeface="Times New Roman" panose="02020603050405020304" pitchFamily="18" charset="0"/>
              </a:rPr>
              <a:t>Lãn</a:t>
            </a:r>
            <a:r>
              <a:rPr lang="en-US" altLang="en-US" sz="2800" b="1" dirty="0">
                <a:solidFill>
                  <a:srgbClr val="3333FF"/>
                </a:solidFill>
                <a:cs typeface="Times New Roman" panose="02020603050405020304" pitchFamily="18" charset="0"/>
              </a:rPr>
              <a:t> </a:t>
            </a:r>
            <a:r>
              <a:rPr lang="en-US" altLang="en-US" sz="2800" b="1" dirty="0" err="1">
                <a:solidFill>
                  <a:srgbClr val="3333FF"/>
                </a:solidFill>
                <a:cs typeface="Times New Roman" panose="02020603050405020304" pitchFamily="18" charset="0"/>
              </a:rPr>
              <a:t>Ông</a:t>
            </a:r>
            <a:r>
              <a:rPr lang="en-US" altLang="en-US" sz="2800" b="1" dirty="0">
                <a:solidFill>
                  <a:srgbClr val="3333FF"/>
                </a:solidFill>
                <a:cs typeface="Times New Roman" panose="02020603050405020304" pitchFamily="18" charset="0"/>
              </a:rPr>
              <a:t> </a:t>
            </a:r>
            <a:r>
              <a:rPr lang="en-US" altLang="en-US" sz="2800" b="1" dirty="0" err="1">
                <a:solidFill>
                  <a:srgbClr val="3333FF"/>
                </a:solidFill>
                <a:cs typeface="Times New Roman" panose="02020603050405020304" pitchFamily="18" charset="0"/>
              </a:rPr>
              <a:t>là</a:t>
            </a:r>
            <a:r>
              <a:rPr lang="en-US" altLang="en-US" sz="2800" b="1" dirty="0">
                <a:solidFill>
                  <a:srgbClr val="3333FF"/>
                </a:solidFill>
                <a:cs typeface="Times New Roman" panose="02020603050405020304" pitchFamily="18" charset="0"/>
              </a:rPr>
              <a:t> </a:t>
            </a:r>
            <a:r>
              <a:rPr lang="en-US" altLang="en-US" sz="2800" b="1" dirty="0" err="1">
                <a:solidFill>
                  <a:srgbClr val="3333FF"/>
                </a:solidFill>
                <a:cs typeface="Times New Roman" panose="02020603050405020304" pitchFamily="18" charset="0"/>
              </a:rPr>
              <a:t>một</a:t>
            </a:r>
            <a:r>
              <a:rPr lang="en-US" altLang="en-US" sz="2800" b="1" dirty="0">
                <a:solidFill>
                  <a:srgbClr val="3333FF"/>
                </a:solidFill>
                <a:cs typeface="Times New Roman" panose="02020603050405020304" pitchFamily="18" charset="0"/>
              </a:rPr>
              <a:t> </a:t>
            </a:r>
            <a:r>
              <a:rPr lang="en-US" altLang="en-US" sz="2800" b="1" dirty="0" err="1">
                <a:solidFill>
                  <a:srgbClr val="3333FF"/>
                </a:solidFill>
                <a:cs typeface="Times New Roman" panose="02020603050405020304" pitchFamily="18" charset="0"/>
              </a:rPr>
              <a:t>người</a:t>
            </a:r>
            <a:r>
              <a:rPr lang="en-US" altLang="en-US" sz="2800" b="1" dirty="0">
                <a:solidFill>
                  <a:srgbClr val="3333FF"/>
                </a:solidFill>
                <a:cs typeface="Times New Roman" panose="02020603050405020304" pitchFamily="18" charset="0"/>
              </a:rPr>
              <a:t> </a:t>
            </a:r>
            <a:r>
              <a:rPr lang="en-US" altLang="en-US" sz="2800" b="1" dirty="0" err="1">
                <a:solidFill>
                  <a:srgbClr val="3333FF"/>
                </a:solidFill>
                <a:cs typeface="Times New Roman" panose="02020603050405020304" pitchFamily="18" charset="0"/>
              </a:rPr>
              <a:t>không</a:t>
            </a:r>
            <a:r>
              <a:rPr lang="en-US" altLang="en-US" sz="2800" b="1" dirty="0">
                <a:solidFill>
                  <a:srgbClr val="3333FF"/>
                </a:solidFill>
                <a:cs typeface="Times New Roman" panose="02020603050405020304" pitchFamily="18" charset="0"/>
              </a:rPr>
              <a:t> </a:t>
            </a:r>
            <a:r>
              <a:rPr lang="en-US" altLang="en-US" sz="2800" b="1" dirty="0" err="1">
                <a:solidFill>
                  <a:srgbClr val="3333FF"/>
                </a:solidFill>
                <a:cs typeface="Times New Roman" panose="02020603050405020304" pitchFamily="18" charset="0"/>
              </a:rPr>
              <a:t>màng</a:t>
            </a:r>
            <a:r>
              <a:rPr lang="en-US" altLang="en-US" sz="2800" b="1" dirty="0">
                <a:solidFill>
                  <a:srgbClr val="3333FF"/>
                </a:solidFill>
                <a:cs typeface="Times New Roman" panose="02020603050405020304" pitchFamily="18" charset="0"/>
              </a:rPr>
              <a:t> </a:t>
            </a:r>
            <a:r>
              <a:rPr lang="en-US" altLang="en-US" sz="2800" b="1" dirty="0" err="1">
                <a:solidFill>
                  <a:srgbClr val="3333FF"/>
                </a:solidFill>
                <a:cs typeface="Times New Roman" panose="02020603050405020304" pitchFamily="18" charset="0"/>
              </a:rPr>
              <a:t>danh</a:t>
            </a:r>
            <a:r>
              <a:rPr lang="en-US" altLang="en-US" sz="2800" b="1" dirty="0">
                <a:solidFill>
                  <a:srgbClr val="3333FF"/>
                </a:solidFill>
                <a:cs typeface="Times New Roman" panose="02020603050405020304" pitchFamily="18" charset="0"/>
              </a:rPr>
              <a:t> </a:t>
            </a:r>
            <a:r>
              <a:rPr lang="en-US" altLang="en-US" sz="2800" b="1" dirty="0" err="1">
                <a:solidFill>
                  <a:srgbClr val="3333FF"/>
                </a:solidFill>
                <a:cs typeface="Times New Roman" panose="02020603050405020304" pitchFamily="18" charset="0"/>
              </a:rPr>
              <a:t>lợi</a:t>
            </a:r>
            <a:r>
              <a:rPr lang="en-US" altLang="en-US" sz="2800" b="1" dirty="0">
                <a:solidFill>
                  <a:srgbClr val="3333FF"/>
                </a:solidFill>
                <a:cs typeface="Times New Roman" panose="02020603050405020304" pitchFamily="18" charset="0"/>
              </a:rPr>
              <a:t>?</a:t>
            </a:r>
          </a:p>
        </p:txBody>
      </p:sp>
      <p:sp>
        <p:nvSpPr>
          <p:cNvPr id="44" name="Text Box 17">
            <a:extLst>
              <a:ext uri="{FF2B5EF4-FFF2-40B4-BE49-F238E27FC236}">
                <a16:creationId xmlns="" xmlns:a16="http://schemas.microsoft.com/office/drawing/2014/main" id="{C5123DF5-28FC-4690-BBDE-EC975A6E04B8}"/>
              </a:ext>
            </a:extLst>
          </p:cNvPr>
          <p:cNvSpPr txBox="1">
            <a:spLocks noChangeArrowheads="1"/>
          </p:cNvSpPr>
          <p:nvPr/>
        </p:nvSpPr>
        <p:spPr bwMode="auto">
          <a:xfrm>
            <a:off x="730984" y="1839196"/>
            <a:ext cx="11005232" cy="461665"/>
          </a:xfrm>
          <a:prstGeom prst="rect">
            <a:avLst/>
          </a:prstGeom>
          <a:noFill/>
          <a:ln>
            <a:noFill/>
          </a:ln>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buNone/>
            </a:pPr>
            <a:r>
              <a:rPr lang="en-US" altLang="en-US" sz="2400" b="1" dirty="0" err="1" smtClean="0">
                <a:solidFill>
                  <a:srgbClr val="9200F6"/>
                </a:solidFill>
                <a:cs typeface="Times New Roman" panose="02020603050405020304" pitchFamily="18" charset="0"/>
              </a:rPr>
              <a:t>Ông</a:t>
            </a:r>
            <a:r>
              <a:rPr lang="en-US" altLang="en-US" sz="2400" b="1" dirty="0" smtClean="0">
                <a:solidFill>
                  <a:srgbClr val="9200F6"/>
                </a:solidFill>
                <a:cs typeface="Times New Roman" panose="02020603050405020304" pitchFamily="18" charset="0"/>
              </a:rPr>
              <a:t> </a:t>
            </a:r>
            <a:r>
              <a:rPr lang="en-US" altLang="en-US" sz="2400" b="1" dirty="0" err="1" smtClean="0">
                <a:solidFill>
                  <a:srgbClr val="9200F6"/>
                </a:solidFill>
                <a:cs typeface="Times New Roman" panose="02020603050405020304" pitchFamily="18" charset="0"/>
              </a:rPr>
              <a:t>được</a:t>
            </a:r>
            <a:r>
              <a:rPr lang="en-US" altLang="en-US" sz="2400" b="1" dirty="0" smtClean="0">
                <a:solidFill>
                  <a:srgbClr val="9200F6"/>
                </a:solidFill>
                <a:cs typeface="Times New Roman" panose="02020603050405020304" pitchFamily="18" charset="0"/>
              </a:rPr>
              <a:t> </a:t>
            </a:r>
            <a:r>
              <a:rPr lang="en-US" altLang="en-US" sz="2400" b="1" dirty="0" err="1" smtClean="0">
                <a:solidFill>
                  <a:srgbClr val="9200F6"/>
                </a:solidFill>
                <a:cs typeface="Times New Roman" panose="02020603050405020304" pitchFamily="18" charset="0"/>
              </a:rPr>
              <a:t>tiến</a:t>
            </a:r>
            <a:r>
              <a:rPr lang="en-US" altLang="en-US" sz="2400" b="1" dirty="0" smtClean="0">
                <a:solidFill>
                  <a:srgbClr val="9200F6"/>
                </a:solidFill>
                <a:cs typeface="Times New Roman" panose="02020603050405020304" pitchFamily="18" charset="0"/>
              </a:rPr>
              <a:t> </a:t>
            </a:r>
            <a:r>
              <a:rPr lang="en-US" altLang="en-US" sz="2400" b="1" dirty="0" err="1" smtClean="0">
                <a:solidFill>
                  <a:srgbClr val="9200F6"/>
                </a:solidFill>
                <a:cs typeface="Times New Roman" panose="02020603050405020304" pitchFamily="18" charset="0"/>
              </a:rPr>
              <a:t>cử</a:t>
            </a:r>
            <a:r>
              <a:rPr lang="en-US" altLang="en-US" sz="2400" b="1" dirty="0" smtClean="0">
                <a:solidFill>
                  <a:srgbClr val="9200F6"/>
                </a:solidFill>
                <a:cs typeface="Times New Roman" panose="02020603050405020304" pitchFamily="18" charset="0"/>
              </a:rPr>
              <a:t> </a:t>
            </a:r>
            <a:r>
              <a:rPr lang="en-US" altLang="en-US" sz="2400" b="1" dirty="0" err="1" smtClean="0">
                <a:solidFill>
                  <a:srgbClr val="9200F6"/>
                </a:solidFill>
                <a:cs typeface="Times New Roman" panose="02020603050405020304" pitchFamily="18" charset="0"/>
              </a:rPr>
              <a:t>vào</a:t>
            </a:r>
            <a:r>
              <a:rPr lang="en-US" altLang="en-US" sz="2400" b="1" dirty="0" smtClean="0">
                <a:solidFill>
                  <a:srgbClr val="9200F6"/>
                </a:solidFill>
                <a:cs typeface="Times New Roman" panose="02020603050405020304" pitchFamily="18" charset="0"/>
              </a:rPr>
              <a:t> </a:t>
            </a:r>
            <a:r>
              <a:rPr lang="en-US" altLang="en-US" sz="2400" b="1" dirty="0" err="1" smtClean="0">
                <a:solidFill>
                  <a:srgbClr val="9200F6"/>
                </a:solidFill>
                <a:cs typeface="Times New Roman" panose="02020603050405020304" pitchFamily="18" charset="0"/>
              </a:rPr>
              <a:t>chức</a:t>
            </a:r>
            <a:r>
              <a:rPr lang="en-US" altLang="en-US" sz="2400" b="1" dirty="0" smtClean="0">
                <a:solidFill>
                  <a:srgbClr val="9200F6"/>
                </a:solidFill>
                <a:cs typeface="Times New Roman" panose="02020603050405020304" pitchFamily="18" charset="0"/>
              </a:rPr>
              <a:t> </a:t>
            </a:r>
            <a:r>
              <a:rPr lang="en-US" altLang="en-US" sz="2400" b="1" dirty="0" err="1" smtClean="0">
                <a:solidFill>
                  <a:srgbClr val="9200F6"/>
                </a:solidFill>
                <a:cs typeface="Times New Roman" panose="02020603050405020304" pitchFamily="18" charset="0"/>
              </a:rPr>
              <a:t>Ngự</a:t>
            </a:r>
            <a:r>
              <a:rPr lang="en-US" altLang="en-US" sz="2400" b="1" dirty="0" smtClean="0">
                <a:solidFill>
                  <a:srgbClr val="9200F6"/>
                </a:solidFill>
                <a:cs typeface="Times New Roman" panose="02020603050405020304" pitchFamily="18" charset="0"/>
              </a:rPr>
              <a:t> y </a:t>
            </a:r>
            <a:r>
              <a:rPr lang="en-US" altLang="en-US" sz="2400" b="1" dirty="0" err="1" smtClean="0">
                <a:solidFill>
                  <a:srgbClr val="9200F6"/>
                </a:solidFill>
                <a:cs typeface="Times New Roman" panose="02020603050405020304" pitchFamily="18" charset="0"/>
              </a:rPr>
              <a:t>nhưng</a:t>
            </a:r>
            <a:r>
              <a:rPr lang="en-US" altLang="en-US" sz="2400" b="1" dirty="0" smtClean="0">
                <a:solidFill>
                  <a:srgbClr val="9200F6"/>
                </a:solidFill>
                <a:cs typeface="Times New Roman" panose="02020603050405020304" pitchFamily="18" charset="0"/>
              </a:rPr>
              <a:t> </a:t>
            </a:r>
            <a:r>
              <a:rPr lang="en-US" altLang="en-US" sz="2400" b="1" dirty="0" err="1" smtClean="0">
                <a:solidFill>
                  <a:srgbClr val="9200F6"/>
                </a:solidFill>
                <a:cs typeface="Times New Roman" panose="02020603050405020304" pitchFamily="18" charset="0"/>
              </a:rPr>
              <a:t>đã</a:t>
            </a:r>
            <a:r>
              <a:rPr lang="en-US" altLang="en-US" sz="2400" b="1" dirty="0" smtClean="0">
                <a:solidFill>
                  <a:srgbClr val="9200F6"/>
                </a:solidFill>
                <a:cs typeface="Times New Roman" panose="02020603050405020304" pitchFamily="18" charset="0"/>
              </a:rPr>
              <a:t> </a:t>
            </a:r>
            <a:r>
              <a:rPr lang="en-US" altLang="en-US" sz="2400" b="1" dirty="0" err="1" smtClean="0">
                <a:solidFill>
                  <a:srgbClr val="9200F6"/>
                </a:solidFill>
                <a:cs typeface="Times New Roman" panose="02020603050405020304" pitchFamily="18" charset="0"/>
              </a:rPr>
              <a:t>khéo</a:t>
            </a:r>
            <a:r>
              <a:rPr lang="en-US" altLang="en-US" sz="2400" b="1" dirty="0" smtClean="0">
                <a:solidFill>
                  <a:srgbClr val="9200F6"/>
                </a:solidFill>
                <a:cs typeface="Times New Roman" panose="02020603050405020304" pitchFamily="18" charset="0"/>
              </a:rPr>
              <a:t> </a:t>
            </a:r>
            <a:r>
              <a:rPr lang="en-US" altLang="en-US" sz="2400" b="1" dirty="0" err="1" smtClean="0">
                <a:solidFill>
                  <a:srgbClr val="9200F6"/>
                </a:solidFill>
                <a:cs typeface="Times New Roman" panose="02020603050405020304" pitchFamily="18" charset="0"/>
              </a:rPr>
              <a:t>léo</a:t>
            </a:r>
            <a:r>
              <a:rPr lang="en-US" altLang="en-US" sz="2400" b="1" dirty="0" smtClean="0">
                <a:solidFill>
                  <a:srgbClr val="9200F6"/>
                </a:solidFill>
                <a:cs typeface="Times New Roman" panose="02020603050405020304" pitchFamily="18" charset="0"/>
              </a:rPr>
              <a:t> </a:t>
            </a:r>
            <a:r>
              <a:rPr lang="en-US" altLang="en-US" sz="2400" b="1" dirty="0" err="1" smtClean="0">
                <a:solidFill>
                  <a:srgbClr val="9200F6"/>
                </a:solidFill>
                <a:cs typeface="Times New Roman" panose="02020603050405020304" pitchFamily="18" charset="0"/>
              </a:rPr>
              <a:t>từ</a:t>
            </a:r>
            <a:r>
              <a:rPr lang="en-US" altLang="en-US" sz="2400" b="1" dirty="0" smtClean="0">
                <a:solidFill>
                  <a:srgbClr val="9200F6"/>
                </a:solidFill>
                <a:cs typeface="Times New Roman" panose="02020603050405020304" pitchFamily="18" charset="0"/>
              </a:rPr>
              <a:t> </a:t>
            </a:r>
            <a:r>
              <a:rPr lang="en-US" altLang="en-US" sz="2400" b="1" dirty="0" err="1" smtClean="0">
                <a:solidFill>
                  <a:srgbClr val="9200F6"/>
                </a:solidFill>
                <a:cs typeface="Times New Roman" panose="02020603050405020304" pitchFamily="18" charset="0"/>
              </a:rPr>
              <a:t>chối</a:t>
            </a:r>
            <a:r>
              <a:rPr lang="en-US" altLang="en-US" sz="2400" b="1" dirty="0" smtClean="0">
                <a:solidFill>
                  <a:srgbClr val="9200F6"/>
                </a:solidFill>
                <a:cs typeface="Times New Roman" panose="02020603050405020304" pitchFamily="18" charset="0"/>
              </a:rPr>
              <a:t>.</a:t>
            </a:r>
            <a:endParaRPr lang="en-US" altLang="en-US" sz="2400" b="1" dirty="0">
              <a:solidFill>
                <a:srgbClr val="9200F6"/>
              </a:solidFill>
              <a:cs typeface="Times New Roman" panose="02020603050405020304" pitchFamily="18" charset="0"/>
            </a:endParaRPr>
          </a:p>
        </p:txBody>
      </p:sp>
      <p:sp>
        <p:nvSpPr>
          <p:cNvPr id="45" name="Rectangle 44">
            <a:extLst>
              <a:ext uri="{FF2B5EF4-FFF2-40B4-BE49-F238E27FC236}">
                <a16:creationId xmlns="" xmlns:a16="http://schemas.microsoft.com/office/drawing/2014/main" id="{75EF080A-69B7-407F-BE2E-ABBFD23F9C5F}"/>
              </a:ext>
            </a:extLst>
          </p:cNvPr>
          <p:cNvSpPr/>
          <p:nvPr/>
        </p:nvSpPr>
        <p:spPr>
          <a:xfrm>
            <a:off x="795228" y="712141"/>
            <a:ext cx="6492145" cy="492443"/>
          </a:xfrm>
          <a:prstGeom prst="rect">
            <a:avLst/>
          </a:prstGeom>
        </p:spPr>
        <p:txBody>
          <a:bodyPr wrap="square">
            <a:spAutoFit/>
          </a:bodyPr>
          <a:lstStyle/>
          <a:p>
            <a:pPr>
              <a:defRPr/>
            </a:pPr>
            <a:r>
              <a:rPr lang="en-GB" altLang="en-US" sz="2600" b="1" noProof="1">
                <a:solidFill>
                  <a:srgbClr val="42426C"/>
                </a:solidFill>
                <a:latin typeface="Arial" panose="020B0604020202020204" pitchFamily="34" charset="0"/>
                <a:cs typeface="Arial" panose="020B0604020202020204" pitchFamily="34" charset="0"/>
                <a:sym typeface="+mn-ea"/>
              </a:rPr>
              <a:t>Đọc thầm </a:t>
            </a:r>
            <a:r>
              <a:rPr lang="vi-VN" altLang="en-US" sz="2600" b="1" noProof="1" smtClean="0">
                <a:solidFill>
                  <a:srgbClr val="42426C"/>
                </a:solidFill>
                <a:latin typeface="Arial" panose="020B0604020202020204" pitchFamily="34" charset="0"/>
                <a:cs typeface="Arial" panose="020B0604020202020204" pitchFamily="34" charset="0"/>
                <a:sym typeface="+mn-ea"/>
              </a:rPr>
              <a:t>và </a:t>
            </a:r>
            <a:r>
              <a:rPr lang="vi-VN" altLang="en-US" sz="2600" b="1" noProof="1">
                <a:solidFill>
                  <a:srgbClr val="42426C"/>
                </a:solidFill>
                <a:latin typeface="Arial" panose="020B0604020202020204" pitchFamily="34" charset="0"/>
                <a:cs typeface="Arial" panose="020B0604020202020204" pitchFamily="34" charset="0"/>
                <a:sym typeface="+mn-ea"/>
              </a:rPr>
              <a:t>trả lời câu hỏi</a:t>
            </a:r>
            <a:r>
              <a:rPr lang="en-GB" altLang="en-US" sz="2600" b="1" noProof="1">
                <a:solidFill>
                  <a:srgbClr val="42426C"/>
                </a:solidFill>
                <a:latin typeface="Arial" panose="020B0604020202020204" pitchFamily="34" charset="0"/>
                <a:cs typeface="Arial" panose="020B0604020202020204" pitchFamily="34" charset="0"/>
                <a:sym typeface="+mn-ea"/>
              </a:rPr>
              <a:t>: </a:t>
            </a:r>
            <a:r>
              <a:rPr lang="vi-VN" altLang="en-US" sz="2600" b="1" noProof="1">
                <a:solidFill>
                  <a:srgbClr val="42426C"/>
                </a:solidFill>
                <a:latin typeface="Arial" panose="020B0604020202020204" pitchFamily="34" charset="0"/>
                <a:cs typeface="Arial" panose="020B0604020202020204" pitchFamily="34" charset="0"/>
                <a:sym typeface="+mn-ea"/>
              </a:rPr>
              <a:t> </a:t>
            </a:r>
          </a:p>
        </p:txBody>
      </p:sp>
      <p:sp>
        <p:nvSpPr>
          <p:cNvPr id="62" name="Google Shape;430;p41">
            <a:extLst>
              <a:ext uri="{FF2B5EF4-FFF2-40B4-BE49-F238E27FC236}">
                <a16:creationId xmlns="" xmlns:a16="http://schemas.microsoft.com/office/drawing/2014/main" id="{9A03FB9D-4926-43AD-A573-EE5DF6C398AF}"/>
              </a:ext>
            </a:extLst>
          </p:cNvPr>
          <p:cNvSpPr txBox="1">
            <a:spLocks/>
          </p:cNvSpPr>
          <p:nvPr/>
        </p:nvSpPr>
        <p:spPr>
          <a:xfrm>
            <a:off x="699845" y="2526085"/>
            <a:ext cx="11180468" cy="1642900"/>
          </a:xfrm>
          <a:prstGeom prst="rect">
            <a:avLst/>
          </a:prstGeom>
        </p:spPr>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ct val="50000"/>
              </a:spcBef>
              <a:buNone/>
            </a:pPr>
            <a:r>
              <a:rPr lang="en-US" altLang="en-US" sz="2400" b="1" dirty="0" err="1" smtClean="0">
                <a:solidFill>
                  <a:srgbClr val="3333FF"/>
                </a:solidFill>
                <a:latin typeface="Arial" panose="020B0604020202020204" pitchFamily="34" charset="0"/>
                <a:cs typeface="Arial" panose="020B0604020202020204" pitchFamily="34" charset="0"/>
              </a:rPr>
              <a:t>Em</a:t>
            </a:r>
            <a:r>
              <a:rPr lang="en-US" altLang="en-US" sz="2400" b="1" dirty="0" smtClean="0">
                <a:solidFill>
                  <a:srgbClr val="3333FF"/>
                </a:solidFill>
                <a:latin typeface="Arial" panose="020B0604020202020204" pitchFamily="34" charset="0"/>
                <a:cs typeface="Arial" panose="020B0604020202020204" pitchFamily="34" charset="0"/>
              </a:rPr>
              <a:t> </a:t>
            </a:r>
            <a:r>
              <a:rPr lang="en-US" altLang="en-US" sz="2400" b="1" dirty="0" err="1" smtClean="0">
                <a:solidFill>
                  <a:srgbClr val="3333FF"/>
                </a:solidFill>
                <a:latin typeface="Arial" panose="020B0604020202020204" pitchFamily="34" charset="0"/>
                <a:cs typeface="Arial" panose="020B0604020202020204" pitchFamily="34" charset="0"/>
              </a:rPr>
              <a:t>hiểu</a:t>
            </a:r>
            <a:r>
              <a:rPr lang="en-US" altLang="en-US" sz="2400" b="1" dirty="0" smtClean="0">
                <a:solidFill>
                  <a:srgbClr val="3333FF"/>
                </a:solidFill>
                <a:latin typeface="Arial" panose="020B0604020202020204" pitchFamily="34" charset="0"/>
                <a:cs typeface="Arial" panose="020B0604020202020204" pitchFamily="34" charset="0"/>
              </a:rPr>
              <a:t> </a:t>
            </a:r>
            <a:r>
              <a:rPr lang="en-US" altLang="en-US" sz="2400" b="1" dirty="0" err="1" smtClean="0">
                <a:solidFill>
                  <a:srgbClr val="3333FF"/>
                </a:solidFill>
                <a:latin typeface="Arial" panose="020B0604020202020204" pitchFamily="34" charset="0"/>
                <a:cs typeface="Arial" panose="020B0604020202020204" pitchFamily="34" charset="0"/>
              </a:rPr>
              <a:t>hai</a:t>
            </a:r>
            <a:r>
              <a:rPr lang="en-US" altLang="en-US" sz="2400" b="1" dirty="0" smtClean="0">
                <a:solidFill>
                  <a:srgbClr val="3333FF"/>
                </a:solidFill>
                <a:latin typeface="Arial" panose="020B0604020202020204" pitchFamily="34" charset="0"/>
                <a:cs typeface="Arial" panose="020B0604020202020204" pitchFamily="34" charset="0"/>
              </a:rPr>
              <a:t> </a:t>
            </a:r>
            <a:r>
              <a:rPr lang="en-US" altLang="en-US" sz="2400" b="1" dirty="0" err="1" smtClean="0">
                <a:solidFill>
                  <a:srgbClr val="3333FF"/>
                </a:solidFill>
                <a:latin typeface="Arial" panose="020B0604020202020204" pitchFamily="34" charset="0"/>
                <a:cs typeface="Arial" panose="020B0604020202020204" pitchFamily="34" charset="0"/>
              </a:rPr>
              <a:t>câu</a:t>
            </a:r>
            <a:r>
              <a:rPr lang="en-US" altLang="en-US" sz="2400" b="1" dirty="0" smtClean="0">
                <a:solidFill>
                  <a:srgbClr val="3333FF"/>
                </a:solidFill>
                <a:latin typeface="Arial" panose="020B0604020202020204" pitchFamily="34" charset="0"/>
                <a:cs typeface="Arial" panose="020B0604020202020204" pitchFamily="34" charset="0"/>
              </a:rPr>
              <a:t> </a:t>
            </a:r>
            <a:r>
              <a:rPr lang="en-US" altLang="en-US" sz="2400" b="1" dirty="0" err="1" smtClean="0">
                <a:solidFill>
                  <a:srgbClr val="3333FF"/>
                </a:solidFill>
                <a:latin typeface="Arial" panose="020B0604020202020204" pitchFamily="34" charset="0"/>
                <a:cs typeface="Arial" panose="020B0604020202020204" pitchFamily="34" charset="0"/>
              </a:rPr>
              <a:t>thơ</a:t>
            </a:r>
            <a:r>
              <a:rPr lang="en-US" altLang="en-US" sz="2400" b="1" dirty="0" smtClean="0">
                <a:solidFill>
                  <a:srgbClr val="3333FF"/>
                </a:solidFill>
                <a:latin typeface="Arial" panose="020B0604020202020204" pitchFamily="34" charset="0"/>
                <a:cs typeface="Arial" panose="020B0604020202020204" pitchFamily="34" charset="0"/>
              </a:rPr>
              <a:t> </a:t>
            </a:r>
            <a:r>
              <a:rPr lang="en-US" altLang="en-US" sz="2400" b="1" dirty="0" err="1" smtClean="0">
                <a:solidFill>
                  <a:srgbClr val="3333FF"/>
                </a:solidFill>
                <a:latin typeface="Arial" panose="020B0604020202020204" pitchFamily="34" charset="0"/>
                <a:cs typeface="Arial" panose="020B0604020202020204" pitchFamily="34" charset="0"/>
              </a:rPr>
              <a:t>sau</a:t>
            </a:r>
            <a:r>
              <a:rPr lang="en-US" altLang="en-US" sz="2400" b="1" dirty="0" smtClean="0">
                <a:solidFill>
                  <a:srgbClr val="3333FF"/>
                </a:solidFill>
                <a:latin typeface="Arial" panose="020B0604020202020204" pitchFamily="34" charset="0"/>
                <a:cs typeface="Arial" panose="020B0604020202020204" pitchFamily="34" charset="0"/>
              </a:rPr>
              <a:t> </a:t>
            </a:r>
            <a:r>
              <a:rPr lang="en-US" altLang="en-US" sz="2400" b="1" dirty="0" err="1" smtClean="0">
                <a:solidFill>
                  <a:srgbClr val="3333FF"/>
                </a:solidFill>
                <a:latin typeface="Arial" panose="020B0604020202020204" pitchFamily="34" charset="0"/>
                <a:cs typeface="Arial" panose="020B0604020202020204" pitchFamily="34" charset="0"/>
              </a:rPr>
              <a:t>như</a:t>
            </a:r>
            <a:r>
              <a:rPr lang="en-US" altLang="en-US" sz="2400" b="1" dirty="0" smtClean="0">
                <a:solidFill>
                  <a:srgbClr val="3333FF"/>
                </a:solidFill>
                <a:latin typeface="Arial" panose="020B0604020202020204" pitchFamily="34" charset="0"/>
                <a:cs typeface="Arial" panose="020B0604020202020204" pitchFamily="34" charset="0"/>
              </a:rPr>
              <a:t> </a:t>
            </a:r>
            <a:r>
              <a:rPr lang="en-US" altLang="en-US" sz="2400" b="1" dirty="0" err="1" smtClean="0">
                <a:solidFill>
                  <a:srgbClr val="3333FF"/>
                </a:solidFill>
                <a:latin typeface="Arial" panose="020B0604020202020204" pitchFamily="34" charset="0"/>
                <a:cs typeface="Arial" panose="020B0604020202020204" pitchFamily="34" charset="0"/>
              </a:rPr>
              <a:t>thế</a:t>
            </a:r>
            <a:r>
              <a:rPr lang="en-US" altLang="en-US" sz="2400" b="1" dirty="0" smtClean="0">
                <a:solidFill>
                  <a:srgbClr val="3333FF"/>
                </a:solidFill>
                <a:latin typeface="Arial" panose="020B0604020202020204" pitchFamily="34" charset="0"/>
                <a:cs typeface="Arial" panose="020B0604020202020204" pitchFamily="34" charset="0"/>
              </a:rPr>
              <a:t> </a:t>
            </a:r>
            <a:r>
              <a:rPr lang="en-US" altLang="en-US" sz="2400" b="1" dirty="0" err="1" smtClean="0">
                <a:solidFill>
                  <a:srgbClr val="3333FF"/>
                </a:solidFill>
                <a:latin typeface="Arial" panose="020B0604020202020204" pitchFamily="34" charset="0"/>
                <a:cs typeface="Arial" panose="020B0604020202020204" pitchFamily="34" charset="0"/>
              </a:rPr>
              <a:t>nào</a:t>
            </a:r>
            <a:r>
              <a:rPr lang="en-US" altLang="en-US" sz="2400" b="1" dirty="0" smtClean="0">
                <a:solidFill>
                  <a:srgbClr val="3333FF"/>
                </a:solidFill>
                <a:latin typeface="Arial" panose="020B0604020202020204" pitchFamily="34" charset="0"/>
                <a:cs typeface="Arial" panose="020B0604020202020204" pitchFamily="34" charset="0"/>
              </a:rPr>
              <a:t>?</a:t>
            </a:r>
          </a:p>
          <a:p>
            <a:pPr marL="0" indent="0" algn="just">
              <a:spcBef>
                <a:spcPct val="50000"/>
              </a:spcBef>
              <a:buNone/>
            </a:pPr>
            <a:r>
              <a:rPr lang="en-US" altLang="en-US" sz="2400" b="1" i="1" dirty="0" smtClean="0">
                <a:solidFill>
                  <a:srgbClr val="3333FF"/>
                </a:solidFill>
                <a:latin typeface="Arial" panose="020B0604020202020204" pitchFamily="34" charset="0"/>
                <a:cs typeface="Arial" panose="020B0604020202020204" pitchFamily="34" charset="0"/>
              </a:rPr>
              <a:t>“</a:t>
            </a:r>
            <a:r>
              <a:rPr lang="en-US" altLang="en-US" sz="2400" b="1" i="1" dirty="0" err="1" smtClean="0">
                <a:solidFill>
                  <a:srgbClr val="3333FF"/>
                </a:solidFill>
                <a:latin typeface="Arial" panose="020B0604020202020204" pitchFamily="34" charset="0"/>
                <a:cs typeface="Arial" panose="020B0604020202020204" pitchFamily="34" charset="0"/>
              </a:rPr>
              <a:t>Công</a:t>
            </a:r>
            <a:r>
              <a:rPr lang="en-US" altLang="en-US" sz="2400" b="1" i="1" dirty="0" smtClean="0">
                <a:solidFill>
                  <a:srgbClr val="3333FF"/>
                </a:solidFill>
                <a:latin typeface="Arial" panose="020B0604020202020204" pitchFamily="34" charset="0"/>
                <a:cs typeface="Arial" panose="020B0604020202020204" pitchFamily="34" charset="0"/>
              </a:rPr>
              <a:t> </a:t>
            </a:r>
            <a:r>
              <a:rPr lang="en-US" altLang="en-US" sz="2400" b="1" i="1" dirty="0" err="1" smtClean="0">
                <a:solidFill>
                  <a:srgbClr val="3333FF"/>
                </a:solidFill>
                <a:latin typeface="Arial" panose="020B0604020202020204" pitchFamily="34" charset="0"/>
                <a:cs typeface="Arial" panose="020B0604020202020204" pitchFamily="34" charset="0"/>
              </a:rPr>
              <a:t>danh</a:t>
            </a:r>
            <a:r>
              <a:rPr lang="en-US" altLang="en-US" sz="2400" b="1" i="1" dirty="0" smtClean="0">
                <a:solidFill>
                  <a:srgbClr val="3333FF"/>
                </a:solidFill>
                <a:latin typeface="Arial" panose="020B0604020202020204" pitchFamily="34" charset="0"/>
                <a:cs typeface="Arial" panose="020B0604020202020204" pitchFamily="34" charset="0"/>
              </a:rPr>
              <a:t> </a:t>
            </a:r>
            <a:r>
              <a:rPr lang="en-US" altLang="en-US" sz="2400" b="1" i="1" dirty="0" err="1" smtClean="0">
                <a:solidFill>
                  <a:srgbClr val="3333FF"/>
                </a:solidFill>
                <a:latin typeface="Arial" panose="020B0604020202020204" pitchFamily="34" charset="0"/>
                <a:cs typeface="Arial" panose="020B0604020202020204" pitchFamily="34" charset="0"/>
              </a:rPr>
              <a:t>trước</a:t>
            </a:r>
            <a:r>
              <a:rPr lang="en-US" altLang="en-US" sz="2400" b="1" i="1" dirty="0" smtClean="0">
                <a:solidFill>
                  <a:srgbClr val="3333FF"/>
                </a:solidFill>
                <a:latin typeface="Arial" panose="020B0604020202020204" pitchFamily="34" charset="0"/>
                <a:cs typeface="Arial" panose="020B0604020202020204" pitchFamily="34" charset="0"/>
              </a:rPr>
              <a:t> </a:t>
            </a:r>
            <a:r>
              <a:rPr lang="en-US" altLang="en-US" sz="2400" b="1" i="1" dirty="0" err="1" smtClean="0">
                <a:solidFill>
                  <a:srgbClr val="3333FF"/>
                </a:solidFill>
                <a:latin typeface="Arial" panose="020B0604020202020204" pitchFamily="34" charset="0"/>
                <a:cs typeface="Arial" panose="020B0604020202020204" pitchFamily="34" charset="0"/>
              </a:rPr>
              <a:t>mắt</a:t>
            </a:r>
            <a:r>
              <a:rPr lang="en-US" altLang="en-US" sz="2400" b="1" i="1" dirty="0" smtClean="0">
                <a:solidFill>
                  <a:srgbClr val="3333FF"/>
                </a:solidFill>
                <a:latin typeface="Arial" panose="020B0604020202020204" pitchFamily="34" charset="0"/>
                <a:cs typeface="Arial" panose="020B0604020202020204" pitchFamily="34" charset="0"/>
              </a:rPr>
              <a:t> </a:t>
            </a:r>
            <a:r>
              <a:rPr lang="en-US" altLang="en-US" sz="2400" b="1" i="1" dirty="0" err="1" smtClean="0">
                <a:solidFill>
                  <a:srgbClr val="3333FF"/>
                </a:solidFill>
                <a:latin typeface="Arial" panose="020B0604020202020204" pitchFamily="34" charset="0"/>
                <a:cs typeface="Arial" panose="020B0604020202020204" pitchFamily="34" charset="0"/>
              </a:rPr>
              <a:t>trôi</a:t>
            </a:r>
            <a:r>
              <a:rPr lang="en-US" altLang="en-US" sz="2400" b="1" i="1" dirty="0" smtClean="0">
                <a:solidFill>
                  <a:srgbClr val="3333FF"/>
                </a:solidFill>
                <a:latin typeface="Arial" panose="020B0604020202020204" pitchFamily="34" charset="0"/>
                <a:cs typeface="Arial" panose="020B0604020202020204" pitchFamily="34" charset="0"/>
              </a:rPr>
              <a:t> </a:t>
            </a:r>
            <a:r>
              <a:rPr lang="en-US" altLang="en-US" sz="2400" b="1" i="1" dirty="0" err="1" smtClean="0">
                <a:solidFill>
                  <a:srgbClr val="3333FF"/>
                </a:solidFill>
                <a:latin typeface="Arial" panose="020B0604020202020204" pitchFamily="34" charset="0"/>
                <a:cs typeface="Arial" panose="020B0604020202020204" pitchFamily="34" charset="0"/>
              </a:rPr>
              <a:t>như</a:t>
            </a:r>
            <a:r>
              <a:rPr lang="en-US" altLang="en-US" sz="2400" b="1" i="1" dirty="0" smtClean="0">
                <a:solidFill>
                  <a:srgbClr val="3333FF"/>
                </a:solidFill>
                <a:latin typeface="Arial" panose="020B0604020202020204" pitchFamily="34" charset="0"/>
                <a:cs typeface="Arial" panose="020B0604020202020204" pitchFamily="34" charset="0"/>
              </a:rPr>
              <a:t> </a:t>
            </a:r>
            <a:r>
              <a:rPr lang="en-US" altLang="en-US" sz="2400" b="1" i="1" dirty="0" err="1" smtClean="0">
                <a:solidFill>
                  <a:srgbClr val="3333FF"/>
                </a:solidFill>
                <a:latin typeface="Arial" panose="020B0604020202020204" pitchFamily="34" charset="0"/>
                <a:cs typeface="Arial" panose="020B0604020202020204" pitchFamily="34" charset="0"/>
              </a:rPr>
              <a:t>nước</a:t>
            </a:r>
            <a:endParaRPr lang="en-US" altLang="en-US" sz="2400" b="1" i="1" dirty="0" smtClean="0">
              <a:solidFill>
                <a:srgbClr val="3333FF"/>
              </a:solidFill>
              <a:latin typeface="Arial" panose="020B0604020202020204" pitchFamily="34" charset="0"/>
              <a:cs typeface="Arial" panose="020B0604020202020204" pitchFamily="34" charset="0"/>
            </a:endParaRPr>
          </a:p>
          <a:p>
            <a:pPr marL="0" indent="0" algn="just">
              <a:spcBef>
                <a:spcPct val="50000"/>
              </a:spcBef>
              <a:buNone/>
            </a:pPr>
            <a:r>
              <a:rPr lang="en-US" altLang="en-US" sz="2400" b="1" i="1" dirty="0" err="1" smtClean="0">
                <a:solidFill>
                  <a:srgbClr val="3333FF"/>
                </a:solidFill>
                <a:latin typeface="Arial" panose="020B0604020202020204" pitchFamily="34" charset="0"/>
                <a:cs typeface="Arial" panose="020B0604020202020204" pitchFamily="34" charset="0"/>
              </a:rPr>
              <a:t>Nhân</a:t>
            </a:r>
            <a:r>
              <a:rPr lang="en-US" altLang="en-US" sz="2400" b="1" i="1" dirty="0" smtClean="0">
                <a:solidFill>
                  <a:srgbClr val="3333FF"/>
                </a:solidFill>
                <a:latin typeface="Arial" panose="020B0604020202020204" pitchFamily="34" charset="0"/>
                <a:cs typeface="Arial" panose="020B0604020202020204" pitchFamily="34" charset="0"/>
              </a:rPr>
              <a:t> </a:t>
            </a:r>
            <a:r>
              <a:rPr lang="en-US" altLang="en-US" sz="2400" b="1" i="1" dirty="0" err="1" smtClean="0">
                <a:solidFill>
                  <a:srgbClr val="3333FF"/>
                </a:solidFill>
                <a:latin typeface="Arial" panose="020B0604020202020204" pitchFamily="34" charset="0"/>
                <a:cs typeface="Arial" panose="020B0604020202020204" pitchFamily="34" charset="0"/>
              </a:rPr>
              <a:t>nghĩa</a:t>
            </a:r>
            <a:r>
              <a:rPr lang="en-US" altLang="en-US" sz="2400" b="1" i="1" dirty="0" smtClean="0">
                <a:solidFill>
                  <a:srgbClr val="3333FF"/>
                </a:solidFill>
                <a:latin typeface="Arial" panose="020B0604020202020204" pitchFamily="34" charset="0"/>
                <a:cs typeface="Arial" panose="020B0604020202020204" pitchFamily="34" charset="0"/>
              </a:rPr>
              <a:t> </a:t>
            </a:r>
            <a:r>
              <a:rPr lang="en-US" altLang="en-US" sz="2400" b="1" i="1" dirty="0" err="1" smtClean="0">
                <a:solidFill>
                  <a:srgbClr val="3333FF"/>
                </a:solidFill>
                <a:latin typeface="Arial" panose="020B0604020202020204" pitchFamily="34" charset="0"/>
                <a:cs typeface="Arial" panose="020B0604020202020204" pitchFamily="34" charset="0"/>
              </a:rPr>
              <a:t>trong</a:t>
            </a:r>
            <a:r>
              <a:rPr lang="en-US" altLang="en-US" sz="2400" b="1" i="1" dirty="0" smtClean="0">
                <a:solidFill>
                  <a:srgbClr val="3333FF"/>
                </a:solidFill>
                <a:latin typeface="Arial" panose="020B0604020202020204" pitchFamily="34" charset="0"/>
                <a:cs typeface="Arial" panose="020B0604020202020204" pitchFamily="34" charset="0"/>
              </a:rPr>
              <a:t> long </a:t>
            </a:r>
            <a:r>
              <a:rPr lang="en-US" altLang="en-US" sz="2400" b="1" i="1" dirty="0" err="1" smtClean="0">
                <a:solidFill>
                  <a:srgbClr val="3333FF"/>
                </a:solidFill>
                <a:latin typeface="Arial" panose="020B0604020202020204" pitchFamily="34" charset="0"/>
                <a:cs typeface="Arial" panose="020B0604020202020204" pitchFamily="34" charset="0"/>
              </a:rPr>
              <a:t>chẳng</a:t>
            </a:r>
            <a:r>
              <a:rPr lang="en-US" altLang="en-US" sz="2400" b="1" i="1" dirty="0" smtClean="0">
                <a:solidFill>
                  <a:srgbClr val="3333FF"/>
                </a:solidFill>
                <a:latin typeface="Arial" panose="020B0604020202020204" pitchFamily="34" charset="0"/>
                <a:cs typeface="Arial" panose="020B0604020202020204" pitchFamily="34" charset="0"/>
              </a:rPr>
              <a:t> </a:t>
            </a:r>
            <a:r>
              <a:rPr lang="en-US" altLang="en-US" sz="2400" b="1" i="1" dirty="0" err="1" smtClean="0">
                <a:solidFill>
                  <a:srgbClr val="3333FF"/>
                </a:solidFill>
                <a:latin typeface="Arial" panose="020B0604020202020204" pitchFamily="34" charset="0"/>
                <a:cs typeface="Arial" panose="020B0604020202020204" pitchFamily="34" charset="0"/>
              </a:rPr>
              <a:t>đổi</a:t>
            </a:r>
            <a:r>
              <a:rPr lang="en-US" altLang="en-US" sz="2400" b="1" i="1" dirty="0" smtClean="0">
                <a:solidFill>
                  <a:srgbClr val="3333FF"/>
                </a:solidFill>
                <a:latin typeface="Arial" panose="020B0604020202020204" pitchFamily="34" charset="0"/>
                <a:cs typeface="Arial" panose="020B0604020202020204" pitchFamily="34" charset="0"/>
              </a:rPr>
              <a:t> </a:t>
            </a:r>
            <a:r>
              <a:rPr lang="en-US" altLang="en-US" sz="2400" b="1" i="1" dirty="0" err="1" smtClean="0">
                <a:solidFill>
                  <a:srgbClr val="3333FF"/>
                </a:solidFill>
                <a:latin typeface="Arial" panose="020B0604020202020204" pitchFamily="34" charset="0"/>
                <a:cs typeface="Arial" panose="020B0604020202020204" pitchFamily="34" charset="0"/>
              </a:rPr>
              <a:t>phương</a:t>
            </a:r>
            <a:r>
              <a:rPr lang="en-US" altLang="en-US" sz="2400" b="1" i="1" dirty="0" smtClean="0">
                <a:solidFill>
                  <a:srgbClr val="3333FF"/>
                </a:solidFill>
                <a:latin typeface="Arial" panose="020B0604020202020204" pitchFamily="34" charset="0"/>
                <a:cs typeface="Arial" panose="020B0604020202020204" pitchFamily="34" charset="0"/>
              </a:rPr>
              <a:t>.”</a:t>
            </a:r>
            <a:endParaRPr lang="en-US" altLang="en-US" sz="2400" b="1" i="1" dirty="0">
              <a:solidFill>
                <a:srgbClr val="3333FF"/>
              </a:solidFill>
              <a:latin typeface="Arial" panose="020B0604020202020204" pitchFamily="34" charset="0"/>
              <a:cs typeface="Arial" panose="020B0604020202020204" pitchFamily="34" charset="0"/>
            </a:endParaRPr>
          </a:p>
        </p:txBody>
      </p:sp>
      <p:sp>
        <p:nvSpPr>
          <p:cNvPr id="64" name="Text Box 17">
            <a:extLst>
              <a:ext uri="{FF2B5EF4-FFF2-40B4-BE49-F238E27FC236}">
                <a16:creationId xmlns="" xmlns:a16="http://schemas.microsoft.com/office/drawing/2014/main" id="{99778153-9279-450E-8349-84959D34CBFE}"/>
              </a:ext>
            </a:extLst>
          </p:cNvPr>
          <p:cNvSpPr txBox="1">
            <a:spLocks noChangeArrowheads="1"/>
          </p:cNvSpPr>
          <p:nvPr/>
        </p:nvSpPr>
        <p:spPr bwMode="auto">
          <a:xfrm>
            <a:off x="739778" y="4672589"/>
            <a:ext cx="10996438" cy="830997"/>
          </a:xfrm>
          <a:prstGeom prst="rect">
            <a:avLst/>
          </a:prstGeom>
          <a:noFill/>
          <a:ln>
            <a:noFill/>
          </a:ln>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buNone/>
            </a:pPr>
            <a:r>
              <a:rPr lang="en-US" altLang="en-US" sz="2400" b="1" dirty="0" err="1" smtClean="0">
                <a:solidFill>
                  <a:srgbClr val="9200F6"/>
                </a:solidFill>
                <a:cs typeface="Times New Roman" panose="02020603050405020304" pitchFamily="18" charset="0"/>
              </a:rPr>
              <a:t>Công</a:t>
            </a:r>
            <a:r>
              <a:rPr lang="en-US" altLang="en-US" sz="2400" b="1" dirty="0" smtClean="0">
                <a:solidFill>
                  <a:srgbClr val="9200F6"/>
                </a:solidFill>
                <a:cs typeface="Times New Roman" panose="02020603050405020304" pitchFamily="18" charset="0"/>
              </a:rPr>
              <a:t> </a:t>
            </a:r>
            <a:r>
              <a:rPr lang="en-US" altLang="en-US" sz="2400" b="1" dirty="0" err="1" smtClean="0">
                <a:solidFill>
                  <a:srgbClr val="9200F6"/>
                </a:solidFill>
                <a:cs typeface="Times New Roman" panose="02020603050405020304" pitchFamily="18" charset="0"/>
              </a:rPr>
              <a:t>danh</a:t>
            </a:r>
            <a:r>
              <a:rPr lang="en-US" altLang="en-US" sz="2400" b="1" dirty="0" smtClean="0">
                <a:solidFill>
                  <a:srgbClr val="9200F6"/>
                </a:solidFill>
                <a:cs typeface="Times New Roman" panose="02020603050405020304" pitchFamily="18" charset="0"/>
              </a:rPr>
              <a:t> </a:t>
            </a:r>
            <a:r>
              <a:rPr lang="en-US" altLang="en-US" sz="2400" b="1" dirty="0" err="1" smtClean="0">
                <a:solidFill>
                  <a:srgbClr val="9200F6"/>
                </a:solidFill>
                <a:cs typeface="Times New Roman" panose="02020603050405020304" pitchFamily="18" charset="0"/>
              </a:rPr>
              <a:t>chẳng</a:t>
            </a:r>
            <a:r>
              <a:rPr lang="en-US" altLang="en-US" sz="2400" b="1" dirty="0" smtClean="0">
                <a:solidFill>
                  <a:srgbClr val="9200F6"/>
                </a:solidFill>
                <a:cs typeface="Times New Roman" panose="02020603050405020304" pitchFamily="18" charset="0"/>
              </a:rPr>
              <a:t> </a:t>
            </a:r>
            <a:r>
              <a:rPr lang="en-US" altLang="en-US" sz="2400" b="1" dirty="0" err="1" smtClean="0">
                <a:solidFill>
                  <a:srgbClr val="9200F6"/>
                </a:solidFill>
                <a:cs typeface="Times New Roman" panose="02020603050405020304" pitchFamily="18" charset="0"/>
              </a:rPr>
              <a:t>đáng</a:t>
            </a:r>
            <a:r>
              <a:rPr lang="en-US" altLang="en-US" sz="2400" b="1" dirty="0" smtClean="0">
                <a:solidFill>
                  <a:srgbClr val="9200F6"/>
                </a:solidFill>
                <a:cs typeface="Times New Roman" panose="02020603050405020304" pitchFamily="18" charset="0"/>
              </a:rPr>
              <a:t> </a:t>
            </a:r>
            <a:r>
              <a:rPr lang="en-US" altLang="en-US" sz="2400" b="1" dirty="0" err="1" smtClean="0">
                <a:solidFill>
                  <a:srgbClr val="9200F6"/>
                </a:solidFill>
                <a:cs typeface="Times New Roman" panose="02020603050405020304" pitchFamily="18" charset="0"/>
              </a:rPr>
              <a:t>coi</a:t>
            </a:r>
            <a:r>
              <a:rPr lang="en-US" altLang="en-US" sz="2400" b="1" dirty="0" smtClean="0">
                <a:solidFill>
                  <a:srgbClr val="9200F6"/>
                </a:solidFill>
                <a:cs typeface="Times New Roman" panose="02020603050405020304" pitchFamily="18" charset="0"/>
              </a:rPr>
              <a:t> </a:t>
            </a:r>
            <a:r>
              <a:rPr lang="en-US" altLang="en-US" sz="2400" b="1" dirty="0" err="1" smtClean="0">
                <a:solidFill>
                  <a:srgbClr val="9200F6"/>
                </a:solidFill>
                <a:cs typeface="Times New Roman" panose="02020603050405020304" pitchFamily="18" charset="0"/>
              </a:rPr>
              <a:t>trọng</a:t>
            </a:r>
            <a:r>
              <a:rPr lang="en-US" altLang="en-US" sz="2400" b="1" dirty="0" smtClean="0">
                <a:solidFill>
                  <a:srgbClr val="9200F6"/>
                </a:solidFill>
                <a:cs typeface="Times New Roman" panose="02020603050405020304" pitchFamily="18" charset="0"/>
              </a:rPr>
              <a:t>. </a:t>
            </a:r>
            <a:r>
              <a:rPr lang="en-US" altLang="en-US" sz="2400" b="1" dirty="0" err="1" smtClean="0">
                <a:solidFill>
                  <a:srgbClr val="9200F6"/>
                </a:solidFill>
                <a:cs typeface="Times New Roman" panose="02020603050405020304" pitchFamily="18" charset="0"/>
              </a:rPr>
              <a:t>Tấm</a:t>
            </a:r>
            <a:r>
              <a:rPr lang="en-US" altLang="en-US" sz="2400" b="1" dirty="0" smtClean="0">
                <a:solidFill>
                  <a:srgbClr val="9200F6"/>
                </a:solidFill>
                <a:cs typeface="Times New Roman" panose="02020603050405020304" pitchFamily="18" charset="0"/>
              </a:rPr>
              <a:t> long </a:t>
            </a:r>
            <a:r>
              <a:rPr lang="en-US" altLang="en-US" sz="2400" b="1" dirty="0" err="1" smtClean="0">
                <a:solidFill>
                  <a:srgbClr val="9200F6"/>
                </a:solidFill>
                <a:cs typeface="Times New Roman" panose="02020603050405020304" pitchFamily="18" charset="0"/>
              </a:rPr>
              <a:t>nhân</a:t>
            </a:r>
            <a:r>
              <a:rPr lang="en-US" altLang="en-US" sz="2400" b="1" dirty="0" smtClean="0">
                <a:solidFill>
                  <a:srgbClr val="9200F6"/>
                </a:solidFill>
                <a:cs typeface="Times New Roman" panose="02020603050405020304" pitchFamily="18" charset="0"/>
              </a:rPr>
              <a:t> </a:t>
            </a:r>
            <a:r>
              <a:rPr lang="en-US" altLang="en-US" sz="2400" b="1" dirty="0" err="1" smtClean="0">
                <a:solidFill>
                  <a:srgbClr val="9200F6"/>
                </a:solidFill>
                <a:cs typeface="Times New Roman" panose="02020603050405020304" pitchFamily="18" charset="0"/>
              </a:rPr>
              <a:t>nghĩa</a:t>
            </a:r>
            <a:r>
              <a:rPr lang="en-US" altLang="en-US" sz="2400" b="1" dirty="0" smtClean="0">
                <a:solidFill>
                  <a:srgbClr val="9200F6"/>
                </a:solidFill>
                <a:cs typeface="Times New Roman" panose="02020603050405020304" pitchFamily="18" charset="0"/>
              </a:rPr>
              <a:t> </a:t>
            </a:r>
            <a:r>
              <a:rPr lang="en-US" altLang="en-US" sz="2400" b="1" dirty="0" err="1" smtClean="0">
                <a:solidFill>
                  <a:srgbClr val="9200F6"/>
                </a:solidFill>
                <a:cs typeface="Times New Roman" panose="02020603050405020304" pitchFamily="18" charset="0"/>
              </a:rPr>
              <a:t>mới</a:t>
            </a:r>
            <a:r>
              <a:rPr lang="en-US" altLang="en-US" sz="2400" b="1" dirty="0" smtClean="0">
                <a:solidFill>
                  <a:srgbClr val="9200F6"/>
                </a:solidFill>
                <a:cs typeface="Times New Roman" panose="02020603050405020304" pitchFamily="18" charset="0"/>
              </a:rPr>
              <a:t> </a:t>
            </a:r>
            <a:r>
              <a:rPr lang="en-US" altLang="en-US" sz="2400" b="1" dirty="0" err="1" smtClean="0">
                <a:solidFill>
                  <a:srgbClr val="9200F6"/>
                </a:solidFill>
                <a:cs typeface="Times New Roman" panose="02020603050405020304" pitchFamily="18" charset="0"/>
              </a:rPr>
              <a:t>đáng</a:t>
            </a:r>
            <a:r>
              <a:rPr lang="en-US" altLang="en-US" sz="2400" b="1" dirty="0" smtClean="0">
                <a:solidFill>
                  <a:srgbClr val="9200F6"/>
                </a:solidFill>
                <a:cs typeface="Times New Roman" panose="02020603050405020304" pitchFamily="18" charset="0"/>
              </a:rPr>
              <a:t> </a:t>
            </a:r>
            <a:r>
              <a:rPr lang="en-US" altLang="en-US" sz="2400" b="1" dirty="0" err="1" smtClean="0">
                <a:solidFill>
                  <a:srgbClr val="9200F6"/>
                </a:solidFill>
                <a:cs typeface="Times New Roman" panose="02020603050405020304" pitchFamily="18" charset="0"/>
              </a:rPr>
              <a:t>quý</a:t>
            </a:r>
            <a:r>
              <a:rPr lang="en-US" altLang="en-US" sz="2400" b="1" dirty="0" smtClean="0">
                <a:solidFill>
                  <a:srgbClr val="9200F6"/>
                </a:solidFill>
                <a:cs typeface="Times New Roman" panose="02020603050405020304" pitchFamily="18" charset="0"/>
              </a:rPr>
              <a:t>, </a:t>
            </a:r>
            <a:r>
              <a:rPr lang="en-US" altLang="en-US" sz="2400" b="1" dirty="0" err="1" smtClean="0">
                <a:solidFill>
                  <a:srgbClr val="9200F6"/>
                </a:solidFill>
                <a:cs typeface="Times New Roman" panose="02020603050405020304" pitchFamily="18" charset="0"/>
              </a:rPr>
              <a:t>không</a:t>
            </a:r>
            <a:r>
              <a:rPr lang="en-US" altLang="en-US" sz="2400" b="1" dirty="0" smtClean="0">
                <a:solidFill>
                  <a:srgbClr val="9200F6"/>
                </a:solidFill>
                <a:cs typeface="Times New Roman" panose="02020603050405020304" pitchFamily="18" charset="0"/>
              </a:rPr>
              <a:t> </a:t>
            </a:r>
            <a:r>
              <a:rPr lang="en-US" altLang="en-US" sz="2400" b="1" dirty="0" err="1" smtClean="0">
                <a:solidFill>
                  <a:srgbClr val="9200F6"/>
                </a:solidFill>
                <a:cs typeface="Times New Roman" panose="02020603050405020304" pitchFamily="18" charset="0"/>
              </a:rPr>
              <a:t>thể</a:t>
            </a:r>
            <a:r>
              <a:rPr lang="en-US" altLang="en-US" sz="2400" b="1" dirty="0" smtClean="0">
                <a:solidFill>
                  <a:srgbClr val="9200F6"/>
                </a:solidFill>
                <a:cs typeface="Times New Roman" panose="02020603050405020304" pitchFamily="18" charset="0"/>
              </a:rPr>
              <a:t> </a:t>
            </a:r>
            <a:r>
              <a:rPr lang="en-US" altLang="en-US" sz="2400" b="1" dirty="0" err="1" smtClean="0">
                <a:solidFill>
                  <a:srgbClr val="9200F6"/>
                </a:solidFill>
                <a:cs typeface="Times New Roman" panose="02020603050405020304" pitchFamily="18" charset="0"/>
              </a:rPr>
              <a:t>đổi</a:t>
            </a:r>
            <a:r>
              <a:rPr lang="en-US" altLang="en-US" sz="2400" b="1" dirty="0" smtClean="0">
                <a:solidFill>
                  <a:srgbClr val="9200F6"/>
                </a:solidFill>
                <a:cs typeface="Times New Roman" panose="02020603050405020304" pitchFamily="18" charset="0"/>
              </a:rPr>
              <a:t> </a:t>
            </a:r>
            <a:r>
              <a:rPr lang="en-US" altLang="en-US" sz="2400" b="1" dirty="0" err="1" smtClean="0">
                <a:solidFill>
                  <a:srgbClr val="9200F6"/>
                </a:solidFill>
                <a:cs typeface="Times New Roman" panose="02020603050405020304" pitchFamily="18" charset="0"/>
              </a:rPr>
              <a:t>thay</a:t>
            </a:r>
            <a:r>
              <a:rPr lang="en-US" altLang="en-US" sz="2400" b="1" dirty="0" smtClean="0">
                <a:solidFill>
                  <a:srgbClr val="9200F6"/>
                </a:solidFill>
                <a:cs typeface="Times New Roman" panose="02020603050405020304" pitchFamily="18" charset="0"/>
              </a:rPr>
              <a:t>.</a:t>
            </a:r>
            <a:endParaRPr lang="en-US" altLang="en-US" sz="2400" b="1" dirty="0">
              <a:solidFill>
                <a:srgbClr val="9200F6"/>
              </a:solidFill>
              <a:cs typeface="Times New Roman" panose="02020603050405020304" pitchFamily="18" charset="0"/>
            </a:endParaRPr>
          </a:p>
        </p:txBody>
      </p:sp>
      <p:sp>
        <p:nvSpPr>
          <p:cNvPr id="51" name="Oval 50">
            <a:extLst>
              <a:ext uri="{FF2B5EF4-FFF2-40B4-BE49-F238E27FC236}">
                <a16:creationId xmlns="" xmlns:a16="http://schemas.microsoft.com/office/drawing/2014/main" id="{4B67BCF7-B445-479A-B04A-21622A0AB959}"/>
              </a:ext>
            </a:extLst>
          </p:cNvPr>
          <p:cNvSpPr/>
          <p:nvPr/>
        </p:nvSpPr>
        <p:spPr>
          <a:xfrm>
            <a:off x="20659" y="1318037"/>
            <a:ext cx="726317" cy="4191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5D6088"/>
                </a:solidFill>
              </a:rPr>
              <a:t>3</a:t>
            </a:r>
            <a:endParaRPr lang="en-US" sz="2800" b="1" dirty="0">
              <a:solidFill>
                <a:srgbClr val="5D6088"/>
              </a:solidFill>
            </a:endParaRPr>
          </a:p>
        </p:txBody>
      </p:sp>
      <p:sp>
        <p:nvSpPr>
          <p:cNvPr id="52" name="Oval 51">
            <a:extLst>
              <a:ext uri="{FF2B5EF4-FFF2-40B4-BE49-F238E27FC236}">
                <a16:creationId xmlns="" xmlns:a16="http://schemas.microsoft.com/office/drawing/2014/main" id="{B04D9B1F-B14E-4306-AB19-E00F49F5CB14}"/>
              </a:ext>
            </a:extLst>
          </p:cNvPr>
          <p:cNvSpPr/>
          <p:nvPr/>
        </p:nvSpPr>
        <p:spPr>
          <a:xfrm>
            <a:off x="0" y="2679160"/>
            <a:ext cx="726317" cy="4191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5D6088"/>
                </a:solidFill>
              </a:rPr>
              <a:t>4</a:t>
            </a:r>
          </a:p>
        </p:txBody>
      </p:sp>
    </p:spTree>
    <p:extLst>
      <p:ext uri="{BB962C8B-B14F-4D97-AF65-F5344CB8AC3E}">
        <p14:creationId xmlns:p14="http://schemas.microsoft.com/office/powerpoint/2010/main" val="115140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circle(in)">
                                      <p:cBhvr>
                                        <p:cTn id="7" dur="20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0-#ppt_w/2"/>
                                          </p:val>
                                        </p:tav>
                                        <p:tav tm="100000">
                                          <p:val>
                                            <p:strVal val="#ppt_x"/>
                                          </p:val>
                                        </p:tav>
                                      </p:tavLst>
                                    </p:anim>
                                    <p:anim calcmode="lin" valueType="num">
                                      <p:cBhvr additive="base">
                                        <p:cTn id="13" dur="500" fill="hold"/>
                                        <p:tgtEl>
                                          <p:spTgt spid="41"/>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 calcmode="lin" valueType="num">
                                      <p:cBhvr additive="base">
                                        <p:cTn id="16" dur="500" fill="hold"/>
                                        <p:tgtEl>
                                          <p:spTgt spid="51"/>
                                        </p:tgtEl>
                                        <p:attrNameLst>
                                          <p:attrName>ppt_x</p:attrName>
                                        </p:attrNameLst>
                                      </p:cBhvr>
                                      <p:tavLst>
                                        <p:tav tm="0">
                                          <p:val>
                                            <p:strVal val="0-#ppt_w/2"/>
                                          </p:val>
                                        </p:tav>
                                        <p:tav tm="100000">
                                          <p:val>
                                            <p:strVal val="#ppt_x"/>
                                          </p:val>
                                        </p:tav>
                                      </p:tavLst>
                                    </p:anim>
                                    <p:anim calcmode="lin" valueType="num">
                                      <p:cBhvr additive="base">
                                        <p:cTn id="17"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circle(in)">
                                      <p:cBhvr>
                                        <p:cTn id="22" dur="20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62"/>
                                        </p:tgtEl>
                                        <p:attrNameLst>
                                          <p:attrName>style.visibility</p:attrName>
                                        </p:attrNameLst>
                                      </p:cBhvr>
                                      <p:to>
                                        <p:strVal val="visible"/>
                                      </p:to>
                                    </p:set>
                                    <p:anim calcmode="lin" valueType="num">
                                      <p:cBhvr additive="base">
                                        <p:cTn id="27" dur="500" fill="hold"/>
                                        <p:tgtEl>
                                          <p:spTgt spid="62"/>
                                        </p:tgtEl>
                                        <p:attrNameLst>
                                          <p:attrName>ppt_x</p:attrName>
                                        </p:attrNameLst>
                                      </p:cBhvr>
                                      <p:tavLst>
                                        <p:tav tm="0">
                                          <p:val>
                                            <p:strVal val="0-#ppt_w/2"/>
                                          </p:val>
                                        </p:tav>
                                        <p:tav tm="100000">
                                          <p:val>
                                            <p:strVal val="#ppt_x"/>
                                          </p:val>
                                        </p:tav>
                                      </p:tavLst>
                                    </p:anim>
                                    <p:anim calcmode="lin" valueType="num">
                                      <p:cBhvr additive="base">
                                        <p:cTn id="28" dur="500" fill="hold"/>
                                        <p:tgtEl>
                                          <p:spTgt spid="6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500" fill="hold"/>
                                        <p:tgtEl>
                                          <p:spTgt spid="52"/>
                                        </p:tgtEl>
                                        <p:attrNameLst>
                                          <p:attrName>ppt_x</p:attrName>
                                        </p:attrNameLst>
                                      </p:cBhvr>
                                      <p:tavLst>
                                        <p:tav tm="0">
                                          <p:val>
                                            <p:strVal val="0-#ppt_w/2"/>
                                          </p:val>
                                        </p:tav>
                                        <p:tav tm="100000">
                                          <p:val>
                                            <p:strVal val="#ppt_x"/>
                                          </p:val>
                                        </p:tav>
                                      </p:tavLst>
                                    </p:anim>
                                    <p:anim calcmode="lin" valueType="num">
                                      <p:cBhvr additive="base">
                                        <p:cTn id="32"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circle(in)">
                                      <p:cBhvr>
                                        <p:cTn id="37" dur="2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4" grpId="0"/>
      <p:bldP spid="45" grpId="0"/>
      <p:bldP spid="62" grpId="0"/>
      <p:bldP spid="64" grpId="0"/>
      <p:bldP spid="51"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 xmlns:a16="http://schemas.microsoft.com/office/drawing/2014/main" id="{19FC539A-E1B2-4E56-B2DB-D4B8D260888B}"/>
              </a:ext>
            </a:extLst>
          </p:cNvPr>
          <p:cNvGrpSpPr/>
          <p:nvPr/>
        </p:nvGrpSpPr>
        <p:grpSpPr>
          <a:xfrm>
            <a:off x="-59241" y="10330"/>
            <a:ext cx="2024109" cy="2024109"/>
            <a:chOff x="0" y="0"/>
            <a:chExt cx="2024109" cy="2024109"/>
          </a:xfrm>
        </p:grpSpPr>
        <p:cxnSp>
          <p:nvCxnSpPr>
            <p:cNvPr id="3" name="Straight Connector 2">
              <a:extLst>
                <a:ext uri="{FF2B5EF4-FFF2-40B4-BE49-F238E27FC236}">
                  <a16:creationId xmlns=""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 xmlns:a16="http://schemas.microsoft.com/office/drawing/2014/main"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 name="Group 1">
            <a:extLst>
              <a:ext uri="{FF2B5EF4-FFF2-40B4-BE49-F238E27FC236}">
                <a16:creationId xmlns="" xmlns:a16="http://schemas.microsoft.com/office/drawing/2014/main" id="{E7FE0AAD-E480-4907-BA29-C8D807771A70}"/>
              </a:ext>
            </a:extLst>
          </p:cNvPr>
          <p:cNvGrpSpPr/>
          <p:nvPr/>
        </p:nvGrpSpPr>
        <p:grpSpPr>
          <a:xfrm>
            <a:off x="1337616" y="91815"/>
            <a:ext cx="9688450" cy="852469"/>
            <a:chOff x="1337616" y="91815"/>
            <a:chExt cx="9688450" cy="852469"/>
          </a:xfrm>
        </p:grpSpPr>
        <p:cxnSp>
          <p:nvCxnSpPr>
            <p:cNvPr id="47" name="Straight Connector 46">
              <a:extLst>
                <a:ext uri="{FF2B5EF4-FFF2-40B4-BE49-F238E27FC236}">
                  <a16:creationId xmlns="" xmlns:a16="http://schemas.microsoft.com/office/drawing/2014/main" id="{16AC6D7C-8961-446B-8F67-64B08C425732}"/>
                </a:ext>
              </a:extLst>
            </p:cNvPr>
            <p:cNvCxnSpPr>
              <a:cxnSpLocks/>
            </p:cNvCxnSpPr>
            <p:nvPr/>
          </p:nvCxnSpPr>
          <p:spPr>
            <a:xfrm>
              <a:off x="1337616" y="683919"/>
              <a:ext cx="9688450" cy="0"/>
            </a:xfrm>
            <a:prstGeom prst="line">
              <a:avLst/>
            </a:prstGeom>
            <a:noFill/>
            <a:ln w="38100" cap="flat" cmpd="sng" algn="ctr">
              <a:solidFill>
                <a:schemeClr val="accent1"/>
              </a:solidFill>
              <a:prstDash val="solid"/>
            </a:ln>
            <a:effectLst/>
          </p:spPr>
        </p:cxnSp>
        <p:grpSp>
          <p:nvGrpSpPr>
            <p:cNvPr id="48" name="Group 47">
              <a:extLst>
                <a:ext uri="{FF2B5EF4-FFF2-40B4-BE49-F238E27FC236}">
                  <a16:creationId xmlns="" xmlns:a16="http://schemas.microsoft.com/office/drawing/2014/main" id="{2DCB5650-4AB4-421D-841C-4E0A8205F59A}"/>
                </a:ext>
              </a:extLst>
            </p:cNvPr>
            <p:cNvGrpSpPr/>
            <p:nvPr/>
          </p:nvGrpSpPr>
          <p:grpSpPr>
            <a:xfrm>
              <a:off x="1445165" y="109575"/>
              <a:ext cx="2787325" cy="473347"/>
              <a:chOff x="-55654" y="297706"/>
              <a:chExt cx="2787325" cy="723331"/>
            </a:xfrm>
          </p:grpSpPr>
          <p:sp>
            <p:nvSpPr>
              <p:cNvPr id="58" name="Rectangle: Top Corners One Rounded and One Snipped 57">
                <a:extLst>
                  <a:ext uri="{FF2B5EF4-FFF2-40B4-BE49-F238E27FC236}">
                    <a16:creationId xmlns="" xmlns:a16="http://schemas.microsoft.com/office/drawing/2014/main" id="{0B0262BA-CE90-4458-AA3B-CEC9BE8E15EA}"/>
                  </a:ext>
                </a:extLst>
              </p:cNvPr>
              <p:cNvSpPr/>
              <p:nvPr/>
            </p:nvSpPr>
            <p:spPr>
              <a:xfrm>
                <a:off x="-55654" y="322404"/>
                <a:ext cx="2787325" cy="698633"/>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ea typeface="+mn-ea"/>
                  <a:cs typeface="+mn-cs"/>
                </a:endParaRPr>
              </a:p>
            </p:txBody>
          </p:sp>
          <p:sp>
            <p:nvSpPr>
              <p:cNvPr id="59" name="TextBox 58">
                <a:extLst>
                  <a:ext uri="{FF2B5EF4-FFF2-40B4-BE49-F238E27FC236}">
                    <a16:creationId xmlns="" xmlns:a16="http://schemas.microsoft.com/office/drawing/2014/main" id="{138B882D-E13D-4724-AE83-CB27BB521160}"/>
                  </a:ext>
                </a:extLst>
              </p:cNvPr>
              <p:cNvSpPr txBox="1"/>
              <p:nvPr/>
            </p:nvSpPr>
            <p:spPr>
              <a:xfrm>
                <a:off x="37302" y="297706"/>
                <a:ext cx="2402454" cy="70548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2400" kern="0" dirty="0">
                    <a:solidFill>
                      <a:srgbClr val="30353A"/>
                    </a:solidFill>
                    <a:ea typeface="#9Slide02 Tieu de dai" panose="02000000000000000000" pitchFamily="2" charset="0"/>
                  </a:rPr>
                  <a:t>Luyện đọc đúng</a:t>
                </a:r>
                <a:endParaRPr kumimoji="0" lang="vi-VN" sz="2400" b="0" i="0" u="none" strike="noStrike" kern="0" cap="none" spc="0" normalizeH="0" baseline="0" noProof="0" dirty="0">
                  <a:ln>
                    <a:noFill/>
                  </a:ln>
                  <a:solidFill>
                    <a:srgbClr val="30353A"/>
                  </a:solidFill>
                  <a:effectLst/>
                  <a:uLnTx/>
                  <a:uFillTx/>
                  <a:ea typeface="#9Slide02 Tieu de dai" panose="02000000000000000000" pitchFamily="2" charset="0"/>
                </a:endParaRPr>
              </a:p>
            </p:txBody>
          </p:sp>
        </p:grpSp>
        <p:grpSp>
          <p:nvGrpSpPr>
            <p:cNvPr id="49" name="Group 48">
              <a:extLst>
                <a:ext uri="{FF2B5EF4-FFF2-40B4-BE49-F238E27FC236}">
                  <a16:creationId xmlns="" xmlns:a16="http://schemas.microsoft.com/office/drawing/2014/main" id="{93BA1D93-8D98-49E8-B2F4-6FC5B4D37EDC}"/>
                </a:ext>
              </a:extLst>
            </p:cNvPr>
            <p:cNvGrpSpPr/>
            <p:nvPr/>
          </p:nvGrpSpPr>
          <p:grpSpPr>
            <a:xfrm>
              <a:off x="4689150" y="91815"/>
              <a:ext cx="2662876" cy="476218"/>
              <a:chOff x="3141429" y="278553"/>
              <a:chExt cx="2662876" cy="626824"/>
            </a:xfrm>
          </p:grpSpPr>
          <p:sp>
            <p:nvSpPr>
              <p:cNvPr id="56" name="Rectangle: Top Corners One Rounded and One Snipped 55">
                <a:extLst>
                  <a:ext uri="{FF2B5EF4-FFF2-40B4-BE49-F238E27FC236}">
                    <a16:creationId xmlns="" xmlns:a16="http://schemas.microsoft.com/office/drawing/2014/main" id="{7CE57CE4-DFB6-48FF-8FEB-DE91FBD802EE}"/>
                  </a:ext>
                </a:extLst>
              </p:cNvPr>
              <p:cNvSpPr/>
              <p:nvPr/>
            </p:nvSpPr>
            <p:spPr>
              <a:xfrm>
                <a:off x="3141429" y="282668"/>
                <a:ext cx="2662876" cy="622709"/>
              </a:xfrm>
              <a:prstGeom prst="snipRoundRect">
                <a:avLst>
                  <a:gd name="adj1" fmla="val 3623"/>
                  <a:gd name="adj2" fmla="val 50000"/>
                </a:avLst>
              </a:prstGeom>
              <a:solidFill>
                <a:srgbClr val="FFFF00"/>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ea typeface="+mn-ea"/>
                  <a:cs typeface="+mn-cs"/>
                </a:endParaRPr>
              </a:p>
            </p:txBody>
          </p:sp>
          <p:sp>
            <p:nvSpPr>
              <p:cNvPr id="57" name="TextBox 56">
                <a:extLst>
                  <a:ext uri="{FF2B5EF4-FFF2-40B4-BE49-F238E27FC236}">
                    <a16:creationId xmlns="" xmlns:a16="http://schemas.microsoft.com/office/drawing/2014/main" id="{F3826592-E847-4BB6-9F37-57FBEB8F0219}"/>
                  </a:ext>
                </a:extLst>
              </p:cNvPr>
              <p:cNvSpPr txBox="1"/>
              <p:nvPr/>
            </p:nvSpPr>
            <p:spPr>
              <a:xfrm>
                <a:off x="3534894" y="278553"/>
                <a:ext cx="1955665" cy="607668"/>
              </a:xfrm>
              <a:prstGeom prst="rect">
                <a:avLst/>
              </a:prstGeom>
              <a:solidFill>
                <a:srgbClr val="FFFF00"/>
              </a:solidFill>
            </p:spPr>
            <p:txBody>
              <a:bodyPr wrap="square" rtlCol="0">
                <a:spAutoFit/>
              </a:bodyPr>
              <a:lstStyle/>
              <a:p>
                <a:pPr>
                  <a:defRPr/>
                </a:pPr>
                <a:r>
                  <a:rPr lang="vi-VN" sz="2400" kern="0" dirty="0">
                    <a:solidFill>
                      <a:srgbClr val="30353A"/>
                    </a:solidFill>
                  </a:rPr>
                  <a:t>Tìm hiểu bài</a:t>
                </a:r>
              </a:p>
            </p:txBody>
          </p:sp>
        </p:grpSp>
        <p:grpSp>
          <p:nvGrpSpPr>
            <p:cNvPr id="50" name="Group 49">
              <a:extLst>
                <a:ext uri="{FF2B5EF4-FFF2-40B4-BE49-F238E27FC236}">
                  <a16:creationId xmlns="" xmlns:a16="http://schemas.microsoft.com/office/drawing/2014/main" id="{6B5A70EB-38A8-496A-89FF-274308086187}"/>
                </a:ext>
              </a:extLst>
            </p:cNvPr>
            <p:cNvGrpSpPr/>
            <p:nvPr/>
          </p:nvGrpSpPr>
          <p:grpSpPr>
            <a:xfrm>
              <a:off x="7901391" y="100455"/>
              <a:ext cx="3035631" cy="843829"/>
              <a:chOff x="6353670" y="289925"/>
              <a:chExt cx="3035631" cy="1110693"/>
            </a:xfrm>
          </p:grpSpPr>
          <p:sp>
            <p:nvSpPr>
              <p:cNvPr id="54" name="Rectangle: Top Corners One Rounded and One Snipped 53">
                <a:extLst>
                  <a:ext uri="{FF2B5EF4-FFF2-40B4-BE49-F238E27FC236}">
                    <a16:creationId xmlns="" xmlns:a16="http://schemas.microsoft.com/office/drawing/2014/main" id="{43467395-4745-46F0-9C17-34FCF27FAF50}"/>
                  </a:ext>
                </a:extLst>
              </p:cNvPr>
              <p:cNvSpPr/>
              <p:nvPr/>
            </p:nvSpPr>
            <p:spPr>
              <a:xfrm>
                <a:off x="6353670" y="289925"/>
                <a:ext cx="3035631" cy="663571"/>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ea typeface="+mn-ea"/>
                  <a:cs typeface="+mn-cs"/>
                </a:endParaRPr>
              </a:p>
            </p:txBody>
          </p:sp>
          <p:sp>
            <p:nvSpPr>
              <p:cNvPr id="55" name="TextBox 54">
                <a:extLst>
                  <a:ext uri="{FF2B5EF4-FFF2-40B4-BE49-F238E27FC236}">
                    <a16:creationId xmlns="" xmlns:a16="http://schemas.microsoft.com/office/drawing/2014/main" id="{812E44CA-BD96-48EA-A168-899FCF23A8BA}"/>
                  </a:ext>
                </a:extLst>
              </p:cNvPr>
              <p:cNvSpPr txBox="1"/>
              <p:nvPr/>
            </p:nvSpPr>
            <p:spPr>
              <a:xfrm>
                <a:off x="6508841" y="306815"/>
                <a:ext cx="2690273" cy="109380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30353A"/>
                    </a:solidFill>
                    <a:effectLst/>
                    <a:uLnTx/>
                    <a:uFillTx/>
                    <a:ea typeface="#9Slide02 Tieu de dai" panose="02000000000000000000" pitchFamily="2" charset="0"/>
                  </a:rPr>
                  <a:t>Luyện đọc diễn cảm</a:t>
                </a:r>
              </a:p>
            </p:txBody>
          </p:sp>
        </p:grpSp>
      </p:grpSp>
      <p:sp>
        <p:nvSpPr>
          <p:cNvPr id="39" name="Flowchart: Alternate Process 38">
            <a:extLst>
              <a:ext uri="{FF2B5EF4-FFF2-40B4-BE49-F238E27FC236}">
                <a16:creationId xmlns="" xmlns:a16="http://schemas.microsoft.com/office/drawing/2014/main" id="{B810D90F-E061-49E5-94A7-24863008320F}"/>
              </a:ext>
            </a:extLst>
          </p:cNvPr>
          <p:cNvSpPr/>
          <p:nvPr/>
        </p:nvSpPr>
        <p:spPr>
          <a:xfrm>
            <a:off x="4097703" y="1661002"/>
            <a:ext cx="3966432" cy="967089"/>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0" name="Google Shape;438;p41">
            <a:extLst>
              <a:ext uri="{FF2B5EF4-FFF2-40B4-BE49-F238E27FC236}">
                <a16:creationId xmlns="" xmlns:a16="http://schemas.microsoft.com/office/drawing/2014/main" id="{AB79D187-E0F7-4A09-B7DD-AA42F9749BEC}"/>
              </a:ext>
            </a:extLst>
          </p:cNvPr>
          <p:cNvSpPr txBox="1">
            <a:spLocks/>
          </p:cNvSpPr>
          <p:nvPr/>
        </p:nvSpPr>
        <p:spPr>
          <a:xfrm>
            <a:off x="4263227" y="1720120"/>
            <a:ext cx="3635384" cy="779561"/>
          </a:xfrm>
          <a:prstGeom prst="rect">
            <a:avLst/>
          </a:prstGeom>
          <a:solidFill>
            <a:schemeClr val="bg1"/>
          </a:solidFill>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Bef>
                <a:spcPts val="0"/>
              </a:spcBef>
            </a:pPr>
            <a:r>
              <a:rPr lang="en-US" sz="3200" b="1" dirty="0"/>
              <a:t>NỘI DUNG CHÍNH</a:t>
            </a:r>
          </a:p>
        </p:txBody>
      </p:sp>
      <p:sp>
        <p:nvSpPr>
          <p:cNvPr id="42" name="Flowchart: Alternate Process 41">
            <a:extLst>
              <a:ext uri="{FF2B5EF4-FFF2-40B4-BE49-F238E27FC236}">
                <a16:creationId xmlns="" xmlns:a16="http://schemas.microsoft.com/office/drawing/2014/main" id="{93E5AC55-BB91-4FB3-B72B-77066D68E308}"/>
              </a:ext>
            </a:extLst>
          </p:cNvPr>
          <p:cNvSpPr/>
          <p:nvPr/>
        </p:nvSpPr>
        <p:spPr>
          <a:xfrm>
            <a:off x="1432719" y="2945034"/>
            <a:ext cx="9525000" cy="3126873"/>
          </a:xfrm>
          <a:prstGeom prst="flowChartAlternateProcess">
            <a:avLst/>
          </a:prstGeom>
          <a:solidFill>
            <a:srgbClr val="FFFF99"/>
          </a:solidFill>
          <a:ln w="28575">
            <a:solidFill>
              <a:srgbClr val="4341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a:cs typeface="Arial" panose="020B0604020202020204" pitchFamily="34" charset="0"/>
            </a:endParaRPr>
          </a:p>
        </p:txBody>
      </p:sp>
      <p:sp>
        <p:nvSpPr>
          <p:cNvPr id="43" name="TextBox 42">
            <a:extLst>
              <a:ext uri="{FF2B5EF4-FFF2-40B4-BE49-F238E27FC236}">
                <a16:creationId xmlns="" xmlns:a16="http://schemas.microsoft.com/office/drawing/2014/main" id="{5B9F9535-AEFF-4BD9-B625-7526BB280841}"/>
              </a:ext>
            </a:extLst>
          </p:cNvPr>
          <p:cNvSpPr txBox="1"/>
          <p:nvPr/>
        </p:nvSpPr>
        <p:spPr>
          <a:xfrm>
            <a:off x="1770165" y="3125271"/>
            <a:ext cx="8989116" cy="2800767"/>
          </a:xfrm>
          <a:prstGeom prst="rect">
            <a:avLst/>
          </a:prstGeom>
          <a:solidFill>
            <a:srgbClr val="FFFF99"/>
          </a:solidFill>
        </p:spPr>
        <p:txBody>
          <a:bodyPr wrap="square">
            <a:spAutoFit/>
          </a:bodyPr>
          <a:lstStyle/>
          <a:p>
            <a:pPr algn="ctr"/>
            <a:r>
              <a:rPr lang="en-US" altLang="en-US" sz="4400" b="1" dirty="0" err="1" smtClean="0">
                <a:solidFill>
                  <a:schemeClr val="dk1"/>
                </a:solidFill>
                <a:latin typeface="Arial" panose="020B0604020202020204" pitchFamily="34" charset="0"/>
                <a:cs typeface="Arial" panose="020B0604020202020204" pitchFamily="34" charset="0"/>
              </a:rPr>
              <a:t>Ca</a:t>
            </a:r>
            <a:r>
              <a:rPr lang="en-US" altLang="en-US" sz="4400" b="1" dirty="0" smtClean="0">
                <a:solidFill>
                  <a:schemeClr val="dk1"/>
                </a:solidFill>
                <a:latin typeface="Arial" panose="020B0604020202020204" pitchFamily="34" charset="0"/>
                <a:cs typeface="Arial" panose="020B0604020202020204" pitchFamily="34" charset="0"/>
              </a:rPr>
              <a:t> </a:t>
            </a:r>
            <a:r>
              <a:rPr lang="en-US" altLang="en-US" sz="4400" b="1" dirty="0" err="1" smtClean="0">
                <a:solidFill>
                  <a:schemeClr val="dk1"/>
                </a:solidFill>
                <a:latin typeface="Arial" panose="020B0604020202020204" pitchFamily="34" charset="0"/>
                <a:cs typeface="Arial" panose="020B0604020202020204" pitchFamily="34" charset="0"/>
              </a:rPr>
              <a:t>ngợi</a:t>
            </a:r>
            <a:r>
              <a:rPr lang="en-US" altLang="en-US" sz="4400" b="1" dirty="0" smtClean="0">
                <a:solidFill>
                  <a:schemeClr val="dk1"/>
                </a:solidFill>
                <a:latin typeface="Arial" panose="020B0604020202020204" pitchFamily="34" charset="0"/>
                <a:cs typeface="Arial" panose="020B0604020202020204" pitchFamily="34" charset="0"/>
              </a:rPr>
              <a:t> </a:t>
            </a:r>
            <a:r>
              <a:rPr lang="en-US" altLang="en-US" sz="4400" b="1" dirty="0" err="1" smtClean="0">
                <a:solidFill>
                  <a:schemeClr val="dk1"/>
                </a:solidFill>
                <a:latin typeface="Arial" panose="020B0604020202020204" pitchFamily="34" charset="0"/>
                <a:cs typeface="Arial" panose="020B0604020202020204" pitchFamily="34" charset="0"/>
              </a:rPr>
              <a:t>tài</a:t>
            </a:r>
            <a:r>
              <a:rPr lang="en-US" altLang="en-US" sz="4400" b="1" dirty="0" smtClean="0">
                <a:solidFill>
                  <a:schemeClr val="dk1"/>
                </a:solidFill>
                <a:latin typeface="Arial" panose="020B0604020202020204" pitchFamily="34" charset="0"/>
                <a:cs typeface="Arial" panose="020B0604020202020204" pitchFamily="34" charset="0"/>
              </a:rPr>
              <a:t> </a:t>
            </a:r>
            <a:r>
              <a:rPr lang="en-US" altLang="en-US" sz="4400" b="1" dirty="0" err="1" smtClean="0">
                <a:solidFill>
                  <a:schemeClr val="dk1"/>
                </a:solidFill>
                <a:latin typeface="Arial" panose="020B0604020202020204" pitchFamily="34" charset="0"/>
                <a:cs typeface="Arial" panose="020B0604020202020204" pitchFamily="34" charset="0"/>
              </a:rPr>
              <a:t>năng</a:t>
            </a:r>
            <a:r>
              <a:rPr lang="en-US" altLang="en-US" sz="4400" b="1" dirty="0" smtClean="0">
                <a:solidFill>
                  <a:schemeClr val="dk1"/>
                </a:solidFill>
                <a:latin typeface="Arial" panose="020B0604020202020204" pitchFamily="34" charset="0"/>
                <a:cs typeface="Arial" panose="020B0604020202020204" pitchFamily="34" charset="0"/>
              </a:rPr>
              <a:t>, </a:t>
            </a:r>
            <a:r>
              <a:rPr lang="en-US" altLang="en-US" sz="4400" b="1" dirty="0" err="1" smtClean="0">
                <a:solidFill>
                  <a:schemeClr val="dk1"/>
                </a:solidFill>
                <a:latin typeface="Arial" panose="020B0604020202020204" pitchFamily="34" charset="0"/>
                <a:cs typeface="Arial" panose="020B0604020202020204" pitchFamily="34" charset="0"/>
              </a:rPr>
              <a:t>tấm</a:t>
            </a:r>
            <a:r>
              <a:rPr lang="en-US" altLang="en-US" sz="4400" b="1" dirty="0" smtClean="0">
                <a:solidFill>
                  <a:schemeClr val="dk1"/>
                </a:solidFill>
                <a:latin typeface="Arial" panose="020B0604020202020204" pitchFamily="34" charset="0"/>
                <a:cs typeface="Arial" panose="020B0604020202020204" pitchFamily="34" charset="0"/>
              </a:rPr>
              <a:t> </a:t>
            </a:r>
            <a:r>
              <a:rPr lang="en-US" altLang="en-US" sz="4400" b="1" dirty="0" err="1" smtClean="0">
                <a:solidFill>
                  <a:schemeClr val="dk1"/>
                </a:solidFill>
                <a:latin typeface="Arial" panose="020B0604020202020204" pitchFamily="34" charset="0"/>
                <a:cs typeface="Arial" panose="020B0604020202020204" pitchFamily="34" charset="0"/>
              </a:rPr>
              <a:t>lòng</a:t>
            </a:r>
            <a:r>
              <a:rPr lang="en-US" altLang="en-US" sz="4400" b="1" dirty="0" smtClean="0">
                <a:solidFill>
                  <a:schemeClr val="dk1"/>
                </a:solidFill>
                <a:latin typeface="Arial" panose="020B0604020202020204" pitchFamily="34" charset="0"/>
                <a:cs typeface="Arial" panose="020B0604020202020204" pitchFamily="34" charset="0"/>
              </a:rPr>
              <a:t> </a:t>
            </a:r>
            <a:r>
              <a:rPr lang="en-US" altLang="en-US" sz="4400" b="1" dirty="0" err="1" smtClean="0">
                <a:solidFill>
                  <a:schemeClr val="dk1"/>
                </a:solidFill>
                <a:latin typeface="Arial" panose="020B0604020202020204" pitchFamily="34" charset="0"/>
                <a:cs typeface="Arial" panose="020B0604020202020204" pitchFamily="34" charset="0"/>
              </a:rPr>
              <a:t>nhân</a:t>
            </a:r>
            <a:r>
              <a:rPr lang="en-US" altLang="en-US" sz="4400" b="1" dirty="0" smtClean="0">
                <a:solidFill>
                  <a:schemeClr val="dk1"/>
                </a:solidFill>
                <a:latin typeface="Arial" panose="020B0604020202020204" pitchFamily="34" charset="0"/>
                <a:cs typeface="Arial" panose="020B0604020202020204" pitchFamily="34" charset="0"/>
              </a:rPr>
              <a:t> </a:t>
            </a:r>
            <a:r>
              <a:rPr lang="en-US" altLang="en-US" sz="4400" b="1" dirty="0" err="1" smtClean="0">
                <a:solidFill>
                  <a:schemeClr val="dk1"/>
                </a:solidFill>
                <a:latin typeface="Arial" panose="020B0604020202020204" pitchFamily="34" charset="0"/>
                <a:cs typeface="Arial" panose="020B0604020202020204" pitchFamily="34" charset="0"/>
              </a:rPr>
              <a:t>hậu</a:t>
            </a:r>
            <a:r>
              <a:rPr lang="en-US" altLang="en-US" sz="4400" b="1" dirty="0" smtClean="0">
                <a:solidFill>
                  <a:schemeClr val="dk1"/>
                </a:solidFill>
                <a:latin typeface="Arial" panose="020B0604020202020204" pitchFamily="34" charset="0"/>
                <a:cs typeface="Arial" panose="020B0604020202020204" pitchFamily="34" charset="0"/>
              </a:rPr>
              <a:t> </a:t>
            </a:r>
            <a:r>
              <a:rPr lang="en-US" altLang="en-US" sz="4400" b="1" dirty="0" err="1" smtClean="0">
                <a:solidFill>
                  <a:schemeClr val="dk1"/>
                </a:solidFill>
                <a:latin typeface="Arial" panose="020B0604020202020204" pitchFamily="34" charset="0"/>
                <a:cs typeface="Arial" panose="020B0604020202020204" pitchFamily="34" charset="0"/>
              </a:rPr>
              <a:t>và</a:t>
            </a:r>
            <a:r>
              <a:rPr lang="en-US" altLang="en-US" sz="4400" b="1" dirty="0" smtClean="0">
                <a:solidFill>
                  <a:schemeClr val="dk1"/>
                </a:solidFill>
                <a:latin typeface="Arial" panose="020B0604020202020204" pitchFamily="34" charset="0"/>
                <a:cs typeface="Arial" panose="020B0604020202020204" pitchFamily="34" charset="0"/>
              </a:rPr>
              <a:t> </a:t>
            </a:r>
            <a:r>
              <a:rPr lang="en-US" altLang="en-US" sz="4400" b="1" dirty="0" err="1" smtClean="0">
                <a:solidFill>
                  <a:schemeClr val="dk1"/>
                </a:solidFill>
                <a:latin typeface="Arial" panose="020B0604020202020204" pitchFamily="34" charset="0"/>
                <a:cs typeface="Arial" panose="020B0604020202020204" pitchFamily="34" charset="0"/>
              </a:rPr>
              <a:t>nhân</a:t>
            </a:r>
            <a:r>
              <a:rPr lang="en-US" altLang="en-US" sz="4400" b="1" dirty="0" smtClean="0">
                <a:solidFill>
                  <a:schemeClr val="dk1"/>
                </a:solidFill>
                <a:latin typeface="Arial" panose="020B0604020202020204" pitchFamily="34" charset="0"/>
                <a:cs typeface="Arial" panose="020B0604020202020204" pitchFamily="34" charset="0"/>
              </a:rPr>
              <a:t> </a:t>
            </a:r>
            <a:r>
              <a:rPr lang="en-US" altLang="en-US" sz="4400" b="1" dirty="0" err="1" smtClean="0">
                <a:solidFill>
                  <a:schemeClr val="dk1"/>
                </a:solidFill>
                <a:latin typeface="Arial" panose="020B0604020202020204" pitchFamily="34" charset="0"/>
                <a:cs typeface="Arial" panose="020B0604020202020204" pitchFamily="34" charset="0"/>
              </a:rPr>
              <a:t>cách</a:t>
            </a:r>
            <a:r>
              <a:rPr lang="en-US" altLang="en-US" sz="4400" b="1" dirty="0" smtClean="0">
                <a:solidFill>
                  <a:schemeClr val="dk1"/>
                </a:solidFill>
                <a:latin typeface="Arial" panose="020B0604020202020204" pitchFamily="34" charset="0"/>
                <a:cs typeface="Arial" panose="020B0604020202020204" pitchFamily="34" charset="0"/>
              </a:rPr>
              <a:t> </a:t>
            </a:r>
            <a:r>
              <a:rPr lang="en-US" altLang="en-US" sz="4400" b="1" dirty="0" err="1" smtClean="0">
                <a:solidFill>
                  <a:schemeClr val="dk1"/>
                </a:solidFill>
                <a:latin typeface="Arial" panose="020B0604020202020204" pitchFamily="34" charset="0"/>
                <a:cs typeface="Arial" panose="020B0604020202020204" pitchFamily="34" charset="0"/>
              </a:rPr>
              <a:t>cao</a:t>
            </a:r>
            <a:r>
              <a:rPr lang="en-US" altLang="en-US" sz="4400" b="1" dirty="0" smtClean="0">
                <a:solidFill>
                  <a:schemeClr val="dk1"/>
                </a:solidFill>
                <a:latin typeface="Arial" panose="020B0604020202020204" pitchFamily="34" charset="0"/>
                <a:cs typeface="Arial" panose="020B0604020202020204" pitchFamily="34" charset="0"/>
              </a:rPr>
              <a:t> </a:t>
            </a:r>
            <a:r>
              <a:rPr lang="en-US" altLang="en-US" sz="4400" b="1" dirty="0" err="1" smtClean="0">
                <a:solidFill>
                  <a:schemeClr val="dk1"/>
                </a:solidFill>
                <a:latin typeface="Arial" panose="020B0604020202020204" pitchFamily="34" charset="0"/>
                <a:cs typeface="Arial" panose="020B0604020202020204" pitchFamily="34" charset="0"/>
              </a:rPr>
              <a:t>thượng</a:t>
            </a:r>
            <a:r>
              <a:rPr lang="en-US" altLang="en-US" sz="4400" b="1" dirty="0" smtClean="0">
                <a:solidFill>
                  <a:schemeClr val="dk1"/>
                </a:solidFill>
                <a:latin typeface="Arial" panose="020B0604020202020204" pitchFamily="34" charset="0"/>
                <a:cs typeface="Arial" panose="020B0604020202020204" pitchFamily="34" charset="0"/>
              </a:rPr>
              <a:t> </a:t>
            </a:r>
            <a:r>
              <a:rPr lang="en-US" altLang="en-US" sz="4400" b="1" dirty="0" err="1" smtClean="0">
                <a:solidFill>
                  <a:schemeClr val="dk1"/>
                </a:solidFill>
                <a:latin typeface="Arial" panose="020B0604020202020204" pitchFamily="34" charset="0"/>
                <a:cs typeface="Arial" panose="020B0604020202020204" pitchFamily="34" charset="0"/>
              </a:rPr>
              <a:t>của</a:t>
            </a:r>
            <a:r>
              <a:rPr lang="en-US" altLang="en-US" sz="4400" b="1" dirty="0" smtClean="0">
                <a:solidFill>
                  <a:schemeClr val="dk1"/>
                </a:solidFill>
                <a:latin typeface="Arial" panose="020B0604020202020204" pitchFamily="34" charset="0"/>
                <a:cs typeface="Arial" panose="020B0604020202020204" pitchFamily="34" charset="0"/>
              </a:rPr>
              <a:t> </a:t>
            </a:r>
            <a:r>
              <a:rPr lang="en-US" altLang="en-US" sz="4400" b="1" dirty="0" err="1" smtClean="0">
                <a:solidFill>
                  <a:schemeClr val="dk1"/>
                </a:solidFill>
                <a:latin typeface="Arial" panose="020B0604020202020204" pitchFamily="34" charset="0"/>
                <a:cs typeface="Arial" panose="020B0604020202020204" pitchFamily="34" charset="0"/>
              </a:rPr>
              <a:t>Hải</a:t>
            </a:r>
            <a:r>
              <a:rPr lang="en-US" altLang="en-US" sz="4400" b="1" dirty="0" smtClean="0">
                <a:solidFill>
                  <a:schemeClr val="dk1"/>
                </a:solidFill>
                <a:latin typeface="Arial" panose="020B0604020202020204" pitchFamily="34" charset="0"/>
                <a:cs typeface="Arial" panose="020B0604020202020204" pitchFamily="34" charset="0"/>
              </a:rPr>
              <a:t> </a:t>
            </a:r>
            <a:r>
              <a:rPr lang="en-US" altLang="en-US" sz="4400" b="1" dirty="0" err="1" smtClean="0">
                <a:solidFill>
                  <a:schemeClr val="dk1"/>
                </a:solidFill>
                <a:latin typeface="Arial" panose="020B0604020202020204" pitchFamily="34" charset="0"/>
                <a:cs typeface="Arial" panose="020B0604020202020204" pitchFamily="34" charset="0"/>
              </a:rPr>
              <a:t>Thượng</a:t>
            </a:r>
            <a:r>
              <a:rPr lang="en-US" altLang="en-US" sz="4400" b="1" dirty="0" smtClean="0">
                <a:solidFill>
                  <a:schemeClr val="dk1"/>
                </a:solidFill>
                <a:latin typeface="Arial" panose="020B0604020202020204" pitchFamily="34" charset="0"/>
                <a:cs typeface="Arial" panose="020B0604020202020204" pitchFamily="34" charset="0"/>
              </a:rPr>
              <a:t> </a:t>
            </a:r>
            <a:r>
              <a:rPr lang="en-US" altLang="en-US" sz="4400" b="1" dirty="0" err="1" smtClean="0">
                <a:solidFill>
                  <a:schemeClr val="dk1"/>
                </a:solidFill>
                <a:latin typeface="Arial" panose="020B0604020202020204" pitchFamily="34" charset="0"/>
                <a:cs typeface="Arial" panose="020B0604020202020204" pitchFamily="34" charset="0"/>
              </a:rPr>
              <a:t>Lãn</a:t>
            </a:r>
            <a:r>
              <a:rPr lang="en-US" altLang="en-US" sz="4400" b="1" dirty="0" smtClean="0">
                <a:solidFill>
                  <a:schemeClr val="dk1"/>
                </a:solidFill>
                <a:latin typeface="Arial" panose="020B0604020202020204" pitchFamily="34" charset="0"/>
                <a:cs typeface="Arial" panose="020B0604020202020204" pitchFamily="34" charset="0"/>
              </a:rPr>
              <a:t> </a:t>
            </a:r>
            <a:r>
              <a:rPr lang="en-US" altLang="en-US" sz="4400" b="1" dirty="0" err="1" smtClean="0">
                <a:solidFill>
                  <a:schemeClr val="dk1"/>
                </a:solidFill>
                <a:latin typeface="Arial" panose="020B0604020202020204" pitchFamily="34" charset="0"/>
                <a:cs typeface="Arial" panose="020B0604020202020204" pitchFamily="34" charset="0"/>
              </a:rPr>
              <a:t>Ông</a:t>
            </a:r>
            <a:r>
              <a:rPr lang="en-US" altLang="en-US" sz="4400" b="1" dirty="0" smtClean="0">
                <a:solidFill>
                  <a:schemeClr val="dk1"/>
                </a:solidFill>
                <a:latin typeface="Arial" panose="020B0604020202020204" pitchFamily="34" charset="0"/>
                <a:cs typeface="Arial" panose="020B0604020202020204" pitchFamily="34" charset="0"/>
              </a:rPr>
              <a:t> </a:t>
            </a:r>
            <a:r>
              <a:rPr lang="en-US" altLang="en-US" sz="4400" b="1" dirty="0" err="1" smtClean="0">
                <a:solidFill>
                  <a:schemeClr val="dk1"/>
                </a:solidFill>
                <a:latin typeface="Arial" panose="020B0604020202020204" pitchFamily="34" charset="0"/>
                <a:cs typeface="Arial" panose="020B0604020202020204" pitchFamily="34" charset="0"/>
              </a:rPr>
              <a:t>Lê</a:t>
            </a:r>
            <a:r>
              <a:rPr lang="en-US" altLang="en-US" sz="4400" b="1" dirty="0" smtClean="0">
                <a:solidFill>
                  <a:schemeClr val="dk1"/>
                </a:solidFill>
                <a:latin typeface="Arial" panose="020B0604020202020204" pitchFamily="34" charset="0"/>
                <a:cs typeface="Arial" panose="020B0604020202020204" pitchFamily="34" charset="0"/>
              </a:rPr>
              <a:t> </a:t>
            </a:r>
            <a:r>
              <a:rPr lang="en-US" altLang="en-US" sz="4400" b="1" dirty="0" err="1" smtClean="0">
                <a:solidFill>
                  <a:schemeClr val="dk1"/>
                </a:solidFill>
                <a:latin typeface="Arial" panose="020B0604020202020204" pitchFamily="34" charset="0"/>
                <a:cs typeface="Arial" panose="020B0604020202020204" pitchFamily="34" charset="0"/>
              </a:rPr>
              <a:t>Hữu</a:t>
            </a:r>
            <a:r>
              <a:rPr lang="en-US" altLang="en-US" sz="4400" b="1" dirty="0" smtClean="0">
                <a:solidFill>
                  <a:schemeClr val="dk1"/>
                </a:solidFill>
                <a:latin typeface="Arial" panose="020B0604020202020204" pitchFamily="34" charset="0"/>
                <a:cs typeface="Arial" panose="020B0604020202020204" pitchFamily="34" charset="0"/>
              </a:rPr>
              <a:t> </a:t>
            </a:r>
            <a:r>
              <a:rPr lang="en-US" altLang="en-US" sz="4400" b="1" dirty="0" err="1" smtClean="0">
                <a:solidFill>
                  <a:schemeClr val="dk1"/>
                </a:solidFill>
                <a:latin typeface="Arial" panose="020B0604020202020204" pitchFamily="34" charset="0"/>
                <a:cs typeface="Arial" panose="020B0604020202020204" pitchFamily="34" charset="0"/>
              </a:rPr>
              <a:t>Trác</a:t>
            </a:r>
            <a:r>
              <a:rPr lang="en-US" altLang="en-US" sz="4400" b="1" dirty="0" smtClean="0">
                <a:solidFill>
                  <a:schemeClr val="dk1"/>
                </a:solidFill>
                <a:latin typeface="Arial" panose="020B0604020202020204" pitchFamily="34" charset="0"/>
                <a:cs typeface="Arial" panose="020B0604020202020204" pitchFamily="34" charset="0"/>
              </a:rPr>
              <a:t>.</a:t>
            </a:r>
            <a:endParaRPr lang="en-GB" altLang="vi-VN" sz="4400" b="1" dirty="0">
              <a:solidFill>
                <a:schemeClr val="dk1"/>
              </a:solidFill>
              <a:latin typeface="Arial" panose="020B0604020202020204" pitchFamily="34" charset="0"/>
              <a:cs typeface="Arial" panose="020B0604020202020204" pitchFamily="34" charset="0"/>
            </a:endParaRPr>
          </a:p>
        </p:txBody>
      </p:sp>
      <p:pic>
        <p:nvPicPr>
          <p:cNvPr id="44" name="Picture 43" descr="download.png">
            <a:extLst>
              <a:ext uri="{FF2B5EF4-FFF2-40B4-BE49-F238E27FC236}">
                <a16:creationId xmlns="" xmlns:a16="http://schemas.microsoft.com/office/drawing/2014/main" id="{6BBA2758-9AB9-445E-8660-1552BFA53642}"/>
              </a:ext>
            </a:extLst>
          </p:cNvPr>
          <p:cNvPicPr>
            <a:picLocks noChangeAspect="1"/>
          </p:cNvPicPr>
          <p:nvPr/>
        </p:nvPicPr>
        <p:blipFill>
          <a:blip r:embed="rId3" cstate="print"/>
          <a:stretch>
            <a:fillRect/>
          </a:stretch>
        </p:blipFill>
        <p:spPr>
          <a:xfrm>
            <a:off x="1038804" y="1111113"/>
            <a:ext cx="699572" cy="219604"/>
          </a:xfrm>
          <a:prstGeom prst="rect">
            <a:avLst/>
          </a:prstGeom>
        </p:spPr>
      </p:pic>
      <p:sp>
        <p:nvSpPr>
          <p:cNvPr id="46" name="Google Shape;428;p41">
            <a:extLst>
              <a:ext uri="{FF2B5EF4-FFF2-40B4-BE49-F238E27FC236}">
                <a16:creationId xmlns="" xmlns:a16="http://schemas.microsoft.com/office/drawing/2014/main" id="{8D72952D-9D61-4647-80B5-203885F95259}"/>
              </a:ext>
            </a:extLst>
          </p:cNvPr>
          <p:cNvSpPr txBox="1">
            <a:spLocks/>
          </p:cNvSpPr>
          <p:nvPr/>
        </p:nvSpPr>
        <p:spPr>
          <a:xfrm>
            <a:off x="1889919" y="943565"/>
            <a:ext cx="8686800" cy="5547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200"/>
              <a:buFont typeface="Fredoka One"/>
              <a:buNone/>
              <a:defRPr sz="3200" b="0" i="0" u="none" strike="noStrike" cap="none">
                <a:solidFill>
                  <a:schemeClr val="lt2"/>
                </a:solidFill>
                <a:latin typeface="Vibur"/>
                <a:ea typeface="Vibur"/>
                <a:cs typeface="Vibur"/>
                <a:sym typeface="Vibur"/>
              </a:defRPr>
            </a:lvl1pPr>
            <a:lvl2pPr marR="0" lvl="1"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2pPr>
            <a:lvl3pPr marR="0" lvl="2"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3pPr>
            <a:lvl4pPr marR="0" lvl="3"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4pPr>
            <a:lvl5pPr marR="0" lvl="4"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5pPr>
            <a:lvl6pPr marR="0" lvl="5"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6pPr>
            <a:lvl7pPr marR="0" lvl="6"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7pPr>
            <a:lvl8pPr marR="0" lvl="7"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8pPr>
            <a:lvl9pPr marR="0" lvl="8"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9pPr>
          </a:lstStyle>
          <a:p>
            <a:r>
              <a:rPr lang="vi-VN" sz="2800" b="1" dirty="0">
                <a:solidFill>
                  <a:srgbClr val="C00000"/>
                </a:solidFill>
                <a:latin typeface="+mn-lt"/>
              </a:rPr>
              <a:t>Nêu nội dung của bài?</a:t>
            </a:r>
            <a:endParaRPr lang="en-US" sz="2800" b="1" dirty="0">
              <a:solidFill>
                <a:srgbClr val="C00000"/>
              </a:solidFill>
              <a:latin typeface="+mn-lt"/>
            </a:endParaRPr>
          </a:p>
        </p:txBody>
      </p:sp>
    </p:spTree>
    <p:extLst>
      <p:ext uri="{BB962C8B-B14F-4D97-AF65-F5344CB8AC3E}">
        <p14:creationId xmlns:p14="http://schemas.microsoft.com/office/powerpoint/2010/main" val="38022601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xit" presetSubtype="10" fill="hold" nodeType="clickEffect">
                                  <p:stCondLst>
                                    <p:cond delay="0"/>
                                  </p:stCondLst>
                                  <p:childTnLst>
                                    <p:anim calcmode="lin" valueType="num">
                                      <p:cBhvr>
                                        <p:cTn id="16" dur="500"/>
                                        <p:tgtEl>
                                          <p:spTgt spid="44"/>
                                        </p:tgtEl>
                                        <p:attrNameLst>
                                          <p:attrName>ppt_w</p:attrName>
                                        </p:attrNameLst>
                                      </p:cBhvr>
                                      <p:tavLst>
                                        <p:tav tm="0">
                                          <p:val>
                                            <p:strVal val="ppt_w"/>
                                          </p:val>
                                        </p:tav>
                                        <p:tav tm="100000">
                                          <p:val>
                                            <p:fltVal val="0"/>
                                          </p:val>
                                        </p:tav>
                                      </p:tavLst>
                                    </p:anim>
                                    <p:anim calcmode="lin" valueType="num">
                                      <p:cBhvr>
                                        <p:cTn id="17" dur="500"/>
                                        <p:tgtEl>
                                          <p:spTgt spid="44"/>
                                        </p:tgtEl>
                                        <p:attrNameLst>
                                          <p:attrName>ppt_h</p:attrName>
                                        </p:attrNameLst>
                                      </p:cBhvr>
                                      <p:tavLst>
                                        <p:tav tm="0">
                                          <p:val>
                                            <p:strVal val="ppt_h"/>
                                          </p:val>
                                        </p:tav>
                                        <p:tav tm="100000">
                                          <p:val>
                                            <p:strVal val="ppt_h"/>
                                          </p:val>
                                        </p:tav>
                                      </p:tavLst>
                                    </p:anim>
                                    <p:set>
                                      <p:cBhvr>
                                        <p:cTn id="18" dur="1" fill="hold">
                                          <p:stCondLst>
                                            <p:cond delay="499"/>
                                          </p:stCondLst>
                                        </p:cTn>
                                        <p:tgtEl>
                                          <p:spTgt spid="44"/>
                                        </p:tgtEl>
                                        <p:attrNameLst>
                                          <p:attrName>style.visibility</p:attrName>
                                        </p:attrNameLst>
                                      </p:cBhvr>
                                      <p:to>
                                        <p:strVal val="hidden"/>
                                      </p:to>
                                    </p:set>
                                  </p:childTnLst>
                                </p:cTn>
                              </p:par>
                              <p:par>
                                <p:cTn id="19" presetID="17" presetClass="exit" presetSubtype="10" fill="hold" grpId="1" nodeType="withEffect">
                                  <p:stCondLst>
                                    <p:cond delay="0"/>
                                  </p:stCondLst>
                                  <p:childTnLst>
                                    <p:anim calcmode="lin" valueType="num">
                                      <p:cBhvr>
                                        <p:cTn id="20" dur="500"/>
                                        <p:tgtEl>
                                          <p:spTgt spid="46"/>
                                        </p:tgtEl>
                                        <p:attrNameLst>
                                          <p:attrName>ppt_w</p:attrName>
                                        </p:attrNameLst>
                                      </p:cBhvr>
                                      <p:tavLst>
                                        <p:tav tm="0">
                                          <p:val>
                                            <p:strVal val="ppt_w"/>
                                          </p:val>
                                        </p:tav>
                                        <p:tav tm="100000">
                                          <p:val>
                                            <p:fltVal val="0"/>
                                          </p:val>
                                        </p:tav>
                                      </p:tavLst>
                                    </p:anim>
                                    <p:anim calcmode="lin" valueType="num">
                                      <p:cBhvr>
                                        <p:cTn id="21" dur="500"/>
                                        <p:tgtEl>
                                          <p:spTgt spid="46"/>
                                        </p:tgtEl>
                                        <p:attrNameLst>
                                          <p:attrName>ppt_h</p:attrName>
                                        </p:attrNameLst>
                                      </p:cBhvr>
                                      <p:tavLst>
                                        <p:tav tm="0">
                                          <p:val>
                                            <p:strVal val="ppt_h"/>
                                          </p:val>
                                        </p:tav>
                                        <p:tav tm="100000">
                                          <p:val>
                                            <p:strVal val="ppt_h"/>
                                          </p:val>
                                        </p:tav>
                                      </p:tavLst>
                                    </p:anim>
                                    <p:set>
                                      <p:cBhvr>
                                        <p:cTn id="22" dur="1" fill="hold">
                                          <p:stCondLst>
                                            <p:cond delay="499"/>
                                          </p:stCondLst>
                                        </p:cTn>
                                        <p:tgtEl>
                                          <p:spTgt spid="46"/>
                                        </p:tgtEl>
                                        <p:attrNameLst>
                                          <p:attrName>style.visibility</p:attrName>
                                        </p:attrNameLst>
                                      </p:cBhvr>
                                      <p:to>
                                        <p:strVal val="hidden"/>
                                      </p:to>
                                    </p:set>
                                  </p:childTnLst>
                                </p:cTn>
                              </p:par>
                              <p:par>
                                <p:cTn id="23" presetID="55"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1000" fill="hold"/>
                                        <p:tgtEl>
                                          <p:spTgt spid="39"/>
                                        </p:tgtEl>
                                        <p:attrNameLst>
                                          <p:attrName>ppt_w</p:attrName>
                                        </p:attrNameLst>
                                      </p:cBhvr>
                                      <p:tavLst>
                                        <p:tav tm="0">
                                          <p:val>
                                            <p:strVal val="#ppt_w*0.70"/>
                                          </p:val>
                                        </p:tav>
                                        <p:tav tm="100000">
                                          <p:val>
                                            <p:strVal val="#ppt_w"/>
                                          </p:val>
                                        </p:tav>
                                      </p:tavLst>
                                    </p:anim>
                                    <p:anim calcmode="lin" valueType="num">
                                      <p:cBhvr>
                                        <p:cTn id="26" dur="1000" fill="hold"/>
                                        <p:tgtEl>
                                          <p:spTgt spid="39"/>
                                        </p:tgtEl>
                                        <p:attrNameLst>
                                          <p:attrName>ppt_h</p:attrName>
                                        </p:attrNameLst>
                                      </p:cBhvr>
                                      <p:tavLst>
                                        <p:tav tm="0">
                                          <p:val>
                                            <p:strVal val="#ppt_h"/>
                                          </p:val>
                                        </p:tav>
                                        <p:tav tm="100000">
                                          <p:val>
                                            <p:strVal val="#ppt_h"/>
                                          </p:val>
                                        </p:tav>
                                      </p:tavLst>
                                    </p:anim>
                                    <p:animEffect transition="in" filter="fade">
                                      <p:cBhvr>
                                        <p:cTn id="27" dur="1000"/>
                                        <p:tgtEl>
                                          <p:spTgt spid="39"/>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p:cTn id="30" dur="1000" fill="hold"/>
                                        <p:tgtEl>
                                          <p:spTgt spid="40"/>
                                        </p:tgtEl>
                                        <p:attrNameLst>
                                          <p:attrName>ppt_w</p:attrName>
                                        </p:attrNameLst>
                                      </p:cBhvr>
                                      <p:tavLst>
                                        <p:tav tm="0">
                                          <p:val>
                                            <p:strVal val="#ppt_w*0.70"/>
                                          </p:val>
                                        </p:tav>
                                        <p:tav tm="100000">
                                          <p:val>
                                            <p:strVal val="#ppt_w"/>
                                          </p:val>
                                        </p:tav>
                                      </p:tavLst>
                                    </p:anim>
                                    <p:anim calcmode="lin" valueType="num">
                                      <p:cBhvr>
                                        <p:cTn id="31" dur="1000" fill="hold"/>
                                        <p:tgtEl>
                                          <p:spTgt spid="40"/>
                                        </p:tgtEl>
                                        <p:attrNameLst>
                                          <p:attrName>ppt_h</p:attrName>
                                        </p:attrNameLst>
                                      </p:cBhvr>
                                      <p:tavLst>
                                        <p:tav tm="0">
                                          <p:val>
                                            <p:strVal val="#ppt_h"/>
                                          </p:val>
                                        </p:tav>
                                        <p:tav tm="100000">
                                          <p:val>
                                            <p:strVal val="#ppt_h"/>
                                          </p:val>
                                        </p:tav>
                                      </p:tavLst>
                                    </p:anim>
                                    <p:animEffect transition="in" filter="fade">
                                      <p:cBhvr>
                                        <p:cTn id="32" dur="1000"/>
                                        <p:tgtEl>
                                          <p:spTgt spid="40"/>
                                        </p:tgtEl>
                                      </p:cBhvr>
                                    </p:animEffect>
                                  </p:childTnLst>
                                </p:cTn>
                              </p:par>
                              <p:par>
                                <p:cTn id="33" presetID="2" presetClass="entr" presetSubtype="4"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additive="base">
                                        <p:cTn id="39" dur="500" fill="hold"/>
                                        <p:tgtEl>
                                          <p:spTgt spid="42"/>
                                        </p:tgtEl>
                                        <p:attrNameLst>
                                          <p:attrName>ppt_x</p:attrName>
                                        </p:attrNameLst>
                                      </p:cBhvr>
                                      <p:tavLst>
                                        <p:tav tm="0">
                                          <p:val>
                                            <p:strVal val="#ppt_x"/>
                                          </p:val>
                                        </p:tav>
                                        <p:tav tm="100000">
                                          <p:val>
                                            <p:strVal val="#ppt_x"/>
                                          </p:val>
                                        </p:tav>
                                      </p:tavLst>
                                    </p:anim>
                                    <p:anim calcmode="lin" valueType="num">
                                      <p:cBhvr additive="base">
                                        <p:cTn id="4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2" grpId="0" animBg="1"/>
      <p:bldP spid="43" grpId="0" animBg="1"/>
      <p:bldP spid="46" grpId="0"/>
      <p:bldP spid="46"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7B627997-D849-427C-8A17-5AD7E0731FC6}"/>
              </a:ext>
            </a:extLst>
          </p:cNvPr>
          <p:cNvSpPr/>
          <p:nvPr/>
        </p:nvSpPr>
        <p:spPr>
          <a:xfrm>
            <a:off x="3107184" y="2583401"/>
            <a:ext cx="6351568" cy="1527849"/>
          </a:xfrm>
          <a:prstGeom prst="rect">
            <a:avLst/>
          </a:prstGeom>
          <a:noFill/>
        </p:spPr>
        <p:txBody>
          <a:bodyPr wrap="none" lIns="91440" tIns="45720" rIns="91440" bIns="45720" numCol="1">
            <a:prstTxWarp prst="textChevron">
              <a:avLst/>
            </a:prstTxWarp>
            <a:spAutoFit/>
          </a:bodyPr>
          <a:lstStyle/>
          <a:p>
            <a:pPr algn="ctr"/>
            <a:r>
              <a:rPr lang="vi-VN" sz="6600" b="1" dirty="0">
                <a:ln w="22225">
                  <a:solidFill>
                    <a:schemeClr val="accent2"/>
                  </a:solidFill>
                  <a:prstDash val="solid"/>
                </a:ln>
                <a:solidFill>
                  <a:srgbClr val="C00000"/>
                </a:solidFill>
              </a:rPr>
              <a:t>KHỞI ĐỘNG</a:t>
            </a:r>
            <a:endParaRPr lang="en-US" sz="6600" b="1" dirty="0">
              <a:ln w="22225">
                <a:solidFill>
                  <a:schemeClr val="accent2"/>
                </a:solidFill>
                <a:prstDash val="solid"/>
              </a:ln>
              <a:solidFill>
                <a:srgbClr val="C00000"/>
              </a:solidFill>
            </a:endParaRPr>
          </a:p>
        </p:txBody>
      </p:sp>
    </p:spTree>
    <p:extLst>
      <p:ext uri="{BB962C8B-B14F-4D97-AF65-F5344CB8AC3E}">
        <p14:creationId xmlns:p14="http://schemas.microsoft.com/office/powerpoint/2010/main" val="25091010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repeatCount="indefinite" fill="hold" grpId="0" nodeType="withEffect">
                                  <p:stCondLst>
                                    <p:cond delay="0"/>
                                  </p:stCondLst>
                                  <p:iterate type="lt">
                                    <p:tmPct val="10000"/>
                                  </p:iterate>
                                  <p:childTnLst>
                                    <p:animClr clrSpc="rgb" dir="cw">
                                      <p:cBhvr override="childStyle">
                                        <p:cTn id="6" dur="500" fill="hold"/>
                                        <p:tgtEl>
                                          <p:spTgt spid="6"/>
                                        </p:tgtEl>
                                        <p:attrNameLst>
                                          <p:attrName>style.color</p:attrName>
                                        </p:attrNameLst>
                                      </p:cBhvr>
                                      <p:to>
                                        <a:schemeClr val="accent2"/>
                                      </p:to>
                                    </p:animClr>
                                    <p:animClr clrSpc="rgb" dir="cw">
                                      <p:cBhvr>
                                        <p:cTn id="7" dur="500" fill="hold"/>
                                        <p:tgtEl>
                                          <p:spTgt spid="6"/>
                                        </p:tgtEl>
                                        <p:attrNameLst>
                                          <p:attrName>fillcolor</p:attrName>
                                        </p:attrNameLst>
                                      </p:cBhvr>
                                      <p:to>
                                        <a:schemeClr val="accent2"/>
                                      </p:to>
                                    </p:animClr>
                                    <p:set>
                                      <p:cBhvr>
                                        <p:cTn id="8" dur="500" fill="hold"/>
                                        <p:tgtEl>
                                          <p:spTgt spid="6"/>
                                        </p:tgtEl>
                                        <p:attrNameLst>
                                          <p:attrName>fill.type</p:attrName>
                                        </p:attrNameLst>
                                      </p:cBhvr>
                                      <p:to>
                                        <p:strVal val="solid"/>
                                      </p:to>
                                    </p:set>
                                    <p:anim to="1.5" calcmode="lin" valueType="num">
                                      <p:cBhvr override="childStyle">
                                        <p:cTn id="9" dur="500" fill="hold"/>
                                        <p:tgtEl>
                                          <p:spTgt spid="6"/>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7B627997-D849-427C-8A17-5AD7E0731FC6}"/>
              </a:ext>
            </a:extLst>
          </p:cNvPr>
          <p:cNvSpPr/>
          <p:nvPr/>
        </p:nvSpPr>
        <p:spPr>
          <a:xfrm>
            <a:off x="3107184" y="2583401"/>
            <a:ext cx="6351568" cy="1527849"/>
          </a:xfrm>
          <a:prstGeom prst="rect">
            <a:avLst/>
          </a:prstGeom>
          <a:noFill/>
        </p:spPr>
        <p:txBody>
          <a:bodyPr wrap="none" lIns="91440" tIns="45720" rIns="91440" bIns="45720" numCol="1">
            <a:prstTxWarp prst="textChevron">
              <a:avLst/>
            </a:prstTxWarp>
            <a:spAutoFit/>
          </a:bodyPr>
          <a:lstStyle/>
          <a:p>
            <a:pPr algn="ctr"/>
            <a:r>
              <a:rPr lang="en-US" sz="6600" b="1" dirty="0" smtClean="0">
                <a:ln w="22225">
                  <a:solidFill>
                    <a:schemeClr val="accent2"/>
                  </a:solidFill>
                  <a:prstDash val="solid"/>
                </a:ln>
                <a:solidFill>
                  <a:srgbClr val="C00000"/>
                </a:solidFill>
              </a:rPr>
              <a:t>LUYỆN TẬP</a:t>
            </a:r>
            <a:endParaRPr lang="en-US" sz="6600" b="1" dirty="0">
              <a:ln w="22225">
                <a:solidFill>
                  <a:schemeClr val="accent2"/>
                </a:solidFill>
                <a:prstDash val="solid"/>
              </a:ln>
              <a:solidFill>
                <a:srgbClr val="C00000"/>
              </a:solidFill>
            </a:endParaRPr>
          </a:p>
        </p:txBody>
      </p:sp>
    </p:spTree>
    <p:extLst>
      <p:ext uri="{BB962C8B-B14F-4D97-AF65-F5344CB8AC3E}">
        <p14:creationId xmlns:p14="http://schemas.microsoft.com/office/powerpoint/2010/main" val="166745521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repeatCount="indefinite" fill="hold" grpId="0" nodeType="withEffect">
                                  <p:stCondLst>
                                    <p:cond delay="0"/>
                                  </p:stCondLst>
                                  <p:iterate type="lt">
                                    <p:tmPct val="10000"/>
                                  </p:iterate>
                                  <p:childTnLst>
                                    <p:animClr clrSpc="rgb" dir="cw">
                                      <p:cBhvr override="childStyle">
                                        <p:cTn id="6" dur="500" fill="hold"/>
                                        <p:tgtEl>
                                          <p:spTgt spid="6"/>
                                        </p:tgtEl>
                                        <p:attrNameLst>
                                          <p:attrName>style.color</p:attrName>
                                        </p:attrNameLst>
                                      </p:cBhvr>
                                      <p:to>
                                        <a:schemeClr val="accent2"/>
                                      </p:to>
                                    </p:animClr>
                                    <p:animClr clrSpc="rgb" dir="cw">
                                      <p:cBhvr>
                                        <p:cTn id="7" dur="500" fill="hold"/>
                                        <p:tgtEl>
                                          <p:spTgt spid="6"/>
                                        </p:tgtEl>
                                        <p:attrNameLst>
                                          <p:attrName>fillcolor</p:attrName>
                                        </p:attrNameLst>
                                      </p:cBhvr>
                                      <p:to>
                                        <a:schemeClr val="accent2"/>
                                      </p:to>
                                    </p:animClr>
                                    <p:set>
                                      <p:cBhvr>
                                        <p:cTn id="8" dur="500" fill="hold"/>
                                        <p:tgtEl>
                                          <p:spTgt spid="6"/>
                                        </p:tgtEl>
                                        <p:attrNameLst>
                                          <p:attrName>fill.type</p:attrName>
                                        </p:attrNameLst>
                                      </p:cBhvr>
                                      <p:to>
                                        <p:strVal val="solid"/>
                                      </p:to>
                                    </p:set>
                                    <p:anim to="1.5" calcmode="lin" valueType="num">
                                      <p:cBhvr override="childStyle">
                                        <p:cTn id="9" dur="500" fill="hold"/>
                                        <p:tgtEl>
                                          <p:spTgt spid="6"/>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 xmlns:a16="http://schemas.microsoft.com/office/drawing/2014/main" id="{19FC539A-E1B2-4E56-B2DB-D4B8D260888B}"/>
              </a:ext>
            </a:extLst>
          </p:cNvPr>
          <p:cNvGrpSpPr/>
          <p:nvPr/>
        </p:nvGrpSpPr>
        <p:grpSpPr>
          <a:xfrm>
            <a:off x="0" y="0"/>
            <a:ext cx="2024109" cy="2024109"/>
            <a:chOff x="0" y="0"/>
            <a:chExt cx="2024109" cy="2024109"/>
          </a:xfrm>
        </p:grpSpPr>
        <p:cxnSp>
          <p:nvCxnSpPr>
            <p:cNvPr id="3" name="Straight Connector 2">
              <a:extLst>
                <a:ext uri="{FF2B5EF4-FFF2-40B4-BE49-F238E27FC236}">
                  <a16:creationId xmlns=""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 xmlns:a16="http://schemas.microsoft.com/office/drawing/2014/main"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sp>
        <p:nvSpPr>
          <p:cNvPr id="36" name="TextBox 35">
            <a:extLst>
              <a:ext uri="{FF2B5EF4-FFF2-40B4-BE49-F238E27FC236}">
                <a16:creationId xmlns="" xmlns:a16="http://schemas.microsoft.com/office/drawing/2014/main" id="{4C7B9CD7-1200-4F34-AF2D-DE7AFBD9D1A1}"/>
              </a:ext>
            </a:extLst>
          </p:cNvPr>
          <p:cNvSpPr txBox="1"/>
          <p:nvPr/>
        </p:nvSpPr>
        <p:spPr>
          <a:xfrm>
            <a:off x="230821" y="472562"/>
            <a:ext cx="11606071" cy="6247864"/>
          </a:xfrm>
          <a:prstGeom prst="rect">
            <a:avLst/>
          </a:prstGeom>
          <a:noFill/>
        </p:spPr>
        <p:txBody>
          <a:bodyPr wrap="square" rtlCol="0">
            <a:spAutoFit/>
          </a:bodyPr>
          <a:lstStyle/>
          <a:p>
            <a:pPr algn="just"/>
            <a:r>
              <a:rPr lang="en-US" sz="2000" b="1" dirty="0" smtClean="0">
                <a:solidFill>
                  <a:srgbClr val="FF0000"/>
                </a:solidFill>
              </a:rPr>
              <a:t>	</a:t>
            </a:r>
            <a:r>
              <a:rPr lang="vi-VN" sz="2000" b="1" dirty="0" smtClean="0">
                <a:solidFill>
                  <a:srgbClr val="FF0000"/>
                </a:solidFill>
              </a:rPr>
              <a:t>Hải </a:t>
            </a:r>
            <a:r>
              <a:rPr lang="vi-VN" sz="2000" b="1" dirty="0">
                <a:solidFill>
                  <a:srgbClr val="FF0000"/>
                </a:solidFill>
              </a:rPr>
              <a:t>Thượng Lãn Ông là một thầy thuốc giàu lòng nhân ái, không màng danh lợi.</a:t>
            </a:r>
          </a:p>
          <a:p>
            <a:pPr algn="just"/>
            <a:r>
              <a:rPr lang="en-US" sz="2000" b="1" dirty="0" smtClean="0">
                <a:solidFill>
                  <a:srgbClr val="FF0000"/>
                </a:solidFill>
              </a:rPr>
              <a:t>	</a:t>
            </a:r>
            <a:r>
              <a:rPr lang="vi-VN" sz="2000" b="1" dirty="0" smtClean="0">
                <a:solidFill>
                  <a:srgbClr val="FF0000"/>
                </a:solidFill>
              </a:rPr>
              <a:t>Có </a:t>
            </a:r>
            <a:r>
              <a:rPr lang="vi-VN" sz="2000" b="1" dirty="0">
                <a:solidFill>
                  <a:srgbClr val="FF0000"/>
                </a:solidFill>
              </a:rPr>
              <a:t>lần, một người thuyền chài có đứa con nhỏ bị bệnh đậu nặng, nhưng nhà nghèo, không có tiền chữa. Lãn Ông biết tin bèn đến thăm. Giữa mùa hè nóng nực, cháu bé nằm trong chiếc thuyền nhỏ hẹp, người đầy mụn mủ, mùi hôi tanh bốc lên nồng nặc. Nhưng Lãn Ông vẫn không ngại khổ. Ông ân cần chăm sóc đứa bé suốt một tháng trời và chữa khỏi bệnh cho nó. Khi từ giã nhà thuyền chài, ông chẳng những không lấy tiền mà còn cho thêm gạo, củi.</a:t>
            </a:r>
          </a:p>
          <a:p>
            <a:pPr algn="just"/>
            <a:r>
              <a:rPr lang="en-US" sz="2000" dirty="0" smtClean="0"/>
              <a:t>	</a:t>
            </a:r>
            <a:r>
              <a:rPr lang="vi-VN" sz="2000" b="1" dirty="0" smtClean="0">
                <a:solidFill>
                  <a:srgbClr val="7030A0"/>
                </a:solidFill>
              </a:rPr>
              <a:t>Một </a:t>
            </a:r>
            <a:r>
              <a:rPr lang="vi-VN" sz="2000" b="1" dirty="0">
                <a:solidFill>
                  <a:srgbClr val="7030A0"/>
                </a:solidFill>
              </a:rPr>
              <a:t>lần khác, có người phụ nữ được ông cho thuốc và giảm bệnh. Nhưng rồi bệnh tái phát, người chồng đến xin đơn thuốc mới. Lúc ấy, trời đã khuya nên Lãn Ông hẹn hôm sau đến khám kĩ mới cho thuốc. Hôm sau ông đến thì được tin người chồng đã lấy thuốc khác, nhưng không cứu được vợ. Lãn Ông rất hối hận. Ông ghi trong sổ thuốc của mình "Xét về việc thì người bệnh chết do tay thầy thuốc khác, song về tình thì tôi như mắc phải tội giết người. Càng nghĩ càng hối hận."</a:t>
            </a:r>
          </a:p>
          <a:p>
            <a:pPr algn="just"/>
            <a:r>
              <a:rPr lang="en-US" sz="2000" dirty="0" smtClean="0"/>
              <a:t>	</a:t>
            </a:r>
            <a:r>
              <a:rPr lang="vi-VN" sz="2000" b="1" dirty="0" smtClean="0">
                <a:solidFill>
                  <a:srgbClr val="0070C0"/>
                </a:solidFill>
              </a:rPr>
              <a:t>Là </a:t>
            </a:r>
            <a:r>
              <a:rPr lang="vi-VN" sz="2000" b="1" dirty="0">
                <a:solidFill>
                  <a:srgbClr val="0070C0"/>
                </a:solidFill>
              </a:rPr>
              <a:t>thầy thuốc nổi tiếng, Lãn Ông nhiều lần được vua chúa vời vào cung chữa bệnh và được tiến cử vào chức ngự y, song ông đã khéo chối từ.</a:t>
            </a:r>
          </a:p>
          <a:p>
            <a:pPr algn="just"/>
            <a:r>
              <a:rPr lang="en-US" sz="2000" b="1" dirty="0" smtClean="0">
                <a:solidFill>
                  <a:srgbClr val="0070C0"/>
                </a:solidFill>
              </a:rPr>
              <a:t>	</a:t>
            </a:r>
            <a:r>
              <a:rPr lang="vi-VN" sz="2000" b="1" dirty="0" smtClean="0">
                <a:solidFill>
                  <a:srgbClr val="0070C0"/>
                </a:solidFill>
              </a:rPr>
              <a:t>Suốt </a:t>
            </a:r>
            <a:r>
              <a:rPr lang="vi-VN" sz="2000" b="1" dirty="0">
                <a:solidFill>
                  <a:srgbClr val="0070C0"/>
                </a:solidFill>
              </a:rPr>
              <a:t>đời, Lãn Ông không vương vào vòng danh lợi. Ông có hai câu thơ tỏ chí của mình:</a:t>
            </a:r>
          </a:p>
          <a:p>
            <a:pPr algn="just"/>
            <a:r>
              <a:rPr lang="en-US" sz="2000" b="1" dirty="0" smtClean="0">
                <a:solidFill>
                  <a:srgbClr val="0070C0"/>
                </a:solidFill>
              </a:rPr>
              <a:t>	</a:t>
            </a:r>
            <a:r>
              <a:rPr lang="vi-VN" sz="2000" b="1" i="1" dirty="0" smtClean="0">
                <a:solidFill>
                  <a:srgbClr val="0070C0"/>
                </a:solidFill>
              </a:rPr>
              <a:t>Công </a:t>
            </a:r>
            <a:r>
              <a:rPr lang="vi-VN" sz="2000" b="1" i="1" dirty="0">
                <a:solidFill>
                  <a:srgbClr val="0070C0"/>
                </a:solidFill>
              </a:rPr>
              <a:t>danh trước mắt trôi như nước,</a:t>
            </a:r>
          </a:p>
          <a:p>
            <a:pPr algn="just"/>
            <a:r>
              <a:rPr lang="en-US" sz="2000" b="1" i="1" dirty="0" smtClean="0">
                <a:solidFill>
                  <a:srgbClr val="0070C0"/>
                </a:solidFill>
              </a:rPr>
              <a:t>	</a:t>
            </a:r>
            <a:r>
              <a:rPr lang="vi-VN" sz="2000" b="1" i="1" dirty="0" smtClean="0">
                <a:solidFill>
                  <a:srgbClr val="0070C0"/>
                </a:solidFill>
              </a:rPr>
              <a:t>Nhân </a:t>
            </a:r>
            <a:r>
              <a:rPr lang="vi-VN" sz="2000" b="1" i="1" dirty="0">
                <a:solidFill>
                  <a:srgbClr val="0070C0"/>
                </a:solidFill>
              </a:rPr>
              <a:t>nghĩa trong lòng chẳng đổi phương.</a:t>
            </a:r>
          </a:p>
          <a:p>
            <a:pPr algn="r"/>
            <a:r>
              <a:rPr lang="vi-VN" sz="2000" dirty="0"/>
              <a:t>Theo TRẦN PHƯƠNG HẠNH</a:t>
            </a:r>
          </a:p>
        </p:txBody>
      </p:sp>
      <p:sp>
        <p:nvSpPr>
          <p:cNvPr id="38" name="TextBox 37">
            <a:extLst>
              <a:ext uri="{FF2B5EF4-FFF2-40B4-BE49-F238E27FC236}">
                <a16:creationId xmlns="" xmlns:a16="http://schemas.microsoft.com/office/drawing/2014/main" id="{3B74F06E-4040-41DC-9552-C3436360F95A}"/>
              </a:ext>
            </a:extLst>
          </p:cNvPr>
          <p:cNvSpPr txBox="1"/>
          <p:nvPr/>
        </p:nvSpPr>
        <p:spPr>
          <a:xfrm>
            <a:off x="872969" y="-48127"/>
            <a:ext cx="10875146" cy="461665"/>
          </a:xfrm>
          <a:prstGeom prst="rect">
            <a:avLst/>
          </a:prstGeom>
          <a:noFill/>
        </p:spPr>
        <p:txBody>
          <a:bodyPr wrap="square" rtlCol="0">
            <a:spAutoFit/>
          </a:bodyPr>
          <a:lstStyle/>
          <a:p>
            <a:pPr algn="ctr"/>
            <a:r>
              <a:rPr lang="en-US" sz="2400" b="1" dirty="0" smtClean="0">
                <a:solidFill>
                  <a:srgbClr val="C00000"/>
                </a:solidFill>
              </a:rPr>
              <a:t>THẦY THUỐC NHƯ MẸ HIỀN</a:t>
            </a:r>
            <a:endParaRPr lang="en-US" sz="2400" b="1" dirty="0">
              <a:solidFill>
                <a:srgbClr val="C00000"/>
              </a:solidFill>
              <a:latin typeface="Gill Sans MT Condensed" panose="020B0506020104020203" pitchFamily="34" charset="0"/>
            </a:endParaRPr>
          </a:p>
        </p:txBody>
      </p:sp>
    </p:spTree>
    <p:extLst>
      <p:ext uri="{BB962C8B-B14F-4D97-AF65-F5344CB8AC3E}">
        <p14:creationId xmlns:p14="http://schemas.microsoft.com/office/powerpoint/2010/main" val="2953803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 xmlns:a16="http://schemas.microsoft.com/office/drawing/2014/main" id="{19FC539A-E1B2-4E56-B2DB-D4B8D260888B}"/>
              </a:ext>
            </a:extLst>
          </p:cNvPr>
          <p:cNvGrpSpPr/>
          <p:nvPr/>
        </p:nvGrpSpPr>
        <p:grpSpPr>
          <a:xfrm>
            <a:off x="0" y="0"/>
            <a:ext cx="2024109" cy="2024109"/>
            <a:chOff x="0" y="0"/>
            <a:chExt cx="2024109" cy="2024109"/>
          </a:xfrm>
        </p:grpSpPr>
        <p:cxnSp>
          <p:nvCxnSpPr>
            <p:cNvPr id="3" name="Straight Connector 2">
              <a:extLst>
                <a:ext uri="{FF2B5EF4-FFF2-40B4-BE49-F238E27FC236}">
                  <a16:creationId xmlns=""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 xmlns:a16="http://schemas.microsoft.com/office/drawing/2014/main"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sp>
        <p:nvSpPr>
          <p:cNvPr id="36" name="TextBox 35">
            <a:extLst>
              <a:ext uri="{FF2B5EF4-FFF2-40B4-BE49-F238E27FC236}">
                <a16:creationId xmlns="" xmlns:a16="http://schemas.microsoft.com/office/drawing/2014/main" id="{4C7B9CD7-1200-4F34-AF2D-DE7AFBD9D1A1}"/>
              </a:ext>
            </a:extLst>
          </p:cNvPr>
          <p:cNvSpPr txBox="1"/>
          <p:nvPr/>
        </p:nvSpPr>
        <p:spPr>
          <a:xfrm>
            <a:off x="142044" y="1963510"/>
            <a:ext cx="11606071" cy="589072"/>
          </a:xfrm>
          <a:prstGeom prst="rect">
            <a:avLst/>
          </a:prstGeom>
          <a:noFill/>
        </p:spPr>
        <p:txBody>
          <a:bodyPr wrap="square" rtlCol="0">
            <a:spAutoFit/>
          </a:bodyPr>
          <a:lstStyle/>
          <a:p>
            <a:pPr algn="just">
              <a:lnSpc>
                <a:spcPct val="150000"/>
              </a:lnSpc>
              <a:spcBef>
                <a:spcPts val="600"/>
              </a:spcBef>
            </a:pPr>
            <a:r>
              <a:rPr lang="vi-VN" sz="2400" b="0" i="0" dirty="0">
                <a:solidFill>
                  <a:srgbClr val="434168"/>
                </a:solidFill>
                <a:effectLst/>
                <a:latin typeface="OpenSans"/>
              </a:rPr>
              <a:t>	</a:t>
            </a:r>
            <a:r>
              <a:rPr lang="vi-VN" sz="2000" b="1" i="0" dirty="0">
                <a:solidFill>
                  <a:srgbClr val="434168"/>
                </a:solidFill>
                <a:effectLst/>
                <a:latin typeface="Arial" panose="020B0604020202020204" pitchFamily="34" charset="0"/>
                <a:cs typeface="Arial" panose="020B0604020202020204" pitchFamily="34" charset="0"/>
              </a:rPr>
              <a:t>     	</a:t>
            </a:r>
          </a:p>
        </p:txBody>
      </p:sp>
      <p:sp>
        <p:nvSpPr>
          <p:cNvPr id="38" name="TextBox 37">
            <a:extLst>
              <a:ext uri="{FF2B5EF4-FFF2-40B4-BE49-F238E27FC236}">
                <a16:creationId xmlns="" xmlns:a16="http://schemas.microsoft.com/office/drawing/2014/main" id="{3B74F06E-4040-41DC-9552-C3436360F95A}"/>
              </a:ext>
            </a:extLst>
          </p:cNvPr>
          <p:cNvSpPr txBox="1"/>
          <p:nvPr/>
        </p:nvSpPr>
        <p:spPr>
          <a:xfrm>
            <a:off x="903303" y="445657"/>
            <a:ext cx="10875146" cy="584775"/>
          </a:xfrm>
          <a:prstGeom prst="rect">
            <a:avLst/>
          </a:prstGeom>
          <a:noFill/>
        </p:spPr>
        <p:txBody>
          <a:bodyPr wrap="square" rtlCol="0">
            <a:spAutoFit/>
          </a:bodyPr>
          <a:lstStyle/>
          <a:p>
            <a:pPr algn="ctr"/>
            <a:r>
              <a:rPr lang="en-US" sz="3200" b="1" dirty="0" smtClean="0">
                <a:solidFill>
                  <a:srgbClr val="C00000"/>
                </a:solidFill>
              </a:rPr>
              <a:t>THẦY THUỐC NHƯ MẸ HIỀN</a:t>
            </a:r>
            <a:endParaRPr lang="en-US" sz="3200" b="1" dirty="0">
              <a:solidFill>
                <a:srgbClr val="C00000"/>
              </a:solidFill>
              <a:latin typeface="Gill Sans MT Condensed" panose="020B0506020104020203" pitchFamily="34" charset="0"/>
            </a:endParaRPr>
          </a:p>
        </p:txBody>
      </p:sp>
      <p:sp>
        <p:nvSpPr>
          <p:cNvPr id="34" name="Text Box 5"/>
          <p:cNvSpPr txBox="1">
            <a:spLocks noChangeArrowheads="1"/>
          </p:cNvSpPr>
          <p:nvPr/>
        </p:nvSpPr>
        <p:spPr bwMode="auto">
          <a:xfrm>
            <a:off x="252662" y="1134981"/>
            <a:ext cx="11519515"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800">
                <a:solidFill>
                  <a:srgbClr val="F74D3B"/>
                </a:solidFill>
                <a:latin typeface="Times New Roman" panose="02020603050405020304" pitchFamily="18" charset="0"/>
              </a:defRPr>
            </a:lvl1pPr>
            <a:lvl2pPr marL="742950" indent="-285750">
              <a:defRPr sz="4800">
                <a:solidFill>
                  <a:srgbClr val="F74D3B"/>
                </a:solidFill>
                <a:latin typeface="Times New Roman" panose="02020603050405020304" pitchFamily="18" charset="0"/>
              </a:defRPr>
            </a:lvl2pPr>
            <a:lvl3pPr marL="1143000" indent="-228600">
              <a:defRPr sz="4800">
                <a:solidFill>
                  <a:srgbClr val="F74D3B"/>
                </a:solidFill>
                <a:latin typeface="Times New Roman" panose="02020603050405020304" pitchFamily="18" charset="0"/>
              </a:defRPr>
            </a:lvl3pPr>
            <a:lvl4pPr marL="1600200" indent="-228600">
              <a:defRPr sz="4800">
                <a:solidFill>
                  <a:srgbClr val="F74D3B"/>
                </a:solidFill>
                <a:latin typeface="Times New Roman" panose="02020603050405020304" pitchFamily="18" charset="0"/>
              </a:defRPr>
            </a:lvl4pPr>
            <a:lvl5pPr marL="2057400" indent="-228600">
              <a:defRPr sz="4800">
                <a:solidFill>
                  <a:srgbClr val="F74D3B"/>
                </a:solidFill>
                <a:latin typeface="Times New Roman" panose="02020603050405020304" pitchFamily="18" charset="0"/>
              </a:defRPr>
            </a:lvl5pPr>
            <a:lvl6pPr marL="2514600" indent="-228600" eaLnBrk="0" fontAlgn="base" hangingPunct="0">
              <a:spcBef>
                <a:spcPct val="0"/>
              </a:spcBef>
              <a:spcAft>
                <a:spcPct val="0"/>
              </a:spcAft>
              <a:defRPr sz="4800">
                <a:solidFill>
                  <a:srgbClr val="F74D3B"/>
                </a:solidFill>
                <a:latin typeface="Times New Roman" panose="02020603050405020304" pitchFamily="18" charset="0"/>
              </a:defRPr>
            </a:lvl6pPr>
            <a:lvl7pPr marL="2971800" indent="-228600" eaLnBrk="0" fontAlgn="base" hangingPunct="0">
              <a:spcBef>
                <a:spcPct val="0"/>
              </a:spcBef>
              <a:spcAft>
                <a:spcPct val="0"/>
              </a:spcAft>
              <a:defRPr sz="4800">
                <a:solidFill>
                  <a:srgbClr val="F74D3B"/>
                </a:solidFill>
                <a:latin typeface="Times New Roman" panose="02020603050405020304" pitchFamily="18" charset="0"/>
              </a:defRPr>
            </a:lvl7pPr>
            <a:lvl8pPr marL="3429000" indent="-228600" eaLnBrk="0" fontAlgn="base" hangingPunct="0">
              <a:spcBef>
                <a:spcPct val="0"/>
              </a:spcBef>
              <a:spcAft>
                <a:spcPct val="0"/>
              </a:spcAft>
              <a:defRPr sz="4800">
                <a:solidFill>
                  <a:srgbClr val="F74D3B"/>
                </a:solidFill>
                <a:latin typeface="Times New Roman" panose="02020603050405020304" pitchFamily="18" charset="0"/>
              </a:defRPr>
            </a:lvl8pPr>
            <a:lvl9pPr marL="3886200" indent="-228600" eaLnBrk="0" fontAlgn="base" hangingPunct="0">
              <a:spcBef>
                <a:spcPct val="0"/>
              </a:spcBef>
              <a:spcAft>
                <a:spcPct val="0"/>
              </a:spcAft>
              <a:defRPr sz="4800">
                <a:solidFill>
                  <a:srgbClr val="F74D3B"/>
                </a:solidFill>
                <a:latin typeface="Times New Roman" panose="02020603050405020304" pitchFamily="18" charset="0"/>
              </a:defRPr>
            </a:lvl9pPr>
          </a:lstStyle>
          <a:p>
            <a:pPr algn="just" eaLnBrk="1" hangingPunct="1"/>
            <a:r>
              <a:rPr lang="en-US" altLang="en-US" sz="24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Có</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lần</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một</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người</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thuyền</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chài</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có</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đứa</a:t>
            </a:r>
            <a:r>
              <a:rPr lang="en-US" altLang="en-US" sz="3600" b="1" dirty="0">
                <a:solidFill>
                  <a:srgbClr val="0000CC"/>
                </a:solidFill>
                <a:latin typeface="Arial" panose="020B0604020202020204" pitchFamily="34" charset="0"/>
                <a:cs typeface="Arial" panose="020B0604020202020204" pitchFamily="34" charset="0"/>
              </a:rPr>
              <a:t> con </a:t>
            </a:r>
            <a:r>
              <a:rPr lang="en-US" altLang="en-US" sz="3600" b="1" dirty="0" err="1">
                <a:solidFill>
                  <a:srgbClr val="0000CC"/>
                </a:solidFill>
                <a:latin typeface="Arial" panose="020B0604020202020204" pitchFamily="34" charset="0"/>
                <a:cs typeface="Arial" panose="020B0604020202020204" pitchFamily="34" charset="0"/>
              </a:rPr>
              <a:t>nhỏ</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bị</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bệnh</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đậu</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nặng</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nhưng</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i="1" u="sng" dirty="0" err="1">
                <a:solidFill>
                  <a:srgbClr val="0000CC"/>
                </a:solidFill>
                <a:latin typeface="Arial" panose="020B0604020202020204" pitchFamily="34" charset="0"/>
                <a:cs typeface="Arial" panose="020B0604020202020204" pitchFamily="34" charset="0"/>
              </a:rPr>
              <a:t>nhà</a:t>
            </a:r>
            <a:r>
              <a:rPr lang="en-US" altLang="en-US" sz="3600" b="1" i="1" u="sng" dirty="0">
                <a:solidFill>
                  <a:srgbClr val="0000CC"/>
                </a:solidFill>
                <a:latin typeface="Arial" panose="020B0604020202020204" pitchFamily="34" charset="0"/>
                <a:cs typeface="Arial" panose="020B0604020202020204" pitchFamily="34" charset="0"/>
              </a:rPr>
              <a:t> </a:t>
            </a:r>
            <a:r>
              <a:rPr lang="en-US" altLang="en-US" sz="3600" b="1" i="1" u="sng" dirty="0" err="1">
                <a:solidFill>
                  <a:srgbClr val="0000CC"/>
                </a:solidFill>
                <a:latin typeface="Arial" panose="020B0604020202020204" pitchFamily="34" charset="0"/>
                <a:cs typeface="Arial" panose="020B0604020202020204" pitchFamily="34" charset="0"/>
              </a:rPr>
              <a:t>nghèo</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không</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có</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tiền</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chữa</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Lãn</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Ông</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biết</a:t>
            </a:r>
            <a:r>
              <a:rPr lang="en-US" altLang="en-US" sz="3600" b="1" dirty="0">
                <a:solidFill>
                  <a:srgbClr val="0000CC"/>
                </a:solidFill>
                <a:latin typeface="Arial" panose="020B0604020202020204" pitchFamily="34" charset="0"/>
                <a:cs typeface="Arial" panose="020B0604020202020204" pitchFamily="34" charset="0"/>
              </a:rPr>
              <a:t> tin/ </a:t>
            </a:r>
            <a:r>
              <a:rPr lang="en-US" altLang="en-US" sz="3600" b="1" dirty="0" err="1">
                <a:solidFill>
                  <a:srgbClr val="0000CC"/>
                </a:solidFill>
                <a:latin typeface="Arial" panose="020B0604020202020204" pitchFamily="34" charset="0"/>
                <a:cs typeface="Arial" panose="020B0604020202020204" pitchFamily="34" charset="0"/>
              </a:rPr>
              <a:t>bèn</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đến</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thăm</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Giữa</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mùa</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hè</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nóng</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nực</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cháu</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bé</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nằm</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trong</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chiếc</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thuyền</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nhỏ</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hẹp</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người</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i="1" u="sng" dirty="0" err="1">
                <a:solidFill>
                  <a:srgbClr val="0000CC"/>
                </a:solidFill>
                <a:latin typeface="Arial" panose="020B0604020202020204" pitchFamily="34" charset="0"/>
                <a:cs typeface="Arial" panose="020B0604020202020204" pitchFamily="34" charset="0"/>
              </a:rPr>
              <a:t>đầy</a:t>
            </a:r>
            <a:r>
              <a:rPr lang="en-US" altLang="en-US" sz="3600" b="1" i="1" u="sng" dirty="0">
                <a:solidFill>
                  <a:srgbClr val="0000CC"/>
                </a:solidFill>
                <a:latin typeface="Arial" panose="020B0604020202020204" pitchFamily="34" charset="0"/>
                <a:cs typeface="Arial" panose="020B0604020202020204" pitchFamily="34" charset="0"/>
              </a:rPr>
              <a:t> </a:t>
            </a:r>
            <a:r>
              <a:rPr lang="en-US" altLang="en-US" sz="3600" b="1" i="1" u="sng" dirty="0" err="1">
                <a:solidFill>
                  <a:srgbClr val="0000CC"/>
                </a:solidFill>
                <a:latin typeface="Arial" panose="020B0604020202020204" pitchFamily="34" charset="0"/>
                <a:cs typeface="Arial" panose="020B0604020202020204" pitchFamily="34" charset="0"/>
              </a:rPr>
              <a:t>mụn</a:t>
            </a:r>
            <a:r>
              <a:rPr lang="en-US" altLang="en-US" sz="3600" b="1" i="1" u="sng" dirty="0">
                <a:solidFill>
                  <a:srgbClr val="0000CC"/>
                </a:solidFill>
                <a:latin typeface="Arial" panose="020B0604020202020204" pitchFamily="34" charset="0"/>
                <a:cs typeface="Arial" panose="020B0604020202020204" pitchFamily="34" charset="0"/>
              </a:rPr>
              <a:t> </a:t>
            </a:r>
            <a:r>
              <a:rPr lang="en-US" altLang="en-US" sz="3600" b="1" i="1" u="sng" dirty="0" err="1">
                <a:solidFill>
                  <a:srgbClr val="0000CC"/>
                </a:solidFill>
                <a:latin typeface="Arial" panose="020B0604020202020204" pitchFamily="34" charset="0"/>
                <a:cs typeface="Arial" panose="020B0604020202020204" pitchFamily="34" charset="0"/>
              </a:rPr>
              <a:t>mủ</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mùi</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i="1" u="sng" dirty="0" err="1">
                <a:solidFill>
                  <a:srgbClr val="0000CC"/>
                </a:solidFill>
                <a:latin typeface="Arial" panose="020B0604020202020204" pitchFamily="34" charset="0"/>
                <a:cs typeface="Arial" panose="020B0604020202020204" pitchFamily="34" charset="0"/>
              </a:rPr>
              <a:t>hôi</a:t>
            </a:r>
            <a:r>
              <a:rPr lang="en-US" altLang="en-US" sz="3600" b="1" i="1" u="sng" dirty="0">
                <a:solidFill>
                  <a:srgbClr val="0000CC"/>
                </a:solidFill>
                <a:latin typeface="Arial" panose="020B0604020202020204" pitchFamily="34" charset="0"/>
                <a:cs typeface="Arial" panose="020B0604020202020204" pitchFamily="34" charset="0"/>
              </a:rPr>
              <a:t> </a:t>
            </a:r>
            <a:r>
              <a:rPr lang="en-US" altLang="en-US" sz="3600" b="1" i="1" u="sng" dirty="0" err="1">
                <a:solidFill>
                  <a:srgbClr val="0000CC"/>
                </a:solidFill>
                <a:latin typeface="Arial" panose="020B0604020202020204" pitchFamily="34" charset="0"/>
                <a:cs typeface="Arial" panose="020B0604020202020204" pitchFamily="34" charset="0"/>
              </a:rPr>
              <a:t>tanh</a:t>
            </a:r>
            <a:r>
              <a:rPr lang="en-US" altLang="en-US" sz="3600" b="1" i="1" u="sng" dirty="0">
                <a:solidFill>
                  <a:srgbClr val="0000CC"/>
                </a:solidFill>
                <a:latin typeface="Arial" panose="020B0604020202020204" pitchFamily="34" charset="0"/>
                <a:cs typeface="Arial" panose="020B0604020202020204" pitchFamily="34" charset="0"/>
              </a:rPr>
              <a:t> </a:t>
            </a:r>
            <a:r>
              <a:rPr lang="en-US" altLang="en-US" sz="3600" b="1" i="1" u="sng" dirty="0" err="1">
                <a:solidFill>
                  <a:srgbClr val="0000CC"/>
                </a:solidFill>
                <a:latin typeface="Arial" panose="020B0604020202020204" pitchFamily="34" charset="0"/>
                <a:cs typeface="Arial" panose="020B0604020202020204" pitchFamily="34" charset="0"/>
              </a:rPr>
              <a:t>bốc</a:t>
            </a:r>
            <a:r>
              <a:rPr lang="en-US" altLang="en-US" sz="3600" b="1" i="1" u="sng" dirty="0">
                <a:solidFill>
                  <a:srgbClr val="0000CC"/>
                </a:solidFill>
                <a:latin typeface="Arial" panose="020B0604020202020204" pitchFamily="34" charset="0"/>
                <a:cs typeface="Arial" panose="020B0604020202020204" pitchFamily="34" charset="0"/>
              </a:rPr>
              <a:t> </a:t>
            </a:r>
            <a:r>
              <a:rPr lang="en-US" altLang="en-US" sz="3600" b="1" i="1" u="sng" dirty="0" err="1">
                <a:solidFill>
                  <a:srgbClr val="0000CC"/>
                </a:solidFill>
                <a:latin typeface="Arial" panose="020B0604020202020204" pitchFamily="34" charset="0"/>
                <a:cs typeface="Arial" panose="020B0604020202020204" pitchFamily="34" charset="0"/>
              </a:rPr>
              <a:t>lên</a:t>
            </a:r>
            <a:r>
              <a:rPr lang="en-US" altLang="en-US" sz="3600" b="1" i="1" u="sng" dirty="0">
                <a:solidFill>
                  <a:srgbClr val="0000CC"/>
                </a:solidFill>
                <a:latin typeface="Arial" panose="020B0604020202020204" pitchFamily="34" charset="0"/>
                <a:cs typeface="Arial" panose="020B0604020202020204" pitchFamily="34" charset="0"/>
              </a:rPr>
              <a:t> </a:t>
            </a:r>
            <a:r>
              <a:rPr lang="en-US" altLang="en-US" sz="3600" b="1" i="1" u="sng" dirty="0" err="1">
                <a:solidFill>
                  <a:srgbClr val="0000CC"/>
                </a:solidFill>
                <a:latin typeface="Arial" panose="020B0604020202020204" pitchFamily="34" charset="0"/>
                <a:cs typeface="Arial" panose="020B0604020202020204" pitchFamily="34" charset="0"/>
              </a:rPr>
              <a:t>nồng</a:t>
            </a:r>
            <a:r>
              <a:rPr lang="en-US" altLang="en-US" sz="3600" b="1" i="1" u="sng" dirty="0">
                <a:solidFill>
                  <a:srgbClr val="0000CC"/>
                </a:solidFill>
                <a:latin typeface="Arial" panose="020B0604020202020204" pitchFamily="34" charset="0"/>
                <a:cs typeface="Arial" panose="020B0604020202020204" pitchFamily="34" charset="0"/>
              </a:rPr>
              <a:t> </a:t>
            </a:r>
            <a:r>
              <a:rPr lang="en-US" altLang="en-US" sz="3600" b="1" i="1" u="sng" dirty="0" err="1">
                <a:solidFill>
                  <a:srgbClr val="0000CC"/>
                </a:solidFill>
                <a:latin typeface="Arial" panose="020B0604020202020204" pitchFamily="34" charset="0"/>
                <a:cs typeface="Arial" panose="020B0604020202020204" pitchFamily="34" charset="0"/>
              </a:rPr>
              <a:t>nặc</a:t>
            </a:r>
            <a:r>
              <a:rPr lang="en-US" altLang="en-US" sz="3600" b="1" u="sng" dirty="0">
                <a:solidFill>
                  <a:srgbClr val="0000CC"/>
                </a:solidFill>
                <a:latin typeface="Arial" panose="020B0604020202020204" pitchFamily="34" charset="0"/>
                <a:cs typeface="Arial" panose="020B0604020202020204" pitchFamily="34" charset="0"/>
              </a:rPr>
              <a:t>.</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Nhưng</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Lãn</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Ông</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vẫn</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i="1" u="sng" dirty="0" err="1">
                <a:solidFill>
                  <a:srgbClr val="0000CC"/>
                </a:solidFill>
                <a:latin typeface="Arial" panose="020B0604020202020204" pitchFamily="34" charset="0"/>
                <a:cs typeface="Arial" panose="020B0604020202020204" pitchFamily="34" charset="0"/>
              </a:rPr>
              <a:t>không</a:t>
            </a:r>
            <a:r>
              <a:rPr lang="en-US" altLang="en-US" sz="3600" b="1" i="1" u="sng" dirty="0">
                <a:solidFill>
                  <a:srgbClr val="0000CC"/>
                </a:solidFill>
                <a:latin typeface="Arial" panose="020B0604020202020204" pitchFamily="34" charset="0"/>
                <a:cs typeface="Arial" panose="020B0604020202020204" pitchFamily="34" charset="0"/>
              </a:rPr>
              <a:t> </a:t>
            </a:r>
            <a:r>
              <a:rPr lang="en-US" altLang="en-US" sz="3600" b="1" i="1" u="sng" dirty="0" err="1">
                <a:solidFill>
                  <a:srgbClr val="0000CC"/>
                </a:solidFill>
                <a:latin typeface="Arial" panose="020B0604020202020204" pitchFamily="34" charset="0"/>
                <a:cs typeface="Arial" panose="020B0604020202020204" pitchFamily="34" charset="0"/>
              </a:rPr>
              <a:t>ngại</a:t>
            </a:r>
            <a:r>
              <a:rPr lang="en-US" altLang="en-US" sz="3600" b="1" i="1" u="sng" dirty="0">
                <a:solidFill>
                  <a:srgbClr val="0000CC"/>
                </a:solidFill>
                <a:latin typeface="Arial" panose="020B0604020202020204" pitchFamily="34" charset="0"/>
                <a:cs typeface="Arial" panose="020B0604020202020204" pitchFamily="34" charset="0"/>
              </a:rPr>
              <a:t> </a:t>
            </a:r>
            <a:r>
              <a:rPr lang="en-US" altLang="en-US" sz="3600" b="1" i="1" u="sng" dirty="0" err="1">
                <a:solidFill>
                  <a:srgbClr val="0000CC"/>
                </a:solidFill>
                <a:latin typeface="Arial" panose="020B0604020202020204" pitchFamily="34" charset="0"/>
                <a:cs typeface="Arial" panose="020B0604020202020204" pitchFamily="34" charset="0"/>
              </a:rPr>
              <a:t>khổ</a:t>
            </a:r>
            <a:r>
              <a:rPr lang="en-US" altLang="en-US" sz="3600" b="1" u="sng" dirty="0">
                <a:solidFill>
                  <a:srgbClr val="0000CC"/>
                </a:solidFill>
                <a:latin typeface="Arial" panose="020B0604020202020204" pitchFamily="34" charset="0"/>
                <a:cs typeface="Arial" panose="020B0604020202020204" pitchFamily="34" charset="0"/>
              </a:rPr>
              <a:t>.</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Ông</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i="1" u="sng" dirty="0" err="1">
                <a:solidFill>
                  <a:srgbClr val="0000CC"/>
                </a:solidFill>
                <a:latin typeface="Arial" panose="020B0604020202020204" pitchFamily="34" charset="0"/>
                <a:cs typeface="Arial" panose="020B0604020202020204" pitchFamily="34" charset="0"/>
              </a:rPr>
              <a:t>ân</a:t>
            </a:r>
            <a:r>
              <a:rPr lang="en-US" altLang="en-US" sz="3600" b="1" i="1" u="sng" dirty="0">
                <a:solidFill>
                  <a:srgbClr val="0000CC"/>
                </a:solidFill>
                <a:latin typeface="Arial" panose="020B0604020202020204" pitchFamily="34" charset="0"/>
                <a:cs typeface="Arial" panose="020B0604020202020204" pitchFamily="34" charset="0"/>
              </a:rPr>
              <a:t> </a:t>
            </a:r>
            <a:r>
              <a:rPr lang="en-US" altLang="en-US" sz="3600" b="1" i="1" u="sng" dirty="0" err="1">
                <a:solidFill>
                  <a:srgbClr val="0000CC"/>
                </a:solidFill>
                <a:latin typeface="Arial" panose="020B0604020202020204" pitchFamily="34" charset="0"/>
                <a:cs typeface="Arial" panose="020B0604020202020204" pitchFamily="34" charset="0"/>
              </a:rPr>
              <a:t>cần</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chăm</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sóc</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đứa</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bé</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i="1" u="sng" dirty="0" err="1">
                <a:solidFill>
                  <a:srgbClr val="0000CC"/>
                </a:solidFill>
                <a:latin typeface="Arial" panose="020B0604020202020204" pitchFamily="34" charset="0"/>
                <a:cs typeface="Arial" panose="020B0604020202020204" pitchFamily="34" charset="0"/>
              </a:rPr>
              <a:t>suốt</a:t>
            </a:r>
            <a:r>
              <a:rPr lang="en-US" altLang="en-US" sz="3600" b="1" i="1" u="sng" dirty="0">
                <a:solidFill>
                  <a:srgbClr val="0000CC"/>
                </a:solidFill>
                <a:latin typeface="Arial" panose="020B0604020202020204" pitchFamily="34" charset="0"/>
                <a:cs typeface="Arial" panose="020B0604020202020204" pitchFamily="34" charset="0"/>
              </a:rPr>
              <a:t> </a:t>
            </a:r>
            <a:r>
              <a:rPr lang="en-US" altLang="en-US" sz="3600" b="1" i="1" u="sng" dirty="0" err="1">
                <a:solidFill>
                  <a:srgbClr val="0000CC"/>
                </a:solidFill>
                <a:latin typeface="Arial" panose="020B0604020202020204" pitchFamily="34" charset="0"/>
                <a:cs typeface="Arial" panose="020B0604020202020204" pitchFamily="34" charset="0"/>
              </a:rPr>
              <a:t>một</a:t>
            </a:r>
            <a:r>
              <a:rPr lang="en-US" altLang="en-US" sz="3600" b="1" i="1" u="sng" dirty="0">
                <a:solidFill>
                  <a:srgbClr val="0000CC"/>
                </a:solidFill>
                <a:latin typeface="Arial" panose="020B0604020202020204" pitchFamily="34" charset="0"/>
                <a:cs typeface="Arial" panose="020B0604020202020204" pitchFamily="34" charset="0"/>
              </a:rPr>
              <a:t> </a:t>
            </a:r>
            <a:r>
              <a:rPr lang="en-US" altLang="en-US" sz="3600" b="1" i="1" u="sng" dirty="0" err="1">
                <a:solidFill>
                  <a:srgbClr val="0000CC"/>
                </a:solidFill>
                <a:latin typeface="Arial" panose="020B0604020202020204" pitchFamily="34" charset="0"/>
                <a:cs typeface="Arial" panose="020B0604020202020204" pitchFamily="34" charset="0"/>
              </a:rPr>
              <a:t>tháng</a:t>
            </a:r>
            <a:r>
              <a:rPr lang="en-US" altLang="en-US" sz="3600" b="1" i="1" u="sng" dirty="0">
                <a:solidFill>
                  <a:srgbClr val="0000CC"/>
                </a:solidFill>
                <a:latin typeface="Arial" panose="020B0604020202020204" pitchFamily="34" charset="0"/>
                <a:cs typeface="Arial" panose="020B0604020202020204" pitchFamily="34" charset="0"/>
              </a:rPr>
              <a:t> </a:t>
            </a:r>
            <a:r>
              <a:rPr lang="en-US" altLang="en-US" sz="3600" b="1" i="1" u="sng" dirty="0" err="1">
                <a:solidFill>
                  <a:srgbClr val="0000CC"/>
                </a:solidFill>
                <a:latin typeface="Arial" panose="020B0604020202020204" pitchFamily="34" charset="0"/>
                <a:cs typeface="Arial" panose="020B0604020202020204" pitchFamily="34" charset="0"/>
              </a:rPr>
              <a:t>trời</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và</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chữa</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khỏi</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bệnh</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cho</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nó</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Khi</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từ</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giã</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nhà</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thuyền</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chài</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ông</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chẳng</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những</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không</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lấy</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tiền</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mà</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còn</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i="1" u="sng" dirty="0" err="1">
                <a:solidFill>
                  <a:srgbClr val="0000CC"/>
                </a:solidFill>
                <a:latin typeface="Arial" panose="020B0604020202020204" pitchFamily="34" charset="0"/>
                <a:cs typeface="Arial" panose="020B0604020202020204" pitchFamily="34" charset="0"/>
              </a:rPr>
              <a:t>cho</a:t>
            </a:r>
            <a:r>
              <a:rPr lang="en-US" altLang="en-US" sz="3600" b="1" i="1" u="sng" dirty="0">
                <a:solidFill>
                  <a:srgbClr val="0000CC"/>
                </a:solidFill>
                <a:latin typeface="Arial" panose="020B0604020202020204" pitchFamily="34" charset="0"/>
                <a:cs typeface="Arial" panose="020B0604020202020204" pitchFamily="34" charset="0"/>
              </a:rPr>
              <a:t> </a:t>
            </a:r>
            <a:r>
              <a:rPr lang="en-US" altLang="en-US" sz="3600" b="1" i="1" u="sng" dirty="0" err="1">
                <a:solidFill>
                  <a:srgbClr val="0000CC"/>
                </a:solidFill>
                <a:latin typeface="Arial" panose="020B0604020202020204" pitchFamily="34" charset="0"/>
                <a:cs typeface="Arial" panose="020B0604020202020204" pitchFamily="34" charset="0"/>
              </a:rPr>
              <a:t>thêm</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gạo</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củi</a:t>
            </a:r>
            <a:r>
              <a:rPr lang="en-US" altLang="en-US" sz="3600" b="1" dirty="0">
                <a:solidFill>
                  <a:srgbClr val="0000CC"/>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224579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in)">
                                      <p:cBhvr>
                                        <p:cTn id="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 xmlns:a16="http://schemas.microsoft.com/office/drawing/2014/main" id="{19FC539A-E1B2-4E56-B2DB-D4B8D260888B}"/>
              </a:ext>
            </a:extLst>
          </p:cNvPr>
          <p:cNvGrpSpPr/>
          <p:nvPr/>
        </p:nvGrpSpPr>
        <p:grpSpPr>
          <a:xfrm>
            <a:off x="0" y="0"/>
            <a:ext cx="2024109" cy="2024109"/>
            <a:chOff x="0" y="0"/>
            <a:chExt cx="2024109" cy="2024109"/>
          </a:xfrm>
        </p:grpSpPr>
        <p:cxnSp>
          <p:nvCxnSpPr>
            <p:cNvPr id="3" name="Straight Connector 2">
              <a:extLst>
                <a:ext uri="{FF2B5EF4-FFF2-40B4-BE49-F238E27FC236}">
                  <a16:creationId xmlns=""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 xmlns:a16="http://schemas.microsoft.com/office/drawing/2014/main"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sp>
        <p:nvSpPr>
          <p:cNvPr id="32" name="文本框 11">
            <a:extLst>
              <a:ext uri="{FF2B5EF4-FFF2-40B4-BE49-F238E27FC236}">
                <a16:creationId xmlns="" xmlns:a16="http://schemas.microsoft.com/office/drawing/2014/main" id="{A6CA571B-49C9-434A-8C36-D3D6DEA9FE1B}"/>
              </a:ext>
            </a:extLst>
          </p:cNvPr>
          <p:cNvSpPr txBox="1"/>
          <p:nvPr/>
        </p:nvSpPr>
        <p:spPr>
          <a:xfrm>
            <a:off x="3432794" y="2139138"/>
            <a:ext cx="6171234" cy="830997"/>
          </a:xfrm>
          <a:prstGeom prst="rect">
            <a:avLst/>
          </a:prstGeom>
          <a:noFill/>
        </p:spPr>
        <p:txBody>
          <a:bodyPr wrap="square" rtlCol="0">
            <a:spAutoFit/>
          </a:bodyPr>
          <a:lstStyle/>
          <a:p>
            <a:r>
              <a:rPr lang="vi-VN" altLang="zh-CN" sz="4800" b="1" dirty="0">
                <a:solidFill>
                  <a:srgbClr val="EB6C89"/>
                </a:solidFill>
                <a:latin typeface="+mj-lt"/>
                <a:ea typeface="Microsoft YaHei" panose="020B0503020204020204" pitchFamily="34" charset="-122"/>
              </a:rPr>
              <a:t>THI ĐỌC DIỄN CẢM</a:t>
            </a:r>
            <a:endParaRPr lang="en-US" altLang="zh-CN" sz="4800" b="1" dirty="0">
              <a:solidFill>
                <a:srgbClr val="EB6C89"/>
              </a:solidFill>
              <a:latin typeface="+mj-lt"/>
              <a:ea typeface="Microsoft YaHei" panose="020B0503020204020204" pitchFamily="34" charset="-122"/>
            </a:endParaRPr>
          </a:p>
        </p:txBody>
      </p:sp>
      <p:grpSp>
        <p:nvGrpSpPr>
          <p:cNvPr id="33" name="Group 32">
            <a:extLst>
              <a:ext uri="{FF2B5EF4-FFF2-40B4-BE49-F238E27FC236}">
                <a16:creationId xmlns="" xmlns:a16="http://schemas.microsoft.com/office/drawing/2014/main" id="{73096844-DDB0-4340-A6A7-51435DA4A17F}"/>
              </a:ext>
            </a:extLst>
          </p:cNvPr>
          <p:cNvGrpSpPr/>
          <p:nvPr/>
        </p:nvGrpSpPr>
        <p:grpSpPr>
          <a:xfrm>
            <a:off x="-380829" y="1133077"/>
            <a:ext cx="12397846" cy="5689413"/>
            <a:chOff x="-396081" y="990600"/>
            <a:chExt cx="12397846" cy="5689413"/>
          </a:xfrm>
        </p:grpSpPr>
        <p:pic>
          <p:nvPicPr>
            <p:cNvPr id="34" name="图片 6">
              <a:extLst>
                <a:ext uri="{FF2B5EF4-FFF2-40B4-BE49-F238E27FC236}">
                  <a16:creationId xmlns="" xmlns:a16="http://schemas.microsoft.com/office/drawing/2014/main" id="{24536C12-6169-4360-BA0E-716CF791F6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65" y="3592627"/>
              <a:ext cx="11963400" cy="3087386"/>
            </a:xfrm>
            <a:prstGeom prst="rect">
              <a:avLst/>
            </a:prstGeom>
          </p:spPr>
        </p:pic>
        <p:pic>
          <p:nvPicPr>
            <p:cNvPr id="35" name="图片 1">
              <a:extLst>
                <a:ext uri="{FF2B5EF4-FFF2-40B4-BE49-F238E27FC236}">
                  <a16:creationId xmlns="" xmlns:a16="http://schemas.microsoft.com/office/drawing/2014/main" id="{C0F0F9D4-7C34-4738-9DFD-E8C97BE57F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6794" y="4495800"/>
              <a:ext cx="6293293" cy="1566543"/>
            </a:xfrm>
            <a:prstGeom prst="rect">
              <a:avLst/>
            </a:prstGeom>
          </p:spPr>
        </p:pic>
        <p:pic>
          <p:nvPicPr>
            <p:cNvPr id="36" name="图片 21">
              <a:extLst>
                <a:ext uri="{FF2B5EF4-FFF2-40B4-BE49-F238E27FC236}">
                  <a16:creationId xmlns="" xmlns:a16="http://schemas.microsoft.com/office/drawing/2014/main" id="{1DDD7076-B46E-466E-B72F-03AD03D33FE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Removal>
                      </a14:imgEffect>
                    </a14:imgLayer>
                  </a14:imgProps>
                </a:ext>
                <a:ext uri="{28A0092B-C50C-407E-A947-70E740481C1C}">
                  <a14:useLocalDpi xmlns:a14="http://schemas.microsoft.com/office/drawing/2010/main" val="0"/>
                </a:ext>
              </a:extLst>
            </a:blip>
            <a:stretch>
              <a:fillRect/>
            </a:stretch>
          </p:blipFill>
          <p:spPr>
            <a:xfrm>
              <a:off x="-396081" y="990600"/>
              <a:ext cx="3600558" cy="5555168"/>
            </a:xfrm>
            <a:prstGeom prst="rect">
              <a:avLst/>
            </a:prstGeom>
          </p:spPr>
        </p:pic>
      </p:grpSp>
    </p:spTree>
    <p:extLst>
      <p:ext uri="{BB962C8B-B14F-4D97-AF65-F5344CB8AC3E}">
        <p14:creationId xmlns:p14="http://schemas.microsoft.com/office/powerpoint/2010/main" val="74895976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strVal val="#ppt_w+.3"/>
                                          </p:val>
                                        </p:tav>
                                        <p:tav tm="100000">
                                          <p:val>
                                            <p:strVal val="#ppt_w"/>
                                          </p:val>
                                        </p:tav>
                                      </p:tavLst>
                                    </p:anim>
                                    <p:anim calcmode="lin" valueType="num">
                                      <p:cBhvr>
                                        <p:cTn id="8" dur="1000" fill="hold"/>
                                        <p:tgtEl>
                                          <p:spTgt spid="32"/>
                                        </p:tgtEl>
                                        <p:attrNameLst>
                                          <p:attrName>ppt_h</p:attrName>
                                        </p:attrNameLst>
                                      </p:cBhvr>
                                      <p:tavLst>
                                        <p:tav tm="0">
                                          <p:val>
                                            <p:strVal val="#ppt_h"/>
                                          </p:val>
                                        </p:tav>
                                        <p:tav tm="100000">
                                          <p:val>
                                            <p:strVal val="#ppt_h"/>
                                          </p:val>
                                        </p:tav>
                                      </p:tavLst>
                                    </p:anim>
                                    <p:animEffect transition="in" filter="fade">
                                      <p:cBhvr>
                                        <p:cTn id="9"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 xmlns:a16="http://schemas.microsoft.com/office/drawing/2014/main" id="{19FC539A-E1B2-4E56-B2DB-D4B8D260888B}"/>
              </a:ext>
            </a:extLst>
          </p:cNvPr>
          <p:cNvGrpSpPr/>
          <p:nvPr/>
        </p:nvGrpSpPr>
        <p:grpSpPr>
          <a:xfrm>
            <a:off x="0" y="0"/>
            <a:ext cx="2024109" cy="2024109"/>
            <a:chOff x="0" y="0"/>
            <a:chExt cx="2024109" cy="2024109"/>
          </a:xfrm>
        </p:grpSpPr>
        <p:cxnSp>
          <p:nvCxnSpPr>
            <p:cNvPr id="3" name="Straight Connector 2">
              <a:extLst>
                <a:ext uri="{FF2B5EF4-FFF2-40B4-BE49-F238E27FC236}">
                  <a16:creationId xmlns=""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 xmlns:a16="http://schemas.microsoft.com/office/drawing/2014/main"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sp>
        <p:nvSpPr>
          <p:cNvPr id="32" name="文本框 11">
            <a:extLst>
              <a:ext uri="{FF2B5EF4-FFF2-40B4-BE49-F238E27FC236}">
                <a16:creationId xmlns="" xmlns:a16="http://schemas.microsoft.com/office/drawing/2014/main" id="{BD78F5AA-495B-4B9D-9BDC-A34D3F118E8C}"/>
              </a:ext>
            </a:extLst>
          </p:cNvPr>
          <p:cNvSpPr txBox="1"/>
          <p:nvPr/>
        </p:nvSpPr>
        <p:spPr>
          <a:xfrm>
            <a:off x="4608382" y="1051793"/>
            <a:ext cx="3559906" cy="830997"/>
          </a:xfrm>
          <a:prstGeom prst="rect">
            <a:avLst/>
          </a:prstGeom>
          <a:noFill/>
        </p:spPr>
        <p:txBody>
          <a:bodyPr wrap="square" rtlCol="0">
            <a:spAutoFit/>
          </a:bodyPr>
          <a:lstStyle/>
          <a:p>
            <a:r>
              <a:rPr lang="vi-VN" altLang="zh-CN" sz="4800" b="1" dirty="0">
                <a:solidFill>
                  <a:srgbClr val="EB6C89"/>
                </a:solidFill>
                <a:latin typeface="+mj-lt"/>
                <a:ea typeface="Microsoft YaHei" panose="020B0503020204020204" pitchFamily="34" charset="-122"/>
              </a:rPr>
              <a:t>VẬN DỤNG</a:t>
            </a:r>
            <a:endParaRPr lang="en-US" altLang="zh-CN" sz="4800" b="1" dirty="0">
              <a:solidFill>
                <a:srgbClr val="EB6C89"/>
              </a:solidFill>
              <a:latin typeface="+mj-lt"/>
              <a:ea typeface="Microsoft YaHei" panose="020B0503020204020204" pitchFamily="34" charset="-122"/>
            </a:endParaRPr>
          </a:p>
        </p:txBody>
      </p:sp>
      <p:grpSp>
        <p:nvGrpSpPr>
          <p:cNvPr id="33" name="Group 32">
            <a:extLst>
              <a:ext uri="{FF2B5EF4-FFF2-40B4-BE49-F238E27FC236}">
                <a16:creationId xmlns="" xmlns:a16="http://schemas.microsoft.com/office/drawing/2014/main" id="{51A1BB3F-9F46-43CB-B49D-5883FE41D3A7}"/>
              </a:ext>
            </a:extLst>
          </p:cNvPr>
          <p:cNvGrpSpPr/>
          <p:nvPr/>
        </p:nvGrpSpPr>
        <p:grpSpPr>
          <a:xfrm>
            <a:off x="-337331" y="2631772"/>
            <a:ext cx="12502695" cy="4226228"/>
            <a:chOff x="-396081" y="990600"/>
            <a:chExt cx="12397846" cy="5689413"/>
          </a:xfrm>
        </p:grpSpPr>
        <p:pic>
          <p:nvPicPr>
            <p:cNvPr id="34" name="图片 6">
              <a:extLst>
                <a:ext uri="{FF2B5EF4-FFF2-40B4-BE49-F238E27FC236}">
                  <a16:creationId xmlns="" xmlns:a16="http://schemas.microsoft.com/office/drawing/2014/main" id="{CCC40AB7-365A-4299-AF13-0A2F965392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65" y="3592627"/>
              <a:ext cx="11963400" cy="3087386"/>
            </a:xfrm>
            <a:prstGeom prst="rect">
              <a:avLst/>
            </a:prstGeom>
          </p:spPr>
        </p:pic>
        <p:pic>
          <p:nvPicPr>
            <p:cNvPr id="35" name="图片 1">
              <a:extLst>
                <a:ext uri="{FF2B5EF4-FFF2-40B4-BE49-F238E27FC236}">
                  <a16:creationId xmlns="" xmlns:a16="http://schemas.microsoft.com/office/drawing/2014/main" id="{792691FF-7BF7-4A76-AC02-E7BC05CC11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6794" y="4495800"/>
              <a:ext cx="6293293" cy="1566543"/>
            </a:xfrm>
            <a:prstGeom prst="rect">
              <a:avLst/>
            </a:prstGeom>
          </p:spPr>
        </p:pic>
        <p:pic>
          <p:nvPicPr>
            <p:cNvPr id="36" name="图片 21">
              <a:extLst>
                <a:ext uri="{FF2B5EF4-FFF2-40B4-BE49-F238E27FC236}">
                  <a16:creationId xmlns="" xmlns:a16="http://schemas.microsoft.com/office/drawing/2014/main" id="{7181E3CE-0A44-41D4-A0CA-1EAA4650E98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Removal>
                      </a14:imgEffect>
                    </a14:imgLayer>
                  </a14:imgProps>
                </a:ext>
                <a:ext uri="{28A0092B-C50C-407E-A947-70E740481C1C}">
                  <a14:useLocalDpi xmlns:a14="http://schemas.microsoft.com/office/drawing/2010/main" val="0"/>
                </a:ext>
              </a:extLst>
            </a:blip>
            <a:stretch>
              <a:fillRect/>
            </a:stretch>
          </p:blipFill>
          <p:spPr>
            <a:xfrm>
              <a:off x="-396081" y="990600"/>
              <a:ext cx="3600558" cy="5555168"/>
            </a:xfrm>
            <a:prstGeom prst="rect">
              <a:avLst/>
            </a:prstGeom>
          </p:spPr>
        </p:pic>
      </p:grpSp>
      <p:sp>
        <p:nvSpPr>
          <p:cNvPr id="2" name="TextBox 1">
            <a:extLst>
              <a:ext uri="{FF2B5EF4-FFF2-40B4-BE49-F238E27FC236}">
                <a16:creationId xmlns="" xmlns:a16="http://schemas.microsoft.com/office/drawing/2014/main" id="{4A1EE47A-8DAB-4818-B70C-A4B9D09374D8}"/>
              </a:ext>
            </a:extLst>
          </p:cNvPr>
          <p:cNvSpPr txBox="1"/>
          <p:nvPr/>
        </p:nvSpPr>
        <p:spPr>
          <a:xfrm>
            <a:off x="2847160" y="2565470"/>
            <a:ext cx="9069631" cy="1446550"/>
          </a:xfrm>
          <a:prstGeom prst="rect">
            <a:avLst/>
          </a:prstGeom>
          <a:noFill/>
        </p:spPr>
        <p:txBody>
          <a:bodyPr wrap="square" rtlCol="0">
            <a:spAutoFit/>
          </a:bodyPr>
          <a:lstStyle/>
          <a:p>
            <a:pPr algn="ctr"/>
            <a:r>
              <a:rPr lang="en-US" sz="4400" b="1" dirty="0" err="1" smtClean="0">
                <a:solidFill>
                  <a:srgbClr val="002060"/>
                </a:solidFill>
                <a:latin typeface="Arial" panose="020B0604020202020204" pitchFamily="34" charset="0"/>
                <a:cs typeface="Arial" panose="020B0604020202020204" pitchFamily="34" charset="0"/>
              </a:rPr>
              <a:t>Các</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em</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học</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hỏi</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được</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điều</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gì</a:t>
            </a:r>
            <a:r>
              <a:rPr lang="en-US" sz="4400" b="1" dirty="0" smtClean="0">
                <a:solidFill>
                  <a:srgbClr val="002060"/>
                </a:solidFill>
                <a:latin typeface="Arial" panose="020B0604020202020204" pitchFamily="34" charset="0"/>
                <a:cs typeface="Arial" panose="020B0604020202020204" pitchFamily="34" charset="0"/>
              </a:rPr>
              <a:t> ở </a:t>
            </a:r>
            <a:r>
              <a:rPr lang="en-US" sz="4400" b="1" dirty="0" err="1" smtClean="0">
                <a:solidFill>
                  <a:srgbClr val="002060"/>
                </a:solidFill>
                <a:latin typeface="Arial" panose="020B0604020202020204" pitchFamily="34" charset="0"/>
                <a:cs typeface="Arial" panose="020B0604020202020204" pitchFamily="34" charset="0"/>
              </a:rPr>
              <a:t>Hải</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Thượng</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Lãn</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Ông</a:t>
            </a:r>
            <a:r>
              <a:rPr lang="en-US" sz="4400" b="1" dirty="0" smtClean="0">
                <a:solidFill>
                  <a:srgbClr val="002060"/>
                </a:solidFill>
                <a:latin typeface="Arial" panose="020B0604020202020204" pitchFamily="34" charset="0"/>
                <a:cs typeface="Arial" panose="020B0604020202020204" pitchFamily="34" charset="0"/>
              </a:rPr>
              <a:t>?</a:t>
            </a:r>
            <a:endParaRPr lang="en-US" sz="4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466618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strVal val="#ppt_w+.3"/>
                                          </p:val>
                                        </p:tav>
                                        <p:tav tm="100000">
                                          <p:val>
                                            <p:strVal val="#ppt_w"/>
                                          </p:val>
                                        </p:tav>
                                      </p:tavLst>
                                    </p:anim>
                                    <p:anim calcmode="lin" valueType="num">
                                      <p:cBhvr>
                                        <p:cTn id="8" dur="1000" fill="hold"/>
                                        <p:tgtEl>
                                          <p:spTgt spid="32"/>
                                        </p:tgtEl>
                                        <p:attrNameLst>
                                          <p:attrName>ppt_h</p:attrName>
                                        </p:attrNameLst>
                                      </p:cBhvr>
                                      <p:tavLst>
                                        <p:tav tm="0">
                                          <p:val>
                                            <p:strVal val="#ppt_h"/>
                                          </p:val>
                                        </p:tav>
                                        <p:tav tm="100000">
                                          <p:val>
                                            <p:strVal val="#ppt_h"/>
                                          </p:val>
                                        </p:tav>
                                      </p:tavLst>
                                    </p:anim>
                                    <p:animEffect transition="in" filter="fade">
                                      <p:cBhvr>
                                        <p:cTn id="9" dur="10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 xmlns:a16="http://schemas.microsoft.com/office/drawing/2014/main" id="{19FC539A-E1B2-4E56-B2DB-D4B8D260888B}"/>
              </a:ext>
            </a:extLst>
          </p:cNvPr>
          <p:cNvGrpSpPr/>
          <p:nvPr/>
        </p:nvGrpSpPr>
        <p:grpSpPr>
          <a:xfrm>
            <a:off x="0" y="0"/>
            <a:ext cx="2024109" cy="2024109"/>
            <a:chOff x="0" y="0"/>
            <a:chExt cx="2024109" cy="2024109"/>
          </a:xfrm>
        </p:grpSpPr>
        <p:cxnSp>
          <p:nvCxnSpPr>
            <p:cNvPr id="3" name="Straight Connector 2">
              <a:extLst>
                <a:ext uri="{FF2B5EF4-FFF2-40B4-BE49-F238E27FC236}">
                  <a16:creationId xmlns=""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 xmlns:a16="http://schemas.microsoft.com/office/drawing/2014/main"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sp>
        <p:nvSpPr>
          <p:cNvPr id="32" name="文本框 11">
            <a:extLst>
              <a:ext uri="{FF2B5EF4-FFF2-40B4-BE49-F238E27FC236}">
                <a16:creationId xmlns="" xmlns:a16="http://schemas.microsoft.com/office/drawing/2014/main" id="{BD78F5AA-495B-4B9D-9BDC-A34D3F118E8C}"/>
              </a:ext>
            </a:extLst>
          </p:cNvPr>
          <p:cNvSpPr txBox="1"/>
          <p:nvPr/>
        </p:nvSpPr>
        <p:spPr>
          <a:xfrm>
            <a:off x="4759302" y="1111381"/>
            <a:ext cx="3559906" cy="830997"/>
          </a:xfrm>
          <a:prstGeom prst="rect">
            <a:avLst/>
          </a:prstGeom>
          <a:noFill/>
        </p:spPr>
        <p:txBody>
          <a:bodyPr wrap="square" rtlCol="0">
            <a:spAutoFit/>
          </a:bodyPr>
          <a:lstStyle/>
          <a:p>
            <a:r>
              <a:rPr lang="vi-VN" altLang="zh-CN" sz="4800" b="1" dirty="0">
                <a:solidFill>
                  <a:srgbClr val="EB6C89"/>
                </a:solidFill>
                <a:latin typeface="+mj-lt"/>
                <a:ea typeface="Microsoft YaHei" panose="020B0503020204020204" pitchFamily="34" charset="-122"/>
              </a:rPr>
              <a:t>DẶN DÒ</a:t>
            </a:r>
            <a:endParaRPr lang="en-US" altLang="zh-CN" sz="4800" b="1" dirty="0">
              <a:solidFill>
                <a:srgbClr val="EB6C89"/>
              </a:solidFill>
              <a:latin typeface="+mj-lt"/>
              <a:ea typeface="Microsoft YaHei" panose="020B0503020204020204" pitchFamily="34" charset="-122"/>
            </a:endParaRPr>
          </a:p>
        </p:txBody>
      </p:sp>
      <p:grpSp>
        <p:nvGrpSpPr>
          <p:cNvPr id="33" name="Group 32">
            <a:extLst>
              <a:ext uri="{FF2B5EF4-FFF2-40B4-BE49-F238E27FC236}">
                <a16:creationId xmlns="" xmlns:a16="http://schemas.microsoft.com/office/drawing/2014/main" id="{51A1BB3F-9F46-43CB-B49D-5883FE41D3A7}"/>
              </a:ext>
            </a:extLst>
          </p:cNvPr>
          <p:cNvGrpSpPr/>
          <p:nvPr/>
        </p:nvGrpSpPr>
        <p:grpSpPr>
          <a:xfrm>
            <a:off x="-337331" y="2631772"/>
            <a:ext cx="12502695" cy="4226228"/>
            <a:chOff x="-396081" y="990600"/>
            <a:chExt cx="12397846" cy="5689413"/>
          </a:xfrm>
        </p:grpSpPr>
        <p:pic>
          <p:nvPicPr>
            <p:cNvPr id="34" name="图片 6">
              <a:extLst>
                <a:ext uri="{FF2B5EF4-FFF2-40B4-BE49-F238E27FC236}">
                  <a16:creationId xmlns="" xmlns:a16="http://schemas.microsoft.com/office/drawing/2014/main" id="{CCC40AB7-365A-4299-AF13-0A2F965392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65" y="3592627"/>
              <a:ext cx="11963400" cy="3087386"/>
            </a:xfrm>
            <a:prstGeom prst="rect">
              <a:avLst/>
            </a:prstGeom>
          </p:spPr>
        </p:pic>
        <p:pic>
          <p:nvPicPr>
            <p:cNvPr id="35" name="图片 1">
              <a:extLst>
                <a:ext uri="{FF2B5EF4-FFF2-40B4-BE49-F238E27FC236}">
                  <a16:creationId xmlns="" xmlns:a16="http://schemas.microsoft.com/office/drawing/2014/main" id="{792691FF-7BF7-4A76-AC02-E7BC05CC11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6794" y="4495800"/>
              <a:ext cx="6293293" cy="1566543"/>
            </a:xfrm>
            <a:prstGeom prst="rect">
              <a:avLst/>
            </a:prstGeom>
          </p:spPr>
        </p:pic>
        <p:pic>
          <p:nvPicPr>
            <p:cNvPr id="36" name="图片 21">
              <a:extLst>
                <a:ext uri="{FF2B5EF4-FFF2-40B4-BE49-F238E27FC236}">
                  <a16:creationId xmlns="" xmlns:a16="http://schemas.microsoft.com/office/drawing/2014/main" id="{7181E3CE-0A44-41D4-A0CA-1EAA4650E98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Removal>
                      </a14:imgEffect>
                    </a14:imgLayer>
                  </a14:imgProps>
                </a:ext>
                <a:ext uri="{28A0092B-C50C-407E-A947-70E740481C1C}">
                  <a14:useLocalDpi xmlns:a14="http://schemas.microsoft.com/office/drawing/2010/main" val="0"/>
                </a:ext>
              </a:extLst>
            </a:blip>
            <a:stretch>
              <a:fillRect/>
            </a:stretch>
          </p:blipFill>
          <p:spPr>
            <a:xfrm>
              <a:off x="-396081" y="990600"/>
              <a:ext cx="3600558" cy="5555168"/>
            </a:xfrm>
            <a:prstGeom prst="rect">
              <a:avLst/>
            </a:prstGeom>
          </p:spPr>
        </p:pic>
      </p:grpSp>
      <p:sp>
        <p:nvSpPr>
          <p:cNvPr id="2" name="TextBox 1">
            <a:extLst>
              <a:ext uri="{FF2B5EF4-FFF2-40B4-BE49-F238E27FC236}">
                <a16:creationId xmlns="" xmlns:a16="http://schemas.microsoft.com/office/drawing/2014/main" id="{4A1EE47A-8DAB-4818-B70C-A4B9D09374D8}"/>
              </a:ext>
            </a:extLst>
          </p:cNvPr>
          <p:cNvSpPr txBox="1"/>
          <p:nvPr/>
        </p:nvSpPr>
        <p:spPr>
          <a:xfrm>
            <a:off x="3633472" y="2488479"/>
            <a:ext cx="9069631" cy="523220"/>
          </a:xfrm>
          <a:prstGeom prst="rect">
            <a:avLst/>
          </a:prstGeom>
          <a:noFill/>
        </p:spPr>
        <p:txBody>
          <a:bodyPr wrap="square" rtlCol="0">
            <a:spAutoFit/>
          </a:bodyPr>
          <a:lstStyle/>
          <a:p>
            <a:r>
              <a:rPr lang="vi-VN" sz="2800" b="1" dirty="0">
                <a:solidFill>
                  <a:srgbClr val="002060"/>
                </a:solidFill>
              </a:rPr>
              <a:t>+ Về nhà luyện đọc lại bài.</a:t>
            </a:r>
          </a:p>
        </p:txBody>
      </p:sp>
      <p:sp>
        <p:nvSpPr>
          <p:cNvPr id="37" name="TextBox 36">
            <a:extLst>
              <a:ext uri="{FF2B5EF4-FFF2-40B4-BE49-F238E27FC236}">
                <a16:creationId xmlns="" xmlns:a16="http://schemas.microsoft.com/office/drawing/2014/main" id="{797A776B-A1ED-4864-9445-CB208EC27E28}"/>
              </a:ext>
            </a:extLst>
          </p:cNvPr>
          <p:cNvSpPr txBox="1"/>
          <p:nvPr/>
        </p:nvSpPr>
        <p:spPr>
          <a:xfrm>
            <a:off x="3633472" y="3259594"/>
            <a:ext cx="9069631" cy="523220"/>
          </a:xfrm>
          <a:prstGeom prst="rect">
            <a:avLst/>
          </a:prstGeom>
          <a:noFill/>
        </p:spPr>
        <p:txBody>
          <a:bodyPr wrap="square" rtlCol="0">
            <a:spAutoFit/>
          </a:bodyPr>
          <a:lstStyle/>
          <a:p>
            <a:r>
              <a:rPr lang="vi-VN" sz="2800" b="1" dirty="0">
                <a:solidFill>
                  <a:srgbClr val="002060"/>
                </a:solidFill>
              </a:rPr>
              <a:t>+ Chuẩn bị bài sau: </a:t>
            </a:r>
            <a:r>
              <a:rPr lang="en-US" sz="2800" b="1" dirty="0" err="1" smtClean="0">
                <a:solidFill>
                  <a:srgbClr val="002060"/>
                </a:solidFill>
              </a:rPr>
              <a:t>Thầy</a:t>
            </a:r>
            <a:r>
              <a:rPr lang="en-US" sz="2800" b="1" dirty="0" smtClean="0">
                <a:solidFill>
                  <a:srgbClr val="002060"/>
                </a:solidFill>
              </a:rPr>
              <a:t> </a:t>
            </a:r>
            <a:r>
              <a:rPr lang="en-US" sz="2800" b="1" dirty="0" err="1" smtClean="0">
                <a:solidFill>
                  <a:srgbClr val="002060"/>
                </a:solidFill>
              </a:rPr>
              <a:t>cúng</a:t>
            </a:r>
            <a:r>
              <a:rPr lang="en-US" sz="2800" b="1" dirty="0" smtClean="0">
                <a:solidFill>
                  <a:srgbClr val="002060"/>
                </a:solidFill>
              </a:rPr>
              <a:t> </a:t>
            </a:r>
            <a:r>
              <a:rPr lang="en-US" sz="2800" b="1" dirty="0" err="1" smtClean="0">
                <a:solidFill>
                  <a:srgbClr val="002060"/>
                </a:solidFill>
              </a:rPr>
              <a:t>đi</a:t>
            </a:r>
            <a:r>
              <a:rPr lang="en-US" sz="2800" b="1" dirty="0" smtClean="0">
                <a:solidFill>
                  <a:srgbClr val="002060"/>
                </a:solidFill>
              </a:rPr>
              <a:t> </a:t>
            </a:r>
            <a:r>
              <a:rPr lang="en-US" sz="2800" b="1" dirty="0" err="1" smtClean="0">
                <a:solidFill>
                  <a:srgbClr val="002060"/>
                </a:solidFill>
              </a:rPr>
              <a:t>bệnh</a:t>
            </a:r>
            <a:r>
              <a:rPr lang="en-US" sz="2800" b="1" dirty="0" smtClean="0">
                <a:solidFill>
                  <a:srgbClr val="002060"/>
                </a:solidFill>
              </a:rPr>
              <a:t> </a:t>
            </a:r>
            <a:r>
              <a:rPr lang="en-US" sz="2800" b="1" dirty="0" err="1" smtClean="0">
                <a:solidFill>
                  <a:srgbClr val="002060"/>
                </a:solidFill>
              </a:rPr>
              <a:t>viện</a:t>
            </a:r>
            <a:r>
              <a:rPr lang="en-US" sz="2800" b="1" dirty="0" smtClean="0">
                <a:solidFill>
                  <a:srgbClr val="002060"/>
                </a:solidFill>
              </a:rPr>
              <a:t>.</a:t>
            </a:r>
            <a:endParaRPr lang="vi-VN" sz="2800" b="1" dirty="0">
              <a:solidFill>
                <a:srgbClr val="002060"/>
              </a:solidFill>
            </a:endParaRPr>
          </a:p>
        </p:txBody>
      </p:sp>
    </p:spTree>
    <p:extLst>
      <p:ext uri="{BB962C8B-B14F-4D97-AF65-F5344CB8AC3E}">
        <p14:creationId xmlns:p14="http://schemas.microsoft.com/office/powerpoint/2010/main" val="343302405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strVal val="#ppt_w+.3"/>
                                          </p:val>
                                        </p:tav>
                                        <p:tav tm="100000">
                                          <p:val>
                                            <p:strVal val="#ppt_w"/>
                                          </p:val>
                                        </p:tav>
                                      </p:tavLst>
                                    </p:anim>
                                    <p:anim calcmode="lin" valueType="num">
                                      <p:cBhvr>
                                        <p:cTn id="8" dur="1000" fill="hold"/>
                                        <p:tgtEl>
                                          <p:spTgt spid="32"/>
                                        </p:tgtEl>
                                        <p:attrNameLst>
                                          <p:attrName>ppt_h</p:attrName>
                                        </p:attrNameLst>
                                      </p:cBhvr>
                                      <p:tavLst>
                                        <p:tav tm="0">
                                          <p:val>
                                            <p:strVal val="#ppt_h"/>
                                          </p:val>
                                        </p:tav>
                                        <p:tav tm="100000">
                                          <p:val>
                                            <p:strVal val="#ppt_h"/>
                                          </p:val>
                                        </p:tav>
                                      </p:tavLst>
                                    </p:anim>
                                    <p:animEffect transition="in" filter="fade">
                                      <p:cBhvr>
                                        <p:cTn id="9" dur="10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circle(in)">
                                      <p:cBhvr>
                                        <p:cTn id="19"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 grpId="0"/>
      <p:bldP spid="3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 xmlns:a16="http://schemas.microsoft.com/office/drawing/2014/main" id="{19FC539A-E1B2-4E56-B2DB-D4B8D260888B}"/>
              </a:ext>
            </a:extLst>
          </p:cNvPr>
          <p:cNvGrpSpPr/>
          <p:nvPr/>
        </p:nvGrpSpPr>
        <p:grpSpPr>
          <a:xfrm>
            <a:off x="0" y="0"/>
            <a:ext cx="2024109" cy="2024109"/>
            <a:chOff x="0" y="0"/>
            <a:chExt cx="2024109" cy="2024109"/>
          </a:xfrm>
        </p:grpSpPr>
        <p:cxnSp>
          <p:nvCxnSpPr>
            <p:cNvPr id="3" name="Straight Connector 2">
              <a:extLst>
                <a:ext uri="{FF2B5EF4-FFF2-40B4-BE49-F238E27FC236}">
                  <a16:creationId xmlns=""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 xmlns:a16="http://schemas.microsoft.com/office/drawing/2014/main"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33" name="Group 32">
            <a:extLst>
              <a:ext uri="{FF2B5EF4-FFF2-40B4-BE49-F238E27FC236}">
                <a16:creationId xmlns="" xmlns:a16="http://schemas.microsoft.com/office/drawing/2014/main" id="{51A1BB3F-9F46-43CB-B49D-5883FE41D3A7}"/>
              </a:ext>
            </a:extLst>
          </p:cNvPr>
          <p:cNvGrpSpPr/>
          <p:nvPr/>
        </p:nvGrpSpPr>
        <p:grpSpPr>
          <a:xfrm>
            <a:off x="-337331" y="2631772"/>
            <a:ext cx="12502695" cy="4226228"/>
            <a:chOff x="-396081" y="990600"/>
            <a:chExt cx="12397846" cy="5689413"/>
          </a:xfrm>
        </p:grpSpPr>
        <p:pic>
          <p:nvPicPr>
            <p:cNvPr id="34" name="图片 6">
              <a:extLst>
                <a:ext uri="{FF2B5EF4-FFF2-40B4-BE49-F238E27FC236}">
                  <a16:creationId xmlns="" xmlns:a16="http://schemas.microsoft.com/office/drawing/2014/main" id="{CCC40AB7-365A-4299-AF13-0A2F965392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65" y="3592627"/>
              <a:ext cx="11963400" cy="3087386"/>
            </a:xfrm>
            <a:prstGeom prst="rect">
              <a:avLst/>
            </a:prstGeom>
          </p:spPr>
        </p:pic>
        <p:pic>
          <p:nvPicPr>
            <p:cNvPr id="35" name="图片 1">
              <a:extLst>
                <a:ext uri="{FF2B5EF4-FFF2-40B4-BE49-F238E27FC236}">
                  <a16:creationId xmlns="" xmlns:a16="http://schemas.microsoft.com/office/drawing/2014/main" id="{792691FF-7BF7-4A76-AC02-E7BC05CC11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6794" y="4495800"/>
              <a:ext cx="6293293" cy="1566543"/>
            </a:xfrm>
            <a:prstGeom prst="rect">
              <a:avLst/>
            </a:prstGeom>
          </p:spPr>
        </p:pic>
        <p:pic>
          <p:nvPicPr>
            <p:cNvPr id="36" name="图片 21">
              <a:extLst>
                <a:ext uri="{FF2B5EF4-FFF2-40B4-BE49-F238E27FC236}">
                  <a16:creationId xmlns="" xmlns:a16="http://schemas.microsoft.com/office/drawing/2014/main" id="{7181E3CE-0A44-41D4-A0CA-1EAA4650E98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Removal>
                      </a14:imgEffect>
                    </a14:imgLayer>
                  </a14:imgProps>
                </a:ext>
                <a:ext uri="{28A0092B-C50C-407E-A947-70E740481C1C}">
                  <a14:useLocalDpi xmlns:a14="http://schemas.microsoft.com/office/drawing/2010/main" val="0"/>
                </a:ext>
              </a:extLst>
            </a:blip>
            <a:stretch>
              <a:fillRect/>
            </a:stretch>
          </p:blipFill>
          <p:spPr>
            <a:xfrm>
              <a:off x="-396081" y="990600"/>
              <a:ext cx="3600558" cy="5555168"/>
            </a:xfrm>
            <a:prstGeom prst="rect">
              <a:avLst/>
            </a:prstGeom>
          </p:spPr>
        </p:pic>
      </p:grpSp>
      <p:sp>
        <p:nvSpPr>
          <p:cNvPr id="38" name="WordArt 5"/>
          <p:cNvSpPr>
            <a:spLocks noChangeArrowheads="1" noChangeShapeType="1" noTextEdit="1"/>
          </p:cNvSpPr>
          <p:nvPr/>
        </p:nvSpPr>
        <p:spPr bwMode="auto">
          <a:xfrm>
            <a:off x="2895600" y="1524000"/>
            <a:ext cx="6800850" cy="1447800"/>
          </a:xfrm>
          <a:prstGeom prst="rect">
            <a:avLst/>
          </a:prstGeom>
        </p:spPr>
        <p:txBody>
          <a:bodyPr wrap="none" fromWordArt="1">
            <a:prstTxWarp prst="textPlain">
              <a:avLst>
                <a:gd name="adj" fmla="val 50000"/>
              </a:avLst>
            </a:prstTxWarp>
          </a:bodyPr>
          <a:lstStyle/>
          <a:p>
            <a:pPr algn="ctr"/>
            <a:r>
              <a:rPr lang="en-US" sz="4000" b="1" kern="10">
                <a:ln w="19050">
                  <a:solidFill>
                    <a:schemeClr val="bg1"/>
                  </a:solidFill>
                  <a:round/>
                  <a:headEnd/>
                  <a:tailEnd/>
                </a:ln>
                <a:solidFill>
                  <a:srgbClr val="FF0066"/>
                </a:solidFill>
                <a:effectLst>
                  <a:outerShdw dist="35921" dir="2700000" algn="ctr" rotWithShape="0">
                    <a:srgbClr val="990000"/>
                  </a:outerShdw>
                </a:effectLst>
                <a:cs typeface="Times New Roman" panose="02020603050405020304" pitchFamily="18" charset="0"/>
              </a:rPr>
              <a:t>Kính chúc quý thầy cô giáo </a:t>
            </a:r>
          </a:p>
          <a:p>
            <a:pPr algn="ctr"/>
            <a:r>
              <a:rPr lang="en-US" sz="4000" b="1" kern="10">
                <a:ln w="19050">
                  <a:solidFill>
                    <a:schemeClr val="bg1"/>
                  </a:solidFill>
                  <a:round/>
                  <a:headEnd/>
                  <a:tailEnd/>
                </a:ln>
                <a:solidFill>
                  <a:srgbClr val="FF0066"/>
                </a:solidFill>
                <a:effectLst>
                  <a:outerShdw dist="35921" dir="2700000" algn="ctr" rotWithShape="0">
                    <a:srgbClr val="990000"/>
                  </a:outerShdw>
                </a:effectLst>
                <a:cs typeface="Times New Roman" panose="02020603050405020304" pitchFamily="18" charset="0"/>
              </a:rPr>
              <a:t>sức khoẻ.  </a:t>
            </a:r>
          </a:p>
        </p:txBody>
      </p:sp>
      <p:sp>
        <p:nvSpPr>
          <p:cNvPr id="39" name="WordArt 7"/>
          <p:cNvSpPr>
            <a:spLocks noChangeArrowheads="1" noChangeShapeType="1" noTextEdit="1"/>
          </p:cNvSpPr>
          <p:nvPr/>
        </p:nvSpPr>
        <p:spPr bwMode="auto">
          <a:xfrm>
            <a:off x="3200400" y="4191001"/>
            <a:ext cx="6019800" cy="957263"/>
          </a:xfrm>
          <a:prstGeom prst="rect">
            <a:avLst/>
          </a:prstGeom>
        </p:spPr>
        <p:txBody>
          <a:bodyPr wrap="none" fromWordArt="1">
            <a:prstTxWarp prst="textPlain">
              <a:avLst>
                <a:gd name="adj" fmla="val 50000"/>
              </a:avLst>
            </a:prstTxWarp>
          </a:bodyPr>
          <a:lstStyle/>
          <a:p>
            <a:pPr algn="ctr"/>
            <a:r>
              <a:rPr lang="pt-BR" b="1" kern="10">
                <a:ln w="9525">
                  <a:solidFill>
                    <a:srgbClr val="FF0066"/>
                  </a:solidFill>
                  <a:round/>
                  <a:headEnd/>
                  <a:tailEnd/>
                </a:ln>
                <a:solidFill>
                  <a:schemeClr val="bg1"/>
                </a:solidFill>
                <a:effectLst>
                  <a:outerShdw dist="53882" dir="2700000" algn="ctr" rotWithShape="0">
                    <a:srgbClr val="C0C0C0">
                      <a:alpha val="79999"/>
                    </a:srgbClr>
                  </a:outerShdw>
                </a:effectLst>
                <a:cs typeface="Times New Roman" panose="02020603050405020304" pitchFamily="18" charset="0"/>
              </a:rPr>
              <a:t>Chúc các em học tốt !</a:t>
            </a:r>
            <a:endParaRPr lang="en-US" b="1" kern="10">
              <a:ln w="9525">
                <a:solidFill>
                  <a:srgbClr val="FF0066"/>
                </a:solidFill>
                <a:round/>
                <a:headEnd/>
                <a:tailEnd/>
              </a:ln>
              <a:solidFill>
                <a:schemeClr val="bg1"/>
              </a:solidFill>
              <a:effectLst>
                <a:outerShdw dist="53882" dir="2700000" algn="ctr" rotWithShape="0">
                  <a:srgbClr val="C0C0C0">
                    <a:alpha val="79999"/>
                  </a:srgbClr>
                </a:outerShdw>
              </a:effectLst>
              <a:cs typeface="Times New Roman" panose="02020603050405020304" pitchFamily="18" charset="0"/>
            </a:endParaRPr>
          </a:p>
        </p:txBody>
      </p:sp>
    </p:spTree>
    <p:extLst>
      <p:ext uri="{BB962C8B-B14F-4D97-AF65-F5344CB8AC3E}">
        <p14:creationId xmlns:p14="http://schemas.microsoft.com/office/powerpoint/2010/main" val="101593576"/>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770" decel="100000"/>
                                        <p:tgtEl>
                                          <p:spTgt spid="38"/>
                                        </p:tgtEl>
                                      </p:cBhvr>
                                    </p:animEffect>
                                    <p:animScale>
                                      <p:cBhvr>
                                        <p:cTn id="8" dur="770" decel="100000"/>
                                        <p:tgtEl>
                                          <p:spTgt spid="38"/>
                                        </p:tgtEl>
                                      </p:cBhvr>
                                      <p:from x="10000" y="10000"/>
                                      <p:to x="200000" y="450000"/>
                                    </p:animScale>
                                    <p:animScale>
                                      <p:cBhvr>
                                        <p:cTn id="9" dur="1230" accel="100000" fill="hold">
                                          <p:stCondLst>
                                            <p:cond delay="770"/>
                                          </p:stCondLst>
                                        </p:cTn>
                                        <p:tgtEl>
                                          <p:spTgt spid="38"/>
                                        </p:tgtEl>
                                      </p:cBhvr>
                                      <p:from x="200000" y="450000"/>
                                      <p:to x="100000" y="100000"/>
                                    </p:animScale>
                                    <p:set>
                                      <p:cBhvr>
                                        <p:cTn id="10" dur="770" fill="hold"/>
                                        <p:tgtEl>
                                          <p:spTgt spid="38"/>
                                        </p:tgtEl>
                                        <p:attrNameLst>
                                          <p:attrName>ppt_x</p:attrName>
                                        </p:attrNameLst>
                                      </p:cBhvr>
                                      <p:to>
                                        <p:strVal val="(0.5)"/>
                                      </p:to>
                                    </p:set>
                                    <p:anim from="(0.5)" to="(#ppt_x)" calcmode="lin" valueType="num">
                                      <p:cBhvr>
                                        <p:cTn id="11" dur="1230" accel="100000" fill="hold">
                                          <p:stCondLst>
                                            <p:cond delay="770"/>
                                          </p:stCondLst>
                                        </p:cTn>
                                        <p:tgtEl>
                                          <p:spTgt spid="38"/>
                                        </p:tgtEl>
                                        <p:attrNameLst>
                                          <p:attrName>ppt_x</p:attrName>
                                        </p:attrNameLst>
                                      </p:cBhvr>
                                    </p:anim>
                                    <p:set>
                                      <p:cBhvr>
                                        <p:cTn id="12" dur="770" fill="hold"/>
                                        <p:tgtEl>
                                          <p:spTgt spid="38"/>
                                        </p:tgtEl>
                                        <p:attrNameLst>
                                          <p:attrName>ppt_y</p:attrName>
                                        </p:attrNameLst>
                                      </p:cBhvr>
                                      <p:to>
                                        <p:strVal val="(#ppt_y+0.4)"/>
                                      </p:to>
                                    </p:set>
                                    <p:anim from="(#ppt_y+0.4)" to="(#ppt_y)" calcmode="lin" valueType="num">
                                      <p:cBhvr>
                                        <p:cTn id="13" dur="1230" accel="100000" fill="hold">
                                          <p:stCondLst>
                                            <p:cond delay="770"/>
                                          </p:stCondLst>
                                        </p:cTn>
                                        <p:tgtEl>
                                          <p:spTgt spid="38"/>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770" decel="100000"/>
                                        <p:tgtEl>
                                          <p:spTgt spid="39"/>
                                        </p:tgtEl>
                                      </p:cBhvr>
                                    </p:animEffect>
                                    <p:animScale>
                                      <p:cBhvr>
                                        <p:cTn id="17" dur="770" decel="100000"/>
                                        <p:tgtEl>
                                          <p:spTgt spid="39"/>
                                        </p:tgtEl>
                                      </p:cBhvr>
                                      <p:from x="10000" y="10000"/>
                                      <p:to x="200000" y="450000"/>
                                    </p:animScale>
                                    <p:animScale>
                                      <p:cBhvr>
                                        <p:cTn id="18" dur="1230" accel="100000" fill="hold">
                                          <p:stCondLst>
                                            <p:cond delay="770"/>
                                          </p:stCondLst>
                                        </p:cTn>
                                        <p:tgtEl>
                                          <p:spTgt spid="39"/>
                                        </p:tgtEl>
                                      </p:cBhvr>
                                      <p:from x="200000" y="450000"/>
                                      <p:to x="100000" y="100000"/>
                                    </p:animScale>
                                    <p:set>
                                      <p:cBhvr>
                                        <p:cTn id="19" dur="770" fill="hold"/>
                                        <p:tgtEl>
                                          <p:spTgt spid="39"/>
                                        </p:tgtEl>
                                        <p:attrNameLst>
                                          <p:attrName>ppt_x</p:attrName>
                                        </p:attrNameLst>
                                      </p:cBhvr>
                                      <p:to>
                                        <p:strVal val="(0.5)"/>
                                      </p:to>
                                    </p:set>
                                    <p:anim from="(0.5)" to="(#ppt_x)" calcmode="lin" valueType="num">
                                      <p:cBhvr>
                                        <p:cTn id="20" dur="1230" accel="100000" fill="hold">
                                          <p:stCondLst>
                                            <p:cond delay="770"/>
                                          </p:stCondLst>
                                        </p:cTn>
                                        <p:tgtEl>
                                          <p:spTgt spid="39"/>
                                        </p:tgtEl>
                                        <p:attrNameLst>
                                          <p:attrName>ppt_x</p:attrName>
                                        </p:attrNameLst>
                                      </p:cBhvr>
                                    </p:anim>
                                    <p:set>
                                      <p:cBhvr>
                                        <p:cTn id="21" dur="770" fill="hold"/>
                                        <p:tgtEl>
                                          <p:spTgt spid="39"/>
                                        </p:tgtEl>
                                        <p:attrNameLst>
                                          <p:attrName>ppt_y</p:attrName>
                                        </p:attrNameLst>
                                      </p:cBhvr>
                                      <p:to>
                                        <p:strVal val="(#ppt_y+0.4)"/>
                                      </p:to>
                                    </p:set>
                                    <p:anim from="(#ppt_y+0.4)" to="(#ppt_y)" calcmode="lin" valueType="num">
                                      <p:cBhvr>
                                        <p:cTn id="22" dur="1230" accel="100000" fill="hold">
                                          <p:stCondLst>
                                            <p:cond delay="770"/>
                                          </p:stCondLst>
                                        </p:cTn>
                                        <p:tgtEl>
                                          <p:spTgt spid="3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utoShape 9">
            <a:extLst>
              <a:ext uri="{FF2B5EF4-FFF2-40B4-BE49-F238E27FC236}">
                <a16:creationId xmlns="" xmlns:a16="http://schemas.microsoft.com/office/drawing/2014/main" id="{B13BDBA4-8068-49B1-B0DF-85468D64C14D}"/>
              </a:ext>
            </a:extLst>
          </p:cNvPr>
          <p:cNvSpPr>
            <a:spLocks noChangeArrowheads="1"/>
          </p:cNvSpPr>
          <p:nvPr/>
        </p:nvSpPr>
        <p:spPr bwMode="auto">
          <a:xfrm>
            <a:off x="1988343" y="1561730"/>
            <a:ext cx="8439150" cy="3124200"/>
          </a:xfrm>
          <a:prstGeom prst="cloudCallout">
            <a:avLst>
              <a:gd name="adj1" fmla="val -43750"/>
              <a:gd name="adj2" fmla="val 58023"/>
            </a:avLst>
          </a:prstGeom>
          <a:solidFill>
            <a:schemeClr val="accent4">
              <a:lumMod val="20000"/>
              <a:lumOff val="80000"/>
            </a:schemeClr>
          </a:solidFill>
          <a:ln w="9525">
            <a:solidFill>
              <a:schemeClr val="tx1"/>
            </a:solidFill>
            <a:round/>
            <a:headEnd/>
            <a:tailEnd/>
          </a:ln>
          <a:effec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endParaRPr lang="en-US" altLang="en-US" sz="2400" b="1" dirty="0"/>
          </a:p>
        </p:txBody>
      </p:sp>
      <p:sp>
        <p:nvSpPr>
          <p:cNvPr id="5" name="TextBox 4">
            <a:extLst>
              <a:ext uri="{FF2B5EF4-FFF2-40B4-BE49-F238E27FC236}">
                <a16:creationId xmlns="" xmlns:a16="http://schemas.microsoft.com/office/drawing/2014/main" id="{0EE62DBA-88D7-4D0E-8194-AAD3B417A095}"/>
              </a:ext>
            </a:extLst>
          </p:cNvPr>
          <p:cNvSpPr txBox="1"/>
          <p:nvPr/>
        </p:nvSpPr>
        <p:spPr>
          <a:xfrm>
            <a:off x="2727872" y="2431332"/>
            <a:ext cx="7315200" cy="954107"/>
          </a:xfrm>
          <a:prstGeom prst="rect">
            <a:avLst/>
          </a:prstGeom>
          <a:noFill/>
        </p:spPr>
        <p:txBody>
          <a:bodyPr wrap="square">
            <a:spAutoFit/>
          </a:bodyPr>
          <a:lstStyle/>
          <a:p>
            <a:pPr algn="ctr"/>
            <a:r>
              <a:rPr lang="en-US" altLang="en-US" sz="2800" b="1" dirty="0" err="1" smtClean="0">
                <a:solidFill>
                  <a:srgbClr val="002060"/>
                </a:solidFill>
              </a:rPr>
              <a:t>Đọc</a:t>
            </a:r>
            <a:r>
              <a:rPr lang="en-US" altLang="en-US" sz="2800" b="1" dirty="0" smtClean="0">
                <a:solidFill>
                  <a:srgbClr val="002060"/>
                </a:solidFill>
              </a:rPr>
              <a:t> </a:t>
            </a:r>
            <a:r>
              <a:rPr lang="en-US" altLang="en-US" sz="2800" b="1" dirty="0" err="1" smtClean="0">
                <a:solidFill>
                  <a:srgbClr val="002060"/>
                </a:solidFill>
              </a:rPr>
              <a:t>đoạn</a:t>
            </a:r>
            <a:r>
              <a:rPr lang="en-US" altLang="en-US" sz="2800" b="1" dirty="0" smtClean="0">
                <a:solidFill>
                  <a:srgbClr val="002060"/>
                </a:solidFill>
              </a:rPr>
              <a:t> 1 </a:t>
            </a:r>
            <a:r>
              <a:rPr lang="en-US" altLang="en-US" sz="2800" b="1" dirty="0" err="1" smtClean="0">
                <a:solidFill>
                  <a:srgbClr val="002060"/>
                </a:solidFill>
              </a:rPr>
              <a:t>bài</a:t>
            </a:r>
            <a:r>
              <a:rPr lang="en-US" altLang="en-US" sz="2800" b="1" dirty="0" smtClean="0">
                <a:solidFill>
                  <a:srgbClr val="002060"/>
                </a:solidFill>
              </a:rPr>
              <a:t> </a:t>
            </a:r>
            <a:r>
              <a:rPr lang="en-US" altLang="en-US" sz="2800" b="1" dirty="0" err="1" smtClean="0">
                <a:solidFill>
                  <a:srgbClr val="002060"/>
                </a:solidFill>
              </a:rPr>
              <a:t>thơ</a:t>
            </a:r>
            <a:r>
              <a:rPr lang="en-US" altLang="en-US" sz="2800" b="1" dirty="0" smtClean="0">
                <a:solidFill>
                  <a:srgbClr val="002060"/>
                </a:solidFill>
              </a:rPr>
              <a:t> “</a:t>
            </a:r>
            <a:r>
              <a:rPr lang="en-US" altLang="en-US" sz="2800" b="1" dirty="0" err="1" smtClean="0">
                <a:solidFill>
                  <a:srgbClr val="002060"/>
                </a:solidFill>
              </a:rPr>
              <a:t>Về</a:t>
            </a:r>
            <a:r>
              <a:rPr lang="en-US" altLang="en-US" sz="2800" b="1" dirty="0" smtClean="0">
                <a:solidFill>
                  <a:srgbClr val="002060"/>
                </a:solidFill>
              </a:rPr>
              <a:t> </a:t>
            </a:r>
            <a:r>
              <a:rPr lang="en-US" altLang="en-US" sz="2800" b="1" dirty="0" err="1" smtClean="0">
                <a:solidFill>
                  <a:srgbClr val="002060"/>
                </a:solidFill>
              </a:rPr>
              <a:t>ngôi</a:t>
            </a:r>
            <a:r>
              <a:rPr lang="en-US" altLang="en-US" sz="2800" b="1" dirty="0" smtClean="0">
                <a:solidFill>
                  <a:srgbClr val="002060"/>
                </a:solidFill>
              </a:rPr>
              <a:t> </a:t>
            </a:r>
            <a:r>
              <a:rPr lang="en-US" altLang="en-US" sz="2800" b="1" dirty="0" err="1" smtClean="0">
                <a:solidFill>
                  <a:srgbClr val="002060"/>
                </a:solidFill>
              </a:rPr>
              <a:t>nhà</a:t>
            </a:r>
            <a:r>
              <a:rPr lang="en-US" altLang="en-US" sz="2800" b="1" dirty="0" smtClean="0">
                <a:solidFill>
                  <a:srgbClr val="002060"/>
                </a:solidFill>
              </a:rPr>
              <a:t> </a:t>
            </a:r>
            <a:r>
              <a:rPr lang="en-US" altLang="en-US" sz="2800" b="1" dirty="0" err="1" smtClean="0">
                <a:solidFill>
                  <a:srgbClr val="002060"/>
                </a:solidFill>
              </a:rPr>
              <a:t>đang</a:t>
            </a:r>
            <a:r>
              <a:rPr lang="en-US" altLang="en-US" sz="2800" b="1" dirty="0" smtClean="0">
                <a:solidFill>
                  <a:srgbClr val="002060"/>
                </a:solidFill>
              </a:rPr>
              <a:t> </a:t>
            </a:r>
            <a:r>
              <a:rPr lang="en-US" altLang="en-US" sz="2800" b="1" dirty="0" err="1" smtClean="0">
                <a:solidFill>
                  <a:srgbClr val="002060"/>
                </a:solidFill>
              </a:rPr>
              <a:t>xây</a:t>
            </a:r>
            <a:r>
              <a:rPr lang="en-US" altLang="en-US" sz="2800" b="1" dirty="0" smtClean="0">
                <a:solidFill>
                  <a:srgbClr val="002060"/>
                </a:solidFill>
              </a:rPr>
              <a:t>” </a:t>
            </a:r>
            <a:r>
              <a:rPr lang="en-US" altLang="en-US" sz="2800" b="1" dirty="0" err="1" smtClean="0">
                <a:solidFill>
                  <a:srgbClr val="002060"/>
                </a:solidFill>
              </a:rPr>
              <a:t>và</a:t>
            </a:r>
            <a:r>
              <a:rPr lang="en-US" altLang="en-US" sz="2800" b="1" dirty="0" smtClean="0">
                <a:solidFill>
                  <a:srgbClr val="002060"/>
                </a:solidFill>
              </a:rPr>
              <a:t> </a:t>
            </a:r>
            <a:r>
              <a:rPr lang="en-US" altLang="en-US" sz="2800" b="1" dirty="0" err="1" smtClean="0">
                <a:solidFill>
                  <a:srgbClr val="002060"/>
                </a:solidFill>
              </a:rPr>
              <a:t>nêu</a:t>
            </a:r>
            <a:r>
              <a:rPr lang="en-US" altLang="en-US" sz="2800" b="1" dirty="0" smtClean="0">
                <a:solidFill>
                  <a:srgbClr val="002060"/>
                </a:solidFill>
              </a:rPr>
              <a:t> </a:t>
            </a:r>
            <a:r>
              <a:rPr lang="en-US" altLang="en-US" sz="2800" b="1" dirty="0" err="1" smtClean="0">
                <a:solidFill>
                  <a:srgbClr val="002060"/>
                </a:solidFill>
              </a:rPr>
              <a:t>nội</a:t>
            </a:r>
            <a:r>
              <a:rPr lang="en-US" altLang="en-US" sz="2800" b="1" dirty="0" smtClean="0">
                <a:solidFill>
                  <a:srgbClr val="002060"/>
                </a:solidFill>
              </a:rPr>
              <a:t> dung </a:t>
            </a:r>
            <a:r>
              <a:rPr lang="en-US" altLang="en-US" sz="2800" b="1" dirty="0" err="1" smtClean="0">
                <a:solidFill>
                  <a:srgbClr val="002060"/>
                </a:solidFill>
              </a:rPr>
              <a:t>bài</a:t>
            </a:r>
            <a:r>
              <a:rPr lang="en-US" altLang="en-US" sz="2800" b="1" dirty="0" smtClean="0">
                <a:solidFill>
                  <a:srgbClr val="002060"/>
                </a:solidFill>
              </a:rPr>
              <a:t>.</a:t>
            </a:r>
            <a:endParaRPr lang="en-US" altLang="en-US" sz="2800" b="1" dirty="0">
              <a:solidFill>
                <a:srgbClr val="002060"/>
              </a:solidFill>
            </a:endParaRPr>
          </a:p>
        </p:txBody>
      </p:sp>
    </p:spTree>
    <p:extLst>
      <p:ext uri="{BB962C8B-B14F-4D97-AF65-F5344CB8AC3E}">
        <p14:creationId xmlns:p14="http://schemas.microsoft.com/office/powerpoint/2010/main" val="10058958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utoShape 9">
            <a:extLst>
              <a:ext uri="{FF2B5EF4-FFF2-40B4-BE49-F238E27FC236}">
                <a16:creationId xmlns="" xmlns:a16="http://schemas.microsoft.com/office/drawing/2014/main" id="{B13BDBA4-8068-49B1-B0DF-85468D64C14D}"/>
              </a:ext>
            </a:extLst>
          </p:cNvPr>
          <p:cNvSpPr>
            <a:spLocks noChangeArrowheads="1"/>
          </p:cNvSpPr>
          <p:nvPr/>
        </p:nvSpPr>
        <p:spPr bwMode="auto">
          <a:xfrm>
            <a:off x="2497584" y="1846556"/>
            <a:ext cx="7839238" cy="2537534"/>
          </a:xfrm>
          <a:prstGeom prst="cloudCallout">
            <a:avLst>
              <a:gd name="adj1" fmla="val -43750"/>
              <a:gd name="adj2" fmla="val 58023"/>
            </a:avLst>
          </a:prstGeom>
          <a:solidFill>
            <a:schemeClr val="accent4">
              <a:lumMod val="20000"/>
              <a:lumOff val="80000"/>
            </a:schemeClr>
          </a:solidFill>
          <a:ln w="9525">
            <a:solidFill>
              <a:schemeClr val="tx1"/>
            </a:solidFill>
            <a:round/>
            <a:headEnd/>
            <a:tailEnd/>
          </a:ln>
          <a:effec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endParaRPr lang="en-US" altLang="en-US" sz="2400" b="1" dirty="0"/>
          </a:p>
        </p:txBody>
      </p:sp>
      <p:sp>
        <p:nvSpPr>
          <p:cNvPr id="5" name="TextBox 4">
            <a:extLst>
              <a:ext uri="{FF2B5EF4-FFF2-40B4-BE49-F238E27FC236}">
                <a16:creationId xmlns="" xmlns:a16="http://schemas.microsoft.com/office/drawing/2014/main" id="{0EE62DBA-88D7-4D0E-8194-AAD3B417A095}"/>
              </a:ext>
            </a:extLst>
          </p:cNvPr>
          <p:cNvSpPr txBox="1"/>
          <p:nvPr/>
        </p:nvSpPr>
        <p:spPr>
          <a:xfrm>
            <a:off x="3357312" y="2207382"/>
            <a:ext cx="6362862" cy="1815882"/>
          </a:xfrm>
          <a:prstGeom prst="rect">
            <a:avLst/>
          </a:prstGeom>
          <a:noFill/>
        </p:spPr>
        <p:txBody>
          <a:bodyPr wrap="square">
            <a:spAutoFit/>
          </a:bodyPr>
          <a:lstStyle/>
          <a:p>
            <a:pPr algn="just"/>
            <a:r>
              <a:rPr lang="en-US" altLang="en-US" sz="2800" b="1" dirty="0" err="1" smtClean="0">
                <a:solidFill>
                  <a:srgbClr val="002060"/>
                </a:solidFill>
              </a:rPr>
              <a:t>Đọc</a:t>
            </a:r>
            <a:r>
              <a:rPr lang="en-US" altLang="en-US" sz="2800" b="1" dirty="0" smtClean="0">
                <a:solidFill>
                  <a:srgbClr val="002060"/>
                </a:solidFill>
              </a:rPr>
              <a:t> </a:t>
            </a:r>
            <a:r>
              <a:rPr lang="en-US" altLang="en-US" sz="2800" b="1" dirty="0" err="1" smtClean="0">
                <a:solidFill>
                  <a:srgbClr val="002060"/>
                </a:solidFill>
              </a:rPr>
              <a:t>đoạn</a:t>
            </a:r>
            <a:r>
              <a:rPr lang="en-US" altLang="en-US" sz="2800" b="1" dirty="0" smtClean="0">
                <a:solidFill>
                  <a:srgbClr val="002060"/>
                </a:solidFill>
              </a:rPr>
              <a:t> 2 </a:t>
            </a:r>
            <a:r>
              <a:rPr lang="en-US" altLang="en-US" sz="2800" b="1" dirty="0" err="1" smtClean="0">
                <a:solidFill>
                  <a:srgbClr val="002060"/>
                </a:solidFill>
              </a:rPr>
              <a:t>bài</a:t>
            </a:r>
            <a:r>
              <a:rPr lang="en-US" altLang="en-US" sz="2800" b="1" dirty="0" smtClean="0">
                <a:solidFill>
                  <a:srgbClr val="002060"/>
                </a:solidFill>
              </a:rPr>
              <a:t> </a:t>
            </a:r>
            <a:r>
              <a:rPr lang="en-US" altLang="en-US" sz="2800" b="1" dirty="0" err="1" smtClean="0">
                <a:solidFill>
                  <a:srgbClr val="002060"/>
                </a:solidFill>
              </a:rPr>
              <a:t>thơ</a:t>
            </a:r>
            <a:r>
              <a:rPr lang="en-US" altLang="en-US" sz="2800" b="1" dirty="0" smtClean="0">
                <a:solidFill>
                  <a:srgbClr val="002060"/>
                </a:solidFill>
              </a:rPr>
              <a:t> “</a:t>
            </a:r>
            <a:r>
              <a:rPr lang="en-US" altLang="en-US" sz="2800" b="1" dirty="0" err="1" smtClean="0">
                <a:solidFill>
                  <a:srgbClr val="002060"/>
                </a:solidFill>
              </a:rPr>
              <a:t>Về</a:t>
            </a:r>
            <a:r>
              <a:rPr lang="en-US" altLang="en-US" sz="2800" b="1" dirty="0" smtClean="0">
                <a:solidFill>
                  <a:srgbClr val="002060"/>
                </a:solidFill>
              </a:rPr>
              <a:t> </a:t>
            </a:r>
            <a:r>
              <a:rPr lang="en-US" altLang="en-US" sz="2800" b="1" dirty="0" err="1" smtClean="0">
                <a:solidFill>
                  <a:srgbClr val="002060"/>
                </a:solidFill>
              </a:rPr>
              <a:t>ngôi</a:t>
            </a:r>
            <a:r>
              <a:rPr lang="en-US" altLang="en-US" sz="2800" b="1" dirty="0" smtClean="0">
                <a:solidFill>
                  <a:srgbClr val="002060"/>
                </a:solidFill>
              </a:rPr>
              <a:t> </a:t>
            </a:r>
            <a:r>
              <a:rPr lang="en-US" altLang="en-US" sz="2800" b="1" dirty="0" err="1" smtClean="0">
                <a:solidFill>
                  <a:srgbClr val="002060"/>
                </a:solidFill>
              </a:rPr>
              <a:t>nhà</a:t>
            </a:r>
            <a:r>
              <a:rPr lang="en-US" altLang="en-US" sz="2800" b="1" dirty="0" smtClean="0">
                <a:solidFill>
                  <a:srgbClr val="002060"/>
                </a:solidFill>
              </a:rPr>
              <a:t> </a:t>
            </a:r>
            <a:r>
              <a:rPr lang="en-US" altLang="en-US" sz="2800" b="1" dirty="0" err="1" smtClean="0">
                <a:solidFill>
                  <a:srgbClr val="002060"/>
                </a:solidFill>
              </a:rPr>
              <a:t>đang</a:t>
            </a:r>
            <a:r>
              <a:rPr lang="en-US" altLang="en-US" sz="2800" b="1" dirty="0" smtClean="0">
                <a:solidFill>
                  <a:srgbClr val="002060"/>
                </a:solidFill>
              </a:rPr>
              <a:t> </a:t>
            </a:r>
            <a:r>
              <a:rPr lang="en-US" altLang="en-US" sz="2800" b="1" dirty="0" err="1" smtClean="0">
                <a:solidFill>
                  <a:srgbClr val="002060"/>
                </a:solidFill>
              </a:rPr>
              <a:t>xây</a:t>
            </a:r>
            <a:r>
              <a:rPr lang="en-US" altLang="en-US" sz="2800" b="1" dirty="0" smtClean="0">
                <a:solidFill>
                  <a:srgbClr val="002060"/>
                </a:solidFill>
              </a:rPr>
              <a:t>” </a:t>
            </a:r>
            <a:r>
              <a:rPr lang="en-US" altLang="en-US" sz="2800" b="1" dirty="0" err="1" smtClean="0">
                <a:solidFill>
                  <a:srgbClr val="002060"/>
                </a:solidFill>
              </a:rPr>
              <a:t>và</a:t>
            </a:r>
            <a:r>
              <a:rPr lang="en-US" altLang="en-US" sz="2800" b="1" dirty="0" smtClean="0">
                <a:solidFill>
                  <a:srgbClr val="002060"/>
                </a:solidFill>
              </a:rPr>
              <a:t> </a:t>
            </a:r>
            <a:r>
              <a:rPr lang="en-US" altLang="en-US" sz="2800" b="1" dirty="0" err="1" smtClean="0">
                <a:solidFill>
                  <a:srgbClr val="002060"/>
                </a:solidFill>
              </a:rPr>
              <a:t>cho</a:t>
            </a:r>
            <a:r>
              <a:rPr lang="en-US" altLang="en-US" sz="2800" b="1" dirty="0" smtClean="0">
                <a:solidFill>
                  <a:srgbClr val="002060"/>
                </a:solidFill>
              </a:rPr>
              <a:t> </a:t>
            </a:r>
            <a:r>
              <a:rPr lang="en-US" altLang="en-US" sz="2800" b="1" dirty="0" err="1" smtClean="0">
                <a:solidFill>
                  <a:srgbClr val="002060"/>
                </a:solidFill>
              </a:rPr>
              <a:t>biết</a:t>
            </a:r>
            <a:r>
              <a:rPr lang="en-US" altLang="en-US" sz="2800" b="1" dirty="0" smtClean="0">
                <a:solidFill>
                  <a:srgbClr val="002060"/>
                </a:solidFill>
              </a:rPr>
              <a:t> </a:t>
            </a:r>
            <a:r>
              <a:rPr lang="en-US" altLang="en-US" sz="2800" b="1" i="1" dirty="0" err="1" smtClean="0">
                <a:solidFill>
                  <a:srgbClr val="002060"/>
                </a:solidFill>
              </a:rPr>
              <a:t>Hình</a:t>
            </a:r>
            <a:r>
              <a:rPr lang="en-US" altLang="en-US" sz="2800" b="1" i="1" dirty="0" smtClean="0">
                <a:solidFill>
                  <a:srgbClr val="002060"/>
                </a:solidFill>
              </a:rPr>
              <a:t> </a:t>
            </a:r>
            <a:r>
              <a:rPr lang="en-US" altLang="en-US" sz="2800" b="1" i="1" dirty="0" err="1" smtClean="0">
                <a:solidFill>
                  <a:srgbClr val="002060"/>
                </a:solidFill>
              </a:rPr>
              <a:t>ảnh</a:t>
            </a:r>
            <a:r>
              <a:rPr lang="en-US" altLang="en-US" sz="2800" b="1" i="1" dirty="0" smtClean="0">
                <a:solidFill>
                  <a:srgbClr val="002060"/>
                </a:solidFill>
              </a:rPr>
              <a:t> </a:t>
            </a:r>
            <a:r>
              <a:rPr lang="en-US" altLang="en-US" sz="2800" b="1" i="1" dirty="0" err="1" smtClean="0">
                <a:solidFill>
                  <a:srgbClr val="002060"/>
                </a:solidFill>
              </a:rPr>
              <a:t>những</a:t>
            </a:r>
            <a:r>
              <a:rPr lang="en-US" altLang="en-US" sz="2800" b="1" i="1" dirty="0" smtClean="0">
                <a:solidFill>
                  <a:srgbClr val="002060"/>
                </a:solidFill>
              </a:rPr>
              <a:t> </a:t>
            </a:r>
            <a:r>
              <a:rPr lang="en-US" altLang="en-US" sz="2800" b="1" i="1" dirty="0" err="1" smtClean="0">
                <a:solidFill>
                  <a:srgbClr val="002060"/>
                </a:solidFill>
              </a:rPr>
              <a:t>ngôi</a:t>
            </a:r>
            <a:r>
              <a:rPr lang="en-US" altLang="en-US" sz="2800" b="1" i="1" dirty="0" smtClean="0">
                <a:solidFill>
                  <a:srgbClr val="002060"/>
                </a:solidFill>
              </a:rPr>
              <a:t> </a:t>
            </a:r>
            <a:r>
              <a:rPr lang="en-US" altLang="en-US" sz="2800" b="1" i="1" dirty="0" err="1" smtClean="0">
                <a:solidFill>
                  <a:srgbClr val="002060"/>
                </a:solidFill>
              </a:rPr>
              <a:t>nhà</a:t>
            </a:r>
            <a:r>
              <a:rPr lang="en-US" altLang="en-US" sz="2800" b="1" i="1" dirty="0" smtClean="0">
                <a:solidFill>
                  <a:srgbClr val="002060"/>
                </a:solidFill>
              </a:rPr>
              <a:t> </a:t>
            </a:r>
            <a:r>
              <a:rPr lang="en-US" altLang="en-US" sz="2800" b="1" i="1" dirty="0" err="1" smtClean="0">
                <a:solidFill>
                  <a:srgbClr val="002060"/>
                </a:solidFill>
              </a:rPr>
              <a:t>đang</a:t>
            </a:r>
            <a:r>
              <a:rPr lang="en-US" altLang="en-US" sz="2800" b="1" i="1" dirty="0" smtClean="0">
                <a:solidFill>
                  <a:srgbClr val="002060"/>
                </a:solidFill>
              </a:rPr>
              <a:t> </a:t>
            </a:r>
            <a:r>
              <a:rPr lang="en-US" altLang="en-US" sz="2800" b="1" i="1" dirty="0" err="1" smtClean="0">
                <a:solidFill>
                  <a:srgbClr val="002060"/>
                </a:solidFill>
              </a:rPr>
              <a:t>xây</a:t>
            </a:r>
            <a:r>
              <a:rPr lang="en-US" altLang="en-US" sz="2800" b="1" i="1" dirty="0" smtClean="0">
                <a:solidFill>
                  <a:srgbClr val="002060"/>
                </a:solidFill>
              </a:rPr>
              <a:t> </a:t>
            </a:r>
            <a:r>
              <a:rPr lang="en-US" altLang="en-US" sz="2800" b="1" i="1" dirty="0" err="1" smtClean="0">
                <a:solidFill>
                  <a:srgbClr val="002060"/>
                </a:solidFill>
              </a:rPr>
              <a:t>nói</a:t>
            </a:r>
            <a:r>
              <a:rPr lang="en-US" altLang="en-US" sz="2800" b="1" i="1" dirty="0" smtClean="0">
                <a:solidFill>
                  <a:srgbClr val="002060"/>
                </a:solidFill>
              </a:rPr>
              <a:t> </a:t>
            </a:r>
            <a:r>
              <a:rPr lang="en-US" altLang="en-US" sz="2800" b="1" i="1" dirty="0" err="1" smtClean="0">
                <a:solidFill>
                  <a:srgbClr val="002060"/>
                </a:solidFill>
              </a:rPr>
              <a:t>lên</a:t>
            </a:r>
            <a:r>
              <a:rPr lang="en-US" altLang="en-US" sz="2800" b="1" i="1" dirty="0" smtClean="0">
                <a:solidFill>
                  <a:srgbClr val="002060"/>
                </a:solidFill>
              </a:rPr>
              <a:t> </a:t>
            </a:r>
            <a:r>
              <a:rPr lang="en-US" altLang="en-US" sz="2800" b="1" i="1" dirty="0" err="1" smtClean="0">
                <a:solidFill>
                  <a:srgbClr val="002060"/>
                </a:solidFill>
              </a:rPr>
              <a:t>điều</a:t>
            </a:r>
            <a:r>
              <a:rPr lang="en-US" altLang="en-US" sz="2800" b="1" i="1" dirty="0" smtClean="0">
                <a:solidFill>
                  <a:srgbClr val="002060"/>
                </a:solidFill>
              </a:rPr>
              <a:t> </a:t>
            </a:r>
            <a:r>
              <a:rPr lang="en-US" altLang="en-US" sz="2800" b="1" i="1" dirty="0" err="1" smtClean="0">
                <a:solidFill>
                  <a:srgbClr val="002060"/>
                </a:solidFill>
              </a:rPr>
              <a:t>gì</a:t>
            </a:r>
            <a:r>
              <a:rPr lang="en-US" altLang="en-US" sz="2800" b="1" i="1" dirty="0" smtClean="0">
                <a:solidFill>
                  <a:srgbClr val="002060"/>
                </a:solidFill>
              </a:rPr>
              <a:t> </a:t>
            </a:r>
            <a:r>
              <a:rPr lang="en-US" altLang="en-US" sz="2800" b="1" i="1" dirty="0" err="1" smtClean="0">
                <a:solidFill>
                  <a:srgbClr val="002060"/>
                </a:solidFill>
              </a:rPr>
              <a:t>về</a:t>
            </a:r>
            <a:r>
              <a:rPr lang="en-US" altLang="en-US" sz="2800" b="1" i="1" dirty="0" smtClean="0">
                <a:solidFill>
                  <a:srgbClr val="002060"/>
                </a:solidFill>
              </a:rPr>
              <a:t> </a:t>
            </a:r>
            <a:r>
              <a:rPr lang="en-US" altLang="en-US" sz="2800" b="1" i="1" dirty="0" err="1" smtClean="0">
                <a:solidFill>
                  <a:srgbClr val="002060"/>
                </a:solidFill>
              </a:rPr>
              <a:t>cuộc</a:t>
            </a:r>
            <a:r>
              <a:rPr lang="en-US" altLang="en-US" sz="2800" b="1" i="1" dirty="0" smtClean="0">
                <a:solidFill>
                  <a:srgbClr val="002060"/>
                </a:solidFill>
              </a:rPr>
              <a:t> </a:t>
            </a:r>
            <a:r>
              <a:rPr lang="en-US" altLang="en-US" sz="2800" b="1" i="1" dirty="0" err="1" smtClean="0">
                <a:solidFill>
                  <a:srgbClr val="002060"/>
                </a:solidFill>
              </a:rPr>
              <a:t>sống</a:t>
            </a:r>
            <a:r>
              <a:rPr lang="en-US" altLang="en-US" sz="2800" b="1" i="1" dirty="0" smtClean="0">
                <a:solidFill>
                  <a:srgbClr val="002060"/>
                </a:solidFill>
              </a:rPr>
              <a:t> </a:t>
            </a:r>
            <a:r>
              <a:rPr lang="en-US" altLang="en-US" sz="2800" b="1" i="1" dirty="0" err="1" smtClean="0">
                <a:solidFill>
                  <a:srgbClr val="002060"/>
                </a:solidFill>
              </a:rPr>
              <a:t>trên</a:t>
            </a:r>
            <a:r>
              <a:rPr lang="en-US" altLang="en-US" sz="2800" b="1" i="1" dirty="0" smtClean="0">
                <a:solidFill>
                  <a:srgbClr val="002060"/>
                </a:solidFill>
              </a:rPr>
              <a:t> </a:t>
            </a:r>
            <a:r>
              <a:rPr lang="en-US" altLang="en-US" sz="2800" b="1" i="1" dirty="0" err="1" smtClean="0">
                <a:solidFill>
                  <a:srgbClr val="002060"/>
                </a:solidFill>
              </a:rPr>
              <a:t>đất</a:t>
            </a:r>
            <a:r>
              <a:rPr lang="en-US" altLang="en-US" sz="2800" b="1" i="1" dirty="0" smtClean="0">
                <a:solidFill>
                  <a:srgbClr val="002060"/>
                </a:solidFill>
              </a:rPr>
              <a:t> </a:t>
            </a:r>
            <a:r>
              <a:rPr lang="en-US" altLang="en-US" sz="2800" b="1" i="1" dirty="0" err="1" smtClean="0">
                <a:solidFill>
                  <a:srgbClr val="002060"/>
                </a:solidFill>
              </a:rPr>
              <a:t>nước</a:t>
            </a:r>
            <a:r>
              <a:rPr lang="en-US" altLang="en-US" sz="2800" b="1" i="1" dirty="0" smtClean="0">
                <a:solidFill>
                  <a:srgbClr val="002060"/>
                </a:solidFill>
              </a:rPr>
              <a:t> ta</a:t>
            </a:r>
            <a:r>
              <a:rPr lang="en-US" altLang="en-US" sz="2800" b="1" dirty="0" smtClean="0">
                <a:solidFill>
                  <a:srgbClr val="002060"/>
                </a:solidFill>
              </a:rPr>
              <a:t>?</a:t>
            </a:r>
            <a:endParaRPr lang="en-US" altLang="en-US" sz="2800" b="1" dirty="0">
              <a:solidFill>
                <a:srgbClr val="002060"/>
              </a:solidFill>
            </a:endParaRPr>
          </a:p>
        </p:txBody>
      </p:sp>
    </p:spTree>
    <p:extLst>
      <p:ext uri="{BB962C8B-B14F-4D97-AF65-F5344CB8AC3E}">
        <p14:creationId xmlns:p14="http://schemas.microsoft.com/office/powerpoint/2010/main" val="33522560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7B627997-D849-427C-8A17-5AD7E0731FC6}"/>
              </a:ext>
            </a:extLst>
          </p:cNvPr>
          <p:cNvSpPr/>
          <p:nvPr/>
        </p:nvSpPr>
        <p:spPr>
          <a:xfrm>
            <a:off x="2920216" y="2512379"/>
            <a:ext cx="6351568" cy="1527849"/>
          </a:xfrm>
          <a:prstGeom prst="rect">
            <a:avLst/>
          </a:prstGeom>
          <a:noFill/>
        </p:spPr>
        <p:txBody>
          <a:bodyPr wrap="none" lIns="91440" tIns="45720" rIns="91440" bIns="45720" numCol="1">
            <a:prstTxWarp prst="textChevron">
              <a:avLst/>
            </a:prstTxWarp>
            <a:spAutoFit/>
          </a:bodyPr>
          <a:lstStyle/>
          <a:p>
            <a:pPr algn="ctr"/>
            <a:r>
              <a:rPr lang="vi-VN" sz="6600" b="1" dirty="0">
                <a:ln w="22225">
                  <a:solidFill>
                    <a:schemeClr val="accent2"/>
                  </a:solidFill>
                  <a:prstDash val="solid"/>
                </a:ln>
                <a:solidFill>
                  <a:srgbClr val="C00000"/>
                </a:solidFill>
              </a:rPr>
              <a:t>KHÁM PHÁ</a:t>
            </a:r>
            <a:endParaRPr lang="en-US" sz="6600" b="1" dirty="0">
              <a:ln w="22225">
                <a:solidFill>
                  <a:schemeClr val="accent2"/>
                </a:solidFill>
                <a:prstDash val="solid"/>
              </a:ln>
              <a:solidFill>
                <a:srgbClr val="C00000"/>
              </a:solidFill>
            </a:endParaRPr>
          </a:p>
        </p:txBody>
      </p:sp>
    </p:spTree>
    <p:extLst>
      <p:ext uri="{BB962C8B-B14F-4D97-AF65-F5344CB8AC3E}">
        <p14:creationId xmlns:p14="http://schemas.microsoft.com/office/powerpoint/2010/main" val="5488113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repeatCount="indefinite" fill="hold" grpId="0" nodeType="withEffect">
                                  <p:stCondLst>
                                    <p:cond delay="0"/>
                                  </p:stCondLst>
                                  <p:iterate type="lt">
                                    <p:tmPct val="10000"/>
                                  </p:iterate>
                                  <p:childTnLst>
                                    <p:animClr clrSpc="rgb" dir="cw">
                                      <p:cBhvr override="childStyle">
                                        <p:cTn id="6" dur="500" fill="hold"/>
                                        <p:tgtEl>
                                          <p:spTgt spid="6"/>
                                        </p:tgtEl>
                                        <p:attrNameLst>
                                          <p:attrName>style.color</p:attrName>
                                        </p:attrNameLst>
                                      </p:cBhvr>
                                      <p:to>
                                        <a:schemeClr val="accent2"/>
                                      </p:to>
                                    </p:animClr>
                                    <p:animClr clrSpc="rgb" dir="cw">
                                      <p:cBhvr>
                                        <p:cTn id="7" dur="500" fill="hold"/>
                                        <p:tgtEl>
                                          <p:spTgt spid="6"/>
                                        </p:tgtEl>
                                        <p:attrNameLst>
                                          <p:attrName>fillcolor</p:attrName>
                                        </p:attrNameLst>
                                      </p:cBhvr>
                                      <p:to>
                                        <a:schemeClr val="accent2"/>
                                      </p:to>
                                    </p:animClr>
                                    <p:set>
                                      <p:cBhvr>
                                        <p:cTn id="8" dur="500" fill="hold"/>
                                        <p:tgtEl>
                                          <p:spTgt spid="6"/>
                                        </p:tgtEl>
                                        <p:attrNameLst>
                                          <p:attrName>fill.type</p:attrName>
                                        </p:attrNameLst>
                                      </p:cBhvr>
                                      <p:to>
                                        <p:strVal val="solid"/>
                                      </p:to>
                                    </p:set>
                                    <p:anim to="1.5" calcmode="lin" valueType="num">
                                      <p:cBhvr override="childStyle">
                                        <p:cTn id="9" dur="500" fill="hold"/>
                                        <p:tgtEl>
                                          <p:spTgt spid="6"/>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hlinkClick r:id="rId4"/>
            <a:extLst>
              <a:ext uri="{FF2B5EF4-FFF2-40B4-BE49-F238E27FC236}">
                <a16:creationId xmlns="" xmlns:a16="http://schemas.microsoft.com/office/drawing/2014/main" id="{7B627997-D849-427C-8A17-5AD7E0731FC6}"/>
              </a:ext>
            </a:extLst>
          </p:cNvPr>
          <p:cNvSpPr/>
          <p:nvPr/>
        </p:nvSpPr>
        <p:spPr>
          <a:xfrm>
            <a:off x="2920216" y="2512379"/>
            <a:ext cx="6351568" cy="1527849"/>
          </a:xfrm>
          <a:prstGeom prst="rect">
            <a:avLst/>
          </a:prstGeom>
          <a:noFill/>
        </p:spPr>
        <p:txBody>
          <a:bodyPr wrap="none" lIns="91440" tIns="45720" rIns="91440" bIns="45720" numCol="1">
            <a:prstTxWarp prst="textChevron">
              <a:avLst/>
            </a:prstTxWarp>
            <a:spAutoFit/>
          </a:bodyPr>
          <a:lstStyle/>
          <a:p>
            <a:pPr algn="ctr"/>
            <a:r>
              <a:rPr lang="en-US" sz="6600" b="1" dirty="0" err="1" smtClean="0">
                <a:ln w="22225">
                  <a:solidFill>
                    <a:schemeClr val="accent2"/>
                  </a:solidFill>
                  <a:prstDash val="solid"/>
                </a:ln>
                <a:solidFill>
                  <a:srgbClr val="C00000"/>
                </a:solidFill>
              </a:rPr>
              <a:t>Các</a:t>
            </a:r>
            <a:r>
              <a:rPr lang="en-US" sz="6600" b="1" dirty="0" smtClean="0">
                <a:ln w="22225">
                  <a:solidFill>
                    <a:schemeClr val="accent2"/>
                  </a:solidFill>
                  <a:prstDash val="solid"/>
                </a:ln>
                <a:solidFill>
                  <a:srgbClr val="C00000"/>
                </a:solidFill>
              </a:rPr>
              <a:t> </a:t>
            </a:r>
            <a:r>
              <a:rPr lang="en-US" sz="6600" b="1" dirty="0" err="1" smtClean="0">
                <a:ln w="22225">
                  <a:solidFill>
                    <a:schemeClr val="accent2"/>
                  </a:solidFill>
                  <a:prstDash val="solid"/>
                </a:ln>
                <a:solidFill>
                  <a:srgbClr val="C00000"/>
                </a:solidFill>
              </a:rPr>
              <a:t>em</a:t>
            </a:r>
            <a:r>
              <a:rPr lang="en-US" sz="6600" b="1" dirty="0" smtClean="0">
                <a:ln w="22225">
                  <a:solidFill>
                    <a:schemeClr val="accent2"/>
                  </a:solidFill>
                  <a:prstDash val="solid"/>
                </a:ln>
                <a:solidFill>
                  <a:srgbClr val="C00000"/>
                </a:solidFill>
              </a:rPr>
              <a:t> </a:t>
            </a:r>
            <a:r>
              <a:rPr lang="en-US" sz="6600" b="1" dirty="0" err="1" smtClean="0">
                <a:ln w="22225">
                  <a:solidFill>
                    <a:schemeClr val="accent2"/>
                  </a:solidFill>
                  <a:prstDash val="solid"/>
                </a:ln>
                <a:solidFill>
                  <a:srgbClr val="C00000"/>
                </a:solidFill>
              </a:rPr>
              <a:t>hãy</a:t>
            </a:r>
            <a:r>
              <a:rPr lang="en-US" sz="6600" b="1" dirty="0" smtClean="0">
                <a:ln w="22225">
                  <a:solidFill>
                    <a:schemeClr val="accent2"/>
                  </a:solidFill>
                  <a:prstDash val="solid"/>
                </a:ln>
                <a:solidFill>
                  <a:srgbClr val="C00000"/>
                </a:solidFill>
              </a:rPr>
              <a:t> </a:t>
            </a:r>
            <a:r>
              <a:rPr lang="en-US" sz="6600" b="1" dirty="0" err="1" smtClean="0">
                <a:ln w="22225">
                  <a:solidFill>
                    <a:schemeClr val="accent2"/>
                  </a:solidFill>
                  <a:prstDash val="solid"/>
                </a:ln>
                <a:solidFill>
                  <a:srgbClr val="C00000"/>
                </a:solidFill>
              </a:rPr>
              <a:t>lắng</a:t>
            </a:r>
            <a:r>
              <a:rPr lang="en-US" sz="6600" b="1" dirty="0" smtClean="0">
                <a:ln w="22225">
                  <a:solidFill>
                    <a:schemeClr val="accent2"/>
                  </a:solidFill>
                  <a:prstDash val="solid"/>
                </a:ln>
                <a:solidFill>
                  <a:srgbClr val="C00000"/>
                </a:solidFill>
              </a:rPr>
              <a:t> </a:t>
            </a:r>
            <a:r>
              <a:rPr lang="en-US" sz="6600" b="1" dirty="0" err="1" smtClean="0">
                <a:ln w="22225">
                  <a:solidFill>
                    <a:schemeClr val="accent2"/>
                  </a:solidFill>
                  <a:prstDash val="solid"/>
                </a:ln>
                <a:solidFill>
                  <a:srgbClr val="C00000"/>
                </a:solidFill>
              </a:rPr>
              <a:t>nghe</a:t>
            </a:r>
            <a:r>
              <a:rPr lang="en-US" sz="6600" b="1" dirty="0" smtClean="0">
                <a:ln w="22225">
                  <a:solidFill>
                    <a:schemeClr val="accent2"/>
                  </a:solidFill>
                  <a:prstDash val="solid"/>
                </a:ln>
                <a:solidFill>
                  <a:srgbClr val="C00000"/>
                </a:solidFill>
              </a:rPr>
              <a:t> </a:t>
            </a:r>
            <a:r>
              <a:rPr lang="en-US" sz="6600" b="1" dirty="0" err="1" smtClean="0">
                <a:ln w="22225">
                  <a:solidFill>
                    <a:schemeClr val="accent2"/>
                  </a:solidFill>
                  <a:prstDash val="solid"/>
                </a:ln>
                <a:solidFill>
                  <a:srgbClr val="C00000"/>
                </a:solidFill>
              </a:rPr>
              <a:t>ca</a:t>
            </a:r>
            <a:r>
              <a:rPr lang="en-US" sz="6600" b="1" dirty="0" smtClean="0">
                <a:ln w="22225">
                  <a:solidFill>
                    <a:schemeClr val="accent2"/>
                  </a:solidFill>
                  <a:prstDash val="solid"/>
                </a:ln>
                <a:solidFill>
                  <a:srgbClr val="C00000"/>
                </a:solidFill>
              </a:rPr>
              <a:t> </a:t>
            </a:r>
            <a:r>
              <a:rPr lang="en-US" sz="6600" b="1" dirty="0" err="1" smtClean="0">
                <a:ln w="22225">
                  <a:solidFill>
                    <a:schemeClr val="accent2"/>
                  </a:solidFill>
                  <a:prstDash val="solid"/>
                </a:ln>
                <a:solidFill>
                  <a:srgbClr val="C00000"/>
                </a:solidFill>
              </a:rPr>
              <a:t>khúc</a:t>
            </a:r>
            <a:r>
              <a:rPr lang="en-US" sz="6600" b="1" dirty="0" smtClean="0">
                <a:ln w="22225">
                  <a:solidFill>
                    <a:schemeClr val="accent2"/>
                  </a:solidFill>
                  <a:prstDash val="solid"/>
                </a:ln>
                <a:solidFill>
                  <a:srgbClr val="C00000"/>
                </a:solidFill>
              </a:rPr>
              <a:t> </a:t>
            </a:r>
            <a:r>
              <a:rPr lang="en-US" sz="6600" b="1" dirty="0" err="1" smtClean="0">
                <a:ln w="22225">
                  <a:solidFill>
                    <a:schemeClr val="accent2"/>
                  </a:solidFill>
                  <a:prstDash val="solid"/>
                </a:ln>
                <a:solidFill>
                  <a:srgbClr val="C00000"/>
                </a:solidFill>
              </a:rPr>
              <a:t>sau</a:t>
            </a:r>
            <a:r>
              <a:rPr lang="en-US" sz="6600" b="1" dirty="0">
                <a:ln w="22225">
                  <a:solidFill>
                    <a:schemeClr val="accent2"/>
                  </a:solidFill>
                  <a:prstDash val="solid"/>
                </a:ln>
                <a:solidFill>
                  <a:srgbClr val="C00000"/>
                </a:solidFill>
              </a:rPr>
              <a:t>.</a:t>
            </a:r>
          </a:p>
        </p:txBody>
      </p:sp>
    </p:spTree>
    <p:extLst>
      <p:ext uri="{BB962C8B-B14F-4D97-AF65-F5344CB8AC3E}">
        <p14:creationId xmlns:p14="http://schemas.microsoft.com/office/powerpoint/2010/main" val="31143982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repeatCount="indefinite" fill="hold" grpId="0" nodeType="withEffect">
                                  <p:stCondLst>
                                    <p:cond delay="0"/>
                                  </p:stCondLst>
                                  <p:iterate type="lt">
                                    <p:tmPct val="10000"/>
                                  </p:iterate>
                                  <p:childTnLst>
                                    <p:animClr clrSpc="rgb" dir="cw">
                                      <p:cBhvr override="childStyle">
                                        <p:cTn id="6" dur="500" fill="hold"/>
                                        <p:tgtEl>
                                          <p:spTgt spid="6"/>
                                        </p:tgtEl>
                                        <p:attrNameLst>
                                          <p:attrName>style.color</p:attrName>
                                        </p:attrNameLst>
                                      </p:cBhvr>
                                      <p:to>
                                        <a:schemeClr val="accent2"/>
                                      </p:to>
                                    </p:animClr>
                                    <p:animClr clrSpc="rgb" dir="cw">
                                      <p:cBhvr>
                                        <p:cTn id="7" dur="500" fill="hold"/>
                                        <p:tgtEl>
                                          <p:spTgt spid="6"/>
                                        </p:tgtEl>
                                        <p:attrNameLst>
                                          <p:attrName>fillcolor</p:attrName>
                                        </p:attrNameLst>
                                      </p:cBhvr>
                                      <p:to>
                                        <a:schemeClr val="accent2"/>
                                      </p:to>
                                    </p:animClr>
                                    <p:set>
                                      <p:cBhvr>
                                        <p:cTn id="8" dur="500" fill="hold"/>
                                        <p:tgtEl>
                                          <p:spTgt spid="6"/>
                                        </p:tgtEl>
                                        <p:attrNameLst>
                                          <p:attrName>fill.type</p:attrName>
                                        </p:attrNameLst>
                                      </p:cBhvr>
                                      <p:to>
                                        <p:strVal val="solid"/>
                                      </p:to>
                                    </p:set>
                                    <p:anim to="1.5" calcmode="lin" valueType="num">
                                      <p:cBhvr override="childStyle">
                                        <p:cTn id="9" dur="500" fill="hold"/>
                                        <p:tgtEl>
                                          <p:spTgt spid="6"/>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F3F11A8C-E874-4B42-9120-8A7D48CABFC2}"/>
              </a:ext>
            </a:extLst>
          </p:cNvPr>
          <p:cNvSpPr txBox="1"/>
          <p:nvPr/>
        </p:nvSpPr>
        <p:spPr>
          <a:xfrm>
            <a:off x="4512530" y="6303413"/>
            <a:ext cx="4018910" cy="492443"/>
          </a:xfrm>
          <a:prstGeom prst="rect">
            <a:avLst/>
          </a:prstGeom>
          <a:noFill/>
        </p:spPr>
        <p:txBody>
          <a:bodyPr wrap="square" rtlCol="0">
            <a:spAutoFit/>
          </a:bodyPr>
          <a:lstStyle/>
          <a:p>
            <a:r>
              <a:rPr lang="vi-VN" sz="2600" b="1" i="1">
                <a:solidFill>
                  <a:srgbClr val="002060"/>
                </a:solidFill>
                <a:cs typeface="Times New Roman" panose="02020603050405020304" pitchFamily="18" charset="0"/>
              </a:rPr>
              <a:t>Bức tranh vẽ cảnh gì?</a:t>
            </a:r>
            <a:endParaRPr lang="en-US" sz="2600" b="1" i="1" dirty="0">
              <a:solidFill>
                <a:srgbClr val="002060"/>
              </a:solidFill>
              <a:cs typeface="Times New Roman" panose="02020603050405020304" pitchFamily="18" charset="0"/>
            </a:endParaRP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7101" y="697832"/>
            <a:ext cx="6769768" cy="5077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3785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Box 21">
            <a:extLst>
              <a:ext uri="{FF2B5EF4-FFF2-40B4-BE49-F238E27FC236}">
                <a16:creationId xmlns="" xmlns:a16="http://schemas.microsoft.com/office/drawing/2014/main" id="{A920BC87-8D4D-4F6D-94FD-DAE6E655D0BD}"/>
              </a:ext>
            </a:extLst>
          </p:cNvPr>
          <p:cNvSpPr txBox="1">
            <a:spLocks noChangeArrowheads="1"/>
          </p:cNvSpPr>
          <p:nvPr/>
        </p:nvSpPr>
        <p:spPr bwMode="auto">
          <a:xfrm>
            <a:off x="5257800" y="3864006"/>
            <a:ext cx="693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4000" b="1" i="1" dirty="0">
                <a:solidFill>
                  <a:srgbClr val="0000FF"/>
                </a:solidFill>
              </a:rPr>
              <a:t>             </a:t>
            </a:r>
            <a:r>
              <a:rPr lang="en-US" altLang="en-US" sz="3200" b="1" i="1" dirty="0">
                <a:solidFill>
                  <a:srgbClr val="434168"/>
                </a:solidFill>
                <a:latin typeface="+mn-lt"/>
              </a:rPr>
              <a:t>Theo </a:t>
            </a:r>
            <a:r>
              <a:rPr lang="en-US" altLang="en-US" sz="3200" b="1" i="1" dirty="0" err="1" smtClean="0">
                <a:solidFill>
                  <a:srgbClr val="434168"/>
                </a:solidFill>
                <a:latin typeface="+mn-lt"/>
              </a:rPr>
              <a:t>Trần</a:t>
            </a:r>
            <a:r>
              <a:rPr lang="en-US" altLang="en-US" sz="3200" b="1" i="1" dirty="0" smtClean="0">
                <a:solidFill>
                  <a:srgbClr val="434168"/>
                </a:solidFill>
                <a:latin typeface="+mn-lt"/>
              </a:rPr>
              <a:t> </a:t>
            </a:r>
            <a:r>
              <a:rPr lang="en-US" altLang="en-US" sz="3200" b="1" i="1" dirty="0" err="1" smtClean="0">
                <a:solidFill>
                  <a:srgbClr val="434168"/>
                </a:solidFill>
                <a:latin typeface="+mn-lt"/>
              </a:rPr>
              <a:t>Phương</a:t>
            </a:r>
            <a:r>
              <a:rPr lang="en-US" altLang="en-US" sz="3200" b="1" i="1" dirty="0" smtClean="0">
                <a:solidFill>
                  <a:srgbClr val="434168"/>
                </a:solidFill>
                <a:latin typeface="+mn-lt"/>
              </a:rPr>
              <a:t> </a:t>
            </a:r>
            <a:r>
              <a:rPr lang="en-US" altLang="en-US" sz="3200" b="1" i="1" dirty="0" err="1" smtClean="0">
                <a:solidFill>
                  <a:srgbClr val="434168"/>
                </a:solidFill>
                <a:latin typeface="+mn-lt"/>
              </a:rPr>
              <a:t>Hạnh</a:t>
            </a:r>
            <a:endParaRPr lang="vi-VN" altLang="en-US" sz="4000" b="1" i="1" dirty="0">
              <a:solidFill>
                <a:srgbClr val="434168"/>
              </a:solidFill>
              <a:latin typeface="+mn-lt"/>
            </a:endParaRPr>
          </a:p>
        </p:txBody>
      </p:sp>
      <p:sp>
        <p:nvSpPr>
          <p:cNvPr id="6" name="Text Box 21">
            <a:extLst>
              <a:ext uri="{FF2B5EF4-FFF2-40B4-BE49-F238E27FC236}">
                <a16:creationId xmlns="" xmlns:a16="http://schemas.microsoft.com/office/drawing/2014/main" id="{2927B768-51C8-4C58-90BF-0A15B752E320}"/>
              </a:ext>
            </a:extLst>
          </p:cNvPr>
          <p:cNvSpPr txBox="1">
            <a:spLocks noChangeArrowheads="1"/>
          </p:cNvSpPr>
          <p:nvPr/>
        </p:nvSpPr>
        <p:spPr bwMode="auto">
          <a:xfrm>
            <a:off x="1139302" y="956309"/>
            <a:ext cx="1039575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vi-VN" altLang="en-US" sz="4000" b="1" dirty="0">
                <a:solidFill>
                  <a:srgbClr val="434168"/>
                </a:solidFill>
                <a:latin typeface="+mn-lt"/>
              </a:rPr>
              <a:t>Thứ hai ngày </a:t>
            </a:r>
            <a:r>
              <a:rPr lang="en-US" altLang="en-US" sz="4000" b="1" dirty="0" smtClean="0">
                <a:solidFill>
                  <a:srgbClr val="434168"/>
                </a:solidFill>
                <a:latin typeface="+mn-lt"/>
              </a:rPr>
              <a:t>20</a:t>
            </a:r>
            <a:r>
              <a:rPr lang="vi-VN" altLang="en-US" sz="4000" b="1" dirty="0" smtClean="0">
                <a:solidFill>
                  <a:srgbClr val="434168"/>
                </a:solidFill>
                <a:latin typeface="+mn-lt"/>
              </a:rPr>
              <a:t> </a:t>
            </a:r>
            <a:r>
              <a:rPr lang="vi-VN" altLang="en-US" sz="4000" b="1" dirty="0">
                <a:solidFill>
                  <a:srgbClr val="434168"/>
                </a:solidFill>
                <a:latin typeface="+mn-lt"/>
              </a:rPr>
              <a:t>tháng 12 năm 2021</a:t>
            </a:r>
          </a:p>
        </p:txBody>
      </p:sp>
      <p:sp>
        <p:nvSpPr>
          <p:cNvPr id="7" name="TextBox 6">
            <a:extLst>
              <a:ext uri="{FF2B5EF4-FFF2-40B4-BE49-F238E27FC236}">
                <a16:creationId xmlns="" xmlns:a16="http://schemas.microsoft.com/office/drawing/2014/main" id="{2594F81B-9C25-45BA-9913-E6877499A703}"/>
              </a:ext>
            </a:extLst>
          </p:cNvPr>
          <p:cNvSpPr txBox="1"/>
          <p:nvPr/>
        </p:nvSpPr>
        <p:spPr>
          <a:xfrm>
            <a:off x="510467" y="2121867"/>
            <a:ext cx="10875146" cy="707886"/>
          </a:xfrm>
          <a:prstGeom prst="rect">
            <a:avLst/>
          </a:prstGeom>
          <a:noFill/>
        </p:spPr>
        <p:txBody>
          <a:bodyPr wrap="square" rtlCol="0">
            <a:spAutoFit/>
          </a:bodyPr>
          <a:lstStyle/>
          <a:p>
            <a:pPr algn="ctr"/>
            <a:r>
              <a:rPr lang="vi-VN" sz="4000" b="1" dirty="0">
                <a:solidFill>
                  <a:srgbClr val="434168"/>
                </a:solidFill>
              </a:rPr>
              <a:t>TẬP ĐỌC</a:t>
            </a:r>
            <a:endParaRPr lang="en-US" sz="4000" b="1" dirty="0">
              <a:solidFill>
                <a:srgbClr val="434168"/>
              </a:solidFill>
            </a:endParaRPr>
          </a:p>
        </p:txBody>
      </p:sp>
      <p:sp>
        <p:nvSpPr>
          <p:cNvPr id="8" name="TextBox 7">
            <a:extLst>
              <a:ext uri="{FF2B5EF4-FFF2-40B4-BE49-F238E27FC236}">
                <a16:creationId xmlns="" xmlns:a16="http://schemas.microsoft.com/office/drawing/2014/main" id="{B23FB39A-9E4B-4ED5-AC0B-623BAFF74B9D}"/>
              </a:ext>
            </a:extLst>
          </p:cNvPr>
          <p:cNvSpPr txBox="1"/>
          <p:nvPr/>
        </p:nvSpPr>
        <p:spPr>
          <a:xfrm>
            <a:off x="828399" y="3048265"/>
            <a:ext cx="10875146" cy="584775"/>
          </a:xfrm>
          <a:prstGeom prst="rect">
            <a:avLst/>
          </a:prstGeom>
          <a:noFill/>
        </p:spPr>
        <p:txBody>
          <a:bodyPr wrap="square" rtlCol="0">
            <a:spAutoFit/>
          </a:bodyPr>
          <a:lstStyle/>
          <a:p>
            <a:pPr algn="ctr"/>
            <a:r>
              <a:rPr lang="en-US" sz="3200" b="1" dirty="0" smtClean="0">
                <a:solidFill>
                  <a:srgbClr val="FF0000"/>
                </a:solidFill>
              </a:rPr>
              <a:t>THẦY THUỐC NHƯ MẸ HIỀN</a:t>
            </a:r>
            <a:endParaRPr lang="en-US" sz="3200" b="1" dirty="0">
              <a:solidFill>
                <a:srgbClr val="FF0000"/>
              </a:solidFill>
              <a:latin typeface="Gill Sans MT Condensed" panose="020B0506020104020203" pitchFamily="34" charset="0"/>
            </a:endParaRPr>
          </a:p>
        </p:txBody>
      </p:sp>
    </p:spTree>
    <p:extLst>
      <p:ext uri="{BB962C8B-B14F-4D97-AF65-F5344CB8AC3E}">
        <p14:creationId xmlns:p14="http://schemas.microsoft.com/office/powerpoint/2010/main" val="298388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6" presetClass="entr" presetSubtype="1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 xmlns:a16="http://schemas.microsoft.com/office/drawing/2014/main" id="{19FC539A-E1B2-4E56-B2DB-D4B8D260888B}"/>
              </a:ext>
            </a:extLst>
          </p:cNvPr>
          <p:cNvGrpSpPr/>
          <p:nvPr/>
        </p:nvGrpSpPr>
        <p:grpSpPr>
          <a:xfrm>
            <a:off x="0" y="0"/>
            <a:ext cx="2024109" cy="2024109"/>
            <a:chOff x="0" y="0"/>
            <a:chExt cx="2024109" cy="2024109"/>
          </a:xfrm>
        </p:grpSpPr>
        <p:cxnSp>
          <p:nvCxnSpPr>
            <p:cNvPr id="3" name="Straight Connector 2">
              <a:extLst>
                <a:ext uri="{FF2B5EF4-FFF2-40B4-BE49-F238E27FC236}">
                  <a16:creationId xmlns=""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 xmlns:a16="http://schemas.microsoft.com/office/drawing/2014/main"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pic>
        <p:nvPicPr>
          <p:cNvPr id="36" name="Picture 35">
            <a:extLst>
              <a:ext uri="{FF2B5EF4-FFF2-40B4-BE49-F238E27FC236}">
                <a16:creationId xmlns="" xmlns:a16="http://schemas.microsoft.com/office/drawing/2014/main" id="{B3AD282D-4165-498C-8F0C-F38DA6C065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691" y="1651623"/>
            <a:ext cx="3940349" cy="394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Flowchart: Connector 36">
            <a:extLst>
              <a:ext uri="{FF2B5EF4-FFF2-40B4-BE49-F238E27FC236}">
                <a16:creationId xmlns="" xmlns:a16="http://schemas.microsoft.com/office/drawing/2014/main" id="{404E6746-DAAD-4774-998E-5A2F54D6C70E}"/>
              </a:ext>
            </a:extLst>
          </p:cNvPr>
          <p:cNvSpPr/>
          <p:nvPr/>
        </p:nvSpPr>
        <p:spPr>
          <a:xfrm>
            <a:off x="675159" y="2572464"/>
            <a:ext cx="2052647" cy="2009883"/>
          </a:xfrm>
          <a:prstGeom prst="flowChartConnector">
            <a:avLst/>
          </a:prstGeom>
          <a:solidFill>
            <a:srgbClr val="2C1E73"/>
          </a:solid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r>
              <a:rPr lang="en-US" sz="3592"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MỤC TIÊU</a:t>
            </a:r>
            <a:endParaRPr lang="vi-VN" sz="3592"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8" name="Flowchart: Connector 37">
            <a:extLst>
              <a:ext uri="{FF2B5EF4-FFF2-40B4-BE49-F238E27FC236}">
                <a16:creationId xmlns="" xmlns:a16="http://schemas.microsoft.com/office/drawing/2014/main" id="{CD3200C8-05E7-43D5-A2BB-B3FA7B264A74}"/>
              </a:ext>
            </a:extLst>
          </p:cNvPr>
          <p:cNvSpPr/>
          <p:nvPr/>
        </p:nvSpPr>
        <p:spPr>
          <a:xfrm>
            <a:off x="2291780" y="2135025"/>
            <a:ext cx="248436" cy="246400"/>
          </a:xfrm>
          <a:prstGeom prst="flowChartConnector">
            <a:avLst/>
          </a:prstGeom>
          <a:solidFill>
            <a:srgbClr val="FF37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a:solidFill>
                <a:prstClr val="white"/>
              </a:solidFill>
            </a:endParaRPr>
          </a:p>
        </p:txBody>
      </p:sp>
      <p:sp>
        <p:nvSpPr>
          <p:cNvPr id="39" name="Freeform: Shape 38">
            <a:extLst>
              <a:ext uri="{FF2B5EF4-FFF2-40B4-BE49-F238E27FC236}">
                <a16:creationId xmlns="" xmlns:a16="http://schemas.microsoft.com/office/drawing/2014/main" id="{F24018D4-2F93-454F-AE2F-21888D456C1A}"/>
              </a:ext>
            </a:extLst>
          </p:cNvPr>
          <p:cNvSpPr/>
          <p:nvPr/>
        </p:nvSpPr>
        <p:spPr>
          <a:xfrm>
            <a:off x="2478212" y="1065692"/>
            <a:ext cx="2253730" cy="1147331"/>
          </a:xfrm>
          <a:custGeom>
            <a:avLst/>
            <a:gdLst>
              <a:gd name="connsiteX0" fmla="*/ 0 w 2743200"/>
              <a:gd name="connsiteY0" fmla="*/ 857250 h 857250"/>
              <a:gd name="connsiteX1" fmla="*/ 895350 w 2743200"/>
              <a:gd name="connsiteY1" fmla="*/ 0 h 857250"/>
              <a:gd name="connsiteX2" fmla="*/ 2209800 w 2743200"/>
              <a:gd name="connsiteY2" fmla="*/ 0 h 857250"/>
              <a:gd name="connsiteX3" fmla="*/ 2743200 w 2743200"/>
              <a:gd name="connsiteY3" fmla="*/ 0 h 857250"/>
            </a:gdLst>
            <a:ahLst/>
            <a:cxnLst>
              <a:cxn ang="0">
                <a:pos x="connsiteX0" y="connsiteY0"/>
              </a:cxn>
              <a:cxn ang="0">
                <a:pos x="connsiteX1" y="connsiteY1"/>
              </a:cxn>
              <a:cxn ang="0">
                <a:pos x="connsiteX2" y="connsiteY2"/>
              </a:cxn>
              <a:cxn ang="0">
                <a:pos x="connsiteX3" y="connsiteY3"/>
              </a:cxn>
            </a:cxnLst>
            <a:rect l="l" t="t" r="r" b="b"/>
            <a:pathLst>
              <a:path w="2743200" h="857250">
                <a:moveTo>
                  <a:pt x="0" y="857250"/>
                </a:moveTo>
                <a:lnTo>
                  <a:pt x="895350" y="0"/>
                </a:lnTo>
                <a:lnTo>
                  <a:pt x="2209800" y="0"/>
                </a:lnTo>
                <a:lnTo>
                  <a:pt x="2743200"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6156" dirty="0">
              <a:solidFill>
                <a:prstClr val="black"/>
              </a:solidFill>
              <a:latin typeface="Times New Roman" panose="02020603050405020304" pitchFamily="18" charset="0"/>
              <a:cs typeface="Times New Roman" panose="02020603050405020304" pitchFamily="18" charset="0"/>
            </a:endParaRPr>
          </a:p>
        </p:txBody>
      </p:sp>
      <p:grpSp>
        <p:nvGrpSpPr>
          <p:cNvPr id="40" name="Group 39">
            <a:extLst>
              <a:ext uri="{FF2B5EF4-FFF2-40B4-BE49-F238E27FC236}">
                <a16:creationId xmlns="" xmlns:a16="http://schemas.microsoft.com/office/drawing/2014/main" id="{0A3DF5BF-3EA1-4A36-8721-24800282759A}"/>
              </a:ext>
            </a:extLst>
          </p:cNvPr>
          <p:cNvGrpSpPr>
            <a:grpSpLocks/>
          </p:cNvGrpSpPr>
          <p:nvPr/>
        </p:nvGrpSpPr>
        <p:grpSpPr bwMode="auto">
          <a:xfrm>
            <a:off x="4731942" y="483001"/>
            <a:ext cx="7158994" cy="1192093"/>
            <a:chOff x="5862048" y="676275"/>
            <a:chExt cx="6539502" cy="1695450"/>
          </a:xfrm>
        </p:grpSpPr>
        <p:sp>
          <p:nvSpPr>
            <p:cNvPr id="41" name="Rectangle: Rounded Corners 40">
              <a:extLst>
                <a:ext uri="{FF2B5EF4-FFF2-40B4-BE49-F238E27FC236}">
                  <a16:creationId xmlns="" xmlns:a16="http://schemas.microsoft.com/office/drawing/2014/main" id="{85E51C64-0A94-4F8C-BA76-FC6248E8FAA2}"/>
                </a:ext>
              </a:extLst>
            </p:cNvPr>
            <p:cNvSpPr/>
            <p:nvPr/>
          </p:nvSpPr>
          <p:spPr>
            <a:xfrm>
              <a:off x="5862048" y="676275"/>
              <a:ext cx="6539502" cy="169545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a:solidFill>
                  <a:prstClr val="white"/>
                </a:solidFill>
              </a:endParaRPr>
            </a:p>
          </p:txBody>
        </p:sp>
        <p:sp>
          <p:nvSpPr>
            <p:cNvPr id="42" name="Flowchart: Connector 41">
              <a:extLst>
                <a:ext uri="{FF2B5EF4-FFF2-40B4-BE49-F238E27FC236}">
                  <a16:creationId xmlns="" xmlns:a16="http://schemas.microsoft.com/office/drawing/2014/main" id="{EB976A54-6C27-4477-A165-3F98F31779B0}"/>
                </a:ext>
              </a:extLst>
            </p:cNvPr>
            <p:cNvSpPr/>
            <p:nvPr/>
          </p:nvSpPr>
          <p:spPr>
            <a:xfrm>
              <a:off x="6094220" y="1065028"/>
              <a:ext cx="598628" cy="956617"/>
            </a:xfrm>
            <a:prstGeom prst="flowChartConnector">
              <a:avLst/>
            </a:prstGeom>
            <a:solidFill>
              <a:srgbClr val="FE36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r>
                <a:rPr lang="en-US" sz="3999" dirty="0">
                  <a:solidFill>
                    <a:prstClr val="white"/>
                  </a:solidFill>
                </a:rPr>
                <a:t>1</a:t>
              </a:r>
              <a:endParaRPr lang="vi-VN" sz="3999" dirty="0">
                <a:solidFill>
                  <a:prstClr val="white"/>
                </a:solidFill>
              </a:endParaRPr>
            </a:p>
          </p:txBody>
        </p:sp>
      </p:grpSp>
      <p:sp>
        <p:nvSpPr>
          <p:cNvPr id="43" name="Flowchart: Connector 42">
            <a:extLst>
              <a:ext uri="{FF2B5EF4-FFF2-40B4-BE49-F238E27FC236}">
                <a16:creationId xmlns="" xmlns:a16="http://schemas.microsoft.com/office/drawing/2014/main" id="{C23435FB-7FB6-45FA-BAB0-192018E0954F}"/>
              </a:ext>
            </a:extLst>
          </p:cNvPr>
          <p:cNvSpPr/>
          <p:nvPr/>
        </p:nvSpPr>
        <p:spPr>
          <a:xfrm>
            <a:off x="3140040" y="3215646"/>
            <a:ext cx="248436" cy="248436"/>
          </a:xfrm>
          <a:prstGeom prst="flowChartConnector">
            <a:avLst/>
          </a:prstGeom>
          <a:solidFill>
            <a:srgbClr val="FF9B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a:solidFill>
                <a:prstClr val="white"/>
              </a:solidFill>
            </a:endParaRPr>
          </a:p>
        </p:txBody>
      </p:sp>
      <p:cxnSp>
        <p:nvCxnSpPr>
          <p:cNvPr id="44" name="Straight Connector 43">
            <a:extLst>
              <a:ext uri="{FF2B5EF4-FFF2-40B4-BE49-F238E27FC236}">
                <a16:creationId xmlns="" xmlns:a16="http://schemas.microsoft.com/office/drawing/2014/main" id="{D7AADB42-2E4A-4307-96A5-CC07B93AB6C1}"/>
              </a:ext>
            </a:extLst>
          </p:cNvPr>
          <p:cNvCxnSpPr>
            <a:cxnSpLocks/>
            <a:stCxn id="43" idx="6"/>
            <a:endCxn id="46" idx="1"/>
          </p:cNvCxnSpPr>
          <p:nvPr/>
        </p:nvCxnSpPr>
        <p:spPr>
          <a:xfrm>
            <a:off x="3388476" y="3339864"/>
            <a:ext cx="177654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 xmlns:a16="http://schemas.microsoft.com/office/drawing/2014/main" id="{57CC795F-8B2A-45BA-8237-20C7E3AC9AA1}"/>
              </a:ext>
            </a:extLst>
          </p:cNvPr>
          <p:cNvGrpSpPr>
            <a:grpSpLocks/>
          </p:cNvGrpSpPr>
          <p:nvPr/>
        </p:nvGrpSpPr>
        <p:grpSpPr bwMode="auto">
          <a:xfrm>
            <a:off x="5165023" y="2692047"/>
            <a:ext cx="6725913" cy="1295634"/>
            <a:chOff x="5862048" y="676275"/>
            <a:chExt cx="6539502" cy="1695450"/>
          </a:xfrm>
        </p:grpSpPr>
        <p:sp>
          <p:nvSpPr>
            <p:cNvPr id="46" name="Rectangle: Rounded Corners 45">
              <a:extLst>
                <a:ext uri="{FF2B5EF4-FFF2-40B4-BE49-F238E27FC236}">
                  <a16:creationId xmlns="" xmlns:a16="http://schemas.microsoft.com/office/drawing/2014/main" id="{D54148BE-1E6A-4166-8000-692393DC74B0}"/>
                </a:ext>
              </a:extLst>
            </p:cNvPr>
            <p:cNvSpPr/>
            <p:nvPr/>
          </p:nvSpPr>
          <p:spPr>
            <a:xfrm>
              <a:off x="5862048" y="676275"/>
              <a:ext cx="6539502" cy="1695450"/>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dirty="0">
                <a:solidFill>
                  <a:prstClr val="white"/>
                </a:solidFill>
              </a:endParaRPr>
            </a:p>
          </p:txBody>
        </p:sp>
        <p:sp>
          <p:nvSpPr>
            <p:cNvPr id="47" name="Flowchart: Connector 46">
              <a:extLst>
                <a:ext uri="{FF2B5EF4-FFF2-40B4-BE49-F238E27FC236}">
                  <a16:creationId xmlns="" xmlns:a16="http://schemas.microsoft.com/office/drawing/2014/main" id="{8E5C281A-5CCD-4D98-B4A2-CDD70D08DC0B}"/>
                </a:ext>
              </a:extLst>
            </p:cNvPr>
            <p:cNvSpPr/>
            <p:nvPr/>
          </p:nvSpPr>
          <p:spPr>
            <a:xfrm>
              <a:off x="6050999" y="1088145"/>
              <a:ext cx="626019" cy="746459"/>
            </a:xfrm>
            <a:prstGeom prst="flowChartConnector">
              <a:avLst/>
            </a:prstGeom>
            <a:solidFill>
              <a:srgbClr val="FF9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r>
                <a:rPr lang="en-US" sz="3999" dirty="0">
                  <a:solidFill>
                    <a:prstClr val="white"/>
                  </a:solidFill>
                </a:rPr>
                <a:t>2</a:t>
              </a:r>
              <a:endParaRPr lang="vi-VN" sz="3999" dirty="0">
                <a:solidFill>
                  <a:prstClr val="white"/>
                </a:solidFill>
              </a:endParaRPr>
            </a:p>
          </p:txBody>
        </p:sp>
      </p:grpSp>
      <p:sp>
        <p:nvSpPr>
          <p:cNvPr id="48" name="Freeform: Shape 47">
            <a:extLst>
              <a:ext uri="{FF2B5EF4-FFF2-40B4-BE49-F238E27FC236}">
                <a16:creationId xmlns="" xmlns:a16="http://schemas.microsoft.com/office/drawing/2014/main" id="{E71FC5D0-5398-4CF8-BFA0-8703C182C742}"/>
              </a:ext>
            </a:extLst>
          </p:cNvPr>
          <p:cNvSpPr/>
          <p:nvPr/>
        </p:nvSpPr>
        <p:spPr>
          <a:xfrm>
            <a:off x="2748946" y="4704062"/>
            <a:ext cx="2539668" cy="952501"/>
          </a:xfrm>
          <a:custGeom>
            <a:avLst/>
            <a:gdLst>
              <a:gd name="connsiteX0" fmla="*/ 0 w 2381250"/>
              <a:gd name="connsiteY0" fmla="*/ 0 h 933450"/>
              <a:gd name="connsiteX1" fmla="*/ 781050 w 2381250"/>
              <a:gd name="connsiteY1" fmla="*/ 933450 h 933450"/>
              <a:gd name="connsiteX2" fmla="*/ 2381250 w 2381250"/>
              <a:gd name="connsiteY2" fmla="*/ 933450 h 933450"/>
            </a:gdLst>
            <a:ahLst/>
            <a:cxnLst>
              <a:cxn ang="0">
                <a:pos x="connsiteX0" y="connsiteY0"/>
              </a:cxn>
              <a:cxn ang="0">
                <a:pos x="connsiteX1" y="connsiteY1"/>
              </a:cxn>
              <a:cxn ang="0">
                <a:pos x="connsiteX2" y="connsiteY2"/>
              </a:cxn>
            </a:cxnLst>
            <a:rect l="l" t="t" r="r" b="b"/>
            <a:pathLst>
              <a:path w="2381250" h="933450">
                <a:moveTo>
                  <a:pt x="0" y="0"/>
                </a:moveTo>
                <a:lnTo>
                  <a:pt x="781050" y="933450"/>
                </a:lnTo>
                <a:lnTo>
                  <a:pt x="2381250" y="93345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a:solidFill>
                <a:prstClr val="white"/>
              </a:solidFill>
            </a:endParaRPr>
          </a:p>
        </p:txBody>
      </p:sp>
      <p:grpSp>
        <p:nvGrpSpPr>
          <p:cNvPr id="49" name="Group 48">
            <a:extLst>
              <a:ext uri="{FF2B5EF4-FFF2-40B4-BE49-F238E27FC236}">
                <a16:creationId xmlns="" xmlns:a16="http://schemas.microsoft.com/office/drawing/2014/main" id="{5CB03C1A-E60B-430D-A0BB-8B7B4299ECFF}"/>
              </a:ext>
            </a:extLst>
          </p:cNvPr>
          <p:cNvGrpSpPr/>
          <p:nvPr/>
        </p:nvGrpSpPr>
        <p:grpSpPr>
          <a:xfrm>
            <a:off x="5288614" y="5062495"/>
            <a:ext cx="6725911" cy="1148246"/>
            <a:chOff x="5352199" y="5302267"/>
            <a:chExt cx="6538737" cy="1148246"/>
          </a:xfrm>
        </p:grpSpPr>
        <p:sp>
          <p:nvSpPr>
            <p:cNvPr id="50" name="Rectangle: Rounded Corners 49">
              <a:extLst>
                <a:ext uri="{FF2B5EF4-FFF2-40B4-BE49-F238E27FC236}">
                  <a16:creationId xmlns="" xmlns:a16="http://schemas.microsoft.com/office/drawing/2014/main" id="{BC1CA242-33A8-4AFD-B3F2-069ED3B0D1C2}"/>
                </a:ext>
              </a:extLst>
            </p:cNvPr>
            <p:cNvSpPr/>
            <p:nvPr/>
          </p:nvSpPr>
          <p:spPr bwMode="auto">
            <a:xfrm>
              <a:off x="5352199" y="5302267"/>
              <a:ext cx="6538737" cy="1148246"/>
            </a:xfrm>
            <a:prstGeom prst="roundRect">
              <a:avLst>
                <a:gd name="adj" fmla="val 50000"/>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dirty="0">
                <a:solidFill>
                  <a:prstClr val="white"/>
                </a:solidFill>
              </a:endParaRPr>
            </a:p>
          </p:txBody>
        </p:sp>
        <p:sp>
          <p:nvSpPr>
            <p:cNvPr id="51" name="Flowchart: Connector 50">
              <a:extLst>
                <a:ext uri="{FF2B5EF4-FFF2-40B4-BE49-F238E27FC236}">
                  <a16:creationId xmlns="" xmlns:a16="http://schemas.microsoft.com/office/drawing/2014/main" id="{3A8C8BD2-D77C-4FFD-8E67-A473634A98CA}"/>
                </a:ext>
              </a:extLst>
            </p:cNvPr>
            <p:cNvSpPr/>
            <p:nvPr/>
          </p:nvSpPr>
          <p:spPr bwMode="auto">
            <a:xfrm>
              <a:off x="5639325" y="5550388"/>
              <a:ext cx="694928" cy="649248"/>
            </a:xfrm>
            <a:prstGeom prst="flowChartConnector">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r>
                <a:rPr lang="vi-VN" sz="3999" dirty="0">
                  <a:solidFill>
                    <a:prstClr val="white"/>
                  </a:solidFill>
                </a:rPr>
                <a:t>3</a:t>
              </a:r>
            </a:p>
          </p:txBody>
        </p:sp>
      </p:grpSp>
      <p:sp>
        <p:nvSpPr>
          <p:cNvPr id="52" name="Flowchart: Connector 51">
            <a:extLst>
              <a:ext uri="{FF2B5EF4-FFF2-40B4-BE49-F238E27FC236}">
                <a16:creationId xmlns="" xmlns:a16="http://schemas.microsoft.com/office/drawing/2014/main" id="{81AD0CE0-6203-4777-AAB7-CDE06241ED77}"/>
              </a:ext>
            </a:extLst>
          </p:cNvPr>
          <p:cNvSpPr/>
          <p:nvPr/>
        </p:nvSpPr>
        <p:spPr>
          <a:xfrm>
            <a:off x="2651919" y="4622704"/>
            <a:ext cx="246399" cy="248436"/>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a:solidFill>
                <a:prstClr val="white"/>
              </a:solidFill>
            </a:endParaRPr>
          </a:p>
        </p:txBody>
      </p:sp>
      <p:sp>
        <p:nvSpPr>
          <p:cNvPr id="53" name="TextBox 52">
            <a:extLst>
              <a:ext uri="{FF2B5EF4-FFF2-40B4-BE49-F238E27FC236}">
                <a16:creationId xmlns="" xmlns:a16="http://schemas.microsoft.com/office/drawing/2014/main" id="{07B3B04E-0705-480B-985C-A8AC2113E339}"/>
              </a:ext>
            </a:extLst>
          </p:cNvPr>
          <p:cNvSpPr txBox="1"/>
          <p:nvPr/>
        </p:nvSpPr>
        <p:spPr>
          <a:xfrm>
            <a:off x="5583959" y="794372"/>
            <a:ext cx="6064556" cy="707886"/>
          </a:xfrm>
          <a:prstGeom prst="rect">
            <a:avLst/>
          </a:prstGeom>
          <a:noFill/>
        </p:spPr>
        <p:txBody>
          <a:bodyPr wrap="square" rtlCol="0">
            <a:spAutoFit/>
          </a:bodyPr>
          <a:lstStyle/>
          <a:p>
            <a:pPr algn="just"/>
            <a:r>
              <a:rPr lang="en-US" altLang="ko-KR" sz="2000" b="1" dirty="0" err="1">
                <a:solidFill>
                  <a:srgbClr val="7030A0"/>
                </a:solidFill>
                <a:latin typeface="Arial" panose="020B0604020202020204" pitchFamily="34" charset="0"/>
                <a:cs typeface="Arial" pitchFamily="34" charset="0"/>
              </a:rPr>
              <a:t>Đọc</a:t>
            </a:r>
            <a:r>
              <a:rPr lang="en-US" altLang="ko-KR" sz="2000" b="1" dirty="0">
                <a:solidFill>
                  <a:srgbClr val="7030A0"/>
                </a:solidFill>
                <a:latin typeface="Arial" panose="020B0604020202020204" pitchFamily="34" charset="0"/>
                <a:cs typeface="Arial" pitchFamily="34" charset="0"/>
              </a:rPr>
              <a:t> </a:t>
            </a:r>
            <a:r>
              <a:rPr lang="vi-VN" altLang="ko-KR" sz="2000" b="1" dirty="0">
                <a:solidFill>
                  <a:srgbClr val="7030A0"/>
                </a:solidFill>
                <a:latin typeface="Arial" panose="020B0604020202020204" pitchFamily="34" charset="0"/>
                <a:cs typeface="Arial" pitchFamily="34" charset="0"/>
              </a:rPr>
              <a:t>trôi chảy, lưu loát toàn bài. </a:t>
            </a:r>
            <a:r>
              <a:rPr lang="en-US" altLang="ko-KR" sz="2000" b="1" dirty="0" err="1">
                <a:solidFill>
                  <a:srgbClr val="7030A0"/>
                </a:solidFill>
                <a:latin typeface="Arial" panose="020B0604020202020204" pitchFamily="34" charset="0"/>
                <a:cs typeface="Arial" pitchFamily="34" charset="0"/>
              </a:rPr>
              <a:t>Đọc</a:t>
            </a:r>
            <a:r>
              <a:rPr lang="en-US" altLang="ko-KR" sz="2000" b="1" dirty="0">
                <a:solidFill>
                  <a:srgbClr val="7030A0"/>
                </a:solidFill>
                <a:latin typeface="Arial" panose="020B0604020202020204" pitchFamily="34" charset="0"/>
                <a:cs typeface="Arial" pitchFamily="34" charset="0"/>
              </a:rPr>
              <a:t> </a:t>
            </a:r>
            <a:r>
              <a:rPr lang="en-US" altLang="ko-KR" sz="2000" b="1" dirty="0" err="1">
                <a:solidFill>
                  <a:srgbClr val="7030A0"/>
                </a:solidFill>
                <a:latin typeface="Arial" panose="020B0604020202020204" pitchFamily="34" charset="0"/>
                <a:cs typeface="Arial" pitchFamily="34" charset="0"/>
              </a:rPr>
              <a:t>đúng</a:t>
            </a:r>
            <a:r>
              <a:rPr lang="en-US" altLang="ko-KR" sz="2000" b="1" dirty="0">
                <a:solidFill>
                  <a:srgbClr val="7030A0"/>
                </a:solidFill>
                <a:latin typeface="Arial" panose="020B0604020202020204" pitchFamily="34" charset="0"/>
                <a:cs typeface="Arial" pitchFamily="34" charset="0"/>
              </a:rPr>
              <a:t> </a:t>
            </a:r>
            <a:r>
              <a:rPr lang="en-US" altLang="ko-KR" sz="2000" b="1" dirty="0" err="1">
                <a:solidFill>
                  <a:srgbClr val="7030A0"/>
                </a:solidFill>
                <a:latin typeface="Arial" panose="020B0604020202020204" pitchFamily="34" charset="0"/>
                <a:cs typeface="Arial" pitchFamily="34" charset="0"/>
              </a:rPr>
              <a:t>các</a:t>
            </a:r>
            <a:r>
              <a:rPr lang="en-US" altLang="ko-KR" sz="2000" b="1" dirty="0">
                <a:solidFill>
                  <a:srgbClr val="7030A0"/>
                </a:solidFill>
                <a:latin typeface="Arial" panose="020B0604020202020204" pitchFamily="34" charset="0"/>
                <a:cs typeface="Arial" pitchFamily="34" charset="0"/>
              </a:rPr>
              <a:t> </a:t>
            </a:r>
            <a:r>
              <a:rPr lang="en-US" altLang="ko-KR" sz="2000" b="1" dirty="0" err="1">
                <a:solidFill>
                  <a:srgbClr val="7030A0"/>
                </a:solidFill>
                <a:latin typeface="Arial" panose="020B0604020202020204" pitchFamily="34" charset="0"/>
                <a:cs typeface="Arial" pitchFamily="34" charset="0"/>
              </a:rPr>
              <a:t>tiếng</a:t>
            </a:r>
            <a:r>
              <a:rPr lang="en-US" altLang="ko-KR" sz="2000" b="1" dirty="0">
                <a:solidFill>
                  <a:srgbClr val="7030A0"/>
                </a:solidFill>
                <a:latin typeface="Arial" panose="020B0604020202020204" pitchFamily="34" charset="0"/>
                <a:cs typeface="Arial" pitchFamily="34" charset="0"/>
              </a:rPr>
              <a:t>, </a:t>
            </a:r>
            <a:r>
              <a:rPr lang="en-US" altLang="ko-KR" sz="2000" b="1" dirty="0" err="1">
                <a:solidFill>
                  <a:srgbClr val="7030A0"/>
                </a:solidFill>
                <a:latin typeface="Arial" panose="020B0604020202020204" pitchFamily="34" charset="0"/>
                <a:cs typeface="Arial" pitchFamily="34" charset="0"/>
              </a:rPr>
              <a:t>từ</a:t>
            </a:r>
            <a:r>
              <a:rPr lang="en-US" altLang="ko-KR" sz="2000" b="1" dirty="0">
                <a:solidFill>
                  <a:srgbClr val="7030A0"/>
                </a:solidFill>
                <a:latin typeface="Arial" panose="020B0604020202020204" pitchFamily="34" charset="0"/>
                <a:cs typeface="Arial" pitchFamily="34" charset="0"/>
              </a:rPr>
              <a:t> </a:t>
            </a:r>
            <a:r>
              <a:rPr lang="en-US" altLang="ko-KR" sz="2000" b="1" dirty="0" err="1">
                <a:solidFill>
                  <a:srgbClr val="7030A0"/>
                </a:solidFill>
                <a:latin typeface="Arial" panose="020B0604020202020204" pitchFamily="34" charset="0"/>
                <a:cs typeface="Arial" pitchFamily="34" charset="0"/>
              </a:rPr>
              <a:t>khó</a:t>
            </a:r>
            <a:r>
              <a:rPr lang="en-US" altLang="ko-KR" sz="2000" b="1" dirty="0">
                <a:solidFill>
                  <a:srgbClr val="7030A0"/>
                </a:solidFill>
                <a:latin typeface="Arial" panose="020B0604020202020204" pitchFamily="34" charset="0"/>
                <a:cs typeface="Arial" pitchFamily="34" charset="0"/>
              </a:rPr>
              <a:t> </a:t>
            </a:r>
            <a:r>
              <a:rPr lang="en-US" altLang="ko-KR" sz="2000" b="1" dirty="0" err="1">
                <a:solidFill>
                  <a:srgbClr val="7030A0"/>
                </a:solidFill>
                <a:latin typeface="Arial" panose="020B0604020202020204" pitchFamily="34" charset="0"/>
                <a:cs typeface="Arial" pitchFamily="34" charset="0"/>
              </a:rPr>
              <a:t>dễ</a:t>
            </a:r>
            <a:r>
              <a:rPr lang="en-US" altLang="ko-KR" sz="2000" b="1" dirty="0">
                <a:solidFill>
                  <a:srgbClr val="7030A0"/>
                </a:solidFill>
                <a:latin typeface="Arial" panose="020B0604020202020204" pitchFamily="34" charset="0"/>
                <a:cs typeface="Arial" pitchFamily="34" charset="0"/>
              </a:rPr>
              <a:t> </a:t>
            </a:r>
            <a:r>
              <a:rPr lang="en-US" altLang="ko-KR" sz="2000" b="1" dirty="0" err="1" smtClean="0">
                <a:solidFill>
                  <a:srgbClr val="7030A0"/>
                </a:solidFill>
                <a:latin typeface="Arial" panose="020B0604020202020204" pitchFamily="34" charset="0"/>
                <a:cs typeface="Arial" pitchFamily="34" charset="0"/>
              </a:rPr>
              <a:t>lẫn</a:t>
            </a:r>
            <a:r>
              <a:rPr lang="en-US" altLang="ko-KR" sz="2000" b="1" dirty="0" smtClean="0">
                <a:solidFill>
                  <a:srgbClr val="7030A0"/>
                </a:solidFill>
                <a:latin typeface="Arial" panose="020B0604020202020204" pitchFamily="34" charset="0"/>
                <a:cs typeface="Arial" pitchFamily="34" charset="0"/>
              </a:rPr>
              <a:t>.</a:t>
            </a:r>
            <a:endParaRPr lang="en-US" altLang="ko-KR" sz="2000" b="1" dirty="0">
              <a:solidFill>
                <a:srgbClr val="7030A0"/>
              </a:solidFill>
              <a:latin typeface="Arial" panose="020B0604020202020204" pitchFamily="34" charset="0"/>
              <a:cs typeface="Arial" pitchFamily="34" charset="0"/>
            </a:endParaRPr>
          </a:p>
        </p:txBody>
      </p:sp>
      <p:sp>
        <p:nvSpPr>
          <p:cNvPr id="54" name="TextBox 53">
            <a:extLst>
              <a:ext uri="{FF2B5EF4-FFF2-40B4-BE49-F238E27FC236}">
                <a16:creationId xmlns="" xmlns:a16="http://schemas.microsoft.com/office/drawing/2014/main" id="{4FA8C294-DC5B-4F96-A311-F00EBA05D1E0}"/>
              </a:ext>
            </a:extLst>
          </p:cNvPr>
          <p:cNvSpPr txBox="1"/>
          <p:nvPr/>
        </p:nvSpPr>
        <p:spPr>
          <a:xfrm>
            <a:off x="6498492" y="5248724"/>
            <a:ext cx="4975861" cy="738664"/>
          </a:xfrm>
          <a:prstGeom prst="rect">
            <a:avLst/>
          </a:prstGeom>
          <a:noFill/>
        </p:spPr>
        <p:txBody>
          <a:bodyPr wrap="square" rtlCol="0">
            <a:spAutoFit/>
          </a:bodyPr>
          <a:lstStyle/>
          <a:p>
            <a:pPr algn="just"/>
            <a:r>
              <a:rPr lang="vi-VN" altLang="ko-KR" sz="2100" b="1" dirty="0">
                <a:solidFill>
                  <a:srgbClr val="7030A0"/>
                </a:solidFill>
                <a:cs typeface="Arial" pitchFamily="34" charset="0"/>
              </a:rPr>
              <a:t>Hiểu nghĩa các từ khó và nội dung của bài văn.</a:t>
            </a:r>
            <a:endParaRPr lang="en-US" altLang="ko-KR" sz="2100" b="1" dirty="0">
              <a:solidFill>
                <a:srgbClr val="7030A0"/>
              </a:solidFill>
              <a:cs typeface="Arial" pitchFamily="34" charset="0"/>
            </a:endParaRPr>
          </a:p>
        </p:txBody>
      </p:sp>
      <p:sp>
        <p:nvSpPr>
          <p:cNvPr id="55" name="TextBox 54">
            <a:extLst>
              <a:ext uri="{FF2B5EF4-FFF2-40B4-BE49-F238E27FC236}">
                <a16:creationId xmlns="" xmlns:a16="http://schemas.microsoft.com/office/drawing/2014/main" id="{A615BAFE-DD69-4DED-8654-A23306E34B9E}"/>
              </a:ext>
            </a:extLst>
          </p:cNvPr>
          <p:cNvSpPr txBox="1"/>
          <p:nvPr/>
        </p:nvSpPr>
        <p:spPr>
          <a:xfrm>
            <a:off x="6003224" y="2882324"/>
            <a:ext cx="5514902" cy="738664"/>
          </a:xfrm>
          <a:prstGeom prst="rect">
            <a:avLst/>
          </a:prstGeom>
          <a:noFill/>
        </p:spPr>
        <p:txBody>
          <a:bodyPr wrap="square" rtlCol="0">
            <a:spAutoFit/>
          </a:bodyPr>
          <a:lstStyle/>
          <a:p>
            <a:pPr algn="just"/>
            <a:r>
              <a:rPr lang="vi-VN" altLang="ko-KR" sz="2100" b="1" dirty="0">
                <a:solidFill>
                  <a:srgbClr val="7030A0"/>
                </a:solidFill>
                <a:latin typeface="Arial" panose="020B0604020202020204" pitchFamily="34" charset="0"/>
                <a:cs typeface="Arial" pitchFamily="34" charset="0"/>
              </a:rPr>
              <a:t>Đọc diễn cảm bài văn, </a:t>
            </a:r>
            <a:r>
              <a:rPr lang="vi-VN" altLang="ko-KR" sz="2100" b="1">
                <a:solidFill>
                  <a:srgbClr val="7030A0"/>
                </a:solidFill>
                <a:latin typeface="Arial" panose="020B0604020202020204" pitchFamily="34" charset="0"/>
                <a:cs typeface="Arial" pitchFamily="34" charset="0"/>
              </a:rPr>
              <a:t>giọng đọc phù hợp vói nội dung các đoạn văn</a:t>
            </a:r>
            <a:endParaRPr lang="en-US" altLang="ko-KR" sz="2100" b="1" dirty="0">
              <a:solidFill>
                <a:srgbClr val="7030A0"/>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17092536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fltVal val="0"/>
                                          </p:val>
                                        </p:tav>
                                        <p:tav tm="100000">
                                          <p:val>
                                            <p:strVal val="#ppt_h"/>
                                          </p:val>
                                        </p:tav>
                                      </p:tavLst>
                                    </p:anim>
                                    <p:anim calcmode="lin" valueType="num">
                                      <p:cBhvr>
                                        <p:cTn id="9" dur="1000" fill="hold"/>
                                        <p:tgtEl>
                                          <p:spTgt spid="37"/>
                                        </p:tgtEl>
                                        <p:attrNameLst>
                                          <p:attrName>style.rotation</p:attrName>
                                        </p:attrNameLst>
                                      </p:cBhvr>
                                      <p:tavLst>
                                        <p:tav tm="0">
                                          <p:val>
                                            <p:fltVal val="90"/>
                                          </p:val>
                                        </p:tav>
                                        <p:tav tm="100000">
                                          <p:val>
                                            <p:fltVal val="0"/>
                                          </p:val>
                                        </p:tav>
                                      </p:tavLst>
                                    </p:anim>
                                    <p:animEffect transition="in" filter="fade">
                                      <p:cBhvr>
                                        <p:cTn id="10" dur="1000"/>
                                        <p:tgtEl>
                                          <p:spTgt spid="37"/>
                                        </p:tgtEl>
                                      </p:cBhvr>
                                    </p:animEffect>
                                  </p:childTnLst>
                                </p:cTn>
                              </p:par>
                              <p:par>
                                <p:cTn id="11" presetID="22" presetClass="entr" presetSubtype="8"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left)">
                                      <p:cBhvr>
                                        <p:cTn id="13" dur="5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wipe(down)">
                                      <p:cBhvr>
                                        <p:cTn id="18" dur="500"/>
                                        <p:tgtEl>
                                          <p:spTgt spid="39"/>
                                        </p:tgtEl>
                                      </p:cBhvr>
                                    </p:animEffect>
                                  </p:childTnLst>
                                </p:cTn>
                              </p:par>
                              <p:par>
                                <p:cTn id="19" presetID="22" presetClass="entr" presetSubtype="4"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down)">
                                      <p:cBhvr>
                                        <p:cTn id="21" dur="500"/>
                                        <p:tgtEl>
                                          <p:spTgt spid="4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down)">
                                      <p:cBhvr>
                                        <p:cTn id="24" dur="500"/>
                                        <p:tgtEl>
                                          <p:spTgt spid="38"/>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checkerboard(across)">
                                      <p:cBhvr>
                                        <p:cTn id="27" dur="500"/>
                                        <p:tgtEl>
                                          <p:spTgt spid="5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down)">
                                      <p:cBhvr>
                                        <p:cTn id="32" dur="500"/>
                                        <p:tgtEl>
                                          <p:spTgt spid="43"/>
                                        </p:tgtEl>
                                      </p:cBhvr>
                                    </p:animEffect>
                                  </p:childTnLst>
                                </p:cTn>
                              </p:par>
                              <p:par>
                                <p:cTn id="33" presetID="22" presetClass="entr" presetSubtype="4" fill="hold"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down)">
                                      <p:cBhvr>
                                        <p:cTn id="35" dur="500"/>
                                        <p:tgtEl>
                                          <p:spTgt spid="44"/>
                                        </p:tgtEl>
                                      </p:cBhvr>
                                    </p:animEffect>
                                  </p:childTnLst>
                                </p:cTn>
                              </p:par>
                              <p:par>
                                <p:cTn id="36" presetID="22" presetClass="entr" presetSubtype="4"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wipe(down)">
                                      <p:cBhvr>
                                        <p:cTn id="38" dur="500"/>
                                        <p:tgtEl>
                                          <p:spTgt spid="4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down)">
                                      <p:cBhvr>
                                        <p:cTn id="43" dur="500"/>
                                        <p:tgtEl>
                                          <p:spTgt spid="48"/>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500"/>
                                        <p:tgtEl>
                                          <p:spTgt spid="52"/>
                                        </p:tgtEl>
                                      </p:cBhvr>
                                    </p:animEffect>
                                  </p:childTnLst>
                                </p:cTn>
                              </p:par>
                              <p:par>
                                <p:cTn id="47" presetID="22" presetClass="entr" presetSubtype="4" fill="hold" nodeType="with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down)">
                                      <p:cBhvr>
                                        <p:cTn id="49" dur="500"/>
                                        <p:tgtEl>
                                          <p:spTgt spid="49"/>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checkerboard(across)">
                                      <p:cBhvr>
                                        <p:cTn id="52" dur="500"/>
                                        <p:tgtEl>
                                          <p:spTgt spid="54"/>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checkerboard(across)">
                                      <p:cBhvr>
                                        <p:cTn id="5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3" grpId="0" animBg="1"/>
      <p:bldP spid="48" grpId="0" animBg="1"/>
      <p:bldP spid="52" grpId="0" animBg="1"/>
      <p:bldP spid="53" grpId="0"/>
      <p:bldP spid="54" grpId="0"/>
      <p:bldP spid="55"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209351193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547</TotalTime>
  <Words>838</Words>
  <Application>Microsoft Office PowerPoint</Application>
  <PresentationFormat>Widescreen</PresentationFormat>
  <Paragraphs>109</Paragraphs>
  <Slides>26</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맑은 고딕</vt:lpstr>
      <vt:lpstr>Microsoft YaHei</vt:lpstr>
      <vt:lpstr>#9Slide02 Tieu de dai</vt:lpstr>
      <vt:lpstr>Arial</vt:lpstr>
      <vt:lpstr>Calibri</vt:lpstr>
      <vt:lpstr>Calibri Light</vt:lpstr>
      <vt:lpstr>Fredoka One</vt:lpstr>
      <vt:lpstr>Gill Sans MT Condensed</vt:lpstr>
      <vt:lpstr>OpenSans</vt:lpstr>
      <vt:lpstr>Times New Roman</vt:lpstr>
      <vt:lpstr>Vibur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Thế Công</dc:creator>
  <cp:lastModifiedBy>AutoBVT</cp:lastModifiedBy>
  <cp:revision>41</cp:revision>
  <dcterms:created xsi:type="dcterms:W3CDTF">2021-12-09T10:35:11Z</dcterms:created>
  <dcterms:modified xsi:type="dcterms:W3CDTF">2021-12-17T16:16:33Z</dcterms:modified>
</cp:coreProperties>
</file>