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20" r:id="rId2"/>
    <p:sldId id="282" r:id="rId3"/>
    <p:sldId id="260" r:id="rId4"/>
    <p:sldId id="261" r:id="rId5"/>
    <p:sldId id="285" r:id="rId6"/>
    <p:sldId id="262" r:id="rId7"/>
    <p:sldId id="286" r:id="rId8"/>
    <p:sldId id="266" r:id="rId9"/>
    <p:sldId id="287" r:id="rId10"/>
    <p:sldId id="264" r:id="rId11"/>
    <p:sldId id="288" r:id="rId12"/>
    <p:sldId id="289" r:id="rId13"/>
    <p:sldId id="268" r:id="rId14"/>
    <p:sldId id="290" r:id="rId15"/>
    <p:sldId id="291" r:id="rId16"/>
    <p:sldId id="292" r:id="rId17"/>
    <p:sldId id="293" r:id="rId18"/>
    <p:sldId id="294" r:id="rId19"/>
    <p:sldId id="295" r:id="rId20"/>
    <p:sldId id="283" r:id="rId21"/>
    <p:sldId id="28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D5E6"/>
    <a:srgbClr val="FF0066"/>
    <a:srgbClr val="FFFFCC"/>
    <a:srgbClr val="E0F2FE"/>
    <a:srgbClr val="E75329"/>
    <a:srgbClr val="FEA408"/>
    <a:srgbClr val="006600"/>
    <a:srgbClr val="C8E8FF"/>
    <a:srgbClr val="FFF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87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7062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2387600" y="3236100"/>
            <a:ext cx="741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3873503" y="4561700"/>
            <a:ext cx="44452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5256937" y="1638665"/>
            <a:ext cx="1702800" cy="9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9742893" y="4914647"/>
            <a:ext cx="5028825" cy="213691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2329011" y="-196854"/>
            <a:ext cx="5028825" cy="213691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215345" y="-5264"/>
            <a:ext cx="2351148" cy="1602488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9979725" y="5819509"/>
            <a:ext cx="2258177" cy="962473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379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7AF3C20-808B-40E5-9AAB-8B4E413EE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417309"/>
            <a:ext cx="10769600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 defTabSz="914377">
              <a:defRPr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914377">
              <a:defRPr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914377">
              <a:defRPr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962FE58-85BD-4EF5-936B-1FC0A1DD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213474"/>
            <a:ext cx="12039600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ctr">
            <a:spAutoFit/>
          </a:bodyPr>
          <a:lstStyle/>
          <a:p>
            <a:pPr algn="ctr" defTabSz="914377"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914377"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  <p:grpSp>
        <p:nvGrpSpPr>
          <p:cNvPr id="4" name="PA_组合 25">
            <a:extLst>
              <a:ext uri="{FF2B5EF4-FFF2-40B4-BE49-F238E27FC236}">
                <a16:creationId xmlns:a16="http://schemas.microsoft.com/office/drawing/2014/main" id="{F8DB7289-FA98-47C0-BACE-0A0B2B9676D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332723">
            <a:off x="-319661" y="3868068"/>
            <a:ext cx="2609832" cy="2942927"/>
            <a:chOff x="-191416" y="1715608"/>
            <a:chExt cx="4833378" cy="55629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70E1C7B8-3EF0-476D-868D-3B2502C22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366001">
              <a:off x="726962" y="5748570"/>
              <a:ext cx="3915000" cy="1530000"/>
            </a:xfrm>
            <a:prstGeom prst="rect">
              <a:avLst/>
            </a:prstGeom>
          </p:spPr>
        </p:pic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6B26A991-58E0-4246-8F63-A4D10980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05">
              <a:off x="-191416" y="1715608"/>
              <a:ext cx="4448851" cy="4697427"/>
            </a:xfrm>
            <a:prstGeom prst="rect">
              <a:avLst/>
            </a:prstGeom>
          </p:spPr>
        </p:pic>
      </p:grpSp>
      <p:pic>
        <p:nvPicPr>
          <p:cNvPr id="9" name="PA_图片 26">
            <a:extLst>
              <a:ext uri="{FF2B5EF4-FFF2-40B4-BE49-F238E27FC236}">
                <a16:creationId xmlns:a16="http://schemas.microsoft.com/office/drawing/2014/main" id="{6B7C702E-4E0B-4CA9-8365-33C724332A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909550" y="929469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46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4300" y="342900"/>
            <a:ext cx="11912600" cy="6261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对角圆角矩形 9"/>
          <p:cNvSpPr/>
          <p:nvPr/>
        </p:nvSpPr>
        <p:spPr>
          <a:xfrm>
            <a:off x="731921" y="836822"/>
            <a:ext cx="10214810" cy="917254"/>
          </a:xfrm>
          <a:prstGeom prst="round2Diag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chi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vẽ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ảnh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ngôi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đang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xây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对角圆角矩形 9"/>
          <p:cNvSpPr/>
          <p:nvPr/>
        </p:nvSpPr>
        <p:spPr>
          <a:xfrm>
            <a:off x="1123616" y="1840450"/>
            <a:ext cx="5892800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Giàn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tựa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cái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lồng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对角圆角矩形 9"/>
          <p:cNvSpPr/>
          <p:nvPr/>
        </p:nvSpPr>
        <p:spPr>
          <a:xfrm>
            <a:off x="1124284" y="2674513"/>
            <a:ext cx="7988110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Trụ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bê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tông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nhú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对角圆角矩形 9"/>
          <p:cNvSpPr/>
          <p:nvPr/>
        </p:nvSpPr>
        <p:spPr>
          <a:xfrm>
            <a:off x="1134536" y="4272865"/>
            <a:ext cx="10218592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Ngôi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thở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mùi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vôi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vữa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còn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màu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vôi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gạch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8" name="对角圆角矩形 9"/>
          <p:cNvSpPr/>
          <p:nvPr/>
        </p:nvSpPr>
        <p:spPr>
          <a:xfrm>
            <a:off x="1111584" y="5049412"/>
            <a:ext cx="8851900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rãnh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tường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chưa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trát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对角圆角矩形 9"/>
          <p:cNvSpPr/>
          <p:nvPr/>
        </p:nvSpPr>
        <p:spPr>
          <a:xfrm>
            <a:off x="1134536" y="3520144"/>
            <a:ext cx="8138236" cy="917254"/>
          </a:xfrm>
          <a:prstGeom prst="round2Diag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Bác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thợ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cầm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bay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4300" y="342900"/>
            <a:ext cx="11912600" cy="6261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8000" y="460529"/>
            <a:ext cx="4319996" cy="1101920"/>
            <a:chOff x="2505077" y="1298173"/>
            <a:chExt cx="6281285" cy="1101920"/>
          </a:xfrm>
        </p:grpSpPr>
        <p:sp>
          <p:nvSpPr>
            <p:cNvPr id="10" name="对角圆角矩形 9"/>
            <p:cNvSpPr/>
            <p:nvPr/>
          </p:nvSpPr>
          <p:spPr>
            <a:xfrm>
              <a:off x="2505077" y="1482839"/>
              <a:ext cx="6281285" cy="917254"/>
            </a:xfrm>
            <a:prstGeom prst="round2Diag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khó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7778250" y="1298173"/>
              <a:ext cx="1008112" cy="36933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方正大黑简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1028700" y="192469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16500" y="192469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giàn</a:t>
            </a: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giáo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070600" y="5168900"/>
            <a:ext cx="5676900" cy="1435100"/>
          </a:xfrm>
          <a:prstGeom prst="rightArrow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882988" y="192469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huơ</a:t>
            </a: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huơ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940860" y="375349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sẫm</a:t>
            </a: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biếc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981778" y="3740202"/>
            <a:ext cx="2387600" cy="914400"/>
          </a:xfrm>
          <a:prstGeom prst="roundRect">
            <a:avLst/>
          </a:prstGeom>
          <a:solidFill>
            <a:srgbClr val="FFFFCC"/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vữa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5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14300" y="342900"/>
            <a:ext cx="11912600" cy="6261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8700" y="460529"/>
            <a:ext cx="1652996" cy="1101920"/>
            <a:chOff x="6382902" y="1298173"/>
            <a:chExt cx="2403460" cy="1101920"/>
          </a:xfrm>
        </p:grpSpPr>
        <p:sp>
          <p:nvSpPr>
            <p:cNvPr id="10" name="对角圆角矩形 9"/>
            <p:cNvSpPr/>
            <p:nvPr/>
          </p:nvSpPr>
          <p:spPr>
            <a:xfrm>
              <a:off x="6382902" y="1482839"/>
              <a:ext cx="2403460" cy="917254"/>
            </a:xfrm>
            <a:prstGeom prst="round2Diag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Lưu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ý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7778250" y="1298173"/>
              <a:ext cx="1008112" cy="36933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方正大黑简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ight Arrow 4"/>
          <p:cNvSpPr/>
          <p:nvPr/>
        </p:nvSpPr>
        <p:spPr>
          <a:xfrm>
            <a:off x="6070600" y="5168900"/>
            <a:ext cx="5676900" cy="1435100"/>
          </a:xfrm>
          <a:prstGeom prst="rightArrow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1201;p44"/>
          <p:cNvSpPr txBox="1">
            <a:spLocks/>
          </p:cNvSpPr>
          <p:nvPr/>
        </p:nvSpPr>
        <p:spPr>
          <a:xfrm flipH="1">
            <a:off x="709862" y="3431595"/>
            <a:ext cx="11201399" cy="11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hoa chữ cái đầu câu, ghi dấu thanh đúng vị trí.</a:t>
            </a:r>
          </a:p>
        </p:txBody>
      </p:sp>
      <p:sp>
        <p:nvSpPr>
          <p:cNvPr id="33" name="Google Shape;1202;p44"/>
          <p:cNvSpPr txBox="1">
            <a:spLocks/>
          </p:cNvSpPr>
          <p:nvPr/>
        </p:nvSpPr>
        <p:spPr>
          <a:xfrm flipH="1">
            <a:off x="688948" y="2563778"/>
            <a:ext cx="8263848" cy="11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đúng thể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Google Shape;1201;p44"/>
          <p:cNvSpPr txBox="1">
            <a:spLocks/>
          </p:cNvSpPr>
          <p:nvPr/>
        </p:nvSpPr>
        <p:spPr>
          <a:xfrm flipH="1">
            <a:off x="709862" y="1654183"/>
            <a:ext cx="103493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n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bài cẩn thận, ngồi đúng tư thế.</a:t>
            </a:r>
          </a:p>
        </p:txBody>
      </p:sp>
      <p:sp>
        <p:nvSpPr>
          <p:cNvPr id="35" name="Google Shape;1201;p44"/>
          <p:cNvSpPr txBox="1">
            <a:spLocks/>
          </p:cNvSpPr>
          <p:nvPr/>
        </p:nvSpPr>
        <p:spPr>
          <a:xfrm flipH="1">
            <a:off x="709862" y="4293616"/>
            <a:ext cx="10349345" cy="11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n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lại bài viết để kiểm tra lỗi chính tả.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18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94" y="238450"/>
            <a:ext cx="3476706" cy="31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3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build="p"/>
      <p:bldP spid="33" grpId="0" build="p"/>
      <p:bldP spid="34" grpId="0" build="p"/>
      <p:bldP spid="3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63084" y="344962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b="1" dirty="0">
                  <a:solidFill>
                    <a:srgbClr val="E75329"/>
                  </a:solidFill>
                  <a:latin typeface="Times New Roman" panose="02020603050405020304" pitchFamily="18" charset="0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8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0" y="2507573"/>
            <a:ext cx="10490200" cy="4504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1821" y="644831"/>
            <a:ext cx="8410630" cy="1200329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4300" y="172027"/>
            <a:ext cx="11912600" cy="659707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2800" y="172027"/>
            <a:ext cx="10755742" cy="1605973"/>
            <a:chOff x="812800" y="172027"/>
            <a:chExt cx="10755742" cy="1605973"/>
          </a:xfrm>
        </p:grpSpPr>
        <p:grpSp>
          <p:nvGrpSpPr>
            <p:cNvPr id="2" name="Group 1"/>
            <p:cNvGrpSpPr/>
            <p:nvPr/>
          </p:nvGrpSpPr>
          <p:grpSpPr>
            <a:xfrm>
              <a:off x="812800" y="304800"/>
              <a:ext cx="10755742" cy="1473200"/>
              <a:chOff x="6382902" y="1178322"/>
              <a:chExt cx="2403460" cy="1221771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382902" y="1482839"/>
                <a:ext cx="2403460" cy="917254"/>
              </a:xfrm>
              <a:prstGeom prst="round2Diag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a.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Hãy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những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từ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ngữ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chứa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tiếng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đây</a:t>
                </a:r>
                <a:r>
                  <a:rPr lang="en-US" altLang="zh-CN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8406339" y="1178322"/>
                <a:ext cx="380023" cy="48918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Google Shape;1201;p44"/>
            <p:cNvSpPr txBox="1">
              <a:spLocks/>
            </p:cNvSpPr>
            <p:nvPr/>
          </p:nvSpPr>
          <p:spPr>
            <a:xfrm flipH="1">
              <a:off x="10102266" y="172027"/>
              <a:ext cx="1366984" cy="711176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7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" sz="37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ài 2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679256"/>
              </p:ext>
            </p:extLst>
          </p:nvPr>
        </p:nvGraphicFramePr>
        <p:xfrm>
          <a:off x="212446" y="2007127"/>
          <a:ext cx="11522362" cy="23029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0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3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64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rẻ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rây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64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64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giẻ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Google Shape;1201;p44"/>
          <p:cNvSpPr txBox="1">
            <a:spLocks/>
          </p:cNvSpPr>
          <p:nvPr/>
        </p:nvSpPr>
        <p:spPr>
          <a:xfrm flipH="1">
            <a:off x="677716" y="1835751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giá rẻ, đắt rẻ, rẻ quạt,…</a:t>
            </a:r>
          </a:p>
        </p:txBody>
      </p:sp>
      <p:sp>
        <p:nvSpPr>
          <p:cNvPr id="14" name="Google Shape;1201;p44"/>
          <p:cNvSpPr txBox="1">
            <a:spLocks/>
          </p:cNvSpPr>
          <p:nvPr/>
        </p:nvSpPr>
        <p:spPr>
          <a:xfrm flipH="1">
            <a:off x="723900" y="2597727"/>
            <a:ext cx="5016500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hạt dẻ, da dẻ, mảnh dẻ,…</a:t>
            </a:r>
          </a:p>
        </p:txBody>
      </p:sp>
      <p:sp>
        <p:nvSpPr>
          <p:cNvPr id="15" name="Google Shape;1201;p44"/>
          <p:cNvSpPr txBox="1">
            <a:spLocks/>
          </p:cNvSpPr>
          <p:nvPr/>
        </p:nvSpPr>
        <p:spPr>
          <a:xfrm flipH="1">
            <a:off x="800100" y="3359703"/>
            <a:ext cx="5016500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giẻ lau, giẻ rách, hoa giẻ,…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422775"/>
            <a:ext cx="26670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Google Shape;1201;p44"/>
          <p:cNvSpPr txBox="1">
            <a:spLocks/>
          </p:cNvSpPr>
          <p:nvPr/>
        </p:nvSpPr>
        <p:spPr>
          <a:xfrm flipH="1">
            <a:off x="2273589" y="6191755"/>
            <a:ext cx="2628321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hùm hoa giẻ</a:t>
            </a:r>
          </a:p>
        </p:txBody>
      </p:sp>
      <p:sp>
        <p:nvSpPr>
          <p:cNvPr id="19" name="Google Shape;1201;p44"/>
          <p:cNvSpPr txBox="1">
            <a:spLocks/>
          </p:cNvSpPr>
          <p:nvPr/>
        </p:nvSpPr>
        <p:spPr>
          <a:xfrm flipH="1">
            <a:off x="6218374" y="1817278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rây bột, rây cháo,…</a:t>
            </a:r>
          </a:p>
        </p:txBody>
      </p:sp>
      <p:sp>
        <p:nvSpPr>
          <p:cNvPr id="20" name="Google Shape;1201;p44"/>
          <p:cNvSpPr txBox="1">
            <a:spLocks/>
          </p:cNvSpPr>
          <p:nvPr/>
        </p:nvSpPr>
        <p:spPr>
          <a:xfrm flipH="1">
            <a:off x="6203370" y="2604654"/>
            <a:ext cx="6141029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dây thừng, nhảy dây, dây điện,…</a:t>
            </a:r>
          </a:p>
        </p:txBody>
      </p:sp>
      <p:sp>
        <p:nvSpPr>
          <p:cNvPr id="21" name="Google Shape;1201;p44"/>
          <p:cNvSpPr txBox="1">
            <a:spLocks/>
          </p:cNvSpPr>
          <p:nvPr/>
        </p:nvSpPr>
        <p:spPr>
          <a:xfrm flipH="1">
            <a:off x="6311900" y="3373533"/>
            <a:ext cx="5715000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giây phút, giây bẩn, giây mực,…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4422775"/>
            <a:ext cx="2818816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Google Shape;1201;p44"/>
          <p:cNvSpPr txBox="1">
            <a:spLocks/>
          </p:cNvSpPr>
          <p:nvPr/>
        </p:nvSpPr>
        <p:spPr>
          <a:xfrm flipH="1">
            <a:off x="8058438" y="6185910"/>
            <a:ext cx="1555461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5" grpId="0" build="p"/>
      <p:bldP spid="17" grpId="0"/>
      <p:bldP spid="19" grpId="0" build="p"/>
      <p:bldP spid="20" grpId="0" build="p"/>
      <p:bldP spid="21" grpId="0" build="p"/>
      <p:bldP spid="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9700" y="50801"/>
            <a:ext cx="11912600" cy="6769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400" y="121227"/>
            <a:ext cx="11162142" cy="1809173"/>
            <a:chOff x="406400" y="121227"/>
            <a:chExt cx="11162142" cy="1809173"/>
          </a:xfrm>
        </p:grpSpPr>
        <p:grpSp>
          <p:nvGrpSpPr>
            <p:cNvPr id="2" name="Group 1"/>
            <p:cNvGrpSpPr/>
            <p:nvPr/>
          </p:nvGrpSpPr>
          <p:grpSpPr>
            <a:xfrm>
              <a:off x="406400" y="254000"/>
              <a:ext cx="11162142" cy="1676400"/>
              <a:chOff x="6382902" y="1178322"/>
              <a:chExt cx="2403460" cy="1390291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382902" y="1482839"/>
                <a:ext cx="2403460" cy="1085774"/>
              </a:xfrm>
              <a:prstGeom prst="round2Diag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b.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những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từ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ngữ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chứa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tiếng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chỉ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khác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nhau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âm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đầu</a:t>
                </a:r>
                <a:endParaRPr lang="en-US" altLang="zh-CN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hay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d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8406339" y="1178322"/>
                <a:ext cx="380023" cy="48918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Google Shape;1201;p44"/>
            <p:cNvSpPr txBox="1">
              <a:spLocks/>
            </p:cNvSpPr>
            <p:nvPr/>
          </p:nvSpPr>
          <p:spPr>
            <a:xfrm flipH="1">
              <a:off x="10102266" y="121227"/>
              <a:ext cx="1366984" cy="711176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7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" sz="37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ài 2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34627"/>
              </p:ext>
            </p:extLst>
          </p:nvPr>
        </p:nvGraphicFramePr>
        <p:xfrm>
          <a:off x="1892875" y="2133602"/>
          <a:ext cx="8127999" cy="4267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vỗ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dỗ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Google Shape;1201;p44"/>
          <p:cNvSpPr txBox="1">
            <a:spLocks/>
          </p:cNvSpPr>
          <p:nvPr/>
        </p:nvSpPr>
        <p:spPr>
          <a:xfrm flipH="1">
            <a:off x="2325254" y="25567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tươi</a:t>
            </a:r>
          </a:p>
        </p:txBody>
      </p:sp>
      <p:sp>
        <p:nvSpPr>
          <p:cNvPr id="26" name="Google Shape;1201;p44"/>
          <p:cNvSpPr txBox="1">
            <a:spLocks/>
          </p:cNvSpPr>
          <p:nvPr/>
        </p:nvSpPr>
        <p:spPr>
          <a:xfrm flipH="1">
            <a:off x="2325253" y="30670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hoe</a:t>
            </a:r>
          </a:p>
        </p:txBody>
      </p:sp>
      <p:sp>
        <p:nvSpPr>
          <p:cNvPr id="27" name="Google Shape;1201;p44"/>
          <p:cNvSpPr txBox="1">
            <a:spLocks/>
          </p:cNvSpPr>
          <p:nvPr/>
        </p:nvSpPr>
        <p:spPr>
          <a:xfrm flipH="1">
            <a:off x="2947552" y="35560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1201;p44"/>
          <p:cNvSpPr txBox="1">
            <a:spLocks/>
          </p:cNvSpPr>
          <p:nvPr/>
        </p:nvSpPr>
        <p:spPr>
          <a:xfrm flipH="1">
            <a:off x="4966854" y="25567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201;p44"/>
          <p:cNvSpPr txBox="1">
            <a:spLocks/>
          </p:cNvSpPr>
          <p:nvPr/>
        </p:nvSpPr>
        <p:spPr>
          <a:xfrm flipH="1">
            <a:off x="4966853" y="30670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201;p44"/>
          <p:cNvSpPr txBox="1">
            <a:spLocks/>
          </p:cNvSpPr>
          <p:nvPr/>
        </p:nvSpPr>
        <p:spPr>
          <a:xfrm flipH="1">
            <a:off x="5589152" y="35560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1201;p44"/>
          <p:cNvSpPr txBox="1">
            <a:spLocks/>
          </p:cNvSpPr>
          <p:nvPr/>
        </p:nvSpPr>
        <p:spPr>
          <a:xfrm flipH="1">
            <a:off x="7608454" y="25567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1201;p44"/>
          <p:cNvSpPr txBox="1">
            <a:spLocks/>
          </p:cNvSpPr>
          <p:nvPr/>
        </p:nvSpPr>
        <p:spPr>
          <a:xfrm flipH="1">
            <a:off x="7608453" y="30670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1201;p44"/>
          <p:cNvSpPr txBox="1">
            <a:spLocks/>
          </p:cNvSpPr>
          <p:nvPr/>
        </p:nvSpPr>
        <p:spPr>
          <a:xfrm flipH="1">
            <a:off x="8230752" y="35560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Google Shape;1201;p44"/>
          <p:cNvSpPr txBox="1">
            <a:spLocks/>
          </p:cNvSpPr>
          <p:nvPr/>
        </p:nvSpPr>
        <p:spPr>
          <a:xfrm flipH="1">
            <a:off x="7621154" y="47411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Google Shape;1201;p44"/>
          <p:cNvSpPr txBox="1">
            <a:spLocks/>
          </p:cNvSpPr>
          <p:nvPr/>
        </p:nvSpPr>
        <p:spPr>
          <a:xfrm flipH="1">
            <a:off x="7353300" y="5289563"/>
            <a:ext cx="274896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oogle Shape;1201;p44"/>
          <p:cNvSpPr txBox="1">
            <a:spLocks/>
          </p:cNvSpPr>
          <p:nvPr/>
        </p:nvSpPr>
        <p:spPr>
          <a:xfrm flipH="1">
            <a:off x="8243452" y="57404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oogle Shape;1201;p44"/>
          <p:cNvSpPr txBox="1">
            <a:spLocks/>
          </p:cNvSpPr>
          <p:nvPr/>
        </p:nvSpPr>
        <p:spPr>
          <a:xfrm flipH="1">
            <a:off x="4966854" y="47411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oogle Shape;1201;p44"/>
          <p:cNvSpPr txBox="1">
            <a:spLocks/>
          </p:cNvSpPr>
          <p:nvPr/>
        </p:nvSpPr>
        <p:spPr>
          <a:xfrm flipH="1">
            <a:off x="4966853" y="52514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Google Shape;1201;p44"/>
          <p:cNvSpPr txBox="1">
            <a:spLocks/>
          </p:cNvSpPr>
          <p:nvPr/>
        </p:nvSpPr>
        <p:spPr>
          <a:xfrm flipH="1">
            <a:off x="5589152" y="57404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Google Shape;1201;p44"/>
          <p:cNvSpPr txBox="1">
            <a:spLocks/>
          </p:cNvSpPr>
          <p:nvPr/>
        </p:nvSpPr>
        <p:spPr>
          <a:xfrm flipH="1">
            <a:off x="2274452" y="4741189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201;p44"/>
          <p:cNvSpPr txBox="1">
            <a:spLocks/>
          </p:cNvSpPr>
          <p:nvPr/>
        </p:nvSpPr>
        <p:spPr>
          <a:xfrm flipH="1">
            <a:off x="2274451" y="5251463"/>
            <a:ext cx="208164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Google Shape;1201;p44"/>
          <p:cNvSpPr txBox="1">
            <a:spLocks/>
          </p:cNvSpPr>
          <p:nvPr/>
        </p:nvSpPr>
        <p:spPr>
          <a:xfrm flipH="1">
            <a:off x="2896750" y="5740426"/>
            <a:ext cx="735446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  <p:bldP spid="32" grpId="0" build="p"/>
      <p:bldP spid="33" grpId="0" build="p"/>
      <p:bldP spid="35" grpId="0" build="p"/>
      <p:bldP spid="36" grpId="0" build="p"/>
      <p:bldP spid="37" grpId="0" build="p"/>
      <p:bldP spid="38" grpId="0" build="p"/>
      <p:bldP spid="39" grpId="0" build="p"/>
      <p:bldP spid="40" grpId="0" build="p"/>
      <p:bldP spid="41" grpId="0" build="p"/>
      <p:bldP spid="42" grpId="0" build="p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139700" y="50801"/>
            <a:ext cx="11912600" cy="6769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19266" y="153555"/>
            <a:ext cx="8953469" cy="1732963"/>
            <a:chOff x="1968496" y="260927"/>
            <a:chExt cx="10083829" cy="1732963"/>
          </a:xfrm>
        </p:grpSpPr>
        <p:grpSp>
          <p:nvGrpSpPr>
            <p:cNvPr id="2" name="Group 1"/>
            <p:cNvGrpSpPr/>
            <p:nvPr/>
          </p:nvGrpSpPr>
          <p:grpSpPr>
            <a:xfrm>
              <a:off x="1968496" y="393700"/>
              <a:ext cx="10083829" cy="1600190"/>
              <a:chOff x="6719256" y="1294185"/>
              <a:chExt cx="2171275" cy="1327091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719256" y="1535502"/>
                <a:ext cx="2171275" cy="1085774"/>
              </a:xfrm>
              <a:prstGeom prst="round2Diag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c.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những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từ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ngữ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-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Chứa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tiếng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chỉ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khác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nhau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vần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iêm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hay </a:t>
                </a:r>
                <a:r>
                  <a:rPr lang="en-US" altLang="zh-C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im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8504791" y="1294185"/>
                <a:ext cx="380023" cy="48918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Google Shape;1201;p44"/>
            <p:cNvSpPr txBox="1">
              <a:spLocks/>
            </p:cNvSpPr>
            <p:nvPr/>
          </p:nvSpPr>
          <p:spPr>
            <a:xfrm flipH="1">
              <a:off x="10546766" y="260927"/>
              <a:ext cx="1366984" cy="711176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7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" sz="37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ài 2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951908"/>
              </p:ext>
            </p:extLst>
          </p:nvPr>
        </p:nvGraphicFramePr>
        <p:xfrm>
          <a:off x="210816" y="2137953"/>
          <a:ext cx="11723220" cy="1158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86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liêm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Google Shape;1201;p44"/>
          <p:cNvSpPr txBox="1">
            <a:spLocks/>
          </p:cNvSpPr>
          <p:nvPr/>
        </p:nvSpPr>
        <p:spPr>
          <a:xfrm flipH="1">
            <a:off x="1185716" y="19754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lúa chiêm, chiêm bao,…</a:t>
            </a:r>
          </a:p>
        </p:txBody>
      </p:sp>
      <p:sp>
        <p:nvSpPr>
          <p:cNvPr id="45" name="Google Shape;1201;p44"/>
          <p:cNvSpPr txBox="1">
            <a:spLocks/>
          </p:cNvSpPr>
          <p:nvPr/>
        </p:nvSpPr>
        <p:spPr>
          <a:xfrm flipH="1">
            <a:off x="1007916" y="25850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chim chóc, chim sáo,…</a:t>
            </a:r>
          </a:p>
        </p:txBody>
      </p:sp>
      <p:sp>
        <p:nvSpPr>
          <p:cNvPr id="46" name="Google Shape;1201;p44"/>
          <p:cNvSpPr txBox="1">
            <a:spLocks/>
          </p:cNvSpPr>
          <p:nvPr/>
        </p:nvSpPr>
        <p:spPr>
          <a:xfrm flipH="1">
            <a:off x="6573974" y="25850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lim dim, gỗ lim,…</a:t>
            </a:r>
          </a:p>
        </p:txBody>
      </p:sp>
      <p:sp>
        <p:nvSpPr>
          <p:cNvPr id="47" name="Google Shape;1201;p44"/>
          <p:cNvSpPr txBox="1">
            <a:spLocks/>
          </p:cNvSpPr>
          <p:nvPr/>
        </p:nvSpPr>
        <p:spPr>
          <a:xfrm flipH="1">
            <a:off x="6777174" y="1981190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thanh liêm, liêm khiết,…</a:t>
            </a:r>
          </a:p>
        </p:txBody>
      </p:sp>
      <p:sp>
        <p:nvSpPr>
          <p:cNvPr id="51" name="对角圆角矩形 9"/>
          <p:cNvSpPr/>
          <p:nvPr/>
        </p:nvSpPr>
        <p:spPr>
          <a:xfrm>
            <a:off x="1595692" y="3427301"/>
            <a:ext cx="8953469" cy="814499"/>
          </a:xfrm>
          <a:prstGeom prst="round2Diag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Chứa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chỉ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nhau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vần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iêp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hay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ip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04461"/>
              </p:ext>
            </p:extLst>
          </p:nvPr>
        </p:nvGraphicFramePr>
        <p:xfrm>
          <a:off x="139700" y="4527187"/>
          <a:ext cx="11723220" cy="1158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86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1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diếp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kiếp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díp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kíp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" name="Google Shape;1201;p44"/>
          <p:cNvSpPr txBox="1">
            <a:spLocks/>
          </p:cNvSpPr>
          <p:nvPr/>
        </p:nvSpPr>
        <p:spPr>
          <a:xfrm flipH="1">
            <a:off x="957116" y="44265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rau diếp, diếp cá,…</a:t>
            </a:r>
          </a:p>
        </p:txBody>
      </p:sp>
      <p:sp>
        <p:nvSpPr>
          <p:cNvPr id="61" name="Google Shape;1201;p44"/>
          <p:cNvSpPr txBox="1">
            <a:spLocks/>
          </p:cNvSpPr>
          <p:nvPr/>
        </p:nvSpPr>
        <p:spPr>
          <a:xfrm flipH="1">
            <a:off x="761501" y="50107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díp mắt, díp mí,…</a:t>
            </a:r>
          </a:p>
        </p:txBody>
      </p:sp>
      <p:sp>
        <p:nvSpPr>
          <p:cNvPr id="62" name="Google Shape;1201;p44"/>
          <p:cNvSpPr txBox="1">
            <a:spLocks/>
          </p:cNvSpPr>
          <p:nvPr/>
        </p:nvSpPr>
        <p:spPr>
          <a:xfrm flipH="1">
            <a:off x="6594259" y="5023417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bí kíp, kíp nổ,…</a:t>
            </a:r>
          </a:p>
        </p:txBody>
      </p:sp>
      <p:sp>
        <p:nvSpPr>
          <p:cNvPr id="63" name="Google Shape;1201;p44"/>
          <p:cNvSpPr txBox="1">
            <a:spLocks/>
          </p:cNvSpPr>
          <p:nvPr/>
        </p:nvSpPr>
        <p:spPr>
          <a:xfrm flipH="1">
            <a:off x="6797459" y="4419590"/>
            <a:ext cx="4567384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số kiếp, kiếp nạn,…</a:t>
            </a:r>
          </a:p>
        </p:txBody>
      </p:sp>
    </p:spTree>
    <p:extLst>
      <p:ext uri="{BB962C8B-B14F-4D97-AF65-F5344CB8AC3E}">
        <p14:creationId xmlns:p14="http://schemas.microsoft.com/office/powerpoint/2010/main" val="151417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5" grpId="0" build="p"/>
      <p:bldP spid="46" grpId="0" build="p"/>
      <p:bldP spid="47" grpId="0" build="p"/>
      <p:bldP spid="51" grpId="0" animBg="1"/>
      <p:bldP spid="60" grpId="0" build="p"/>
      <p:bldP spid="61" grpId="0" build="p"/>
      <p:bldP spid="62" grpId="0" build="p"/>
      <p:bldP spid="6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139700" y="63501"/>
            <a:ext cx="11912600" cy="6769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8300" y="775855"/>
            <a:ext cx="11455400" cy="1834574"/>
            <a:chOff x="1968496" y="172027"/>
            <a:chExt cx="10083829" cy="1834574"/>
          </a:xfrm>
        </p:grpSpPr>
        <p:grpSp>
          <p:nvGrpSpPr>
            <p:cNvPr id="2" name="Group 1"/>
            <p:cNvGrpSpPr/>
            <p:nvPr/>
          </p:nvGrpSpPr>
          <p:grpSpPr>
            <a:xfrm>
              <a:off x="1968496" y="304800"/>
              <a:ext cx="10083829" cy="1701801"/>
              <a:chOff x="6719256" y="1220454"/>
              <a:chExt cx="2171275" cy="1411358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719256" y="1535503"/>
                <a:ext cx="2171275" cy="1096309"/>
              </a:xfrm>
              <a:prstGeom prst="round2Diag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những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tiếng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thích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hợp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mỗi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ô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trống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để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hoàn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chỉnh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mẩu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chuyện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vui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dưới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đây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.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Biết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rằng</a:t>
                </a:r>
                <a:r>
                  <a:rPr lang="en-US" altLang="zh-CN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迷你简卡通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endParaRPr lang="zh-CN" alt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6855760" y="1220454"/>
                <a:ext cx="380023" cy="489184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Google Shape;1201;p44"/>
            <p:cNvSpPr txBox="1">
              <a:spLocks/>
            </p:cNvSpPr>
            <p:nvPr/>
          </p:nvSpPr>
          <p:spPr>
            <a:xfrm flipH="1">
              <a:off x="2888367" y="172027"/>
              <a:ext cx="1366984" cy="711176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ài 3</a:t>
              </a:r>
            </a:p>
          </p:txBody>
        </p:sp>
      </p:grpSp>
      <p:sp>
        <p:nvSpPr>
          <p:cNvPr id="61" name="Google Shape;1201;p44"/>
          <p:cNvSpPr txBox="1">
            <a:spLocks/>
          </p:cNvSpPr>
          <p:nvPr/>
        </p:nvSpPr>
        <p:spPr>
          <a:xfrm flipH="1">
            <a:off x="3018084" y="2623129"/>
            <a:ext cx="6630740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hứa tiếng bắt đầu bằng </a:t>
            </a:r>
            <a:r>
              <a:rPr lang="e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1100" y="2730064"/>
            <a:ext cx="522706" cy="522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51100" y="3435905"/>
            <a:ext cx="522706" cy="5227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Google Shape;1201;p44"/>
          <p:cNvSpPr txBox="1">
            <a:spLocks/>
          </p:cNvSpPr>
          <p:nvPr/>
        </p:nvSpPr>
        <p:spPr>
          <a:xfrm flipH="1">
            <a:off x="3004306" y="3307146"/>
            <a:ext cx="6125915" cy="71117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hứa tiếng bắt đầu bằng </a:t>
            </a:r>
            <a:r>
              <a:rPr lang="e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4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/>
      <p:bldP spid="4" grpId="0" animBg="1"/>
      <p:bldP spid="20" grpId="0" animBg="1"/>
      <p:bldP spid="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0" y="63501"/>
            <a:ext cx="12192000" cy="6769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1201;p44"/>
          <p:cNvSpPr txBox="1">
            <a:spLocks/>
          </p:cNvSpPr>
          <p:nvPr/>
        </p:nvSpPr>
        <p:spPr>
          <a:xfrm flipH="1">
            <a:off x="3130550" y="-88900"/>
            <a:ext cx="6165850" cy="5727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1201;p44"/>
          <p:cNvSpPr txBox="1">
            <a:spLocks/>
          </p:cNvSpPr>
          <p:nvPr/>
        </p:nvSpPr>
        <p:spPr>
          <a:xfrm flipH="1">
            <a:off x="-1" y="420385"/>
            <a:ext cx="12192000" cy="64122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</a:t>
            </a:r>
            <a:r>
              <a:rPr lang="e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ta trả lời:</a:t>
            </a:r>
          </a:p>
          <a:p>
            <a:pPr marL="0" indent="0" algn="just">
              <a:buNone/>
            </a:pPr>
            <a:r>
              <a:rPr lang="e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Chết thật, thầy quên mặt nhà con </a:t>
            </a:r>
            <a:r>
              <a:rPr lang="e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sao?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Ô</a:t>
            </a:r>
            <a:r>
              <a:rPr lang="e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bố vợ nói tiếp:</a:t>
            </a:r>
          </a:p>
          <a:p>
            <a:pPr marL="0" indent="0" algn="just">
              <a:buNone/>
            </a:pPr>
            <a:r>
              <a:rPr lang="e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Thì ra là vợ anh.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 nó ngồi cạnh người nào mà trông tướng mạo kì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vậy?</a:t>
            </a:r>
          </a:p>
        </p:txBody>
      </p:sp>
      <p:sp>
        <p:nvSpPr>
          <p:cNvPr id="14" name="Google Shape;1201;p44"/>
          <p:cNvSpPr txBox="1">
            <a:spLocks/>
          </p:cNvSpPr>
          <p:nvPr/>
        </p:nvSpPr>
        <p:spPr>
          <a:xfrm flipH="1">
            <a:off x="4953000" y="6145515"/>
            <a:ext cx="6769100" cy="5727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TIẾNG CƯỜI DÂN GIAN VIỆT NAM</a:t>
            </a:r>
            <a:endParaRPr lang="e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55447" y="101601"/>
            <a:ext cx="426453" cy="42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4427" y="1499285"/>
            <a:ext cx="430167" cy="430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700911" y="1483912"/>
            <a:ext cx="426453" cy="42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58300" y="2437360"/>
            <a:ext cx="426453" cy="42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94547" y="2825713"/>
            <a:ext cx="430167" cy="430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57710" y="3837045"/>
            <a:ext cx="430167" cy="430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92972" y="4854818"/>
            <a:ext cx="426453" cy="42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552510" y="5879631"/>
            <a:ext cx="430167" cy="4301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26" name="Picture 2" descr="C:\Users\DELL\Downloads\kisspng-painter-watercolor-painting-easel-paint-brushes-clipart-painter-5c5613ec713c91.46097558154914506846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37" y="3080656"/>
            <a:ext cx="2659306" cy="26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/>
        </p:nvCxnSpPr>
        <p:spPr>
          <a:xfrm>
            <a:off x="3506347" y="1197461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2265714" y="134938"/>
            <a:ext cx="0" cy="3881256"/>
          </a:xfrm>
          <a:prstGeom prst="line">
            <a:avLst/>
          </a:prstGeom>
          <a:ln>
            <a:solidFill>
              <a:srgbClr val="E7532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2451803" y="778859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2426608" y="2192124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直接连接符 28"/>
          <p:cNvCxnSpPr/>
          <p:nvPr/>
        </p:nvCxnSpPr>
        <p:spPr>
          <a:xfrm>
            <a:off x="3441407" y="2596724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54"/>
          <p:cNvSpPr/>
          <p:nvPr/>
        </p:nvSpPr>
        <p:spPr>
          <a:xfrm>
            <a:off x="2451803" y="3601910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直接连接符 28"/>
          <p:cNvCxnSpPr/>
          <p:nvPr/>
        </p:nvCxnSpPr>
        <p:spPr>
          <a:xfrm>
            <a:off x="3466602" y="4006510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89"/>
          <p:cNvSpPr txBox="1"/>
          <p:nvPr/>
        </p:nvSpPr>
        <p:spPr>
          <a:xfrm>
            <a:off x="4190999" y="3733077"/>
            <a:ext cx="811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cẩn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thận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vở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sạch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đẹp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 descr="About us - ArmyHaus">
            <a:extLst>
              <a:ext uri="{FF2B5EF4-FFF2-40B4-BE49-F238E27FC236}">
                <a16:creationId xmlns:a16="http://schemas.microsoft.com/office/drawing/2014/main" id="{54BABDA0-FE02-4DFE-A483-C72AD518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446" y="1181308"/>
            <a:ext cx="586767" cy="5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bout us - ArmyHaus">
            <a:extLst>
              <a:ext uri="{FF2B5EF4-FFF2-40B4-BE49-F238E27FC236}">
                <a16:creationId xmlns:a16="http://schemas.microsoft.com/office/drawing/2014/main" id="{54BABDA0-FE02-4DFE-A483-C72AD518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447" y="2973345"/>
            <a:ext cx="586767" cy="5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bout us - ArmyHaus">
            <a:extLst>
              <a:ext uri="{FF2B5EF4-FFF2-40B4-BE49-F238E27FC236}">
                <a16:creationId xmlns:a16="http://schemas.microsoft.com/office/drawing/2014/main" id="{54BABDA0-FE02-4DFE-A483-C72AD518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8222" l="5778" r="97778">
                        <a14:foregroundMark x1="61333" y1="24889" x2="38222" y2="16444"/>
                        <a14:foregroundMark x1="38222" y1="16444" x2="21778" y2="39556"/>
                        <a14:foregroundMark x1="21778" y1="39556" x2="37778" y2="64889"/>
                        <a14:foregroundMark x1="37778" y1="64889" x2="60000" y2="66222"/>
                        <a14:foregroundMark x1="60000" y1="66222" x2="71111" y2="42667"/>
                        <a14:foregroundMark x1="71111" y1="42667" x2="52000" y2="24889"/>
                        <a14:foregroundMark x1="52000" y1="24889" x2="26222" y2="31111"/>
                        <a14:foregroundMark x1="26222" y1="31111" x2="17333" y2="51556"/>
                        <a14:foregroundMark x1="17333" y1="51556" x2="16889" y2="78222"/>
                        <a14:foregroundMark x1="16889" y1="78222" x2="36000" y2="91111"/>
                        <a14:foregroundMark x1="36000" y1="91111" x2="60000" y2="91556"/>
                        <a14:foregroundMark x1="60000" y1="91556" x2="81333" y2="72889"/>
                        <a14:foregroundMark x1="81333" y1="72889" x2="84889" y2="47111"/>
                        <a14:foregroundMark x1="84889" y1="47111" x2="69778" y2="23556"/>
                        <a14:foregroundMark x1="69778" y1="23556" x2="46667" y2="16444"/>
                        <a14:foregroundMark x1="46667" y1="16444" x2="20889" y2="27556"/>
                        <a14:foregroundMark x1="20889" y1="27556" x2="9333" y2="55556"/>
                        <a14:foregroundMark x1="9333" y1="55556" x2="10222" y2="65333"/>
                        <a14:foregroundMark x1="21778" y1="38667" x2="51111" y2="54222"/>
                        <a14:foregroundMark x1="51111" y1="54222" x2="62667" y2="75556"/>
                        <a14:foregroundMark x1="62667" y1="75556" x2="85778" y2="70222"/>
                        <a14:foregroundMark x1="85778" y1="70222" x2="85778" y2="39556"/>
                        <a14:foregroundMark x1="87111" y1="21778" x2="92889" y2="47556"/>
                        <a14:foregroundMark x1="92889" y1="47556" x2="89778" y2="72000"/>
                        <a14:foregroundMark x1="89778" y1="72000" x2="62667" y2="91111"/>
                        <a14:foregroundMark x1="73333" y1="92000" x2="92000" y2="70222"/>
                        <a14:foregroundMark x1="92000" y1="70222" x2="98222" y2="41333"/>
                        <a14:foregroundMark x1="98222" y1="41333" x2="88000" y2="21778"/>
                        <a14:foregroundMark x1="88000" y1="21778" x2="65778" y2="9333"/>
                        <a14:foregroundMark x1="65778" y1="9333" x2="39111" y2="9778"/>
                        <a14:foregroundMark x1="39111" y1="9778" x2="20889" y2="26667"/>
                        <a14:foregroundMark x1="20889" y1="26667" x2="10222" y2="48444"/>
                        <a14:foregroundMark x1="10222" y1="48444" x2="5778" y2="76000"/>
                        <a14:foregroundMark x1="5778" y1="46222" x2="15111" y2="22667"/>
                        <a14:foregroundMark x1="15111" y1="22667" x2="37778" y2="8000"/>
                        <a14:foregroundMark x1="37778" y1="8000" x2="64000" y2="12000"/>
                        <a14:foregroundMark x1="64000" y1="12000" x2="69778" y2="16444"/>
                        <a14:foregroundMark x1="68889" y1="3556" x2="46667" y2="1333"/>
                        <a14:foregroundMark x1="46667" y1="1333" x2="36000" y2="3556"/>
                        <a14:foregroundMark x1="97778" y1="66222" x2="97778" y2="39556"/>
                        <a14:foregroundMark x1="36889" y1="96444" x2="55111" y2="98222"/>
                        <a14:foregroundMark x1="20000" y1="52444" x2="34667" y2="73778"/>
                        <a14:foregroundMark x1="34667" y1="73778" x2="84000" y2="28889"/>
                        <a14:foregroundMark x1="44444" y1="63111" x2="57333" y2="72889"/>
                        <a14:foregroundMark x1="40000" y1="67556" x2="40000" y2="84444"/>
                        <a14:foregroundMark x1="77333" y1="12000" x2="87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448" y="3749767"/>
            <a:ext cx="586767" cy="5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5990" y="393612"/>
            <a:ext cx="2001484" cy="3785652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endParaRPr lang="en-US" sz="6000" dirty="0">
              <a:solidFill>
                <a:srgbClr val="E75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6000" dirty="0">
              <a:solidFill>
                <a:srgbClr val="E75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6000" dirty="0">
              <a:solidFill>
                <a:srgbClr val="E75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6000" dirty="0">
              <a:solidFill>
                <a:srgbClr val="E75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89"/>
          <p:cNvSpPr txBox="1"/>
          <p:nvPr/>
        </p:nvSpPr>
        <p:spPr>
          <a:xfrm>
            <a:off x="4164314" y="576110"/>
            <a:ext cx="796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ngôi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đang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xây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TextBox 89"/>
          <p:cNvSpPr txBox="1"/>
          <p:nvPr/>
        </p:nvSpPr>
        <p:spPr>
          <a:xfrm>
            <a:off x="4072849" y="1966442"/>
            <a:ext cx="8054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âm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r/d/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v/d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vần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/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iêp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/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49" grpId="0" animBg="1"/>
      <p:bldP spid="51" grpId="0"/>
      <p:bldP spid="18" grpId="0" animBg="1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2" y="1"/>
            <a:ext cx="12191999" cy="6857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3" y="0"/>
            <a:ext cx="3665935" cy="113379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4" y="1301531"/>
            <a:ext cx="8412163" cy="1419225"/>
          </a:xfrm>
          <a:prstGeom prst="rect">
            <a:avLst/>
          </a:prstGeom>
          <a:noFill/>
          <a:ln w="19050">
            <a:solidFill>
              <a:srgbClr val="FEA408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3" y="1325873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89"/>
          <p:cNvSpPr txBox="1"/>
          <p:nvPr/>
        </p:nvSpPr>
        <p:spPr>
          <a:xfrm>
            <a:off x="2485029" y="2526441"/>
            <a:ext cx="9065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89"/>
          <p:cNvSpPr txBox="1"/>
          <p:nvPr/>
        </p:nvSpPr>
        <p:spPr>
          <a:xfrm>
            <a:off x="2485028" y="3299375"/>
            <a:ext cx="9065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Chuẩn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bị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mẹ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51 </a:t>
            </a: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đứa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con.</a:t>
            </a:r>
          </a:p>
          <a:p>
            <a:pPr algn="just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							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76" y="732102"/>
            <a:ext cx="4230520" cy="16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34280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2011" y="1927514"/>
            <a:ext cx="11614245" cy="1527567"/>
          </a:xfrm>
          <a:prstGeom prst="rect">
            <a:avLst/>
          </a:prstGeom>
          <a:noFill/>
          <a:ln>
            <a:solidFill>
              <a:srgbClr val="FF006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121890" tIns="60945" rIns="121890" bIns="6094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54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4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54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54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ngoan</a:t>
            </a:r>
            <a:r>
              <a:rPr lang="en-US" altLang="zh-CN" sz="54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54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giỏi</a:t>
            </a:r>
            <a:r>
              <a:rPr lang="en-US" altLang="zh-CN" sz="54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!</a:t>
            </a:r>
            <a:endParaRPr lang="zh-CN" altLang="en-US" sz="5400" b="1" dirty="0">
              <a:solidFill>
                <a:srgbClr val="FF0066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/>
        </p:nvCxnSpPr>
        <p:spPr>
          <a:xfrm>
            <a:off x="3558667" y="1197461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89"/>
          <p:cNvSpPr txBox="1"/>
          <p:nvPr/>
        </p:nvSpPr>
        <p:spPr>
          <a:xfrm>
            <a:off x="4191000" y="668329"/>
            <a:ext cx="7810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ngôi</a:t>
            </a:r>
            <a:r>
              <a:rPr lang="en-US" altLang="zh-C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đang</a:t>
            </a:r>
            <a:r>
              <a:rPr lang="en-US" altLang="zh-C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xây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2156532" y="77426"/>
            <a:ext cx="0" cy="4293044"/>
          </a:xfrm>
          <a:prstGeom prst="line">
            <a:avLst/>
          </a:prstGeom>
          <a:ln>
            <a:solidFill>
              <a:srgbClr val="E7532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2451803" y="778859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2426608" y="1950078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TextBox 89"/>
          <p:cNvSpPr txBox="1"/>
          <p:nvPr/>
        </p:nvSpPr>
        <p:spPr>
          <a:xfrm>
            <a:off x="4190999" y="1923502"/>
            <a:ext cx="7810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âm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r/d/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v/d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vần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iêm</a:t>
            </a:r>
            <a:r>
              <a:rPr lang="en-US" altLang="zh-C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/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iêp</a:t>
            </a:r>
            <a:r>
              <a:rPr lang="en-US" altLang="zh-C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/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7" name="直接连接符 28"/>
          <p:cNvCxnSpPr/>
          <p:nvPr/>
        </p:nvCxnSpPr>
        <p:spPr>
          <a:xfrm>
            <a:off x="3493727" y="2354678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54"/>
          <p:cNvSpPr/>
          <p:nvPr/>
        </p:nvSpPr>
        <p:spPr>
          <a:xfrm>
            <a:off x="2451803" y="3539950"/>
            <a:ext cx="837204" cy="837204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直接连接符 28"/>
          <p:cNvCxnSpPr/>
          <p:nvPr/>
        </p:nvCxnSpPr>
        <p:spPr>
          <a:xfrm>
            <a:off x="3518922" y="3944550"/>
            <a:ext cx="515702" cy="18955"/>
          </a:xfrm>
          <a:prstGeom prst="line">
            <a:avLst/>
          </a:prstGeom>
          <a:ln w="19050">
            <a:solidFill>
              <a:srgbClr val="E753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89"/>
          <p:cNvSpPr txBox="1"/>
          <p:nvPr/>
        </p:nvSpPr>
        <p:spPr>
          <a:xfrm>
            <a:off x="4190999" y="3671117"/>
            <a:ext cx="811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cẩn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thận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vở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sạch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đẹp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728" y="515788"/>
            <a:ext cx="1651581" cy="3785652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6000" dirty="0">
              <a:solidFill>
                <a:srgbClr val="E75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6000" dirty="0">
              <a:solidFill>
                <a:srgbClr val="E75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6000" dirty="0">
              <a:solidFill>
                <a:srgbClr val="E75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dirty="0">
              <a:solidFill>
                <a:srgbClr val="E753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4" grpId="0" animBg="1"/>
      <p:bldP spid="55" grpId="0" animBg="1"/>
      <p:bldP spid="45" grpId="0"/>
      <p:bldP spid="49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2408887" y="117475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22" name="任意多边形 2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b="1" dirty="0">
                  <a:solidFill>
                    <a:srgbClr val="E75329"/>
                  </a:solidFill>
                  <a:latin typeface="Times New Roman" panose="02020603050405020304" pitchFamily="18" charset="0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60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56210"/>
            <a:ext cx="10668000" cy="4581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1705" y="475517"/>
            <a:ext cx="5690937" cy="1200329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OWER POINT\background\1558363b15c760c32882ad013465f1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4700" y="331567"/>
            <a:ext cx="55626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3024" y="2103197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0550" y="3105833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3788" y="4122816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4264" y="5107965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1996" y="2129317"/>
            <a:ext cx="52959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G:\POWER POINT\background\1558363b15c760c32882ad013465f1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63900" y="331567"/>
            <a:ext cx="5562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1625" y="2422352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25" y="3600748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4782" y="2440084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4025" y="3626464"/>
            <a:ext cx="2851150" cy="646331"/>
          </a:xfrm>
          <a:prstGeom prst="rect">
            <a:avLst/>
          </a:prstGeom>
          <a:solidFill>
            <a:srgbClr val="C8E8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63900" y="4735725"/>
            <a:ext cx="5295900" cy="687772"/>
            <a:chOff x="3130550" y="4139590"/>
            <a:chExt cx="5295900" cy="687772"/>
          </a:xfrm>
        </p:grpSpPr>
        <p:sp>
          <p:nvSpPr>
            <p:cNvPr id="11" name="TextBox 10"/>
            <p:cNvSpPr txBox="1"/>
            <p:nvPr/>
          </p:nvSpPr>
          <p:spPr>
            <a:xfrm>
              <a:off x="3130550" y="4181031"/>
              <a:ext cx="5295900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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bùng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61314" y="4139590"/>
              <a:ext cx="692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~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24013" r="40923" b="29441"/>
          <a:stretch/>
        </p:blipFill>
        <p:spPr bwMode="auto">
          <a:xfrm>
            <a:off x="0" y="202872"/>
            <a:ext cx="12192000" cy="665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0048" y="396753"/>
            <a:ext cx="6794500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79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Google Shape;1090;p38"/>
          <p:cNvSpPr txBox="1">
            <a:spLocks/>
          </p:cNvSpPr>
          <p:nvPr/>
        </p:nvSpPr>
        <p:spPr>
          <a:xfrm flipH="1">
            <a:off x="4440028" y="3014236"/>
            <a:ext cx="7751972" cy="3659377"/>
          </a:xfrm>
          <a:prstGeom prst="rect">
            <a:avLst/>
          </a:prstGeom>
          <a:solidFill>
            <a:schemeClr val="accent4">
              <a:lumMod val="20000"/>
              <a:lumOff val="80000"/>
              <a:alpha val="93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__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__ì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2432" y="3642421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64732" y="3637906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09332" y="3637905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6163" y="417353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24988" y="4713703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6460" y="5910462"/>
            <a:ext cx="44927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" grpId="0"/>
      <p:bldP spid="15" grpId="0"/>
      <p:bldP spid="16" grpId="0"/>
      <p:bldP spid="17" grpId="0"/>
      <p:bldP spid="1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245137" y="385412"/>
            <a:ext cx="1771787" cy="1771786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12" name="任意多边形 11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rgbClr val="E75329"/>
                  </a:solidFill>
                  <a:latin typeface="Times New Roman" panose="02020603050405020304" pitchFamily="18" charset="0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000" b="1" dirty="0">
                <a:solidFill>
                  <a:srgbClr val="E75329"/>
                </a:solidFill>
                <a:latin typeface="Times New Roman" panose="02020603050405020304" pitchFamily="18" charset="0"/>
                <a:ea typeface="Adobe 黑体 Std R" panose="020B04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317073"/>
            <a:ext cx="10490200" cy="4504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4191" y="597911"/>
            <a:ext cx="7034094" cy="1200329"/>
          </a:xfrm>
          <a:prstGeom prst="rect">
            <a:avLst/>
          </a:prstGeom>
          <a:solidFill>
            <a:srgbClr val="FFFFCC"/>
          </a:solidFill>
          <a:ln>
            <a:solidFill>
              <a:srgbClr val="E7532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E753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" y="342900"/>
            <a:ext cx="11912600" cy="62611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/>
          <a:stretch/>
        </p:blipFill>
        <p:spPr bwMode="auto">
          <a:xfrm>
            <a:off x="2422343" y="1106904"/>
            <a:ext cx="6843319" cy="549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22"/>
          <a:stretch/>
        </p:blipFill>
        <p:spPr bwMode="auto">
          <a:xfrm>
            <a:off x="1505434" y="471293"/>
            <a:ext cx="6843319" cy="64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6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1114</Words>
  <Application>Microsoft Office PowerPoint</Application>
  <PresentationFormat>Widescreen</PresentationFormat>
  <Paragraphs>198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Calibri Light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我图阳光幼儿园 大一班家长会</dc:title>
  <dc:creator>Microsoft</dc:creator>
  <cp:lastModifiedBy>Swift3</cp:lastModifiedBy>
  <cp:revision>100</cp:revision>
  <dcterms:created xsi:type="dcterms:W3CDTF">2015-06-21T11:20:33Z</dcterms:created>
  <dcterms:modified xsi:type="dcterms:W3CDTF">2021-12-19T11:34:17Z</dcterms:modified>
</cp:coreProperties>
</file>