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317" r:id="rId2"/>
    <p:sldId id="318" r:id="rId3"/>
    <p:sldId id="315" r:id="rId4"/>
    <p:sldId id="316" r:id="rId5"/>
    <p:sldId id="258" r:id="rId6"/>
    <p:sldId id="257" r:id="rId7"/>
    <p:sldId id="259" r:id="rId8"/>
    <p:sldId id="260" r:id="rId9"/>
    <p:sldId id="261" r:id="rId10"/>
    <p:sldId id="262" r:id="rId11"/>
    <p:sldId id="31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40681"/>
    <a:srgbClr val="781276"/>
    <a:srgbClr val="008A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B12BDF44-825D-4ADF-BAAC-24A413E8D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7305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4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8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5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7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7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0A23-D2BA-4BBE-8469-D1400D58F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638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6DAE-0013-4BFD-B0A0-BBEF86D114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791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387600" y="3236100"/>
            <a:ext cx="74168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3873503" y="4561700"/>
            <a:ext cx="4445200" cy="848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/>
          </p:nvPr>
        </p:nvSpPr>
        <p:spPr>
          <a:xfrm>
            <a:off x="5256937" y="1638665"/>
            <a:ext cx="1702800" cy="984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28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DF6-95B5-47C2-AEE4-6535E5C6EA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44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87E46-4815-40CA-9D75-8807F3604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1832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5A9F-A0D9-43B2-90DF-61ABF87EC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85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74B1C-2877-47A3-9BDF-D293F4A0C8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265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1F324-4F8D-4AFB-AB27-B6DFC8A64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4421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1871D-EC05-4672-A541-7CC93E345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58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8BEB-3794-4339-80BC-4305DAF70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8925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7FC44-A687-42C3-AE96-51C09071B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223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A337AB4-E4C2-42C3-8306-8E6AAD24B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11200" y="417513"/>
            <a:ext cx="1076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76200" y="2212975"/>
            <a:ext cx="1203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  <p:grpSp>
        <p:nvGrpSpPr>
          <p:cNvPr id="7172" name="Google Shape;2819;p50"/>
          <p:cNvGrpSpPr>
            <a:grpSpLocks/>
          </p:cNvGrpSpPr>
          <p:nvPr/>
        </p:nvGrpSpPr>
        <p:grpSpPr bwMode="auto">
          <a:xfrm>
            <a:off x="565150" y="-246063"/>
            <a:ext cx="698500" cy="2376488"/>
            <a:chOff x="7692527" y="-6"/>
            <a:chExt cx="523928" cy="1782393"/>
          </a:xfrm>
        </p:grpSpPr>
        <p:sp>
          <p:nvSpPr>
            <p:cNvPr id="7" name="Google Shape;2820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947347" y="-6"/>
              <a:ext cx="14289" cy="998950"/>
            </a:xfrm>
            <a:custGeom>
              <a:avLst/>
              <a:gdLst/>
              <a:ahLst/>
              <a:cxnLst/>
              <a:rect l="l" t="t" r="r" b="b"/>
              <a:pathLst>
                <a:path w="575" h="17627" extrusionOk="0">
                  <a:moveTo>
                    <a:pt x="0" y="0"/>
                  </a:moveTo>
                  <a:lnTo>
                    <a:pt x="0" y="17627"/>
                  </a:lnTo>
                  <a:lnTo>
                    <a:pt x="574" y="17627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2821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92527" y="1133487"/>
              <a:ext cx="523928" cy="567936"/>
            </a:xfrm>
            <a:custGeom>
              <a:avLst/>
              <a:gdLst/>
              <a:ahLst/>
              <a:cxnLst/>
              <a:rect l="l" t="t" r="r" b="b"/>
              <a:pathLst>
                <a:path w="19691" h="21359" extrusionOk="0">
                  <a:moveTo>
                    <a:pt x="4025" y="1"/>
                  </a:moveTo>
                  <a:cubicBezTo>
                    <a:pt x="4025" y="1"/>
                    <a:pt x="0" y="2028"/>
                    <a:pt x="0" y="10680"/>
                  </a:cubicBezTo>
                  <a:cubicBezTo>
                    <a:pt x="0" y="19332"/>
                    <a:pt x="4025" y="21359"/>
                    <a:pt x="4025" y="21359"/>
                  </a:cubicBezTo>
                  <a:lnTo>
                    <a:pt x="15666" y="21359"/>
                  </a:lnTo>
                  <a:cubicBezTo>
                    <a:pt x="15666" y="21359"/>
                    <a:pt x="19690" y="19332"/>
                    <a:pt x="19690" y="10680"/>
                  </a:cubicBezTo>
                  <a:cubicBezTo>
                    <a:pt x="19690" y="2028"/>
                    <a:pt x="15666" y="1"/>
                    <a:pt x="15666" y="1"/>
                  </a:cubicBezTo>
                  <a:close/>
                </a:path>
              </a:pathLst>
            </a:custGeom>
            <a:solidFill>
              <a:srgbClr val="D25A5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2822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847324" y="978703"/>
              <a:ext cx="211953" cy="117873"/>
            </a:xfrm>
            <a:custGeom>
              <a:avLst/>
              <a:gdLst/>
              <a:ahLst/>
              <a:cxnLst/>
              <a:rect l="l" t="t" r="r" b="b"/>
              <a:pathLst>
                <a:path w="7968" h="4420" extrusionOk="0">
                  <a:moveTo>
                    <a:pt x="3987" y="1"/>
                  </a:moveTo>
                  <a:cubicBezTo>
                    <a:pt x="1791" y="1"/>
                    <a:pt x="5" y="1786"/>
                    <a:pt x="5" y="3982"/>
                  </a:cubicBezTo>
                  <a:cubicBezTo>
                    <a:pt x="0" y="4222"/>
                    <a:pt x="195" y="4419"/>
                    <a:pt x="435" y="4419"/>
                  </a:cubicBezTo>
                  <a:cubicBezTo>
                    <a:pt x="676" y="4419"/>
                    <a:pt x="870" y="4222"/>
                    <a:pt x="866" y="3982"/>
                  </a:cubicBezTo>
                  <a:cubicBezTo>
                    <a:pt x="866" y="2261"/>
                    <a:pt x="2265" y="861"/>
                    <a:pt x="3987" y="861"/>
                  </a:cubicBezTo>
                  <a:cubicBezTo>
                    <a:pt x="5707" y="861"/>
                    <a:pt x="7107" y="2261"/>
                    <a:pt x="7107" y="3982"/>
                  </a:cubicBezTo>
                  <a:cubicBezTo>
                    <a:pt x="7107" y="4220"/>
                    <a:pt x="7299" y="4412"/>
                    <a:pt x="7537" y="4412"/>
                  </a:cubicBezTo>
                  <a:cubicBezTo>
                    <a:pt x="7775" y="4412"/>
                    <a:pt x="7967" y="4218"/>
                    <a:pt x="7967" y="3982"/>
                  </a:cubicBezTo>
                  <a:cubicBezTo>
                    <a:pt x="7967" y="1786"/>
                    <a:pt x="6182" y="1"/>
                    <a:pt x="3987" y="1"/>
                  </a:cubicBezTo>
                  <a:close/>
                </a:path>
              </a:pathLst>
            </a:custGeom>
            <a:solidFill>
              <a:srgbClr val="FFCE3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2823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98504" y="1701423"/>
              <a:ext cx="310784" cy="80964"/>
            </a:xfrm>
            <a:custGeom>
              <a:avLst/>
              <a:gdLst/>
              <a:ahLst/>
              <a:cxnLst/>
              <a:rect l="l" t="t" r="r" b="b"/>
              <a:pathLst>
                <a:path w="11661" h="3051" extrusionOk="0">
                  <a:moveTo>
                    <a:pt x="20" y="1"/>
                  </a:moveTo>
                  <a:lnTo>
                    <a:pt x="9" y="1120"/>
                  </a:lnTo>
                  <a:cubicBezTo>
                    <a:pt x="0" y="2183"/>
                    <a:pt x="858" y="3051"/>
                    <a:pt x="1921" y="3051"/>
                  </a:cubicBezTo>
                  <a:cubicBezTo>
                    <a:pt x="1922" y="3051"/>
                    <a:pt x="1922" y="3051"/>
                    <a:pt x="1923" y="3051"/>
                  </a:cubicBezTo>
                  <a:lnTo>
                    <a:pt x="9747" y="3051"/>
                  </a:lnTo>
                  <a:cubicBezTo>
                    <a:pt x="10804" y="3051"/>
                    <a:pt x="11661" y="2195"/>
                    <a:pt x="11661" y="1137"/>
                  </a:cubicBezTo>
                  <a:lnTo>
                    <a:pt x="11661" y="1"/>
                  </a:ln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2824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98504" y="1066811"/>
              <a:ext cx="310784" cy="66676"/>
            </a:xfrm>
            <a:custGeom>
              <a:avLst/>
              <a:gdLst/>
              <a:ahLst/>
              <a:cxnLst/>
              <a:rect l="l" t="t" r="r" b="b"/>
              <a:pathLst>
                <a:path w="11662" h="2478" extrusionOk="0">
                  <a:moveTo>
                    <a:pt x="1924" y="1"/>
                  </a:moveTo>
                  <a:cubicBezTo>
                    <a:pt x="860" y="1"/>
                    <a:pt x="0" y="869"/>
                    <a:pt x="10" y="1932"/>
                  </a:cubicBezTo>
                  <a:lnTo>
                    <a:pt x="21" y="2478"/>
                  </a:lnTo>
                  <a:lnTo>
                    <a:pt x="11662" y="2478"/>
                  </a:lnTo>
                  <a:lnTo>
                    <a:pt x="11662" y="1914"/>
                  </a:lnTo>
                  <a:cubicBezTo>
                    <a:pt x="11662" y="858"/>
                    <a:pt x="10805" y="1"/>
                    <a:pt x="9748" y="1"/>
                  </a:cubicBezTo>
                  <a:close/>
                </a:path>
              </a:pathLst>
            </a:custGeom>
            <a:solidFill>
              <a:srgbClr val="4077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2825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28249" y="1612125"/>
              <a:ext cx="451293" cy="44053"/>
            </a:xfrm>
            <a:custGeom>
              <a:avLst/>
              <a:gdLst/>
              <a:ahLst/>
              <a:cxnLst/>
              <a:rect l="l" t="t" r="r" b="b"/>
              <a:pathLst>
                <a:path w="16965" h="1631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23"/>
                    <a:pt x="113" y="241"/>
                    <a:pt x="169" y="355"/>
                  </a:cubicBezTo>
                  <a:cubicBezTo>
                    <a:pt x="2782" y="1204"/>
                    <a:pt x="5731" y="1631"/>
                    <a:pt x="8653" y="1631"/>
                  </a:cubicBezTo>
                  <a:cubicBezTo>
                    <a:pt x="11507" y="1631"/>
                    <a:pt x="14333" y="1223"/>
                    <a:pt x="16791" y="414"/>
                  </a:cubicBezTo>
                  <a:cubicBezTo>
                    <a:pt x="16850" y="298"/>
                    <a:pt x="16908" y="179"/>
                    <a:pt x="16965" y="54"/>
                  </a:cubicBezTo>
                  <a:lnTo>
                    <a:pt x="16965" y="54"/>
                  </a:lnTo>
                  <a:cubicBezTo>
                    <a:pt x="14474" y="916"/>
                    <a:pt x="11577" y="1347"/>
                    <a:pt x="8650" y="1347"/>
                  </a:cubicBezTo>
                  <a:cubicBezTo>
                    <a:pt x="5665" y="1347"/>
                    <a:pt x="2648" y="898"/>
                    <a:pt x="1" y="0"/>
                  </a:cubicBezTo>
                  <a:close/>
                </a:path>
              </a:pathLst>
            </a:custGeom>
            <a:solidFill>
              <a:srgbClr val="FF71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2826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809220" y="1272792"/>
              <a:ext cx="290542" cy="289327"/>
            </a:xfrm>
            <a:custGeom>
              <a:avLst/>
              <a:gdLst/>
              <a:ahLst/>
              <a:cxnLst/>
              <a:rect l="l" t="t" r="r" b="b"/>
              <a:pathLst>
                <a:path w="10913" h="10913" extrusionOk="0">
                  <a:moveTo>
                    <a:pt x="5457" y="0"/>
                  </a:moveTo>
                  <a:cubicBezTo>
                    <a:pt x="2443" y="0"/>
                    <a:pt x="0" y="2443"/>
                    <a:pt x="0" y="5457"/>
                  </a:cubicBezTo>
                  <a:cubicBezTo>
                    <a:pt x="0" y="6903"/>
                    <a:pt x="574" y="8291"/>
                    <a:pt x="1598" y="9315"/>
                  </a:cubicBezTo>
                  <a:cubicBezTo>
                    <a:pt x="2621" y="10338"/>
                    <a:pt x="4009" y="10913"/>
                    <a:pt x="5457" y="10913"/>
                  </a:cubicBezTo>
                  <a:cubicBezTo>
                    <a:pt x="6903" y="10913"/>
                    <a:pt x="8291" y="10338"/>
                    <a:pt x="9314" y="9315"/>
                  </a:cubicBezTo>
                  <a:cubicBezTo>
                    <a:pt x="10338" y="8291"/>
                    <a:pt x="10913" y="6903"/>
                    <a:pt x="10913" y="5457"/>
                  </a:cubicBezTo>
                  <a:cubicBezTo>
                    <a:pt x="10913" y="4009"/>
                    <a:pt x="10338" y="2621"/>
                    <a:pt x="9314" y="1598"/>
                  </a:cubicBezTo>
                  <a:cubicBezTo>
                    <a:pt x="8291" y="575"/>
                    <a:pt x="6903" y="0"/>
                    <a:pt x="54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2827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29440" y="1203734"/>
              <a:ext cx="487015" cy="497689"/>
            </a:xfrm>
            <a:custGeom>
              <a:avLst/>
              <a:gdLst/>
              <a:ahLst/>
              <a:cxnLst/>
              <a:rect l="l" t="t" r="r" b="b"/>
              <a:pathLst>
                <a:path w="18304" h="18679" extrusionOk="0">
                  <a:moveTo>
                    <a:pt x="16632" y="0"/>
                  </a:moveTo>
                  <a:cubicBezTo>
                    <a:pt x="15111" y="5066"/>
                    <a:pt x="10856" y="15545"/>
                    <a:pt x="1690" y="15545"/>
                  </a:cubicBezTo>
                  <a:cubicBezTo>
                    <a:pt x="1145" y="15545"/>
                    <a:pt x="582" y="15508"/>
                    <a:pt x="1" y="15430"/>
                  </a:cubicBezTo>
                  <a:lnTo>
                    <a:pt x="1" y="15430"/>
                  </a:lnTo>
                  <a:cubicBezTo>
                    <a:pt x="1164" y="17933"/>
                    <a:pt x="2638" y="18679"/>
                    <a:pt x="2638" y="18679"/>
                  </a:cubicBezTo>
                  <a:lnTo>
                    <a:pt x="14279" y="18679"/>
                  </a:lnTo>
                  <a:cubicBezTo>
                    <a:pt x="14279" y="18679"/>
                    <a:pt x="18303" y="16652"/>
                    <a:pt x="18303" y="8000"/>
                  </a:cubicBezTo>
                  <a:cubicBezTo>
                    <a:pt x="18303" y="4164"/>
                    <a:pt x="17513" y="1633"/>
                    <a:pt x="16632" y="0"/>
                  </a:cubicBezTo>
                  <a:close/>
                </a:path>
              </a:pathLst>
            </a:custGeom>
            <a:solidFill>
              <a:srgbClr val="A02D2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2828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62781" y="1158490"/>
              <a:ext cx="384610" cy="32148"/>
            </a:xfrm>
            <a:custGeom>
              <a:avLst/>
              <a:gdLst/>
              <a:ahLst/>
              <a:cxnLst/>
              <a:rect l="l" t="t" r="r" b="b"/>
              <a:pathLst>
                <a:path w="14431" h="1180" extrusionOk="0">
                  <a:moveTo>
                    <a:pt x="210" y="0"/>
                  </a:moveTo>
                  <a:cubicBezTo>
                    <a:pt x="141" y="75"/>
                    <a:pt x="72" y="155"/>
                    <a:pt x="1" y="242"/>
                  </a:cubicBezTo>
                  <a:cubicBezTo>
                    <a:pt x="2320" y="866"/>
                    <a:pt x="4847" y="1179"/>
                    <a:pt x="7356" y="1179"/>
                  </a:cubicBezTo>
                  <a:cubicBezTo>
                    <a:pt x="9806" y="1179"/>
                    <a:pt x="12236" y="879"/>
                    <a:pt x="14430" y="282"/>
                  </a:cubicBezTo>
                  <a:cubicBezTo>
                    <a:pt x="14361" y="197"/>
                    <a:pt x="14292" y="118"/>
                    <a:pt x="14225" y="42"/>
                  </a:cubicBezTo>
                  <a:cubicBezTo>
                    <a:pt x="12087" y="610"/>
                    <a:pt x="9729" y="894"/>
                    <a:pt x="7353" y="894"/>
                  </a:cubicBezTo>
                  <a:cubicBezTo>
                    <a:pt x="4920" y="894"/>
                    <a:pt x="2467" y="597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2829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718723" y="1238264"/>
              <a:ext cx="471535" cy="45244"/>
            </a:xfrm>
            <a:custGeom>
              <a:avLst/>
              <a:gdLst/>
              <a:ahLst/>
              <a:cxnLst/>
              <a:rect l="l" t="t" r="r" b="b"/>
              <a:pathLst>
                <a:path w="17720" h="1722" extrusionOk="0">
                  <a:moveTo>
                    <a:pt x="100" y="0"/>
                  </a:moveTo>
                  <a:cubicBezTo>
                    <a:pt x="66" y="86"/>
                    <a:pt x="33" y="177"/>
                    <a:pt x="1" y="268"/>
                  </a:cubicBezTo>
                  <a:cubicBezTo>
                    <a:pt x="2741" y="1235"/>
                    <a:pt x="5890" y="1721"/>
                    <a:pt x="9011" y="1721"/>
                  </a:cubicBezTo>
                  <a:cubicBezTo>
                    <a:pt x="12088" y="1721"/>
                    <a:pt x="15132" y="1249"/>
                    <a:pt x="17719" y="308"/>
                  </a:cubicBezTo>
                  <a:cubicBezTo>
                    <a:pt x="17687" y="217"/>
                    <a:pt x="17653" y="127"/>
                    <a:pt x="17619" y="40"/>
                  </a:cubicBezTo>
                  <a:cubicBezTo>
                    <a:pt x="15064" y="972"/>
                    <a:pt x="12054" y="1437"/>
                    <a:pt x="9012" y="1437"/>
                  </a:cubicBezTo>
                  <a:cubicBezTo>
                    <a:pt x="5927" y="1437"/>
                    <a:pt x="2809" y="958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2830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98481" y="1322799"/>
              <a:ext cx="512021" cy="53579"/>
            </a:xfrm>
            <a:custGeom>
              <a:avLst/>
              <a:gdLst/>
              <a:ahLst/>
              <a:cxnLst/>
              <a:rect l="l" t="t" r="r" b="b"/>
              <a:pathLst>
                <a:path w="19258" h="2038" extrusionOk="0">
                  <a:moveTo>
                    <a:pt x="41" y="1"/>
                  </a:moveTo>
                  <a:cubicBezTo>
                    <a:pt x="28" y="96"/>
                    <a:pt x="14" y="195"/>
                    <a:pt x="1" y="293"/>
                  </a:cubicBezTo>
                  <a:cubicBezTo>
                    <a:pt x="2912" y="1454"/>
                    <a:pt x="6367" y="2038"/>
                    <a:pt x="9785" y="2038"/>
                  </a:cubicBezTo>
                  <a:cubicBezTo>
                    <a:pt x="13172" y="2038"/>
                    <a:pt x="16518" y="1465"/>
                    <a:pt x="19258" y="325"/>
                  </a:cubicBezTo>
                  <a:cubicBezTo>
                    <a:pt x="19244" y="226"/>
                    <a:pt x="19232" y="128"/>
                    <a:pt x="19216" y="32"/>
                  </a:cubicBezTo>
                  <a:cubicBezTo>
                    <a:pt x="16497" y="1178"/>
                    <a:pt x="13161" y="1752"/>
                    <a:pt x="9786" y="1752"/>
                  </a:cubicBezTo>
                  <a:cubicBezTo>
                    <a:pt x="6380" y="1752"/>
                    <a:pt x="2935" y="1168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2831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92527" y="1413288"/>
              <a:ext cx="523928" cy="55961"/>
            </a:xfrm>
            <a:custGeom>
              <a:avLst/>
              <a:gdLst/>
              <a:ahLst/>
              <a:cxnLst/>
              <a:rect l="l" t="t" r="r" b="b"/>
              <a:pathLst>
                <a:path w="19691" h="2141" extrusionOk="0">
                  <a:moveTo>
                    <a:pt x="2" y="0"/>
                  </a:moveTo>
                  <a:cubicBezTo>
                    <a:pt x="2" y="54"/>
                    <a:pt x="0" y="106"/>
                    <a:pt x="0" y="161"/>
                  </a:cubicBezTo>
                  <a:cubicBezTo>
                    <a:pt x="0" y="213"/>
                    <a:pt x="2" y="260"/>
                    <a:pt x="2" y="310"/>
                  </a:cubicBezTo>
                  <a:cubicBezTo>
                    <a:pt x="2958" y="1531"/>
                    <a:pt x="6501" y="2141"/>
                    <a:pt x="10003" y="2141"/>
                  </a:cubicBezTo>
                  <a:cubicBezTo>
                    <a:pt x="13477" y="2141"/>
                    <a:pt x="16909" y="1540"/>
                    <a:pt x="19687" y="341"/>
                  </a:cubicBezTo>
                  <a:cubicBezTo>
                    <a:pt x="19687" y="280"/>
                    <a:pt x="19690" y="223"/>
                    <a:pt x="19690" y="161"/>
                  </a:cubicBezTo>
                  <a:cubicBezTo>
                    <a:pt x="19690" y="116"/>
                    <a:pt x="19688" y="74"/>
                    <a:pt x="19688" y="30"/>
                  </a:cubicBezTo>
                  <a:cubicBezTo>
                    <a:pt x="16925" y="1248"/>
                    <a:pt x="13487" y="1857"/>
                    <a:pt x="10006" y="1857"/>
                  </a:cubicBezTo>
                  <a:cubicBezTo>
                    <a:pt x="6498" y="1857"/>
                    <a:pt x="2947" y="1238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2832;p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98481" y="1508539"/>
              <a:ext cx="510829" cy="54770"/>
            </a:xfrm>
            <a:custGeom>
              <a:avLst/>
              <a:gdLst/>
              <a:ahLst/>
              <a:cxnLst/>
              <a:rect l="l" t="t" r="r" b="b"/>
              <a:pathLst>
                <a:path w="19201" h="204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11"/>
                    <a:pt x="35" y="220"/>
                    <a:pt x="53" y="328"/>
                  </a:cubicBezTo>
                  <a:cubicBezTo>
                    <a:pt x="2948" y="1470"/>
                    <a:pt x="6373" y="2043"/>
                    <a:pt x="9761" y="2043"/>
                  </a:cubicBezTo>
                  <a:cubicBezTo>
                    <a:pt x="13112" y="2043"/>
                    <a:pt x="16422" y="1482"/>
                    <a:pt x="19146" y="367"/>
                  </a:cubicBezTo>
                  <a:cubicBezTo>
                    <a:pt x="19164" y="257"/>
                    <a:pt x="19183" y="147"/>
                    <a:pt x="19200" y="34"/>
                  </a:cubicBezTo>
                  <a:lnTo>
                    <a:pt x="19200" y="34"/>
                  </a:lnTo>
                  <a:cubicBezTo>
                    <a:pt x="16479" y="1183"/>
                    <a:pt x="13139" y="1758"/>
                    <a:pt x="9760" y="1758"/>
                  </a:cubicBezTo>
                  <a:cubicBezTo>
                    <a:pt x="6349" y="1758"/>
                    <a:pt x="2896" y="11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</p:grpSp>
      <p:grpSp>
        <p:nvGrpSpPr>
          <p:cNvPr id="7173" name="Google Shape;2644;p46"/>
          <p:cNvGrpSpPr>
            <a:grpSpLocks/>
          </p:cNvGrpSpPr>
          <p:nvPr/>
        </p:nvGrpSpPr>
        <p:grpSpPr bwMode="auto">
          <a:xfrm rot="477077" flipH="1">
            <a:off x="10328275" y="3840163"/>
            <a:ext cx="1682750" cy="2727325"/>
            <a:chOff x="1274013" y="1595300"/>
            <a:chExt cx="1064625" cy="1452675"/>
          </a:xfrm>
        </p:grpSpPr>
        <p:sp>
          <p:nvSpPr>
            <p:cNvPr id="21" name="Google Shape;264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85681" y="1859676"/>
              <a:ext cx="117510" cy="133599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1"/>
                  </a:moveTo>
                  <a:cubicBezTo>
                    <a:pt x="4335" y="1"/>
                    <a:pt x="4281" y="20"/>
                    <a:pt x="4235" y="67"/>
                  </a:cubicBezTo>
                  <a:cubicBezTo>
                    <a:pt x="2706" y="1593"/>
                    <a:pt x="1257" y="3274"/>
                    <a:pt x="83" y="5091"/>
                  </a:cubicBezTo>
                  <a:cubicBezTo>
                    <a:pt x="1" y="5217"/>
                    <a:pt x="131" y="5354"/>
                    <a:pt x="257" y="5354"/>
                  </a:cubicBezTo>
                  <a:cubicBezTo>
                    <a:pt x="302" y="5354"/>
                    <a:pt x="347" y="5336"/>
                    <a:pt x="381" y="5293"/>
                  </a:cubicBezTo>
                  <a:cubicBezTo>
                    <a:pt x="1729" y="3595"/>
                    <a:pt x="3069" y="1934"/>
                    <a:pt x="4558" y="355"/>
                  </a:cubicBezTo>
                  <a:cubicBezTo>
                    <a:pt x="4703" y="199"/>
                    <a:pt x="4553" y="1"/>
                    <a:pt x="43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264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1010" y="1963761"/>
              <a:ext cx="171746" cy="35514"/>
            </a:xfrm>
            <a:custGeom>
              <a:avLst/>
              <a:gdLst/>
              <a:ahLst/>
              <a:cxnLst/>
              <a:rect l="l" t="t" r="r" b="b"/>
              <a:pathLst>
                <a:path w="6879" h="1425" extrusionOk="0">
                  <a:moveTo>
                    <a:pt x="6487" y="0"/>
                  </a:moveTo>
                  <a:cubicBezTo>
                    <a:pt x="6464" y="0"/>
                    <a:pt x="6440" y="4"/>
                    <a:pt x="6414" y="10"/>
                  </a:cubicBezTo>
                  <a:cubicBezTo>
                    <a:pt x="5243" y="313"/>
                    <a:pt x="4058" y="559"/>
                    <a:pt x="2858" y="715"/>
                  </a:cubicBezTo>
                  <a:cubicBezTo>
                    <a:pt x="1935" y="837"/>
                    <a:pt x="968" y="806"/>
                    <a:pt x="81" y="1095"/>
                  </a:cubicBezTo>
                  <a:cubicBezTo>
                    <a:pt x="0" y="1121"/>
                    <a:pt x="10" y="1235"/>
                    <a:pt x="89" y="1254"/>
                  </a:cubicBezTo>
                  <a:cubicBezTo>
                    <a:pt x="551" y="1374"/>
                    <a:pt x="1048" y="1424"/>
                    <a:pt x="1563" y="1424"/>
                  </a:cubicBezTo>
                  <a:cubicBezTo>
                    <a:pt x="3239" y="1424"/>
                    <a:pt x="5105" y="893"/>
                    <a:pt x="6577" y="509"/>
                  </a:cubicBezTo>
                  <a:cubicBezTo>
                    <a:pt x="6879" y="430"/>
                    <a:pt x="6762" y="0"/>
                    <a:pt x="64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64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74847" y="2080189"/>
              <a:ext cx="117510" cy="133599"/>
            </a:xfrm>
            <a:custGeom>
              <a:avLst/>
              <a:gdLst/>
              <a:ahLst/>
              <a:cxnLst/>
              <a:rect l="l" t="t" r="r" b="b"/>
              <a:pathLst>
                <a:path w="4704" h="5354" extrusionOk="0">
                  <a:moveTo>
                    <a:pt x="4387" y="0"/>
                  </a:moveTo>
                  <a:cubicBezTo>
                    <a:pt x="4335" y="0"/>
                    <a:pt x="4281" y="20"/>
                    <a:pt x="4234" y="67"/>
                  </a:cubicBezTo>
                  <a:cubicBezTo>
                    <a:pt x="2706" y="1593"/>
                    <a:pt x="1256" y="3275"/>
                    <a:pt x="83" y="5091"/>
                  </a:cubicBezTo>
                  <a:cubicBezTo>
                    <a:pt x="1" y="5217"/>
                    <a:pt x="131" y="5353"/>
                    <a:pt x="256" y="5353"/>
                  </a:cubicBezTo>
                  <a:cubicBezTo>
                    <a:pt x="302" y="5353"/>
                    <a:pt x="347" y="5335"/>
                    <a:pt x="381" y="5293"/>
                  </a:cubicBezTo>
                  <a:cubicBezTo>
                    <a:pt x="1730" y="3595"/>
                    <a:pt x="3070" y="1934"/>
                    <a:pt x="4558" y="354"/>
                  </a:cubicBezTo>
                  <a:cubicBezTo>
                    <a:pt x="4704" y="199"/>
                    <a:pt x="4553" y="0"/>
                    <a:pt x="43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64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78187" y="2184039"/>
              <a:ext cx="171746" cy="35514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8" y="0"/>
                  </a:moveTo>
                  <a:cubicBezTo>
                    <a:pt x="6465" y="0"/>
                    <a:pt x="6440" y="3"/>
                    <a:pt x="6415" y="10"/>
                  </a:cubicBezTo>
                  <a:cubicBezTo>
                    <a:pt x="5244" y="312"/>
                    <a:pt x="4059" y="558"/>
                    <a:pt x="2860" y="715"/>
                  </a:cubicBezTo>
                  <a:cubicBezTo>
                    <a:pt x="1936" y="835"/>
                    <a:pt x="969" y="805"/>
                    <a:pt x="82" y="1093"/>
                  </a:cubicBezTo>
                  <a:cubicBezTo>
                    <a:pt x="1" y="1120"/>
                    <a:pt x="11" y="1234"/>
                    <a:pt x="90" y="1254"/>
                  </a:cubicBezTo>
                  <a:cubicBezTo>
                    <a:pt x="551" y="1374"/>
                    <a:pt x="1048" y="1424"/>
                    <a:pt x="1562" y="1424"/>
                  </a:cubicBezTo>
                  <a:cubicBezTo>
                    <a:pt x="3239" y="1424"/>
                    <a:pt x="5105" y="892"/>
                    <a:pt x="6578" y="508"/>
                  </a:cubicBezTo>
                  <a:cubicBezTo>
                    <a:pt x="6879" y="430"/>
                    <a:pt x="6763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64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74882" y="2320762"/>
              <a:ext cx="117510" cy="133599"/>
            </a:xfrm>
            <a:custGeom>
              <a:avLst/>
              <a:gdLst/>
              <a:ahLst/>
              <a:cxnLst/>
              <a:rect l="l" t="t" r="r" b="b"/>
              <a:pathLst>
                <a:path w="4703" h="5354" extrusionOk="0">
                  <a:moveTo>
                    <a:pt x="4386" y="0"/>
                  </a:moveTo>
                  <a:cubicBezTo>
                    <a:pt x="4334" y="0"/>
                    <a:pt x="4280" y="20"/>
                    <a:pt x="4233" y="67"/>
                  </a:cubicBezTo>
                  <a:cubicBezTo>
                    <a:pt x="2705" y="1593"/>
                    <a:pt x="1255" y="3274"/>
                    <a:pt x="82" y="5091"/>
                  </a:cubicBezTo>
                  <a:cubicBezTo>
                    <a:pt x="0" y="5217"/>
                    <a:pt x="130" y="5354"/>
                    <a:pt x="256" y="5354"/>
                  </a:cubicBezTo>
                  <a:cubicBezTo>
                    <a:pt x="301" y="5354"/>
                    <a:pt x="346" y="5336"/>
                    <a:pt x="380" y="5293"/>
                  </a:cubicBezTo>
                  <a:cubicBezTo>
                    <a:pt x="1729" y="3595"/>
                    <a:pt x="3068" y="1935"/>
                    <a:pt x="4556" y="355"/>
                  </a:cubicBezTo>
                  <a:cubicBezTo>
                    <a:pt x="4702" y="199"/>
                    <a:pt x="4553" y="0"/>
                    <a:pt x="43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265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0211" y="2424846"/>
              <a:ext cx="171746" cy="35514"/>
            </a:xfrm>
            <a:custGeom>
              <a:avLst/>
              <a:gdLst/>
              <a:ahLst/>
              <a:cxnLst/>
              <a:rect l="l" t="t" r="r" b="b"/>
              <a:pathLst>
                <a:path w="6880" h="1425" extrusionOk="0">
                  <a:moveTo>
                    <a:pt x="6487" y="1"/>
                  </a:moveTo>
                  <a:cubicBezTo>
                    <a:pt x="6464" y="1"/>
                    <a:pt x="6440" y="4"/>
                    <a:pt x="6415" y="10"/>
                  </a:cubicBezTo>
                  <a:cubicBezTo>
                    <a:pt x="5243" y="313"/>
                    <a:pt x="4059" y="558"/>
                    <a:pt x="2859" y="715"/>
                  </a:cubicBezTo>
                  <a:cubicBezTo>
                    <a:pt x="1935" y="837"/>
                    <a:pt x="968" y="805"/>
                    <a:pt x="81" y="1095"/>
                  </a:cubicBezTo>
                  <a:cubicBezTo>
                    <a:pt x="0" y="1121"/>
                    <a:pt x="11" y="1235"/>
                    <a:pt x="89" y="1254"/>
                  </a:cubicBezTo>
                  <a:cubicBezTo>
                    <a:pt x="551" y="1374"/>
                    <a:pt x="1048" y="1425"/>
                    <a:pt x="1563" y="1425"/>
                  </a:cubicBezTo>
                  <a:cubicBezTo>
                    <a:pt x="3239" y="1425"/>
                    <a:pt x="5105" y="893"/>
                    <a:pt x="6577" y="509"/>
                  </a:cubicBezTo>
                  <a:cubicBezTo>
                    <a:pt x="6880" y="430"/>
                    <a:pt x="6763" y="1"/>
                    <a:pt x="64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65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73196" y="1595315"/>
              <a:ext cx="680958" cy="398260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2" y="0"/>
                  </a:moveTo>
                  <a:lnTo>
                    <a:pt x="24560" y="391"/>
                  </a:lnTo>
                  <a:cubicBezTo>
                    <a:pt x="19626" y="2393"/>
                    <a:pt x="14662" y="4310"/>
                    <a:pt x="9752" y="6316"/>
                  </a:cubicBezTo>
                  <a:cubicBezTo>
                    <a:pt x="9025" y="6612"/>
                    <a:pt x="8299" y="6909"/>
                    <a:pt x="7573" y="7206"/>
                  </a:cubicBezTo>
                  <a:cubicBezTo>
                    <a:pt x="6083" y="7816"/>
                    <a:pt x="4611" y="8466"/>
                    <a:pt x="3137" y="9109"/>
                  </a:cubicBezTo>
                  <a:cubicBezTo>
                    <a:pt x="2897" y="9215"/>
                    <a:pt x="2657" y="9315"/>
                    <a:pt x="2416" y="9411"/>
                  </a:cubicBezTo>
                  <a:cubicBezTo>
                    <a:pt x="2035" y="9564"/>
                    <a:pt x="1653" y="9707"/>
                    <a:pt x="1264" y="9845"/>
                  </a:cubicBezTo>
                  <a:cubicBezTo>
                    <a:pt x="865" y="9984"/>
                    <a:pt x="166" y="10198"/>
                    <a:pt x="98" y="10700"/>
                  </a:cubicBezTo>
                  <a:cubicBezTo>
                    <a:pt x="1" y="11428"/>
                    <a:pt x="331" y="12422"/>
                    <a:pt x="579" y="13095"/>
                  </a:cubicBezTo>
                  <a:cubicBezTo>
                    <a:pt x="926" y="14033"/>
                    <a:pt x="1460" y="14903"/>
                    <a:pt x="2151" y="15627"/>
                  </a:cubicBezTo>
                  <a:cubicBezTo>
                    <a:pt x="2246" y="15724"/>
                    <a:pt x="2346" y="15823"/>
                    <a:pt x="2473" y="15872"/>
                  </a:cubicBezTo>
                  <a:cubicBezTo>
                    <a:pt x="2551" y="15904"/>
                    <a:pt x="2634" y="15914"/>
                    <a:pt x="2719" y="15914"/>
                  </a:cubicBezTo>
                  <a:cubicBezTo>
                    <a:pt x="2799" y="15914"/>
                    <a:pt x="2881" y="15905"/>
                    <a:pt x="2961" y="15895"/>
                  </a:cubicBezTo>
                  <a:cubicBezTo>
                    <a:pt x="5543" y="15583"/>
                    <a:pt x="8088" y="15007"/>
                    <a:pt x="10554" y="14178"/>
                  </a:cubicBezTo>
                  <a:cubicBezTo>
                    <a:pt x="12581" y="13496"/>
                    <a:pt x="14546" y="12646"/>
                    <a:pt x="16496" y="11770"/>
                  </a:cubicBezTo>
                  <a:cubicBezTo>
                    <a:pt x="20083" y="10160"/>
                    <a:pt x="27250" y="6007"/>
                    <a:pt x="27231" y="5813"/>
                  </a:cubicBezTo>
                  <a:cubicBezTo>
                    <a:pt x="27220" y="5712"/>
                    <a:pt x="25878" y="4000"/>
                    <a:pt x="25822" y="3802"/>
                  </a:cubicBezTo>
                  <a:cubicBezTo>
                    <a:pt x="25757" y="3582"/>
                    <a:pt x="25788" y="3347"/>
                    <a:pt x="25811" y="3121"/>
                  </a:cubicBezTo>
                  <a:cubicBezTo>
                    <a:pt x="25912" y="2072"/>
                    <a:pt x="25814" y="1013"/>
                    <a:pt x="255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265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33579" y="1605071"/>
              <a:ext cx="589562" cy="293410"/>
            </a:xfrm>
            <a:custGeom>
              <a:avLst/>
              <a:gdLst/>
              <a:ahLst/>
              <a:cxnLst/>
              <a:rect l="l" t="t" r="r" b="b"/>
              <a:pathLst>
                <a:path w="23587" h="11756" extrusionOk="0">
                  <a:moveTo>
                    <a:pt x="22144" y="1"/>
                  </a:moveTo>
                  <a:lnTo>
                    <a:pt x="22144" y="1"/>
                  </a:lnTo>
                  <a:cubicBezTo>
                    <a:pt x="21225" y="373"/>
                    <a:pt x="20308" y="742"/>
                    <a:pt x="19388" y="1109"/>
                  </a:cubicBezTo>
                  <a:cubicBezTo>
                    <a:pt x="19300" y="1145"/>
                    <a:pt x="19211" y="1180"/>
                    <a:pt x="19122" y="1216"/>
                  </a:cubicBezTo>
                  <a:lnTo>
                    <a:pt x="17864" y="1718"/>
                  </a:lnTo>
                  <a:cubicBezTo>
                    <a:pt x="17762" y="1758"/>
                    <a:pt x="17661" y="1799"/>
                    <a:pt x="17560" y="1838"/>
                  </a:cubicBezTo>
                  <a:cubicBezTo>
                    <a:pt x="17372" y="1913"/>
                    <a:pt x="17187" y="1987"/>
                    <a:pt x="17000" y="2060"/>
                  </a:cubicBezTo>
                  <a:cubicBezTo>
                    <a:pt x="16903" y="2100"/>
                    <a:pt x="16805" y="2139"/>
                    <a:pt x="16707" y="2177"/>
                  </a:cubicBezTo>
                  <a:cubicBezTo>
                    <a:pt x="16419" y="2292"/>
                    <a:pt x="16129" y="2406"/>
                    <a:pt x="15841" y="2521"/>
                  </a:cubicBezTo>
                  <a:lnTo>
                    <a:pt x="15581" y="2624"/>
                  </a:lnTo>
                  <a:cubicBezTo>
                    <a:pt x="14954" y="2873"/>
                    <a:pt x="14327" y="3122"/>
                    <a:pt x="13701" y="3370"/>
                  </a:cubicBezTo>
                  <a:cubicBezTo>
                    <a:pt x="13607" y="3407"/>
                    <a:pt x="13516" y="3443"/>
                    <a:pt x="13424" y="3480"/>
                  </a:cubicBezTo>
                  <a:cubicBezTo>
                    <a:pt x="12727" y="3757"/>
                    <a:pt x="12031" y="4034"/>
                    <a:pt x="11335" y="4312"/>
                  </a:cubicBezTo>
                  <a:cubicBezTo>
                    <a:pt x="11245" y="4348"/>
                    <a:pt x="11154" y="4384"/>
                    <a:pt x="11064" y="4420"/>
                  </a:cubicBezTo>
                  <a:cubicBezTo>
                    <a:pt x="10569" y="4618"/>
                    <a:pt x="10073" y="4817"/>
                    <a:pt x="9578" y="5016"/>
                  </a:cubicBezTo>
                  <a:lnTo>
                    <a:pt x="9047" y="5230"/>
                  </a:lnTo>
                  <a:cubicBezTo>
                    <a:pt x="8476" y="5461"/>
                    <a:pt x="7906" y="5692"/>
                    <a:pt x="7337" y="5924"/>
                  </a:cubicBezTo>
                  <a:cubicBezTo>
                    <a:pt x="6610" y="6221"/>
                    <a:pt x="5884" y="6517"/>
                    <a:pt x="5157" y="6815"/>
                  </a:cubicBezTo>
                  <a:cubicBezTo>
                    <a:pt x="3667" y="7423"/>
                    <a:pt x="2196" y="8074"/>
                    <a:pt x="722" y="8718"/>
                  </a:cubicBezTo>
                  <a:cubicBezTo>
                    <a:pt x="482" y="8824"/>
                    <a:pt x="241" y="8924"/>
                    <a:pt x="1" y="9020"/>
                  </a:cubicBezTo>
                  <a:cubicBezTo>
                    <a:pt x="396" y="9682"/>
                    <a:pt x="880" y="10282"/>
                    <a:pt x="1490" y="10747"/>
                  </a:cubicBezTo>
                  <a:cubicBezTo>
                    <a:pt x="2155" y="11253"/>
                    <a:pt x="2994" y="11571"/>
                    <a:pt x="3821" y="11571"/>
                  </a:cubicBezTo>
                  <a:cubicBezTo>
                    <a:pt x="4166" y="11571"/>
                    <a:pt x="4510" y="11516"/>
                    <a:pt x="4837" y="11395"/>
                  </a:cubicBezTo>
                  <a:cubicBezTo>
                    <a:pt x="4912" y="11369"/>
                    <a:pt x="4987" y="11339"/>
                    <a:pt x="5065" y="11339"/>
                  </a:cubicBezTo>
                  <a:cubicBezTo>
                    <a:pt x="5070" y="11339"/>
                    <a:pt x="5076" y="11339"/>
                    <a:pt x="5081" y="11339"/>
                  </a:cubicBezTo>
                  <a:cubicBezTo>
                    <a:pt x="5173" y="11345"/>
                    <a:pt x="5254" y="11395"/>
                    <a:pt x="5336" y="11440"/>
                  </a:cubicBezTo>
                  <a:cubicBezTo>
                    <a:pt x="5733" y="11660"/>
                    <a:pt x="6179" y="11755"/>
                    <a:pt x="6633" y="11755"/>
                  </a:cubicBezTo>
                  <a:cubicBezTo>
                    <a:pt x="7141" y="11755"/>
                    <a:pt x="7659" y="11635"/>
                    <a:pt x="8127" y="11433"/>
                  </a:cubicBezTo>
                  <a:cubicBezTo>
                    <a:pt x="8905" y="11100"/>
                    <a:pt x="9576" y="10566"/>
                    <a:pt x="10223" y="10017"/>
                  </a:cubicBezTo>
                  <a:cubicBezTo>
                    <a:pt x="10314" y="9941"/>
                    <a:pt x="10402" y="9865"/>
                    <a:pt x="10491" y="9788"/>
                  </a:cubicBezTo>
                  <a:cubicBezTo>
                    <a:pt x="10584" y="9794"/>
                    <a:pt x="10679" y="9798"/>
                    <a:pt x="10773" y="9801"/>
                  </a:cubicBezTo>
                  <a:cubicBezTo>
                    <a:pt x="10907" y="9806"/>
                    <a:pt x="11041" y="9808"/>
                    <a:pt x="11175" y="9808"/>
                  </a:cubicBezTo>
                  <a:cubicBezTo>
                    <a:pt x="11433" y="9808"/>
                    <a:pt x="11691" y="9799"/>
                    <a:pt x="11949" y="9780"/>
                  </a:cubicBezTo>
                  <a:cubicBezTo>
                    <a:pt x="12033" y="9776"/>
                    <a:pt x="12118" y="9769"/>
                    <a:pt x="12204" y="9761"/>
                  </a:cubicBezTo>
                  <a:cubicBezTo>
                    <a:pt x="12762" y="9712"/>
                    <a:pt x="13316" y="9623"/>
                    <a:pt x="13863" y="9495"/>
                  </a:cubicBezTo>
                  <a:cubicBezTo>
                    <a:pt x="13957" y="9473"/>
                    <a:pt x="14051" y="9450"/>
                    <a:pt x="14144" y="9424"/>
                  </a:cubicBezTo>
                  <a:cubicBezTo>
                    <a:pt x="14896" y="9230"/>
                    <a:pt x="15627" y="8963"/>
                    <a:pt x="16328" y="8625"/>
                  </a:cubicBezTo>
                  <a:cubicBezTo>
                    <a:pt x="16406" y="8587"/>
                    <a:pt x="16484" y="8549"/>
                    <a:pt x="16561" y="8509"/>
                  </a:cubicBezTo>
                  <a:cubicBezTo>
                    <a:pt x="17171" y="8198"/>
                    <a:pt x="17754" y="7832"/>
                    <a:pt x="18301" y="7417"/>
                  </a:cubicBezTo>
                  <a:cubicBezTo>
                    <a:pt x="18371" y="7364"/>
                    <a:pt x="18440" y="7309"/>
                    <a:pt x="18510" y="7253"/>
                  </a:cubicBezTo>
                  <a:cubicBezTo>
                    <a:pt x="18884" y="6953"/>
                    <a:pt x="19236" y="6628"/>
                    <a:pt x="19567" y="6281"/>
                  </a:cubicBezTo>
                  <a:cubicBezTo>
                    <a:pt x="19610" y="6236"/>
                    <a:pt x="19652" y="6193"/>
                    <a:pt x="19692" y="6147"/>
                  </a:cubicBezTo>
                  <a:cubicBezTo>
                    <a:pt x="19713" y="6125"/>
                    <a:pt x="19731" y="6105"/>
                    <a:pt x="19749" y="6086"/>
                  </a:cubicBezTo>
                  <a:cubicBezTo>
                    <a:pt x="19884" y="5934"/>
                    <a:pt x="20020" y="5778"/>
                    <a:pt x="20198" y="5683"/>
                  </a:cubicBezTo>
                  <a:cubicBezTo>
                    <a:pt x="20361" y="5596"/>
                    <a:pt x="20543" y="5570"/>
                    <a:pt x="20729" y="5570"/>
                  </a:cubicBezTo>
                  <a:cubicBezTo>
                    <a:pt x="20909" y="5570"/>
                    <a:pt x="21094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7" y="5449"/>
                  </a:cubicBezTo>
                  <a:cubicBezTo>
                    <a:pt x="23563" y="4731"/>
                    <a:pt x="22933" y="4083"/>
                    <a:pt x="22216" y="4041"/>
                  </a:cubicBezTo>
                  <a:cubicBezTo>
                    <a:pt x="22390" y="3448"/>
                    <a:pt x="22101" y="2753"/>
                    <a:pt x="21559" y="2459"/>
                  </a:cubicBezTo>
                  <a:cubicBezTo>
                    <a:pt x="22184" y="1829"/>
                    <a:pt x="22376" y="851"/>
                    <a:pt x="22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65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45598" y="1790913"/>
              <a:ext cx="74323" cy="69336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40" y="508"/>
                  </a:cubicBezTo>
                  <a:cubicBezTo>
                    <a:pt x="167" y="946"/>
                    <a:pt x="1" y="1549"/>
                    <a:pt x="296" y="2079"/>
                  </a:cubicBezTo>
                  <a:cubicBezTo>
                    <a:pt x="539" y="2514"/>
                    <a:pt x="1008" y="2769"/>
                    <a:pt x="1493" y="2769"/>
                  </a:cubicBezTo>
                  <a:cubicBezTo>
                    <a:pt x="1596" y="2769"/>
                    <a:pt x="1700" y="2757"/>
                    <a:pt x="1802" y="2734"/>
                  </a:cubicBezTo>
                  <a:cubicBezTo>
                    <a:pt x="2366" y="2603"/>
                    <a:pt x="2876" y="2126"/>
                    <a:pt x="2938" y="1537"/>
                  </a:cubicBezTo>
                  <a:cubicBezTo>
                    <a:pt x="2961" y="1322"/>
                    <a:pt x="2911" y="1111"/>
                    <a:pt x="2816" y="919"/>
                  </a:cubicBezTo>
                  <a:cubicBezTo>
                    <a:pt x="2707" y="510"/>
                    <a:pt x="2397" y="186"/>
                    <a:pt x="1994" y="58"/>
                  </a:cubicBezTo>
                  <a:cubicBezTo>
                    <a:pt x="1870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265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61509" y="1806359"/>
              <a:ext cx="46201" cy="40587"/>
            </a:xfrm>
            <a:custGeom>
              <a:avLst/>
              <a:gdLst/>
              <a:ahLst/>
              <a:cxnLst/>
              <a:rect l="l" t="t" r="r" b="b"/>
              <a:pathLst>
                <a:path w="1847" h="1651" extrusionOk="0">
                  <a:moveTo>
                    <a:pt x="948" y="0"/>
                  </a:moveTo>
                  <a:cubicBezTo>
                    <a:pt x="864" y="0"/>
                    <a:pt x="780" y="13"/>
                    <a:pt x="699" y="41"/>
                  </a:cubicBezTo>
                  <a:cubicBezTo>
                    <a:pt x="488" y="81"/>
                    <a:pt x="300" y="203"/>
                    <a:pt x="179" y="380"/>
                  </a:cubicBezTo>
                  <a:cubicBezTo>
                    <a:pt x="46" y="572"/>
                    <a:pt x="0" y="811"/>
                    <a:pt x="52" y="1038"/>
                  </a:cubicBezTo>
                  <a:cubicBezTo>
                    <a:pt x="127" y="1384"/>
                    <a:pt x="454" y="1610"/>
                    <a:pt x="791" y="1646"/>
                  </a:cubicBezTo>
                  <a:cubicBezTo>
                    <a:pt x="820" y="1649"/>
                    <a:pt x="850" y="1650"/>
                    <a:pt x="879" y="1650"/>
                  </a:cubicBezTo>
                  <a:cubicBezTo>
                    <a:pt x="1398" y="1650"/>
                    <a:pt x="1846" y="1181"/>
                    <a:pt x="1745" y="648"/>
                  </a:cubicBezTo>
                  <a:cubicBezTo>
                    <a:pt x="1669" y="250"/>
                    <a:pt x="1313" y="0"/>
                    <a:pt x="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265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67057" y="1820611"/>
              <a:ext cx="18079" cy="16911"/>
            </a:xfrm>
            <a:custGeom>
              <a:avLst/>
              <a:gdLst/>
              <a:ahLst/>
              <a:cxnLst/>
              <a:rect l="l" t="t" r="r" b="b"/>
              <a:pathLst>
                <a:path w="721" h="665" extrusionOk="0">
                  <a:moveTo>
                    <a:pt x="356" y="1"/>
                  </a:moveTo>
                  <a:cubicBezTo>
                    <a:pt x="253" y="1"/>
                    <a:pt x="149" y="51"/>
                    <a:pt x="78" y="141"/>
                  </a:cubicBezTo>
                  <a:cubicBezTo>
                    <a:pt x="5" y="234"/>
                    <a:pt x="1" y="355"/>
                    <a:pt x="45" y="455"/>
                  </a:cubicBezTo>
                  <a:cubicBezTo>
                    <a:pt x="47" y="465"/>
                    <a:pt x="50" y="474"/>
                    <a:pt x="54" y="482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4" y="586"/>
                  </a:cubicBezTo>
                  <a:cubicBezTo>
                    <a:pt x="721" y="463"/>
                    <a:pt x="715" y="238"/>
                    <a:pt x="587" y="103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265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98961" y="1767235"/>
              <a:ext cx="19083" cy="20293"/>
            </a:xfrm>
            <a:custGeom>
              <a:avLst/>
              <a:gdLst/>
              <a:ahLst/>
              <a:cxnLst/>
              <a:rect l="l" t="t" r="r" b="b"/>
              <a:pathLst>
                <a:path w="754" h="827" extrusionOk="0">
                  <a:moveTo>
                    <a:pt x="413" y="0"/>
                  </a:moveTo>
                  <a:cubicBezTo>
                    <a:pt x="337" y="0"/>
                    <a:pt x="261" y="28"/>
                    <a:pt x="202" y="81"/>
                  </a:cubicBezTo>
                  <a:cubicBezTo>
                    <a:pt x="80" y="188"/>
                    <a:pt x="9" y="383"/>
                    <a:pt x="5" y="542"/>
                  </a:cubicBezTo>
                  <a:cubicBezTo>
                    <a:pt x="1" y="652"/>
                    <a:pt x="63" y="754"/>
                    <a:pt x="163" y="800"/>
                  </a:cubicBezTo>
                  <a:cubicBezTo>
                    <a:pt x="200" y="817"/>
                    <a:pt x="241" y="826"/>
                    <a:pt x="283" y="826"/>
                  </a:cubicBezTo>
                  <a:cubicBezTo>
                    <a:pt x="350" y="826"/>
                    <a:pt x="417" y="803"/>
                    <a:pt x="463" y="754"/>
                  </a:cubicBezTo>
                  <a:cubicBezTo>
                    <a:pt x="559" y="654"/>
                    <a:pt x="659" y="530"/>
                    <a:pt x="708" y="401"/>
                  </a:cubicBezTo>
                  <a:cubicBezTo>
                    <a:pt x="754" y="278"/>
                    <a:pt x="691" y="110"/>
                    <a:pt x="577" y="46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65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12920" y="1788065"/>
              <a:ext cx="26113" cy="18602"/>
            </a:xfrm>
            <a:custGeom>
              <a:avLst/>
              <a:gdLst/>
              <a:ahLst/>
              <a:cxnLst/>
              <a:rect l="l" t="t" r="r" b="b"/>
              <a:pathLst>
                <a:path w="1036" h="772" extrusionOk="0">
                  <a:moveTo>
                    <a:pt x="670" y="1"/>
                  </a:moveTo>
                  <a:cubicBezTo>
                    <a:pt x="567" y="1"/>
                    <a:pt x="474" y="37"/>
                    <a:pt x="377" y="84"/>
                  </a:cubicBezTo>
                  <a:cubicBezTo>
                    <a:pt x="267" y="138"/>
                    <a:pt x="153" y="196"/>
                    <a:pt x="90" y="307"/>
                  </a:cubicBezTo>
                  <a:cubicBezTo>
                    <a:pt x="0" y="464"/>
                    <a:pt x="56" y="712"/>
                    <a:pt x="256" y="758"/>
                  </a:cubicBezTo>
                  <a:cubicBezTo>
                    <a:pt x="296" y="768"/>
                    <a:pt x="333" y="772"/>
                    <a:pt x="369" y="772"/>
                  </a:cubicBezTo>
                  <a:cubicBezTo>
                    <a:pt x="476" y="772"/>
                    <a:pt x="570" y="736"/>
                    <a:pt x="677" y="694"/>
                  </a:cubicBezTo>
                  <a:cubicBezTo>
                    <a:pt x="804" y="645"/>
                    <a:pt x="898" y="578"/>
                    <a:pt x="975" y="463"/>
                  </a:cubicBezTo>
                  <a:cubicBezTo>
                    <a:pt x="1031" y="373"/>
                    <a:pt x="1035" y="260"/>
                    <a:pt x="986" y="167"/>
                  </a:cubicBezTo>
                  <a:cubicBezTo>
                    <a:pt x="934" y="66"/>
                    <a:pt x="844" y="23"/>
                    <a:pt x="737" y="6"/>
                  </a:cubicBezTo>
                  <a:cubicBezTo>
                    <a:pt x="714" y="3"/>
                    <a:pt x="692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65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26175" y="1819434"/>
              <a:ext cx="25109" cy="16065"/>
            </a:xfrm>
            <a:custGeom>
              <a:avLst/>
              <a:gdLst/>
              <a:ahLst/>
              <a:cxnLst/>
              <a:rect l="l" t="t" r="r" b="b"/>
              <a:pathLst>
                <a:path w="980" h="652" extrusionOk="0">
                  <a:moveTo>
                    <a:pt x="310" y="1"/>
                  </a:moveTo>
                  <a:cubicBezTo>
                    <a:pt x="196" y="2"/>
                    <a:pt x="95" y="57"/>
                    <a:pt x="45" y="164"/>
                  </a:cubicBezTo>
                  <a:cubicBezTo>
                    <a:pt x="0" y="259"/>
                    <a:pt x="10" y="394"/>
                    <a:pt x="91" y="470"/>
                  </a:cubicBezTo>
                  <a:cubicBezTo>
                    <a:pt x="173" y="547"/>
                    <a:pt x="282" y="595"/>
                    <a:pt x="391" y="621"/>
                  </a:cubicBezTo>
                  <a:cubicBezTo>
                    <a:pt x="458" y="636"/>
                    <a:pt x="535" y="652"/>
                    <a:pt x="610" y="652"/>
                  </a:cubicBezTo>
                  <a:cubicBezTo>
                    <a:pt x="679" y="652"/>
                    <a:pt x="746" y="639"/>
                    <a:pt x="802" y="600"/>
                  </a:cubicBezTo>
                  <a:cubicBezTo>
                    <a:pt x="910" y="527"/>
                    <a:pt x="980" y="432"/>
                    <a:pt x="968" y="295"/>
                  </a:cubicBezTo>
                  <a:cubicBezTo>
                    <a:pt x="958" y="168"/>
                    <a:pt x="873" y="60"/>
                    <a:pt x="752" y="20"/>
                  </a:cubicBezTo>
                  <a:cubicBezTo>
                    <a:pt x="711" y="7"/>
                    <a:pt x="672" y="2"/>
                    <a:pt x="631" y="2"/>
                  </a:cubicBezTo>
                  <a:cubicBezTo>
                    <a:pt x="600" y="2"/>
                    <a:pt x="568" y="5"/>
                    <a:pt x="535" y="10"/>
                  </a:cubicBezTo>
                  <a:cubicBezTo>
                    <a:pt x="522" y="12"/>
                    <a:pt x="509" y="14"/>
                    <a:pt x="497" y="17"/>
                  </a:cubicBezTo>
                  <a:cubicBezTo>
                    <a:pt x="469" y="17"/>
                    <a:pt x="442" y="15"/>
                    <a:pt x="414" y="13"/>
                  </a:cubicBezTo>
                  <a:lnTo>
                    <a:pt x="405" y="13"/>
                  </a:lnTo>
                  <a:cubicBezTo>
                    <a:pt x="373" y="6"/>
                    <a:pt x="342" y="2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65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6707" y="1730536"/>
              <a:ext cx="50218" cy="181796"/>
            </a:xfrm>
            <a:custGeom>
              <a:avLst/>
              <a:gdLst/>
              <a:ahLst/>
              <a:cxnLst/>
              <a:rect l="l" t="t" r="r" b="b"/>
              <a:pathLst>
                <a:path w="2003" h="7265" extrusionOk="0">
                  <a:moveTo>
                    <a:pt x="701" y="1"/>
                  </a:moveTo>
                  <a:lnTo>
                    <a:pt x="170" y="215"/>
                  </a:lnTo>
                  <a:cubicBezTo>
                    <a:pt x="997" y="1076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9"/>
                    <a:pt x="704" y="6556"/>
                    <a:pt x="66" y="7108"/>
                  </a:cubicBezTo>
                  <a:cubicBezTo>
                    <a:pt x="1" y="7164"/>
                    <a:pt x="56" y="7264"/>
                    <a:pt x="127" y="7264"/>
                  </a:cubicBezTo>
                  <a:cubicBezTo>
                    <a:pt x="140" y="7264"/>
                    <a:pt x="153" y="7261"/>
                    <a:pt x="167" y="7254"/>
                  </a:cubicBezTo>
                  <a:cubicBezTo>
                    <a:pt x="1135" y="6720"/>
                    <a:pt x="1694" y="5809"/>
                    <a:pt x="1896" y="4786"/>
                  </a:cubicBezTo>
                  <a:cubicBezTo>
                    <a:pt x="1977" y="4369"/>
                    <a:pt x="2003" y="3942"/>
                    <a:pt x="1974" y="3519"/>
                  </a:cubicBezTo>
                  <a:cubicBezTo>
                    <a:pt x="1971" y="3490"/>
                    <a:pt x="1970" y="3461"/>
                    <a:pt x="1967" y="3430"/>
                  </a:cubicBezTo>
                  <a:cubicBezTo>
                    <a:pt x="1960" y="3331"/>
                    <a:pt x="1949" y="3229"/>
                    <a:pt x="1936" y="3125"/>
                  </a:cubicBezTo>
                  <a:cubicBezTo>
                    <a:pt x="1851" y="2434"/>
                    <a:pt x="1657" y="1690"/>
                    <a:pt x="1341" y="1022"/>
                  </a:cubicBezTo>
                  <a:cubicBezTo>
                    <a:pt x="1302" y="936"/>
                    <a:pt x="1260" y="853"/>
                    <a:pt x="1217" y="772"/>
                  </a:cubicBezTo>
                  <a:cubicBezTo>
                    <a:pt x="1072" y="498"/>
                    <a:pt x="899" y="240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66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82559" y="1712614"/>
              <a:ext cx="58253" cy="163193"/>
            </a:xfrm>
            <a:custGeom>
              <a:avLst/>
              <a:gdLst/>
              <a:ahLst/>
              <a:cxnLst/>
              <a:rect l="l" t="t" r="r" b="b"/>
              <a:pathLst>
                <a:path w="2323" h="6538" extrusionOk="0">
                  <a:moveTo>
                    <a:pt x="1367" y="1"/>
                  </a:moveTo>
                  <a:cubicBezTo>
                    <a:pt x="1277" y="38"/>
                    <a:pt x="1186" y="73"/>
                    <a:pt x="1096" y="110"/>
                  </a:cubicBezTo>
                  <a:cubicBezTo>
                    <a:pt x="1103" y="241"/>
                    <a:pt x="1085" y="372"/>
                    <a:pt x="1043" y="497"/>
                  </a:cubicBezTo>
                  <a:cubicBezTo>
                    <a:pt x="893" y="938"/>
                    <a:pt x="511" y="1245"/>
                    <a:pt x="126" y="1476"/>
                  </a:cubicBezTo>
                  <a:lnTo>
                    <a:pt x="120" y="1480"/>
                  </a:lnTo>
                  <a:cubicBezTo>
                    <a:pt x="0" y="1551"/>
                    <a:pt x="48" y="1737"/>
                    <a:pt x="180" y="1737"/>
                  </a:cubicBezTo>
                  <a:cubicBezTo>
                    <a:pt x="190" y="1737"/>
                    <a:pt x="201" y="1736"/>
                    <a:pt x="212" y="1733"/>
                  </a:cubicBezTo>
                  <a:lnTo>
                    <a:pt x="249" y="1726"/>
                  </a:lnTo>
                  <a:cubicBezTo>
                    <a:pt x="449" y="1685"/>
                    <a:pt x="642" y="1658"/>
                    <a:pt x="824" y="1658"/>
                  </a:cubicBezTo>
                  <a:cubicBezTo>
                    <a:pt x="1257" y="1658"/>
                    <a:pt x="1626" y="1813"/>
                    <a:pt x="1871" y="2317"/>
                  </a:cubicBezTo>
                  <a:cubicBezTo>
                    <a:pt x="2303" y="3207"/>
                    <a:pt x="1612" y="3655"/>
                    <a:pt x="845" y="3830"/>
                  </a:cubicBezTo>
                  <a:cubicBezTo>
                    <a:pt x="813" y="3837"/>
                    <a:pt x="781" y="3845"/>
                    <a:pt x="750" y="3850"/>
                  </a:cubicBezTo>
                  <a:cubicBezTo>
                    <a:pt x="629" y="3874"/>
                    <a:pt x="615" y="4064"/>
                    <a:pt x="740" y="4096"/>
                  </a:cubicBezTo>
                  <a:cubicBezTo>
                    <a:pt x="785" y="4107"/>
                    <a:pt x="831" y="4121"/>
                    <a:pt x="876" y="4135"/>
                  </a:cubicBezTo>
                  <a:cubicBezTo>
                    <a:pt x="1338" y="4280"/>
                    <a:pt x="1748" y="4551"/>
                    <a:pt x="1920" y="5033"/>
                  </a:cubicBezTo>
                  <a:cubicBezTo>
                    <a:pt x="1970" y="5173"/>
                    <a:pt x="1990" y="5321"/>
                    <a:pt x="1980" y="5469"/>
                  </a:cubicBezTo>
                  <a:cubicBezTo>
                    <a:pt x="1949" y="5958"/>
                    <a:pt x="1604" y="6406"/>
                    <a:pt x="1086" y="6406"/>
                  </a:cubicBezTo>
                  <a:cubicBezTo>
                    <a:pt x="1012" y="6406"/>
                    <a:pt x="934" y="6397"/>
                    <a:pt x="852" y="6377"/>
                  </a:cubicBezTo>
                  <a:cubicBezTo>
                    <a:pt x="847" y="6375"/>
                    <a:pt x="842" y="6375"/>
                    <a:pt x="837" y="6375"/>
                  </a:cubicBezTo>
                  <a:cubicBezTo>
                    <a:pt x="778" y="6375"/>
                    <a:pt x="754" y="6464"/>
                    <a:pt x="819" y="6483"/>
                  </a:cubicBezTo>
                  <a:cubicBezTo>
                    <a:pt x="938" y="6520"/>
                    <a:pt x="1057" y="6538"/>
                    <a:pt x="1173" y="6538"/>
                  </a:cubicBezTo>
                  <a:cubicBezTo>
                    <a:pt x="1705" y="6538"/>
                    <a:pt x="2158" y="6164"/>
                    <a:pt x="2227" y="5576"/>
                  </a:cubicBezTo>
                  <a:cubicBezTo>
                    <a:pt x="2232" y="5535"/>
                    <a:pt x="2235" y="5493"/>
                    <a:pt x="2235" y="5451"/>
                  </a:cubicBezTo>
                  <a:cubicBezTo>
                    <a:pt x="2239" y="5338"/>
                    <a:pt x="2229" y="5226"/>
                    <a:pt x="2204" y="5116"/>
                  </a:cubicBezTo>
                  <a:cubicBezTo>
                    <a:pt x="2191" y="5052"/>
                    <a:pt x="2172" y="4989"/>
                    <a:pt x="2148" y="4928"/>
                  </a:cubicBezTo>
                  <a:cubicBezTo>
                    <a:pt x="1991" y="4513"/>
                    <a:pt x="1635" y="4194"/>
                    <a:pt x="1217" y="3998"/>
                  </a:cubicBezTo>
                  <a:cubicBezTo>
                    <a:pt x="1827" y="3804"/>
                    <a:pt x="2322" y="3399"/>
                    <a:pt x="2275" y="2762"/>
                  </a:cubicBezTo>
                  <a:cubicBezTo>
                    <a:pt x="2266" y="2649"/>
                    <a:pt x="2242" y="2536"/>
                    <a:pt x="2204" y="2429"/>
                  </a:cubicBezTo>
                  <a:lnTo>
                    <a:pt x="2191" y="2385"/>
                  </a:lnTo>
                  <a:cubicBezTo>
                    <a:pt x="1922" y="1652"/>
                    <a:pt x="1420" y="1394"/>
                    <a:pt x="793" y="1394"/>
                  </a:cubicBezTo>
                  <a:cubicBezTo>
                    <a:pt x="765" y="1394"/>
                    <a:pt x="737" y="1394"/>
                    <a:pt x="708" y="1395"/>
                  </a:cubicBezTo>
                  <a:cubicBezTo>
                    <a:pt x="1027" y="1126"/>
                    <a:pt x="1288" y="787"/>
                    <a:pt x="1356" y="372"/>
                  </a:cubicBezTo>
                  <a:cubicBezTo>
                    <a:pt x="1365" y="328"/>
                    <a:pt x="1371" y="283"/>
                    <a:pt x="1373" y="238"/>
                  </a:cubicBezTo>
                  <a:cubicBezTo>
                    <a:pt x="1377" y="192"/>
                    <a:pt x="1377" y="147"/>
                    <a:pt x="1374" y="101"/>
                  </a:cubicBezTo>
                  <a:cubicBezTo>
                    <a:pt x="1373" y="67"/>
                    <a:pt x="1371" y="34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66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12839" y="1714047"/>
              <a:ext cx="54236" cy="125143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6" y="1"/>
                  </a:moveTo>
                  <a:cubicBezTo>
                    <a:pt x="8" y="1"/>
                    <a:pt x="0" y="269"/>
                    <a:pt x="177" y="285"/>
                  </a:cubicBezTo>
                  <a:cubicBezTo>
                    <a:pt x="650" y="326"/>
                    <a:pt x="1301" y="338"/>
                    <a:pt x="1570" y="820"/>
                  </a:cubicBezTo>
                  <a:cubicBezTo>
                    <a:pt x="1919" y="1446"/>
                    <a:pt x="1500" y="2140"/>
                    <a:pt x="899" y="2364"/>
                  </a:cubicBezTo>
                  <a:cubicBezTo>
                    <a:pt x="784" y="2407"/>
                    <a:pt x="823" y="2574"/>
                    <a:pt x="921" y="2610"/>
                  </a:cubicBezTo>
                  <a:cubicBezTo>
                    <a:pt x="2121" y="3038"/>
                    <a:pt x="2060" y="4540"/>
                    <a:pt x="841" y="4854"/>
                  </a:cubicBezTo>
                  <a:cubicBezTo>
                    <a:pt x="751" y="4876"/>
                    <a:pt x="762" y="5006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4" y="5018"/>
                    <a:pt x="1991" y="4492"/>
                    <a:pt x="2069" y="3941"/>
                  </a:cubicBezTo>
                  <a:cubicBezTo>
                    <a:pt x="2159" y="3314"/>
                    <a:pt x="1776" y="2791"/>
                    <a:pt x="1268" y="2489"/>
                  </a:cubicBezTo>
                  <a:cubicBezTo>
                    <a:pt x="1794" y="2190"/>
                    <a:pt x="2071" y="1610"/>
                    <a:pt x="1920" y="977"/>
                  </a:cubicBezTo>
                  <a:cubicBezTo>
                    <a:pt x="1721" y="145"/>
                    <a:pt x="924" y="66"/>
                    <a:pt x="191" y="2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66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58999" y="1689174"/>
              <a:ext cx="28122" cy="179259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1"/>
                  </a:moveTo>
                  <a:cubicBezTo>
                    <a:pt x="576" y="38"/>
                    <a:pt x="485" y="75"/>
                    <a:pt x="393" y="112"/>
                  </a:cubicBezTo>
                  <a:cubicBezTo>
                    <a:pt x="708" y="733"/>
                    <a:pt x="649" y="1503"/>
                    <a:pt x="129" y="2111"/>
                  </a:cubicBezTo>
                  <a:cubicBezTo>
                    <a:pt x="120" y="2121"/>
                    <a:pt x="113" y="2133"/>
                    <a:pt x="106" y="2145"/>
                  </a:cubicBezTo>
                  <a:cubicBezTo>
                    <a:pt x="78" y="2203"/>
                    <a:pt x="73" y="2276"/>
                    <a:pt x="122" y="2322"/>
                  </a:cubicBezTo>
                  <a:cubicBezTo>
                    <a:pt x="129" y="2330"/>
                    <a:pt x="141" y="2336"/>
                    <a:pt x="152" y="2342"/>
                  </a:cubicBezTo>
                  <a:cubicBezTo>
                    <a:pt x="1050" y="2789"/>
                    <a:pt x="1034" y="3922"/>
                    <a:pt x="171" y="4378"/>
                  </a:cubicBezTo>
                  <a:cubicBezTo>
                    <a:pt x="154" y="4386"/>
                    <a:pt x="138" y="4394"/>
                    <a:pt x="122" y="4401"/>
                  </a:cubicBezTo>
                  <a:cubicBezTo>
                    <a:pt x="24" y="4449"/>
                    <a:pt x="32" y="4580"/>
                    <a:pt x="111" y="4637"/>
                  </a:cubicBezTo>
                  <a:cubicBezTo>
                    <a:pt x="157" y="4670"/>
                    <a:pt x="202" y="4705"/>
                    <a:pt x="243" y="4741"/>
                  </a:cubicBezTo>
                  <a:cubicBezTo>
                    <a:pt x="686" y="5118"/>
                    <a:pt x="906" y="5647"/>
                    <a:pt x="832" y="6126"/>
                  </a:cubicBezTo>
                  <a:cubicBezTo>
                    <a:pt x="773" y="6514"/>
                    <a:pt x="520" y="6870"/>
                    <a:pt x="37" y="7084"/>
                  </a:cubicBezTo>
                  <a:cubicBezTo>
                    <a:pt x="1" y="7099"/>
                    <a:pt x="15" y="7160"/>
                    <a:pt x="52" y="7160"/>
                  </a:cubicBezTo>
                  <a:cubicBezTo>
                    <a:pt x="52" y="7160"/>
                    <a:pt x="53" y="7160"/>
                    <a:pt x="53" y="7160"/>
                  </a:cubicBezTo>
                  <a:cubicBezTo>
                    <a:pt x="628" y="7151"/>
                    <a:pt x="1037" y="6649"/>
                    <a:pt x="1109" y="6103"/>
                  </a:cubicBezTo>
                  <a:cubicBezTo>
                    <a:pt x="1111" y="6087"/>
                    <a:pt x="1112" y="6071"/>
                    <a:pt x="1113" y="6055"/>
                  </a:cubicBezTo>
                  <a:cubicBezTo>
                    <a:pt x="1124" y="5953"/>
                    <a:pt x="1123" y="5850"/>
                    <a:pt x="1112" y="5748"/>
                  </a:cubicBezTo>
                  <a:cubicBezTo>
                    <a:pt x="1106" y="5704"/>
                    <a:pt x="1098" y="5661"/>
                    <a:pt x="1089" y="5620"/>
                  </a:cubicBezTo>
                  <a:cubicBezTo>
                    <a:pt x="1003" y="5207"/>
                    <a:pt x="739" y="4849"/>
                    <a:pt x="422" y="4554"/>
                  </a:cubicBezTo>
                  <a:cubicBezTo>
                    <a:pt x="894" y="4281"/>
                    <a:pt x="1123" y="3810"/>
                    <a:pt x="1114" y="3337"/>
                  </a:cubicBezTo>
                  <a:cubicBezTo>
                    <a:pt x="1111" y="3230"/>
                    <a:pt x="1096" y="3124"/>
                    <a:pt x="1069" y="3020"/>
                  </a:cubicBezTo>
                  <a:cubicBezTo>
                    <a:pt x="985" y="2690"/>
                    <a:pt x="777" y="2382"/>
                    <a:pt x="447" y="2174"/>
                  </a:cubicBezTo>
                  <a:cubicBezTo>
                    <a:pt x="758" y="1745"/>
                    <a:pt x="896" y="1252"/>
                    <a:pt x="868" y="774"/>
                  </a:cubicBezTo>
                  <a:cubicBezTo>
                    <a:pt x="863" y="685"/>
                    <a:pt x="851" y="595"/>
                    <a:pt x="835" y="506"/>
                  </a:cubicBezTo>
                  <a:cubicBezTo>
                    <a:pt x="802" y="331"/>
                    <a:pt x="746" y="16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266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78263" y="1700696"/>
              <a:ext cx="44192" cy="132753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4" y="1"/>
                  </a:moveTo>
                  <a:cubicBezTo>
                    <a:pt x="224" y="1"/>
                    <a:pt x="214" y="1"/>
                    <a:pt x="204" y="1"/>
                  </a:cubicBezTo>
                  <a:cubicBezTo>
                    <a:pt x="16" y="6"/>
                    <a:pt x="0" y="298"/>
                    <a:pt x="187" y="298"/>
                  </a:cubicBezTo>
                  <a:cubicBezTo>
                    <a:pt x="188" y="298"/>
                    <a:pt x="190" y="298"/>
                    <a:pt x="191" y="298"/>
                  </a:cubicBezTo>
                  <a:cubicBezTo>
                    <a:pt x="199" y="298"/>
                    <a:pt x="207" y="297"/>
                    <a:pt x="215" y="297"/>
                  </a:cubicBezTo>
                  <a:cubicBezTo>
                    <a:pt x="733" y="297"/>
                    <a:pt x="1209" y="661"/>
                    <a:pt x="1296" y="1187"/>
                  </a:cubicBezTo>
                  <a:cubicBezTo>
                    <a:pt x="1403" y="1828"/>
                    <a:pt x="898" y="2356"/>
                    <a:pt x="334" y="2550"/>
                  </a:cubicBezTo>
                  <a:cubicBezTo>
                    <a:pt x="200" y="2596"/>
                    <a:pt x="186" y="2764"/>
                    <a:pt x="321" y="2820"/>
                  </a:cubicBezTo>
                  <a:cubicBezTo>
                    <a:pt x="855" y="3044"/>
                    <a:pt x="1390" y="3428"/>
                    <a:pt x="1444" y="4054"/>
                  </a:cubicBezTo>
                  <a:cubicBezTo>
                    <a:pt x="1514" y="4860"/>
                    <a:pt x="843" y="4922"/>
                    <a:pt x="300" y="5175"/>
                  </a:cubicBezTo>
                  <a:cubicBezTo>
                    <a:pt x="270" y="5189"/>
                    <a:pt x="272" y="5242"/>
                    <a:pt x="307" y="5250"/>
                  </a:cubicBezTo>
                  <a:cubicBezTo>
                    <a:pt x="402" y="5273"/>
                    <a:pt x="497" y="5285"/>
                    <a:pt x="590" y="5285"/>
                  </a:cubicBezTo>
                  <a:cubicBezTo>
                    <a:pt x="1180" y="5285"/>
                    <a:pt x="1692" y="4834"/>
                    <a:pt x="1723" y="4210"/>
                  </a:cubicBezTo>
                  <a:cubicBezTo>
                    <a:pt x="1757" y="3507"/>
                    <a:pt x="1266" y="3023"/>
                    <a:pt x="701" y="2704"/>
                  </a:cubicBezTo>
                  <a:cubicBezTo>
                    <a:pt x="1240" y="2438"/>
                    <a:pt x="1638" y="1898"/>
                    <a:pt x="1602" y="1270"/>
                  </a:cubicBezTo>
                  <a:cubicBezTo>
                    <a:pt x="1561" y="555"/>
                    <a:pt x="933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266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10864" y="1667713"/>
              <a:ext cx="38166" cy="184332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8" y="1"/>
                  </a:moveTo>
                  <a:lnTo>
                    <a:pt x="448" y="105"/>
                  </a:lnTo>
                  <a:cubicBezTo>
                    <a:pt x="989" y="795"/>
                    <a:pt x="1064" y="2026"/>
                    <a:pt x="191" y="2344"/>
                  </a:cubicBezTo>
                  <a:cubicBezTo>
                    <a:pt x="186" y="2347"/>
                    <a:pt x="179" y="2350"/>
                    <a:pt x="172" y="2353"/>
                  </a:cubicBezTo>
                  <a:cubicBezTo>
                    <a:pt x="69" y="2408"/>
                    <a:pt x="119" y="2553"/>
                    <a:pt x="211" y="2597"/>
                  </a:cubicBezTo>
                  <a:cubicBezTo>
                    <a:pt x="224" y="2603"/>
                    <a:pt x="236" y="2607"/>
                    <a:pt x="250" y="2608"/>
                  </a:cubicBezTo>
                  <a:cubicBezTo>
                    <a:pt x="867" y="2696"/>
                    <a:pt x="962" y="3430"/>
                    <a:pt x="808" y="3912"/>
                  </a:cubicBezTo>
                  <a:cubicBezTo>
                    <a:pt x="691" y="4276"/>
                    <a:pt x="448" y="4562"/>
                    <a:pt x="134" y="4772"/>
                  </a:cubicBezTo>
                  <a:cubicBezTo>
                    <a:pt x="127" y="4778"/>
                    <a:pt x="120" y="4782"/>
                    <a:pt x="113" y="4787"/>
                  </a:cubicBezTo>
                  <a:cubicBezTo>
                    <a:pt x="0" y="4860"/>
                    <a:pt x="32" y="5024"/>
                    <a:pt x="169" y="5039"/>
                  </a:cubicBezTo>
                  <a:cubicBezTo>
                    <a:pt x="202" y="5045"/>
                    <a:pt x="235" y="5049"/>
                    <a:pt x="268" y="5055"/>
                  </a:cubicBezTo>
                  <a:cubicBezTo>
                    <a:pt x="874" y="5171"/>
                    <a:pt x="1178" y="5619"/>
                    <a:pt x="1195" y="6105"/>
                  </a:cubicBezTo>
                  <a:cubicBezTo>
                    <a:pt x="1211" y="6543"/>
                    <a:pt x="993" y="7012"/>
                    <a:pt x="553" y="7294"/>
                  </a:cubicBezTo>
                  <a:cubicBezTo>
                    <a:pt x="523" y="7314"/>
                    <a:pt x="531" y="7369"/>
                    <a:pt x="566" y="7369"/>
                  </a:cubicBezTo>
                  <a:cubicBezTo>
                    <a:pt x="570" y="7369"/>
                    <a:pt x="574" y="7369"/>
                    <a:pt x="579" y="7367"/>
                  </a:cubicBezTo>
                  <a:cubicBezTo>
                    <a:pt x="1271" y="7122"/>
                    <a:pt x="1517" y="6541"/>
                    <a:pt x="1428" y="5989"/>
                  </a:cubicBezTo>
                  <a:cubicBezTo>
                    <a:pt x="1417" y="5926"/>
                    <a:pt x="1403" y="5866"/>
                    <a:pt x="1385" y="5805"/>
                  </a:cubicBezTo>
                  <a:cubicBezTo>
                    <a:pt x="1369" y="5755"/>
                    <a:pt x="1351" y="5705"/>
                    <a:pt x="1330" y="5657"/>
                  </a:cubicBezTo>
                  <a:cubicBezTo>
                    <a:pt x="1173" y="5278"/>
                    <a:pt x="864" y="4983"/>
                    <a:pt x="478" y="4845"/>
                  </a:cubicBezTo>
                  <a:cubicBezTo>
                    <a:pt x="878" y="4509"/>
                    <a:pt x="1143" y="4049"/>
                    <a:pt x="1158" y="3508"/>
                  </a:cubicBezTo>
                  <a:cubicBezTo>
                    <a:pt x="1159" y="3492"/>
                    <a:pt x="1159" y="3475"/>
                    <a:pt x="1159" y="3459"/>
                  </a:cubicBezTo>
                  <a:cubicBezTo>
                    <a:pt x="1159" y="3384"/>
                    <a:pt x="1154" y="3309"/>
                    <a:pt x="1142" y="3234"/>
                  </a:cubicBezTo>
                  <a:cubicBezTo>
                    <a:pt x="1090" y="2884"/>
                    <a:pt x="910" y="2597"/>
                    <a:pt x="615" y="2441"/>
                  </a:cubicBezTo>
                  <a:cubicBezTo>
                    <a:pt x="1081" y="2121"/>
                    <a:pt x="1215" y="1543"/>
                    <a:pt x="1118" y="972"/>
                  </a:cubicBezTo>
                  <a:cubicBezTo>
                    <a:pt x="1111" y="935"/>
                    <a:pt x="1104" y="898"/>
                    <a:pt x="1096" y="862"/>
                  </a:cubicBezTo>
                  <a:cubicBezTo>
                    <a:pt x="1085" y="813"/>
                    <a:pt x="1073" y="763"/>
                    <a:pt x="1058" y="716"/>
                  </a:cubicBezTo>
                  <a:cubicBezTo>
                    <a:pt x="1055" y="704"/>
                    <a:pt x="1051" y="692"/>
                    <a:pt x="1048" y="680"/>
                  </a:cubicBezTo>
                  <a:cubicBezTo>
                    <a:pt x="973" y="436"/>
                    <a:pt x="858" y="207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66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34201" y="1683643"/>
              <a:ext cx="49213" cy="128525"/>
            </a:xfrm>
            <a:custGeom>
              <a:avLst/>
              <a:gdLst/>
              <a:ahLst/>
              <a:cxnLst/>
              <a:rect l="l" t="t" r="r" b="b"/>
              <a:pathLst>
                <a:path w="1963" h="5158" extrusionOk="0">
                  <a:moveTo>
                    <a:pt x="179" y="1"/>
                  </a:moveTo>
                  <a:cubicBezTo>
                    <a:pt x="6" y="1"/>
                    <a:pt x="1" y="281"/>
                    <a:pt x="186" y="302"/>
                  </a:cubicBezTo>
                  <a:cubicBezTo>
                    <a:pt x="1552" y="459"/>
                    <a:pt x="1556" y="2303"/>
                    <a:pt x="242" y="2560"/>
                  </a:cubicBezTo>
                  <a:cubicBezTo>
                    <a:pt x="89" y="2590"/>
                    <a:pt x="108" y="2782"/>
                    <a:pt x="228" y="2836"/>
                  </a:cubicBezTo>
                  <a:cubicBezTo>
                    <a:pt x="1254" y="3291"/>
                    <a:pt x="1370" y="4575"/>
                    <a:pt x="295" y="5044"/>
                  </a:cubicBezTo>
                  <a:cubicBezTo>
                    <a:pt x="243" y="5066"/>
                    <a:pt x="260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3"/>
                    <a:pt x="1256" y="4674"/>
                    <a:pt x="1330" y="4142"/>
                  </a:cubicBezTo>
                  <a:cubicBezTo>
                    <a:pt x="1411" y="3566"/>
                    <a:pt x="1093" y="3062"/>
                    <a:pt x="640" y="2748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66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36333" y="1656226"/>
              <a:ext cx="22096" cy="33822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6" y="0"/>
                  </a:moveTo>
                  <a:cubicBezTo>
                    <a:pt x="769" y="39"/>
                    <a:pt x="671" y="78"/>
                    <a:pt x="573" y="116"/>
                  </a:cubicBezTo>
                  <a:cubicBezTo>
                    <a:pt x="569" y="243"/>
                    <a:pt x="548" y="369"/>
                    <a:pt x="509" y="491"/>
                  </a:cubicBezTo>
                  <a:cubicBezTo>
                    <a:pt x="456" y="664"/>
                    <a:pt x="377" y="828"/>
                    <a:pt x="260" y="968"/>
                  </a:cubicBezTo>
                  <a:cubicBezTo>
                    <a:pt x="208" y="1030"/>
                    <a:pt x="149" y="1076"/>
                    <a:pt x="99" y="1127"/>
                  </a:cubicBezTo>
                  <a:cubicBezTo>
                    <a:pt x="84" y="1142"/>
                    <a:pt x="72" y="1157"/>
                    <a:pt x="57" y="1175"/>
                  </a:cubicBezTo>
                  <a:cubicBezTo>
                    <a:pt x="39" y="1200"/>
                    <a:pt x="23" y="1226"/>
                    <a:pt x="10" y="1254"/>
                  </a:cubicBezTo>
                  <a:cubicBezTo>
                    <a:pt x="1" y="1274"/>
                    <a:pt x="19" y="1294"/>
                    <a:pt x="35" y="1301"/>
                  </a:cubicBezTo>
                  <a:cubicBezTo>
                    <a:pt x="55" y="1310"/>
                    <a:pt x="75" y="1315"/>
                    <a:pt x="95" y="1321"/>
                  </a:cubicBezTo>
                  <a:cubicBezTo>
                    <a:pt x="116" y="1326"/>
                    <a:pt x="137" y="1328"/>
                    <a:pt x="158" y="1328"/>
                  </a:cubicBezTo>
                  <a:cubicBezTo>
                    <a:pt x="256" y="1328"/>
                    <a:pt x="348" y="1275"/>
                    <a:pt x="428" y="1193"/>
                  </a:cubicBezTo>
                  <a:cubicBezTo>
                    <a:pt x="611" y="1011"/>
                    <a:pt x="742" y="692"/>
                    <a:pt x="792" y="528"/>
                  </a:cubicBezTo>
                  <a:cubicBezTo>
                    <a:pt x="843" y="358"/>
                    <a:pt x="868" y="179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66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2590" y="1646444"/>
              <a:ext cx="39170" cy="165730"/>
            </a:xfrm>
            <a:custGeom>
              <a:avLst/>
              <a:gdLst/>
              <a:ahLst/>
              <a:cxnLst/>
              <a:rect l="l" t="t" r="r" b="b"/>
              <a:pathLst>
                <a:path w="1556" h="6602" extrusionOk="0">
                  <a:moveTo>
                    <a:pt x="689" y="1"/>
                  </a:moveTo>
                  <a:cubicBezTo>
                    <a:pt x="586" y="41"/>
                    <a:pt x="486" y="82"/>
                    <a:pt x="384" y="121"/>
                  </a:cubicBezTo>
                  <a:cubicBezTo>
                    <a:pt x="579" y="260"/>
                    <a:pt x="741" y="441"/>
                    <a:pt x="855" y="651"/>
                  </a:cubicBezTo>
                  <a:cubicBezTo>
                    <a:pt x="1213" y="1304"/>
                    <a:pt x="1003" y="2076"/>
                    <a:pt x="294" y="2357"/>
                  </a:cubicBezTo>
                  <a:cubicBezTo>
                    <a:pt x="290" y="2358"/>
                    <a:pt x="284" y="2361"/>
                    <a:pt x="281" y="2365"/>
                  </a:cubicBezTo>
                  <a:cubicBezTo>
                    <a:pt x="186" y="2420"/>
                    <a:pt x="205" y="2598"/>
                    <a:pt x="319" y="2620"/>
                  </a:cubicBezTo>
                  <a:cubicBezTo>
                    <a:pt x="333" y="2623"/>
                    <a:pt x="346" y="2625"/>
                    <a:pt x="360" y="2629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50" y="4325"/>
                    <a:pt x="516" y="4611"/>
                    <a:pt x="112" y="4865"/>
                  </a:cubicBezTo>
                  <a:cubicBezTo>
                    <a:pt x="106" y="4870"/>
                    <a:pt x="100" y="4874"/>
                    <a:pt x="95" y="4880"/>
                  </a:cubicBezTo>
                  <a:cubicBezTo>
                    <a:pt x="1" y="4959"/>
                    <a:pt x="31" y="5124"/>
                    <a:pt x="172" y="5134"/>
                  </a:cubicBezTo>
                  <a:cubicBezTo>
                    <a:pt x="177" y="5135"/>
                    <a:pt x="182" y="5135"/>
                    <a:pt x="186" y="5135"/>
                  </a:cubicBezTo>
                  <a:cubicBezTo>
                    <a:pt x="625" y="5171"/>
                    <a:pt x="940" y="5384"/>
                    <a:pt x="1125" y="5699"/>
                  </a:cubicBezTo>
                  <a:cubicBezTo>
                    <a:pt x="1266" y="5937"/>
                    <a:pt x="1330" y="6232"/>
                    <a:pt x="1316" y="6549"/>
                  </a:cubicBezTo>
                  <a:cubicBezTo>
                    <a:pt x="1315" y="6583"/>
                    <a:pt x="1341" y="6602"/>
                    <a:pt x="1368" y="6602"/>
                  </a:cubicBezTo>
                  <a:cubicBezTo>
                    <a:pt x="1388" y="6602"/>
                    <a:pt x="1409" y="6591"/>
                    <a:pt x="1417" y="6567"/>
                  </a:cubicBezTo>
                  <a:cubicBezTo>
                    <a:pt x="1555" y="6186"/>
                    <a:pt x="1506" y="5826"/>
                    <a:pt x="1335" y="5535"/>
                  </a:cubicBezTo>
                  <a:cubicBezTo>
                    <a:pt x="1168" y="5247"/>
                    <a:pt x="885" y="5028"/>
                    <a:pt x="543" y="4919"/>
                  </a:cubicBezTo>
                  <a:cubicBezTo>
                    <a:pt x="937" y="4639"/>
                    <a:pt x="1284" y="4297"/>
                    <a:pt x="1379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6"/>
                    <a:pt x="1407" y="3525"/>
                    <a:pt x="1406" y="3512"/>
                  </a:cubicBezTo>
                  <a:cubicBezTo>
                    <a:pt x="1398" y="3058"/>
                    <a:pt x="1133" y="2647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6" y="1021"/>
                    <a:pt x="1273" y="930"/>
                  </a:cubicBezTo>
                  <a:cubicBezTo>
                    <a:pt x="1269" y="908"/>
                    <a:pt x="1263" y="888"/>
                    <a:pt x="1257" y="867"/>
                  </a:cubicBezTo>
                  <a:cubicBezTo>
                    <a:pt x="1154" y="511"/>
                    <a:pt x="951" y="223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66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92671" y="1632210"/>
              <a:ext cx="43188" cy="149664"/>
            </a:xfrm>
            <a:custGeom>
              <a:avLst/>
              <a:gdLst/>
              <a:ahLst/>
              <a:cxnLst/>
              <a:rect l="l" t="t" r="r" b="b"/>
              <a:pathLst>
                <a:path w="1735" h="5985" extrusionOk="0">
                  <a:moveTo>
                    <a:pt x="1062" y="0"/>
                  </a:moveTo>
                  <a:cubicBezTo>
                    <a:pt x="973" y="37"/>
                    <a:pt x="885" y="71"/>
                    <a:pt x="796" y="107"/>
                  </a:cubicBezTo>
                  <a:cubicBezTo>
                    <a:pt x="905" y="653"/>
                    <a:pt x="666" y="1220"/>
                    <a:pt x="122" y="1539"/>
                  </a:cubicBezTo>
                  <a:cubicBezTo>
                    <a:pt x="117" y="1542"/>
                    <a:pt x="112" y="1545"/>
                    <a:pt x="106" y="1548"/>
                  </a:cubicBezTo>
                  <a:cubicBezTo>
                    <a:pt x="12" y="1603"/>
                    <a:pt x="1" y="1785"/>
                    <a:pt x="130" y="1809"/>
                  </a:cubicBezTo>
                  <a:cubicBezTo>
                    <a:pt x="141" y="1810"/>
                    <a:pt x="154" y="1814"/>
                    <a:pt x="166" y="1817"/>
                  </a:cubicBezTo>
                  <a:cubicBezTo>
                    <a:pt x="1423" y="2080"/>
                    <a:pt x="1502" y="3780"/>
                    <a:pt x="255" y="4121"/>
                  </a:cubicBezTo>
                  <a:cubicBezTo>
                    <a:pt x="230" y="4129"/>
                    <a:pt x="205" y="4135"/>
                    <a:pt x="179" y="4140"/>
                  </a:cubicBezTo>
                  <a:cubicBezTo>
                    <a:pt x="40" y="4172"/>
                    <a:pt x="41" y="4359"/>
                    <a:pt x="167" y="4407"/>
                  </a:cubicBezTo>
                  <a:cubicBezTo>
                    <a:pt x="187" y="4414"/>
                    <a:pt x="208" y="4421"/>
                    <a:pt x="228" y="4429"/>
                  </a:cubicBezTo>
                  <a:cubicBezTo>
                    <a:pt x="615" y="4583"/>
                    <a:pt x="996" y="4832"/>
                    <a:pt x="1241" y="5172"/>
                  </a:cubicBezTo>
                  <a:cubicBezTo>
                    <a:pt x="1408" y="5397"/>
                    <a:pt x="1502" y="5668"/>
                    <a:pt x="1510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5" y="5974"/>
                    <a:pt x="1585" y="5951"/>
                  </a:cubicBezTo>
                  <a:cubicBezTo>
                    <a:pt x="1581" y="5595"/>
                    <a:pt x="1506" y="5293"/>
                    <a:pt x="1366" y="5038"/>
                  </a:cubicBezTo>
                  <a:cubicBezTo>
                    <a:pt x="1197" y="4727"/>
                    <a:pt x="931" y="4484"/>
                    <a:pt x="581" y="4298"/>
                  </a:cubicBezTo>
                  <a:cubicBezTo>
                    <a:pt x="1735" y="3775"/>
                    <a:pt x="1710" y="2071"/>
                    <a:pt x="500" y="1616"/>
                  </a:cubicBezTo>
                  <a:cubicBezTo>
                    <a:pt x="1001" y="1205"/>
                    <a:pt x="1204" y="590"/>
                    <a:pt x="1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66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40002" y="1722990"/>
              <a:ext cx="23101" cy="7610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1"/>
                  </a:moveTo>
                  <a:cubicBezTo>
                    <a:pt x="598" y="1"/>
                    <a:pt x="514" y="18"/>
                    <a:pt x="435" y="31"/>
                  </a:cubicBezTo>
                  <a:cubicBezTo>
                    <a:pt x="313" y="51"/>
                    <a:pt x="184" y="78"/>
                    <a:pt x="77" y="143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7" y="316"/>
                    <a:pt x="160" y="317"/>
                    <a:pt x="182" y="317"/>
                  </a:cubicBezTo>
                  <a:cubicBezTo>
                    <a:pt x="277" y="317"/>
                    <a:pt x="373" y="300"/>
                    <a:pt x="468" y="291"/>
                  </a:cubicBezTo>
                  <a:cubicBezTo>
                    <a:pt x="588" y="279"/>
                    <a:pt x="709" y="290"/>
                    <a:pt x="823" y="245"/>
                  </a:cubicBezTo>
                  <a:cubicBezTo>
                    <a:pt x="927" y="205"/>
                    <a:pt x="899" y="45"/>
                    <a:pt x="802" y="17"/>
                  </a:cubicBezTo>
                  <a:cubicBezTo>
                    <a:pt x="763" y="5"/>
                    <a:pt x="72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67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7160" y="1701332"/>
              <a:ext cx="23101" cy="11838"/>
            </a:xfrm>
            <a:custGeom>
              <a:avLst/>
              <a:gdLst/>
              <a:ahLst/>
              <a:cxnLst/>
              <a:rect l="l" t="t" r="r" b="b"/>
              <a:pathLst>
                <a:path w="918" h="491" extrusionOk="0">
                  <a:moveTo>
                    <a:pt x="742" y="1"/>
                  </a:moveTo>
                  <a:cubicBezTo>
                    <a:pt x="526" y="1"/>
                    <a:pt x="229" y="114"/>
                    <a:pt x="80" y="271"/>
                  </a:cubicBezTo>
                  <a:cubicBezTo>
                    <a:pt x="0" y="356"/>
                    <a:pt x="57" y="490"/>
                    <a:pt x="167" y="490"/>
                  </a:cubicBezTo>
                  <a:cubicBezTo>
                    <a:pt x="175" y="490"/>
                    <a:pt x="183" y="490"/>
                    <a:pt x="192" y="488"/>
                  </a:cubicBezTo>
                  <a:cubicBezTo>
                    <a:pt x="298" y="469"/>
                    <a:pt x="395" y="417"/>
                    <a:pt x="495" y="381"/>
                  </a:cubicBezTo>
                  <a:cubicBezTo>
                    <a:pt x="600" y="343"/>
                    <a:pt x="706" y="319"/>
                    <a:pt x="803" y="264"/>
                  </a:cubicBezTo>
                  <a:cubicBezTo>
                    <a:pt x="917" y="198"/>
                    <a:pt x="889" y="2"/>
                    <a:pt x="746" y="1"/>
                  </a:cubicBezTo>
                  <a:cubicBezTo>
                    <a:pt x="745" y="1"/>
                    <a:pt x="74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67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3975" y="1683823"/>
              <a:ext cx="22096" cy="11838"/>
            </a:xfrm>
            <a:custGeom>
              <a:avLst/>
              <a:gdLst/>
              <a:ahLst/>
              <a:cxnLst/>
              <a:rect l="l" t="t" r="r" b="b"/>
              <a:pathLst>
                <a:path w="874" h="492" extrusionOk="0">
                  <a:moveTo>
                    <a:pt x="696" y="1"/>
                  </a:moveTo>
                  <a:cubicBezTo>
                    <a:pt x="683" y="1"/>
                    <a:pt x="670" y="3"/>
                    <a:pt x="655" y="7"/>
                  </a:cubicBezTo>
                  <a:cubicBezTo>
                    <a:pt x="526" y="45"/>
                    <a:pt x="405" y="98"/>
                    <a:pt x="283" y="155"/>
                  </a:cubicBezTo>
                  <a:cubicBezTo>
                    <a:pt x="222" y="183"/>
                    <a:pt x="155" y="211"/>
                    <a:pt x="102" y="253"/>
                  </a:cubicBezTo>
                  <a:cubicBezTo>
                    <a:pt x="54" y="291"/>
                    <a:pt x="48" y="324"/>
                    <a:pt x="18" y="377"/>
                  </a:cubicBezTo>
                  <a:cubicBezTo>
                    <a:pt x="1" y="406"/>
                    <a:pt x="12" y="450"/>
                    <a:pt x="48" y="461"/>
                  </a:cubicBezTo>
                  <a:cubicBezTo>
                    <a:pt x="96" y="473"/>
                    <a:pt x="127" y="491"/>
                    <a:pt x="175" y="491"/>
                  </a:cubicBezTo>
                  <a:cubicBezTo>
                    <a:pt x="179" y="491"/>
                    <a:pt x="183" y="491"/>
                    <a:pt x="187" y="491"/>
                  </a:cubicBezTo>
                  <a:cubicBezTo>
                    <a:pt x="252" y="485"/>
                    <a:pt x="322" y="453"/>
                    <a:pt x="383" y="430"/>
                  </a:cubicBezTo>
                  <a:cubicBezTo>
                    <a:pt x="508" y="384"/>
                    <a:pt x="633" y="337"/>
                    <a:pt x="751" y="272"/>
                  </a:cubicBezTo>
                  <a:cubicBezTo>
                    <a:pt x="874" y="204"/>
                    <a:pt x="825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67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6524" y="1667638"/>
              <a:ext cx="23101" cy="11838"/>
            </a:xfrm>
            <a:custGeom>
              <a:avLst/>
              <a:gdLst/>
              <a:ahLst/>
              <a:cxnLst/>
              <a:rect l="l" t="t" r="r" b="b"/>
              <a:pathLst>
                <a:path w="906" h="475" extrusionOk="0">
                  <a:moveTo>
                    <a:pt x="734" y="0"/>
                  </a:moveTo>
                  <a:cubicBezTo>
                    <a:pt x="642" y="0"/>
                    <a:pt x="560" y="46"/>
                    <a:pt x="470" y="87"/>
                  </a:cubicBezTo>
                  <a:cubicBezTo>
                    <a:pt x="342" y="146"/>
                    <a:pt x="200" y="192"/>
                    <a:pt x="83" y="272"/>
                  </a:cubicBezTo>
                  <a:cubicBezTo>
                    <a:pt x="0" y="328"/>
                    <a:pt x="11" y="468"/>
                    <a:pt x="128" y="474"/>
                  </a:cubicBezTo>
                  <a:cubicBezTo>
                    <a:pt x="139" y="474"/>
                    <a:pt x="149" y="475"/>
                    <a:pt x="160" y="475"/>
                  </a:cubicBezTo>
                  <a:cubicBezTo>
                    <a:pt x="301" y="475"/>
                    <a:pt x="441" y="427"/>
                    <a:pt x="575" y="379"/>
                  </a:cubicBezTo>
                  <a:cubicBezTo>
                    <a:pt x="707" y="332"/>
                    <a:pt x="831" y="287"/>
                    <a:pt x="884" y="150"/>
                  </a:cubicBezTo>
                  <a:cubicBezTo>
                    <a:pt x="905" y="95"/>
                    <a:pt x="866" y="27"/>
                    <a:pt x="811" y="11"/>
                  </a:cubicBezTo>
                  <a:cubicBezTo>
                    <a:pt x="784" y="3"/>
                    <a:pt x="759" y="0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67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4547" y="1647663"/>
              <a:ext cx="21091" cy="14374"/>
            </a:xfrm>
            <a:custGeom>
              <a:avLst/>
              <a:gdLst/>
              <a:ahLst/>
              <a:cxnLst/>
              <a:rect l="l" t="t" r="r" b="b"/>
              <a:pathLst>
                <a:path w="825" h="550" extrusionOk="0">
                  <a:moveTo>
                    <a:pt x="658" y="0"/>
                  </a:moveTo>
                  <a:cubicBezTo>
                    <a:pt x="649" y="0"/>
                    <a:pt x="639" y="1"/>
                    <a:pt x="630" y="4"/>
                  </a:cubicBezTo>
                  <a:cubicBezTo>
                    <a:pt x="482" y="44"/>
                    <a:pt x="357" y="136"/>
                    <a:pt x="232" y="222"/>
                  </a:cubicBezTo>
                  <a:cubicBezTo>
                    <a:pt x="135" y="286"/>
                    <a:pt x="17" y="343"/>
                    <a:pt x="1" y="467"/>
                  </a:cubicBezTo>
                  <a:cubicBezTo>
                    <a:pt x="0" y="489"/>
                    <a:pt x="12" y="510"/>
                    <a:pt x="30" y="523"/>
                  </a:cubicBezTo>
                  <a:cubicBezTo>
                    <a:pt x="62" y="542"/>
                    <a:pt x="96" y="550"/>
                    <a:pt x="131" y="550"/>
                  </a:cubicBezTo>
                  <a:cubicBezTo>
                    <a:pt x="219" y="550"/>
                    <a:pt x="311" y="502"/>
                    <a:pt x="388" y="466"/>
                  </a:cubicBezTo>
                  <a:cubicBezTo>
                    <a:pt x="531" y="400"/>
                    <a:pt x="668" y="323"/>
                    <a:pt x="764" y="196"/>
                  </a:cubicBezTo>
                  <a:cubicBezTo>
                    <a:pt x="824" y="117"/>
                    <a:pt x="749" y="0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67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61505" y="1814873"/>
              <a:ext cx="680958" cy="398259"/>
            </a:xfrm>
            <a:custGeom>
              <a:avLst/>
              <a:gdLst/>
              <a:ahLst/>
              <a:cxnLst/>
              <a:rect l="l" t="t" r="r" b="b"/>
              <a:pathLst>
                <a:path w="27251" h="15916" extrusionOk="0">
                  <a:moveTo>
                    <a:pt x="25522" y="1"/>
                  </a:moveTo>
                  <a:cubicBezTo>
                    <a:pt x="25201" y="132"/>
                    <a:pt x="24880" y="262"/>
                    <a:pt x="24560" y="392"/>
                  </a:cubicBezTo>
                  <a:cubicBezTo>
                    <a:pt x="19625" y="2395"/>
                    <a:pt x="14662" y="4311"/>
                    <a:pt x="9752" y="6317"/>
                  </a:cubicBezTo>
                  <a:cubicBezTo>
                    <a:pt x="9025" y="6613"/>
                    <a:pt x="8299" y="6910"/>
                    <a:pt x="7573" y="7207"/>
                  </a:cubicBezTo>
                  <a:cubicBezTo>
                    <a:pt x="6082" y="7816"/>
                    <a:pt x="4611" y="8466"/>
                    <a:pt x="3137" y="9111"/>
                  </a:cubicBezTo>
                  <a:cubicBezTo>
                    <a:pt x="2896" y="9216"/>
                    <a:pt x="2657" y="9316"/>
                    <a:pt x="2416" y="9413"/>
                  </a:cubicBezTo>
                  <a:cubicBezTo>
                    <a:pt x="2035" y="9564"/>
                    <a:pt x="1653" y="9708"/>
                    <a:pt x="1262" y="9845"/>
                  </a:cubicBezTo>
                  <a:cubicBezTo>
                    <a:pt x="864" y="9986"/>
                    <a:pt x="165" y="10200"/>
                    <a:pt x="98" y="10701"/>
                  </a:cubicBezTo>
                  <a:cubicBezTo>
                    <a:pt x="0" y="11430"/>
                    <a:pt x="330" y="12423"/>
                    <a:pt x="579" y="13097"/>
                  </a:cubicBezTo>
                  <a:cubicBezTo>
                    <a:pt x="925" y="14035"/>
                    <a:pt x="1460" y="14904"/>
                    <a:pt x="2151" y="15627"/>
                  </a:cubicBezTo>
                  <a:cubicBezTo>
                    <a:pt x="2245" y="15725"/>
                    <a:pt x="2346" y="15824"/>
                    <a:pt x="2472" y="15874"/>
                  </a:cubicBezTo>
                  <a:cubicBezTo>
                    <a:pt x="2550" y="15905"/>
                    <a:pt x="2633" y="15915"/>
                    <a:pt x="2717" y="15915"/>
                  </a:cubicBezTo>
                  <a:cubicBezTo>
                    <a:pt x="2798" y="15915"/>
                    <a:pt x="2880" y="15906"/>
                    <a:pt x="2960" y="15897"/>
                  </a:cubicBezTo>
                  <a:cubicBezTo>
                    <a:pt x="5543" y="15583"/>
                    <a:pt x="8087" y="15008"/>
                    <a:pt x="10552" y="14180"/>
                  </a:cubicBezTo>
                  <a:cubicBezTo>
                    <a:pt x="12580" y="13498"/>
                    <a:pt x="14545" y="12648"/>
                    <a:pt x="16496" y="11771"/>
                  </a:cubicBezTo>
                  <a:cubicBezTo>
                    <a:pt x="20081" y="10161"/>
                    <a:pt x="27250" y="6008"/>
                    <a:pt x="27230" y="5815"/>
                  </a:cubicBezTo>
                  <a:cubicBezTo>
                    <a:pt x="27220" y="5714"/>
                    <a:pt x="25878" y="4002"/>
                    <a:pt x="25822" y="3803"/>
                  </a:cubicBezTo>
                  <a:cubicBezTo>
                    <a:pt x="25757" y="3584"/>
                    <a:pt x="25788" y="3349"/>
                    <a:pt x="25810" y="3122"/>
                  </a:cubicBezTo>
                  <a:cubicBezTo>
                    <a:pt x="25912" y="2072"/>
                    <a:pt x="25814" y="1013"/>
                    <a:pt x="2552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267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22028" y="1823791"/>
              <a:ext cx="589561" cy="293410"/>
            </a:xfrm>
            <a:custGeom>
              <a:avLst/>
              <a:gdLst/>
              <a:ahLst/>
              <a:cxnLst/>
              <a:rect l="l" t="t" r="r" b="b"/>
              <a:pathLst>
                <a:path w="23587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2" y="1217"/>
                  </a:cubicBezTo>
                  <a:lnTo>
                    <a:pt x="17864" y="1717"/>
                  </a:lnTo>
                  <a:cubicBezTo>
                    <a:pt x="17762" y="1758"/>
                    <a:pt x="17661" y="1799"/>
                    <a:pt x="17560" y="1839"/>
                  </a:cubicBezTo>
                  <a:cubicBezTo>
                    <a:pt x="17373" y="1914"/>
                    <a:pt x="17187" y="1987"/>
                    <a:pt x="16999" y="2061"/>
                  </a:cubicBezTo>
                  <a:cubicBezTo>
                    <a:pt x="16903" y="2099"/>
                    <a:pt x="16805" y="2139"/>
                    <a:pt x="16706" y="2177"/>
                  </a:cubicBezTo>
                  <a:cubicBezTo>
                    <a:pt x="16418" y="2292"/>
                    <a:pt x="16129" y="2407"/>
                    <a:pt x="15840" y="2520"/>
                  </a:cubicBezTo>
                  <a:lnTo>
                    <a:pt x="15581" y="2625"/>
                  </a:lnTo>
                  <a:cubicBezTo>
                    <a:pt x="14955" y="2874"/>
                    <a:pt x="14327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7" y="3758"/>
                    <a:pt x="12030" y="4035"/>
                    <a:pt x="11334" y="4312"/>
                  </a:cubicBezTo>
                  <a:cubicBezTo>
                    <a:pt x="11244" y="4348"/>
                    <a:pt x="11155" y="4383"/>
                    <a:pt x="11064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7" y="5230"/>
                  </a:lnTo>
                  <a:cubicBezTo>
                    <a:pt x="8476" y="5461"/>
                    <a:pt x="7906" y="5693"/>
                    <a:pt x="7337" y="5925"/>
                  </a:cubicBezTo>
                  <a:cubicBezTo>
                    <a:pt x="6610" y="6221"/>
                    <a:pt x="5884" y="6518"/>
                    <a:pt x="5158" y="6815"/>
                  </a:cubicBezTo>
                  <a:cubicBezTo>
                    <a:pt x="3667" y="7424"/>
                    <a:pt x="2196" y="8074"/>
                    <a:pt x="722" y="8719"/>
                  </a:cubicBezTo>
                  <a:cubicBezTo>
                    <a:pt x="481" y="8824"/>
                    <a:pt x="242" y="8923"/>
                    <a:pt x="1" y="9021"/>
                  </a:cubicBezTo>
                  <a:cubicBezTo>
                    <a:pt x="396" y="9681"/>
                    <a:pt x="880" y="10282"/>
                    <a:pt x="1490" y="10747"/>
                  </a:cubicBezTo>
                  <a:cubicBezTo>
                    <a:pt x="2156" y="11253"/>
                    <a:pt x="2995" y="11572"/>
                    <a:pt x="3822" y="11572"/>
                  </a:cubicBezTo>
                  <a:cubicBezTo>
                    <a:pt x="4166" y="11572"/>
                    <a:pt x="4509" y="11516"/>
                    <a:pt x="4837" y="11396"/>
                  </a:cubicBezTo>
                  <a:cubicBezTo>
                    <a:pt x="4911" y="11370"/>
                    <a:pt x="4985" y="11339"/>
                    <a:pt x="5062" y="11339"/>
                  </a:cubicBezTo>
                  <a:cubicBezTo>
                    <a:pt x="5068" y="11339"/>
                    <a:pt x="5074" y="11339"/>
                    <a:pt x="5081" y="11340"/>
                  </a:cubicBezTo>
                  <a:cubicBezTo>
                    <a:pt x="5173" y="11345"/>
                    <a:pt x="5255" y="11396"/>
                    <a:pt x="5336" y="11440"/>
                  </a:cubicBezTo>
                  <a:cubicBezTo>
                    <a:pt x="5733" y="11659"/>
                    <a:pt x="6180" y="11755"/>
                    <a:pt x="6633" y="11755"/>
                  </a:cubicBezTo>
                  <a:cubicBezTo>
                    <a:pt x="7142" y="11755"/>
                    <a:pt x="7659" y="11635"/>
                    <a:pt x="8127" y="11434"/>
                  </a:cubicBezTo>
                  <a:cubicBezTo>
                    <a:pt x="8904" y="11099"/>
                    <a:pt x="9576" y="10567"/>
                    <a:pt x="10223" y="10017"/>
                  </a:cubicBezTo>
                  <a:cubicBezTo>
                    <a:pt x="10313" y="9942"/>
                    <a:pt x="10402" y="9865"/>
                    <a:pt x="10491" y="9788"/>
                  </a:cubicBezTo>
                  <a:cubicBezTo>
                    <a:pt x="10585" y="9795"/>
                    <a:pt x="10678" y="9798"/>
                    <a:pt x="10774" y="9801"/>
                  </a:cubicBezTo>
                  <a:cubicBezTo>
                    <a:pt x="10904" y="9806"/>
                    <a:pt x="11035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4" y="9775"/>
                    <a:pt x="12118" y="9770"/>
                    <a:pt x="12203" y="9762"/>
                  </a:cubicBezTo>
                  <a:cubicBezTo>
                    <a:pt x="12763" y="9713"/>
                    <a:pt x="13317" y="9623"/>
                    <a:pt x="13863" y="9495"/>
                  </a:cubicBezTo>
                  <a:cubicBezTo>
                    <a:pt x="13956" y="9473"/>
                    <a:pt x="14051" y="9450"/>
                    <a:pt x="14144" y="9425"/>
                  </a:cubicBezTo>
                  <a:cubicBezTo>
                    <a:pt x="14896" y="9231"/>
                    <a:pt x="15628" y="8962"/>
                    <a:pt x="16328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0" y="7363"/>
                    <a:pt x="18440" y="7308"/>
                    <a:pt x="18510" y="7252"/>
                  </a:cubicBezTo>
                  <a:cubicBezTo>
                    <a:pt x="18884" y="6954"/>
                    <a:pt x="19236" y="6629"/>
                    <a:pt x="19566" y="6282"/>
                  </a:cubicBezTo>
                  <a:cubicBezTo>
                    <a:pt x="19609" y="6237"/>
                    <a:pt x="19652" y="6192"/>
                    <a:pt x="19692" y="6146"/>
                  </a:cubicBezTo>
                  <a:cubicBezTo>
                    <a:pt x="19711" y="6126"/>
                    <a:pt x="19730" y="6106"/>
                    <a:pt x="19748" y="6086"/>
                  </a:cubicBezTo>
                  <a:cubicBezTo>
                    <a:pt x="19884" y="5935"/>
                    <a:pt x="20020" y="5778"/>
                    <a:pt x="20197" y="5684"/>
                  </a:cubicBezTo>
                  <a:cubicBezTo>
                    <a:pt x="20362" y="5596"/>
                    <a:pt x="20544" y="5570"/>
                    <a:pt x="20732" y="5570"/>
                  </a:cubicBezTo>
                  <a:cubicBezTo>
                    <a:pt x="20911" y="5570"/>
                    <a:pt x="21095" y="5594"/>
                    <a:pt x="21272" y="5613"/>
                  </a:cubicBezTo>
                  <a:cubicBezTo>
                    <a:pt x="21502" y="5637"/>
                    <a:pt x="21732" y="5649"/>
                    <a:pt x="21962" y="5649"/>
                  </a:cubicBezTo>
                  <a:cubicBezTo>
                    <a:pt x="22509" y="5649"/>
                    <a:pt x="23054" y="5582"/>
                    <a:pt x="23586" y="5449"/>
                  </a:cubicBezTo>
                  <a:cubicBezTo>
                    <a:pt x="23564" y="4731"/>
                    <a:pt x="22933" y="4083"/>
                    <a:pt x="22215" y="4041"/>
                  </a:cubicBezTo>
                  <a:cubicBezTo>
                    <a:pt x="22389" y="3448"/>
                    <a:pt x="22101" y="2754"/>
                    <a:pt x="21558" y="2459"/>
                  </a:cubicBezTo>
                  <a:cubicBezTo>
                    <a:pt x="22184" y="1830"/>
                    <a:pt x="22376" y="851"/>
                    <a:pt x="22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267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33629" y="2012146"/>
              <a:ext cx="74323" cy="69336"/>
            </a:xfrm>
            <a:custGeom>
              <a:avLst/>
              <a:gdLst/>
              <a:ahLst/>
              <a:cxnLst/>
              <a:rect l="l" t="t" r="r" b="b"/>
              <a:pathLst>
                <a:path w="2961" h="2769" extrusionOk="0">
                  <a:moveTo>
                    <a:pt x="1617" y="0"/>
                  </a:moveTo>
                  <a:cubicBezTo>
                    <a:pt x="1209" y="0"/>
                    <a:pt x="807" y="193"/>
                    <a:pt x="538" y="508"/>
                  </a:cubicBezTo>
                  <a:cubicBezTo>
                    <a:pt x="167" y="947"/>
                    <a:pt x="0" y="1548"/>
                    <a:pt x="296" y="2080"/>
                  </a:cubicBezTo>
                  <a:cubicBezTo>
                    <a:pt x="538" y="2514"/>
                    <a:pt x="1008" y="2768"/>
                    <a:pt x="1492" y="2768"/>
                  </a:cubicBezTo>
                  <a:cubicBezTo>
                    <a:pt x="1595" y="2768"/>
                    <a:pt x="1698" y="2757"/>
                    <a:pt x="1800" y="2733"/>
                  </a:cubicBezTo>
                  <a:cubicBezTo>
                    <a:pt x="2364" y="2604"/>
                    <a:pt x="2876" y="2126"/>
                    <a:pt x="2938" y="1537"/>
                  </a:cubicBezTo>
                  <a:cubicBezTo>
                    <a:pt x="2960" y="1322"/>
                    <a:pt x="2911" y="1112"/>
                    <a:pt x="2816" y="920"/>
                  </a:cubicBezTo>
                  <a:cubicBezTo>
                    <a:pt x="2706" y="511"/>
                    <a:pt x="2396" y="185"/>
                    <a:pt x="1992" y="57"/>
                  </a:cubicBezTo>
                  <a:cubicBezTo>
                    <a:pt x="1869" y="19"/>
                    <a:pt x="1743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267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9749" y="2025913"/>
              <a:ext cx="46201" cy="41433"/>
            </a:xfrm>
            <a:custGeom>
              <a:avLst/>
              <a:gdLst/>
              <a:ahLst/>
              <a:cxnLst/>
              <a:rect l="l" t="t" r="r" b="b"/>
              <a:pathLst>
                <a:path w="1847" h="1650" extrusionOk="0">
                  <a:moveTo>
                    <a:pt x="949" y="1"/>
                  </a:moveTo>
                  <a:cubicBezTo>
                    <a:pt x="865" y="1"/>
                    <a:pt x="781" y="14"/>
                    <a:pt x="699" y="42"/>
                  </a:cubicBezTo>
                  <a:cubicBezTo>
                    <a:pt x="488" y="81"/>
                    <a:pt x="301" y="203"/>
                    <a:pt x="179" y="381"/>
                  </a:cubicBezTo>
                  <a:cubicBezTo>
                    <a:pt x="47" y="573"/>
                    <a:pt x="1" y="811"/>
                    <a:pt x="53" y="1039"/>
                  </a:cubicBezTo>
                  <a:cubicBezTo>
                    <a:pt x="128" y="1384"/>
                    <a:pt x="455" y="1609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7" y="1180"/>
                    <a:pt x="1745" y="648"/>
                  </a:cubicBezTo>
                  <a:cubicBezTo>
                    <a:pt x="1669" y="251"/>
                    <a:pt x="1313" y="1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267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6292" y="2041127"/>
              <a:ext cx="18079" cy="16065"/>
            </a:xfrm>
            <a:custGeom>
              <a:avLst/>
              <a:gdLst/>
              <a:ahLst/>
              <a:cxnLst/>
              <a:rect l="l" t="t" r="r" b="b"/>
              <a:pathLst>
                <a:path w="720" h="665" extrusionOk="0">
                  <a:moveTo>
                    <a:pt x="356" y="1"/>
                  </a:moveTo>
                  <a:cubicBezTo>
                    <a:pt x="252" y="1"/>
                    <a:pt x="148" y="51"/>
                    <a:pt x="78" y="140"/>
                  </a:cubicBezTo>
                  <a:cubicBezTo>
                    <a:pt x="5" y="235"/>
                    <a:pt x="1" y="355"/>
                    <a:pt x="44" y="456"/>
                  </a:cubicBezTo>
                  <a:cubicBezTo>
                    <a:pt x="47" y="465"/>
                    <a:pt x="50" y="474"/>
                    <a:pt x="53" y="483"/>
                  </a:cubicBezTo>
                  <a:cubicBezTo>
                    <a:pt x="113" y="599"/>
                    <a:pt x="235" y="664"/>
                    <a:pt x="358" y="664"/>
                  </a:cubicBezTo>
                  <a:cubicBezTo>
                    <a:pt x="434" y="664"/>
                    <a:pt x="511" y="639"/>
                    <a:pt x="573" y="587"/>
                  </a:cubicBezTo>
                  <a:cubicBezTo>
                    <a:pt x="719" y="464"/>
                    <a:pt x="715" y="238"/>
                    <a:pt x="587" y="102"/>
                  </a:cubicBezTo>
                  <a:cubicBezTo>
                    <a:pt x="522" y="33"/>
                    <a:pt x="439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267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87137" y="1987572"/>
              <a:ext cx="18079" cy="20293"/>
            </a:xfrm>
            <a:custGeom>
              <a:avLst/>
              <a:gdLst/>
              <a:ahLst/>
              <a:cxnLst/>
              <a:rect l="l" t="t" r="r" b="b"/>
              <a:pathLst>
                <a:path w="754" h="826" extrusionOk="0">
                  <a:moveTo>
                    <a:pt x="413" y="0"/>
                  </a:moveTo>
                  <a:cubicBezTo>
                    <a:pt x="336" y="0"/>
                    <a:pt x="260" y="28"/>
                    <a:pt x="200" y="81"/>
                  </a:cubicBezTo>
                  <a:cubicBezTo>
                    <a:pt x="80" y="188"/>
                    <a:pt x="9" y="382"/>
                    <a:pt x="4" y="542"/>
                  </a:cubicBezTo>
                  <a:cubicBezTo>
                    <a:pt x="0" y="652"/>
                    <a:pt x="63" y="754"/>
                    <a:pt x="163" y="801"/>
                  </a:cubicBezTo>
                  <a:cubicBezTo>
                    <a:pt x="199" y="817"/>
                    <a:pt x="240" y="826"/>
                    <a:pt x="282" y="826"/>
                  </a:cubicBezTo>
                  <a:cubicBezTo>
                    <a:pt x="349" y="826"/>
                    <a:pt x="416" y="804"/>
                    <a:pt x="463" y="755"/>
                  </a:cubicBezTo>
                  <a:cubicBezTo>
                    <a:pt x="557" y="655"/>
                    <a:pt x="658" y="530"/>
                    <a:pt x="708" y="400"/>
                  </a:cubicBezTo>
                  <a:cubicBezTo>
                    <a:pt x="754" y="278"/>
                    <a:pt x="690" y="110"/>
                    <a:pt x="576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68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1299" y="2006781"/>
              <a:ext cx="26113" cy="19448"/>
            </a:xfrm>
            <a:custGeom>
              <a:avLst/>
              <a:gdLst/>
              <a:ahLst/>
              <a:cxnLst/>
              <a:rect l="l" t="t" r="r" b="b"/>
              <a:pathLst>
                <a:path w="1037" h="771" extrusionOk="0">
                  <a:moveTo>
                    <a:pt x="668" y="0"/>
                  </a:moveTo>
                  <a:cubicBezTo>
                    <a:pt x="566" y="0"/>
                    <a:pt x="473" y="36"/>
                    <a:pt x="378" y="83"/>
                  </a:cubicBezTo>
                  <a:cubicBezTo>
                    <a:pt x="268" y="136"/>
                    <a:pt x="153" y="196"/>
                    <a:pt x="91" y="306"/>
                  </a:cubicBezTo>
                  <a:cubicBezTo>
                    <a:pt x="1" y="463"/>
                    <a:pt x="57" y="711"/>
                    <a:pt x="257" y="757"/>
                  </a:cubicBezTo>
                  <a:cubicBezTo>
                    <a:pt x="297" y="767"/>
                    <a:pt x="336" y="771"/>
                    <a:pt x="372" y="771"/>
                  </a:cubicBezTo>
                  <a:cubicBezTo>
                    <a:pt x="478" y="771"/>
                    <a:pt x="570" y="736"/>
                    <a:pt x="678" y="694"/>
                  </a:cubicBezTo>
                  <a:cubicBezTo>
                    <a:pt x="805" y="645"/>
                    <a:pt x="899" y="577"/>
                    <a:pt x="975" y="463"/>
                  </a:cubicBezTo>
                  <a:cubicBezTo>
                    <a:pt x="1032" y="373"/>
                    <a:pt x="1036" y="260"/>
                    <a:pt x="987" y="165"/>
                  </a:cubicBezTo>
                  <a:cubicBezTo>
                    <a:pt x="935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68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14485" y="2038992"/>
              <a:ext cx="25109" cy="16066"/>
            </a:xfrm>
            <a:custGeom>
              <a:avLst/>
              <a:gdLst/>
              <a:ahLst/>
              <a:cxnLst/>
              <a:rect l="l" t="t" r="r" b="b"/>
              <a:pathLst>
                <a:path w="980" h="653" extrusionOk="0">
                  <a:moveTo>
                    <a:pt x="309" y="0"/>
                  </a:moveTo>
                  <a:cubicBezTo>
                    <a:pt x="194" y="3"/>
                    <a:pt x="93" y="57"/>
                    <a:pt x="44" y="163"/>
                  </a:cubicBezTo>
                  <a:cubicBezTo>
                    <a:pt x="0" y="259"/>
                    <a:pt x="10" y="393"/>
                    <a:pt x="91" y="470"/>
                  </a:cubicBezTo>
                  <a:cubicBezTo>
                    <a:pt x="172" y="546"/>
                    <a:pt x="282" y="596"/>
                    <a:pt x="391" y="621"/>
                  </a:cubicBezTo>
                  <a:cubicBezTo>
                    <a:pt x="458" y="637"/>
                    <a:pt x="534" y="652"/>
                    <a:pt x="609" y="652"/>
                  </a:cubicBezTo>
                  <a:cubicBezTo>
                    <a:pt x="678" y="652"/>
                    <a:pt x="745" y="639"/>
                    <a:pt x="802" y="601"/>
                  </a:cubicBezTo>
                  <a:cubicBezTo>
                    <a:pt x="910" y="528"/>
                    <a:pt x="979" y="433"/>
                    <a:pt x="968" y="296"/>
                  </a:cubicBezTo>
                  <a:cubicBezTo>
                    <a:pt x="957" y="169"/>
                    <a:pt x="871" y="60"/>
                    <a:pt x="751" y="21"/>
                  </a:cubicBezTo>
                  <a:cubicBezTo>
                    <a:pt x="711" y="7"/>
                    <a:pt x="671" y="2"/>
                    <a:pt x="630" y="2"/>
                  </a:cubicBezTo>
                  <a:cubicBezTo>
                    <a:pt x="599" y="2"/>
                    <a:pt x="567" y="5"/>
                    <a:pt x="535" y="10"/>
                  </a:cubicBezTo>
                  <a:cubicBezTo>
                    <a:pt x="522" y="12"/>
                    <a:pt x="509" y="14"/>
                    <a:pt x="495" y="17"/>
                  </a:cubicBezTo>
                  <a:cubicBezTo>
                    <a:pt x="467" y="17"/>
                    <a:pt x="440" y="15"/>
                    <a:pt x="413" y="14"/>
                  </a:cubicBezTo>
                  <a:lnTo>
                    <a:pt x="404" y="14"/>
                  </a:lnTo>
                  <a:cubicBezTo>
                    <a:pt x="373" y="6"/>
                    <a:pt x="341" y="1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68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45156" y="1949257"/>
              <a:ext cx="50218" cy="181796"/>
            </a:xfrm>
            <a:custGeom>
              <a:avLst/>
              <a:gdLst/>
              <a:ahLst/>
              <a:cxnLst/>
              <a:rect l="l" t="t" r="r" b="b"/>
              <a:pathLst>
                <a:path w="2003" h="7264" extrusionOk="0">
                  <a:moveTo>
                    <a:pt x="701" y="1"/>
                  </a:moveTo>
                  <a:lnTo>
                    <a:pt x="169" y="214"/>
                  </a:lnTo>
                  <a:cubicBezTo>
                    <a:pt x="996" y="1075"/>
                    <a:pt x="1420" y="2480"/>
                    <a:pt x="1486" y="3592"/>
                  </a:cubicBezTo>
                  <a:cubicBezTo>
                    <a:pt x="1513" y="4066"/>
                    <a:pt x="1466" y="4542"/>
                    <a:pt x="1346" y="5001"/>
                  </a:cubicBezTo>
                  <a:cubicBezTo>
                    <a:pt x="1137" y="5808"/>
                    <a:pt x="703" y="6555"/>
                    <a:pt x="64" y="7108"/>
                  </a:cubicBezTo>
                  <a:cubicBezTo>
                    <a:pt x="1" y="7164"/>
                    <a:pt x="55" y="7263"/>
                    <a:pt x="127" y="7263"/>
                  </a:cubicBezTo>
                  <a:cubicBezTo>
                    <a:pt x="139" y="7263"/>
                    <a:pt x="153" y="7260"/>
                    <a:pt x="166" y="7252"/>
                  </a:cubicBezTo>
                  <a:cubicBezTo>
                    <a:pt x="1134" y="6719"/>
                    <a:pt x="1693" y="5808"/>
                    <a:pt x="1896" y="4785"/>
                  </a:cubicBezTo>
                  <a:cubicBezTo>
                    <a:pt x="1977" y="4368"/>
                    <a:pt x="2002" y="3942"/>
                    <a:pt x="1973" y="3519"/>
                  </a:cubicBezTo>
                  <a:cubicBezTo>
                    <a:pt x="1971" y="3489"/>
                    <a:pt x="1969" y="3460"/>
                    <a:pt x="1966" y="3430"/>
                  </a:cubicBezTo>
                  <a:cubicBezTo>
                    <a:pt x="1960" y="3330"/>
                    <a:pt x="1949" y="3228"/>
                    <a:pt x="1936" y="3125"/>
                  </a:cubicBezTo>
                  <a:cubicBezTo>
                    <a:pt x="1851" y="2434"/>
                    <a:pt x="1657" y="1689"/>
                    <a:pt x="1341" y="1020"/>
                  </a:cubicBezTo>
                  <a:cubicBezTo>
                    <a:pt x="1302" y="936"/>
                    <a:pt x="1260" y="853"/>
                    <a:pt x="1216" y="772"/>
                  </a:cubicBezTo>
                  <a:cubicBezTo>
                    <a:pt x="1072" y="497"/>
                    <a:pt x="899" y="239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68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70938" y="1931331"/>
              <a:ext cx="58253" cy="164039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8" y="36"/>
                    <a:pt x="1187" y="72"/>
                    <a:pt x="1096" y="108"/>
                  </a:cubicBezTo>
                  <a:cubicBezTo>
                    <a:pt x="1104" y="240"/>
                    <a:pt x="1086" y="371"/>
                    <a:pt x="1044" y="496"/>
                  </a:cubicBezTo>
                  <a:cubicBezTo>
                    <a:pt x="893" y="937"/>
                    <a:pt x="513" y="1244"/>
                    <a:pt x="126" y="1475"/>
                  </a:cubicBezTo>
                  <a:lnTo>
                    <a:pt x="122" y="1478"/>
                  </a:lnTo>
                  <a:cubicBezTo>
                    <a:pt x="1" y="1549"/>
                    <a:pt x="48" y="1735"/>
                    <a:pt x="181" y="1735"/>
                  </a:cubicBezTo>
                  <a:cubicBezTo>
                    <a:pt x="191" y="1735"/>
                    <a:pt x="202" y="1734"/>
                    <a:pt x="213" y="1732"/>
                  </a:cubicBezTo>
                  <a:cubicBezTo>
                    <a:pt x="226" y="1730"/>
                    <a:pt x="239" y="1726"/>
                    <a:pt x="251" y="1724"/>
                  </a:cubicBezTo>
                  <a:cubicBezTo>
                    <a:pt x="451" y="1684"/>
                    <a:pt x="644" y="1657"/>
                    <a:pt x="826" y="1657"/>
                  </a:cubicBezTo>
                  <a:cubicBezTo>
                    <a:pt x="1258" y="1657"/>
                    <a:pt x="1628" y="1811"/>
                    <a:pt x="1872" y="2316"/>
                  </a:cubicBezTo>
                  <a:cubicBezTo>
                    <a:pt x="2305" y="3205"/>
                    <a:pt x="1614" y="3653"/>
                    <a:pt x="846" y="3829"/>
                  </a:cubicBezTo>
                  <a:cubicBezTo>
                    <a:pt x="815" y="3835"/>
                    <a:pt x="783" y="3843"/>
                    <a:pt x="752" y="3849"/>
                  </a:cubicBezTo>
                  <a:cubicBezTo>
                    <a:pt x="630" y="3872"/>
                    <a:pt x="616" y="4062"/>
                    <a:pt x="741" y="4095"/>
                  </a:cubicBezTo>
                  <a:cubicBezTo>
                    <a:pt x="787" y="4106"/>
                    <a:pt x="833" y="4119"/>
                    <a:pt x="876" y="4134"/>
                  </a:cubicBezTo>
                  <a:cubicBezTo>
                    <a:pt x="1339" y="4279"/>
                    <a:pt x="1750" y="4549"/>
                    <a:pt x="1921" y="5031"/>
                  </a:cubicBezTo>
                  <a:cubicBezTo>
                    <a:pt x="1970" y="5172"/>
                    <a:pt x="1990" y="5320"/>
                    <a:pt x="1981" y="5468"/>
                  </a:cubicBezTo>
                  <a:cubicBezTo>
                    <a:pt x="1950" y="5958"/>
                    <a:pt x="1605" y="6404"/>
                    <a:pt x="1087" y="6404"/>
                  </a:cubicBezTo>
                  <a:cubicBezTo>
                    <a:pt x="1013" y="6404"/>
                    <a:pt x="934" y="6395"/>
                    <a:pt x="853" y="6375"/>
                  </a:cubicBezTo>
                  <a:cubicBezTo>
                    <a:pt x="848" y="6374"/>
                    <a:pt x="843" y="6373"/>
                    <a:pt x="838" y="6373"/>
                  </a:cubicBezTo>
                  <a:cubicBezTo>
                    <a:pt x="780" y="6373"/>
                    <a:pt x="756" y="6462"/>
                    <a:pt x="820" y="6482"/>
                  </a:cubicBezTo>
                  <a:cubicBezTo>
                    <a:pt x="940" y="6519"/>
                    <a:pt x="1059" y="6536"/>
                    <a:pt x="1174" y="6536"/>
                  </a:cubicBezTo>
                  <a:cubicBezTo>
                    <a:pt x="1706" y="6536"/>
                    <a:pt x="2160" y="6162"/>
                    <a:pt x="2228" y="5575"/>
                  </a:cubicBezTo>
                  <a:cubicBezTo>
                    <a:pt x="2234" y="5533"/>
                    <a:pt x="2236" y="5492"/>
                    <a:pt x="2236" y="5450"/>
                  </a:cubicBezTo>
                  <a:cubicBezTo>
                    <a:pt x="2241" y="5337"/>
                    <a:pt x="2231" y="5224"/>
                    <a:pt x="2206" y="5114"/>
                  </a:cubicBezTo>
                  <a:cubicBezTo>
                    <a:pt x="2192" y="5051"/>
                    <a:pt x="2174" y="4988"/>
                    <a:pt x="2150" y="4928"/>
                  </a:cubicBezTo>
                  <a:cubicBezTo>
                    <a:pt x="1994" y="4511"/>
                    <a:pt x="1638" y="4193"/>
                    <a:pt x="1219" y="3998"/>
                  </a:cubicBezTo>
                  <a:cubicBezTo>
                    <a:pt x="1829" y="3804"/>
                    <a:pt x="2324" y="3398"/>
                    <a:pt x="2277" y="2761"/>
                  </a:cubicBezTo>
                  <a:cubicBezTo>
                    <a:pt x="2268" y="2647"/>
                    <a:pt x="2244" y="2535"/>
                    <a:pt x="2207" y="2427"/>
                  </a:cubicBezTo>
                  <a:lnTo>
                    <a:pt x="2192" y="2384"/>
                  </a:lnTo>
                  <a:cubicBezTo>
                    <a:pt x="1925" y="1652"/>
                    <a:pt x="1424" y="1393"/>
                    <a:pt x="800" y="1393"/>
                  </a:cubicBezTo>
                  <a:cubicBezTo>
                    <a:pt x="770" y="1393"/>
                    <a:pt x="741" y="1394"/>
                    <a:pt x="711" y="1395"/>
                  </a:cubicBezTo>
                  <a:cubicBezTo>
                    <a:pt x="1029" y="1125"/>
                    <a:pt x="1290" y="785"/>
                    <a:pt x="1359" y="371"/>
                  </a:cubicBezTo>
                  <a:cubicBezTo>
                    <a:pt x="1367" y="327"/>
                    <a:pt x="1373" y="282"/>
                    <a:pt x="1375" y="237"/>
                  </a:cubicBezTo>
                  <a:cubicBezTo>
                    <a:pt x="1378" y="191"/>
                    <a:pt x="1378" y="145"/>
                    <a:pt x="1375" y="100"/>
                  </a:cubicBezTo>
                  <a:cubicBezTo>
                    <a:pt x="1375" y="67"/>
                    <a:pt x="1373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68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01080" y="1933600"/>
              <a:ext cx="54236" cy="125989"/>
            </a:xfrm>
            <a:custGeom>
              <a:avLst/>
              <a:gdLst/>
              <a:ahLst/>
              <a:cxnLst/>
              <a:rect l="l" t="t" r="r" b="b"/>
              <a:pathLst>
                <a:path w="2159" h="5018" extrusionOk="0">
                  <a:moveTo>
                    <a:pt x="176" y="1"/>
                  </a:moveTo>
                  <a:cubicBezTo>
                    <a:pt x="8" y="1"/>
                    <a:pt x="0" y="270"/>
                    <a:pt x="177" y="285"/>
                  </a:cubicBezTo>
                  <a:cubicBezTo>
                    <a:pt x="650" y="326"/>
                    <a:pt x="1301" y="339"/>
                    <a:pt x="1569" y="820"/>
                  </a:cubicBezTo>
                  <a:cubicBezTo>
                    <a:pt x="1919" y="1445"/>
                    <a:pt x="1500" y="2139"/>
                    <a:pt x="899" y="2364"/>
                  </a:cubicBezTo>
                  <a:cubicBezTo>
                    <a:pt x="783" y="2408"/>
                    <a:pt x="823" y="2575"/>
                    <a:pt x="920" y="2610"/>
                  </a:cubicBezTo>
                  <a:cubicBezTo>
                    <a:pt x="2120" y="3038"/>
                    <a:pt x="2059" y="4540"/>
                    <a:pt x="841" y="4854"/>
                  </a:cubicBezTo>
                  <a:cubicBezTo>
                    <a:pt x="751" y="4876"/>
                    <a:pt x="761" y="5007"/>
                    <a:pt x="854" y="5014"/>
                  </a:cubicBezTo>
                  <a:cubicBezTo>
                    <a:pt x="884" y="5017"/>
                    <a:pt x="913" y="5018"/>
                    <a:pt x="942" y="5018"/>
                  </a:cubicBezTo>
                  <a:cubicBezTo>
                    <a:pt x="1513" y="5018"/>
                    <a:pt x="1991" y="4492"/>
                    <a:pt x="2069" y="3941"/>
                  </a:cubicBezTo>
                  <a:cubicBezTo>
                    <a:pt x="2159" y="3315"/>
                    <a:pt x="1776" y="2791"/>
                    <a:pt x="1267" y="2488"/>
                  </a:cubicBezTo>
                  <a:cubicBezTo>
                    <a:pt x="1794" y="2190"/>
                    <a:pt x="2070" y="1609"/>
                    <a:pt x="1920" y="977"/>
                  </a:cubicBezTo>
                  <a:cubicBezTo>
                    <a:pt x="1721" y="146"/>
                    <a:pt x="924" y="65"/>
                    <a:pt x="191" y="1"/>
                  </a:cubicBezTo>
                  <a:cubicBezTo>
                    <a:pt x="186" y="1"/>
                    <a:pt x="181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68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47309" y="1908731"/>
              <a:ext cx="28122" cy="179259"/>
            </a:xfrm>
            <a:custGeom>
              <a:avLst/>
              <a:gdLst/>
              <a:ahLst/>
              <a:cxnLst/>
              <a:rect l="l" t="t" r="r" b="b"/>
              <a:pathLst>
                <a:path w="1125" h="7161" extrusionOk="0">
                  <a:moveTo>
                    <a:pt x="670" y="0"/>
                  </a:moveTo>
                  <a:cubicBezTo>
                    <a:pt x="577" y="36"/>
                    <a:pt x="486" y="73"/>
                    <a:pt x="394" y="110"/>
                  </a:cubicBezTo>
                  <a:cubicBezTo>
                    <a:pt x="708" y="731"/>
                    <a:pt x="649" y="1502"/>
                    <a:pt x="130" y="2109"/>
                  </a:cubicBezTo>
                  <a:cubicBezTo>
                    <a:pt x="120" y="2120"/>
                    <a:pt x="112" y="2132"/>
                    <a:pt x="106" y="2144"/>
                  </a:cubicBezTo>
                  <a:cubicBezTo>
                    <a:pt x="78" y="2201"/>
                    <a:pt x="74" y="2274"/>
                    <a:pt x="121" y="2320"/>
                  </a:cubicBezTo>
                  <a:cubicBezTo>
                    <a:pt x="130" y="2328"/>
                    <a:pt x="141" y="2336"/>
                    <a:pt x="153" y="2341"/>
                  </a:cubicBezTo>
                  <a:cubicBezTo>
                    <a:pt x="1051" y="2787"/>
                    <a:pt x="1035" y="3920"/>
                    <a:pt x="171" y="4376"/>
                  </a:cubicBezTo>
                  <a:cubicBezTo>
                    <a:pt x="155" y="4385"/>
                    <a:pt x="139" y="4393"/>
                    <a:pt x="122" y="4401"/>
                  </a:cubicBezTo>
                  <a:cubicBezTo>
                    <a:pt x="25" y="4447"/>
                    <a:pt x="32" y="4578"/>
                    <a:pt x="112" y="4637"/>
                  </a:cubicBezTo>
                  <a:cubicBezTo>
                    <a:pt x="159" y="4668"/>
                    <a:pt x="202" y="4704"/>
                    <a:pt x="243" y="4739"/>
                  </a:cubicBezTo>
                  <a:cubicBezTo>
                    <a:pt x="687" y="5116"/>
                    <a:pt x="907" y="5646"/>
                    <a:pt x="833" y="6125"/>
                  </a:cubicBezTo>
                  <a:cubicBezTo>
                    <a:pt x="774" y="6513"/>
                    <a:pt x="521" y="6868"/>
                    <a:pt x="38" y="7083"/>
                  </a:cubicBezTo>
                  <a:cubicBezTo>
                    <a:pt x="1" y="7098"/>
                    <a:pt x="14" y="7160"/>
                    <a:pt x="54" y="7160"/>
                  </a:cubicBezTo>
                  <a:cubicBezTo>
                    <a:pt x="629" y="7151"/>
                    <a:pt x="1037" y="6649"/>
                    <a:pt x="1109" y="6101"/>
                  </a:cubicBezTo>
                  <a:cubicBezTo>
                    <a:pt x="1112" y="6085"/>
                    <a:pt x="1113" y="6071"/>
                    <a:pt x="1114" y="6055"/>
                  </a:cubicBezTo>
                  <a:cubicBezTo>
                    <a:pt x="1125" y="5952"/>
                    <a:pt x="1124" y="5849"/>
                    <a:pt x="1113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5" y="4281"/>
                    <a:pt x="1124" y="3808"/>
                    <a:pt x="1114" y="3335"/>
                  </a:cubicBezTo>
                  <a:cubicBezTo>
                    <a:pt x="1112" y="3229"/>
                    <a:pt x="1097" y="3123"/>
                    <a:pt x="1070" y="3020"/>
                  </a:cubicBezTo>
                  <a:cubicBezTo>
                    <a:pt x="986" y="2690"/>
                    <a:pt x="778" y="2382"/>
                    <a:pt x="447" y="2172"/>
                  </a:cubicBezTo>
                  <a:cubicBezTo>
                    <a:pt x="759" y="1743"/>
                    <a:pt x="896" y="1250"/>
                    <a:pt x="868" y="774"/>
                  </a:cubicBezTo>
                  <a:cubicBezTo>
                    <a:pt x="853" y="506"/>
                    <a:pt x="786" y="243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68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5648" y="1920141"/>
              <a:ext cx="44192" cy="131908"/>
            </a:xfrm>
            <a:custGeom>
              <a:avLst/>
              <a:gdLst/>
              <a:ahLst/>
              <a:cxnLst/>
              <a:rect l="l" t="t" r="r" b="b"/>
              <a:pathLst>
                <a:path w="1760" h="5284" extrusionOk="0">
                  <a:moveTo>
                    <a:pt x="235" y="1"/>
                  </a:moveTo>
                  <a:cubicBezTo>
                    <a:pt x="226" y="1"/>
                    <a:pt x="216" y="1"/>
                    <a:pt x="206" y="1"/>
                  </a:cubicBezTo>
                  <a:cubicBezTo>
                    <a:pt x="18" y="4"/>
                    <a:pt x="1" y="296"/>
                    <a:pt x="188" y="296"/>
                  </a:cubicBezTo>
                  <a:cubicBezTo>
                    <a:pt x="190" y="296"/>
                    <a:pt x="191" y="296"/>
                    <a:pt x="193" y="296"/>
                  </a:cubicBezTo>
                  <a:cubicBezTo>
                    <a:pt x="201" y="296"/>
                    <a:pt x="208" y="296"/>
                    <a:pt x="216" y="296"/>
                  </a:cubicBezTo>
                  <a:cubicBezTo>
                    <a:pt x="735" y="296"/>
                    <a:pt x="1210" y="660"/>
                    <a:pt x="1298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2" y="2595"/>
                    <a:pt x="188" y="2762"/>
                    <a:pt x="323" y="2819"/>
                  </a:cubicBezTo>
                  <a:cubicBezTo>
                    <a:pt x="855" y="3044"/>
                    <a:pt x="1392" y="3427"/>
                    <a:pt x="1446" y="4052"/>
                  </a:cubicBezTo>
                  <a:cubicBezTo>
                    <a:pt x="1514" y="4859"/>
                    <a:pt x="844" y="4920"/>
                    <a:pt x="302" y="5174"/>
                  </a:cubicBezTo>
                  <a:cubicBezTo>
                    <a:pt x="270" y="5188"/>
                    <a:pt x="273" y="5240"/>
                    <a:pt x="308" y="5248"/>
                  </a:cubicBezTo>
                  <a:cubicBezTo>
                    <a:pt x="404" y="5272"/>
                    <a:pt x="499" y="5284"/>
                    <a:pt x="593" y="5284"/>
                  </a:cubicBezTo>
                  <a:cubicBezTo>
                    <a:pt x="1182" y="5284"/>
                    <a:pt x="1692" y="4832"/>
                    <a:pt x="1724" y="4209"/>
                  </a:cubicBezTo>
                  <a:cubicBezTo>
                    <a:pt x="1759" y="3506"/>
                    <a:pt x="1267" y="3023"/>
                    <a:pt x="702" y="2704"/>
                  </a:cubicBezTo>
                  <a:cubicBezTo>
                    <a:pt x="1241" y="2437"/>
                    <a:pt x="1640" y="1896"/>
                    <a:pt x="1604" y="1269"/>
                  </a:cubicBezTo>
                  <a:cubicBezTo>
                    <a:pt x="1563" y="553"/>
                    <a:pt x="935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68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00308" y="1886551"/>
              <a:ext cx="38166" cy="184332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49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8"/>
                    <a:pt x="173" y="2352"/>
                  </a:cubicBezTo>
                  <a:cubicBezTo>
                    <a:pt x="69" y="2408"/>
                    <a:pt x="120" y="2552"/>
                    <a:pt x="212" y="2595"/>
                  </a:cubicBezTo>
                  <a:cubicBezTo>
                    <a:pt x="224" y="2602"/>
                    <a:pt x="237" y="2606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2" y="4275"/>
                    <a:pt x="449" y="4562"/>
                    <a:pt x="135" y="4771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6" y="5049"/>
                    <a:pt x="268" y="5055"/>
                  </a:cubicBezTo>
                  <a:cubicBezTo>
                    <a:pt x="875" y="5170"/>
                    <a:pt x="1179" y="5618"/>
                    <a:pt x="1196" y="6103"/>
                  </a:cubicBezTo>
                  <a:cubicBezTo>
                    <a:pt x="1211" y="6543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5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5" y="5864"/>
                    <a:pt x="1387" y="5804"/>
                  </a:cubicBezTo>
                  <a:cubicBezTo>
                    <a:pt x="1248" y="5361"/>
                    <a:pt x="913" y="5008"/>
                    <a:pt x="479" y="4845"/>
                  </a:cubicBezTo>
                  <a:cubicBezTo>
                    <a:pt x="879" y="4509"/>
                    <a:pt x="1144" y="4047"/>
                    <a:pt x="1159" y="3507"/>
                  </a:cubicBezTo>
                  <a:cubicBezTo>
                    <a:pt x="1160" y="3490"/>
                    <a:pt x="1160" y="3475"/>
                    <a:pt x="1160" y="3459"/>
                  </a:cubicBezTo>
                  <a:cubicBezTo>
                    <a:pt x="1161" y="3383"/>
                    <a:pt x="1155" y="3307"/>
                    <a:pt x="1143" y="3232"/>
                  </a:cubicBezTo>
                  <a:cubicBezTo>
                    <a:pt x="1090" y="2884"/>
                    <a:pt x="910" y="2597"/>
                    <a:pt x="616" y="2441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3" y="935"/>
                    <a:pt x="1105" y="898"/>
                    <a:pt x="1097" y="861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2" y="691"/>
                    <a:pt x="1049" y="679"/>
                  </a:cubicBezTo>
                  <a:cubicBezTo>
                    <a:pt x="974" y="435"/>
                    <a:pt x="859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68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4431" y="1903430"/>
              <a:ext cx="49214" cy="129371"/>
            </a:xfrm>
            <a:custGeom>
              <a:avLst/>
              <a:gdLst/>
              <a:ahLst/>
              <a:cxnLst/>
              <a:rect l="l" t="t" r="r" b="b"/>
              <a:pathLst>
                <a:path w="1962" h="5158" extrusionOk="0">
                  <a:moveTo>
                    <a:pt x="179" y="0"/>
                  </a:moveTo>
                  <a:cubicBezTo>
                    <a:pt x="6" y="0"/>
                    <a:pt x="0" y="280"/>
                    <a:pt x="185" y="302"/>
                  </a:cubicBezTo>
                  <a:cubicBezTo>
                    <a:pt x="1552" y="459"/>
                    <a:pt x="1555" y="2301"/>
                    <a:pt x="242" y="2560"/>
                  </a:cubicBezTo>
                  <a:cubicBezTo>
                    <a:pt x="89" y="2590"/>
                    <a:pt x="107" y="2782"/>
                    <a:pt x="228" y="2836"/>
                  </a:cubicBezTo>
                  <a:cubicBezTo>
                    <a:pt x="1253" y="3291"/>
                    <a:pt x="1370" y="4574"/>
                    <a:pt x="294" y="5044"/>
                  </a:cubicBezTo>
                  <a:cubicBezTo>
                    <a:pt x="242" y="5066"/>
                    <a:pt x="259" y="5157"/>
                    <a:pt x="316" y="5157"/>
                  </a:cubicBezTo>
                  <a:cubicBezTo>
                    <a:pt x="317" y="5157"/>
                    <a:pt x="318" y="5157"/>
                    <a:pt x="319" y="5157"/>
                  </a:cubicBezTo>
                  <a:cubicBezTo>
                    <a:pt x="865" y="5122"/>
                    <a:pt x="1256" y="4674"/>
                    <a:pt x="1330" y="4142"/>
                  </a:cubicBezTo>
                  <a:cubicBezTo>
                    <a:pt x="1410" y="3565"/>
                    <a:pt x="1093" y="3061"/>
                    <a:pt x="640" y="2747"/>
                  </a:cubicBezTo>
                  <a:cubicBezTo>
                    <a:pt x="1962" y="2233"/>
                    <a:pt x="1743" y="179"/>
                    <a:pt x="199" y="2"/>
                  </a:cubicBezTo>
                  <a:cubicBezTo>
                    <a:pt x="192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68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4573" y="1876626"/>
              <a:ext cx="22096" cy="32977"/>
            </a:xfrm>
            <a:custGeom>
              <a:avLst/>
              <a:gdLst/>
              <a:ahLst/>
              <a:cxnLst/>
              <a:rect l="l" t="t" r="r" b="b"/>
              <a:pathLst>
                <a:path w="868" h="1328" extrusionOk="0">
                  <a:moveTo>
                    <a:pt x="865" y="0"/>
                  </a:moveTo>
                  <a:cubicBezTo>
                    <a:pt x="769" y="39"/>
                    <a:pt x="671" y="78"/>
                    <a:pt x="572" y="116"/>
                  </a:cubicBezTo>
                  <a:cubicBezTo>
                    <a:pt x="569" y="244"/>
                    <a:pt x="548" y="369"/>
                    <a:pt x="508" y="491"/>
                  </a:cubicBezTo>
                  <a:cubicBezTo>
                    <a:pt x="455" y="664"/>
                    <a:pt x="377" y="829"/>
                    <a:pt x="260" y="968"/>
                  </a:cubicBezTo>
                  <a:cubicBezTo>
                    <a:pt x="207" y="1031"/>
                    <a:pt x="149" y="1076"/>
                    <a:pt x="98" y="1127"/>
                  </a:cubicBezTo>
                  <a:cubicBezTo>
                    <a:pt x="84" y="1142"/>
                    <a:pt x="70" y="1159"/>
                    <a:pt x="57" y="1175"/>
                  </a:cubicBezTo>
                  <a:cubicBezTo>
                    <a:pt x="39" y="1199"/>
                    <a:pt x="23" y="1225"/>
                    <a:pt x="10" y="1253"/>
                  </a:cubicBezTo>
                  <a:cubicBezTo>
                    <a:pt x="1" y="1273"/>
                    <a:pt x="18" y="1294"/>
                    <a:pt x="34" y="1300"/>
                  </a:cubicBezTo>
                  <a:cubicBezTo>
                    <a:pt x="55" y="1309"/>
                    <a:pt x="75" y="1316"/>
                    <a:pt x="95" y="1321"/>
                  </a:cubicBezTo>
                  <a:cubicBezTo>
                    <a:pt x="116" y="1325"/>
                    <a:pt x="137" y="1328"/>
                    <a:pt x="157" y="1328"/>
                  </a:cubicBezTo>
                  <a:cubicBezTo>
                    <a:pt x="256" y="1328"/>
                    <a:pt x="347" y="1275"/>
                    <a:pt x="427" y="1194"/>
                  </a:cubicBezTo>
                  <a:cubicBezTo>
                    <a:pt x="610" y="1012"/>
                    <a:pt x="742" y="692"/>
                    <a:pt x="791" y="529"/>
                  </a:cubicBezTo>
                  <a:cubicBezTo>
                    <a:pt x="843" y="357"/>
                    <a:pt x="868" y="179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69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50831" y="1866843"/>
              <a:ext cx="39170" cy="164885"/>
            </a:xfrm>
            <a:custGeom>
              <a:avLst/>
              <a:gdLst/>
              <a:ahLst/>
              <a:cxnLst/>
              <a:rect l="l" t="t" r="r" b="b"/>
              <a:pathLst>
                <a:path w="1555" h="6602" extrusionOk="0">
                  <a:moveTo>
                    <a:pt x="689" y="1"/>
                  </a:moveTo>
                  <a:cubicBezTo>
                    <a:pt x="586" y="41"/>
                    <a:pt x="486" y="81"/>
                    <a:pt x="384" y="121"/>
                  </a:cubicBezTo>
                  <a:cubicBezTo>
                    <a:pt x="579" y="260"/>
                    <a:pt x="741" y="441"/>
                    <a:pt x="856" y="651"/>
                  </a:cubicBezTo>
                  <a:cubicBezTo>
                    <a:pt x="1212" y="1303"/>
                    <a:pt x="1003" y="2076"/>
                    <a:pt x="295" y="2356"/>
                  </a:cubicBezTo>
                  <a:cubicBezTo>
                    <a:pt x="289" y="2358"/>
                    <a:pt x="285" y="2361"/>
                    <a:pt x="280" y="2365"/>
                  </a:cubicBezTo>
                  <a:cubicBezTo>
                    <a:pt x="187" y="2419"/>
                    <a:pt x="205" y="2599"/>
                    <a:pt x="318" y="2619"/>
                  </a:cubicBezTo>
                  <a:cubicBezTo>
                    <a:pt x="333" y="2623"/>
                    <a:pt x="345" y="2625"/>
                    <a:pt x="360" y="2628"/>
                  </a:cubicBezTo>
                  <a:cubicBezTo>
                    <a:pt x="905" y="2752"/>
                    <a:pt x="1228" y="3273"/>
                    <a:pt x="1080" y="3832"/>
                  </a:cubicBezTo>
                  <a:cubicBezTo>
                    <a:pt x="949" y="4325"/>
                    <a:pt x="516" y="4610"/>
                    <a:pt x="112" y="4865"/>
                  </a:cubicBezTo>
                  <a:cubicBezTo>
                    <a:pt x="106" y="4870"/>
                    <a:pt x="101" y="4874"/>
                    <a:pt x="95" y="4880"/>
                  </a:cubicBezTo>
                  <a:cubicBezTo>
                    <a:pt x="1" y="4958"/>
                    <a:pt x="32" y="5123"/>
                    <a:pt x="172" y="5133"/>
                  </a:cubicBezTo>
                  <a:cubicBezTo>
                    <a:pt x="177" y="5135"/>
                    <a:pt x="181" y="5135"/>
                    <a:pt x="186" y="5135"/>
                  </a:cubicBezTo>
                  <a:cubicBezTo>
                    <a:pt x="625" y="5170"/>
                    <a:pt x="941" y="5384"/>
                    <a:pt x="1125" y="5699"/>
                  </a:cubicBezTo>
                  <a:cubicBezTo>
                    <a:pt x="1266" y="5936"/>
                    <a:pt x="1330" y="6232"/>
                    <a:pt x="1316" y="6548"/>
                  </a:cubicBezTo>
                  <a:cubicBezTo>
                    <a:pt x="1315" y="6583"/>
                    <a:pt x="1341" y="6601"/>
                    <a:pt x="1368" y="6601"/>
                  </a:cubicBezTo>
                  <a:cubicBezTo>
                    <a:pt x="1388" y="6601"/>
                    <a:pt x="1408" y="6590"/>
                    <a:pt x="1417" y="6566"/>
                  </a:cubicBezTo>
                  <a:cubicBezTo>
                    <a:pt x="1555" y="6186"/>
                    <a:pt x="1505" y="5825"/>
                    <a:pt x="1335" y="5534"/>
                  </a:cubicBezTo>
                  <a:cubicBezTo>
                    <a:pt x="1167" y="5247"/>
                    <a:pt x="884" y="5028"/>
                    <a:pt x="543" y="4919"/>
                  </a:cubicBezTo>
                  <a:cubicBezTo>
                    <a:pt x="937" y="4639"/>
                    <a:pt x="1284" y="4297"/>
                    <a:pt x="1378" y="3821"/>
                  </a:cubicBezTo>
                  <a:cubicBezTo>
                    <a:pt x="1398" y="3731"/>
                    <a:pt x="1407" y="3639"/>
                    <a:pt x="1407" y="3547"/>
                  </a:cubicBezTo>
                  <a:cubicBezTo>
                    <a:pt x="1407" y="3535"/>
                    <a:pt x="1407" y="3524"/>
                    <a:pt x="1405" y="3513"/>
                  </a:cubicBezTo>
                  <a:cubicBezTo>
                    <a:pt x="1396" y="3057"/>
                    <a:pt x="1133" y="2646"/>
                    <a:pt x="723" y="2450"/>
                  </a:cubicBezTo>
                  <a:cubicBezTo>
                    <a:pt x="1127" y="2168"/>
                    <a:pt x="1344" y="1702"/>
                    <a:pt x="1316" y="1208"/>
                  </a:cubicBezTo>
                  <a:cubicBezTo>
                    <a:pt x="1310" y="1114"/>
                    <a:pt x="1295" y="1021"/>
                    <a:pt x="1272" y="930"/>
                  </a:cubicBezTo>
                  <a:cubicBezTo>
                    <a:pt x="1267" y="909"/>
                    <a:pt x="1262" y="888"/>
                    <a:pt x="1257" y="867"/>
                  </a:cubicBezTo>
                  <a:cubicBezTo>
                    <a:pt x="1154" y="511"/>
                    <a:pt x="949" y="224"/>
                    <a:pt x="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269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79986" y="1851651"/>
              <a:ext cx="43188" cy="149665"/>
            </a:xfrm>
            <a:custGeom>
              <a:avLst/>
              <a:gdLst/>
              <a:ahLst/>
              <a:cxnLst/>
              <a:rect l="l" t="t" r="r" b="b"/>
              <a:pathLst>
                <a:path w="1736" h="5987" extrusionOk="0">
                  <a:moveTo>
                    <a:pt x="1063" y="1"/>
                  </a:moveTo>
                  <a:lnTo>
                    <a:pt x="1063" y="1"/>
                  </a:lnTo>
                  <a:cubicBezTo>
                    <a:pt x="974" y="38"/>
                    <a:pt x="885" y="72"/>
                    <a:pt x="796" y="109"/>
                  </a:cubicBezTo>
                  <a:cubicBezTo>
                    <a:pt x="906" y="653"/>
                    <a:pt x="666" y="1220"/>
                    <a:pt x="122" y="1540"/>
                  </a:cubicBezTo>
                  <a:cubicBezTo>
                    <a:pt x="117" y="1544"/>
                    <a:pt x="113" y="1546"/>
                    <a:pt x="107" y="1549"/>
                  </a:cubicBezTo>
                  <a:cubicBezTo>
                    <a:pt x="13" y="1603"/>
                    <a:pt x="1" y="1785"/>
                    <a:pt x="131" y="1810"/>
                  </a:cubicBezTo>
                  <a:cubicBezTo>
                    <a:pt x="142" y="1812"/>
                    <a:pt x="154" y="1814"/>
                    <a:pt x="166" y="1818"/>
                  </a:cubicBezTo>
                  <a:cubicBezTo>
                    <a:pt x="1423" y="2082"/>
                    <a:pt x="1503" y="3781"/>
                    <a:pt x="255" y="4122"/>
                  </a:cubicBezTo>
                  <a:cubicBezTo>
                    <a:pt x="231" y="4130"/>
                    <a:pt x="206" y="4137"/>
                    <a:pt x="180" y="4142"/>
                  </a:cubicBezTo>
                  <a:cubicBezTo>
                    <a:pt x="41" y="4174"/>
                    <a:pt x="42" y="4361"/>
                    <a:pt x="168" y="4407"/>
                  </a:cubicBezTo>
                  <a:cubicBezTo>
                    <a:pt x="188" y="4415"/>
                    <a:pt x="208" y="4423"/>
                    <a:pt x="228" y="4431"/>
                  </a:cubicBezTo>
                  <a:cubicBezTo>
                    <a:pt x="616" y="4585"/>
                    <a:pt x="997" y="4834"/>
                    <a:pt x="1240" y="5174"/>
                  </a:cubicBezTo>
                  <a:cubicBezTo>
                    <a:pt x="1409" y="5398"/>
                    <a:pt x="1503" y="5669"/>
                    <a:pt x="1511" y="5949"/>
                  </a:cubicBezTo>
                  <a:cubicBezTo>
                    <a:pt x="1511" y="5973"/>
                    <a:pt x="1532" y="5986"/>
                    <a:pt x="1551" y="5986"/>
                  </a:cubicBezTo>
                  <a:cubicBezTo>
                    <a:pt x="1569" y="5986"/>
                    <a:pt x="1586" y="5975"/>
                    <a:pt x="1586" y="5952"/>
                  </a:cubicBezTo>
                  <a:cubicBezTo>
                    <a:pt x="1582" y="5596"/>
                    <a:pt x="1505" y="5294"/>
                    <a:pt x="1367" y="5038"/>
                  </a:cubicBezTo>
                  <a:cubicBezTo>
                    <a:pt x="1198" y="4727"/>
                    <a:pt x="931" y="4486"/>
                    <a:pt x="582" y="4298"/>
                  </a:cubicBezTo>
                  <a:cubicBezTo>
                    <a:pt x="1735" y="3777"/>
                    <a:pt x="1711" y="2071"/>
                    <a:pt x="500" y="1618"/>
                  </a:cubicBezTo>
                  <a:cubicBezTo>
                    <a:pt x="1002" y="1206"/>
                    <a:pt x="1204" y="590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69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28243" y="1942543"/>
              <a:ext cx="23100" cy="8456"/>
            </a:xfrm>
            <a:custGeom>
              <a:avLst/>
              <a:gdLst/>
              <a:ahLst/>
              <a:cxnLst/>
              <a:rect l="l" t="t" r="r" b="b"/>
              <a:pathLst>
                <a:path w="927" h="317" extrusionOk="0">
                  <a:moveTo>
                    <a:pt x="680" y="0"/>
                  </a:moveTo>
                  <a:cubicBezTo>
                    <a:pt x="598" y="0"/>
                    <a:pt x="514" y="18"/>
                    <a:pt x="435" y="30"/>
                  </a:cubicBezTo>
                  <a:cubicBezTo>
                    <a:pt x="312" y="51"/>
                    <a:pt x="183" y="78"/>
                    <a:pt x="77" y="143"/>
                  </a:cubicBezTo>
                  <a:cubicBezTo>
                    <a:pt x="0" y="190"/>
                    <a:pt x="22" y="306"/>
                    <a:pt x="114" y="313"/>
                  </a:cubicBezTo>
                  <a:cubicBezTo>
                    <a:pt x="136" y="316"/>
                    <a:pt x="159" y="316"/>
                    <a:pt x="181" y="316"/>
                  </a:cubicBezTo>
                  <a:cubicBezTo>
                    <a:pt x="277" y="316"/>
                    <a:pt x="373" y="300"/>
                    <a:pt x="467" y="291"/>
                  </a:cubicBezTo>
                  <a:cubicBezTo>
                    <a:pt x="588" y="279"/>
                    <a:pt x="709" y="290"/>
                    <a:pt x="822" y="245"/>
                  </a:cubicBezTo>
                  <a:cubicBezTo>
                    <a:pt x="927" y="206"/>
                    <a:pt x="899" y="46"/>
                    <a:pt x="802" y="17"/>
                  </a:cubicBezTo>
                  <a:cubicBezTo>
                    <a:pt x="763" y="5"/>
                    <a:pt x="721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69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24128" y="1922444"/>
              <a:ext cx="23101" cy="12683"/>
            </a:xfrm>
            <a:custGeom>
              <a:avLst/>
              <a:gdLst/>
              <a:ahLst/>
              <a:cxnLst/>
              <a:rect l="l" t="t" r="r" b="b"/>
              <a:pathLst>
                <a:path w="920" h="489" extrusionOk="0">
                  <a:moveTo>
                    <a:pt x="740" y="0"/>
                  </a:moveTo>
                  <a:cubicBezTo>
                    <a:pt x="524" y="0"/>
                    <a:pt x="229" y="114"/>
                    <a:pt x="80" y="271"/>
                  </a:cubicBezTo>
                  <a:cubicBezTo>
                    <a:pt x="1" y="355"/>
                    <a:pt x="58" y="489"/>
                    <a:pt x="168" y="489"/>
                  </a:cubicBezTo>
                  <a:cubicBezTo>
                    <a:pt x="176" y="489"/>
                    <a:pt x="184" y="488"/>
                    <a:pt x="193" y="487"/>
                  </a:cubicBezTo>
                  <a:cubicBezTo>
                    <a:pt x="298" y="469"/>
                    <a:pt x="396" y="417"/>
                    <a:pt x="496" y="380"/>
                  </a:cubicBezTo>
                  <a:cubicBezTo>
                    <a:pt x="600" y="343"/>
                    <a:pt x="707" y="317"/>
                    <a:pt x="804" y="262"/>
                  </a:cubicBezTo>
                  <a:cubicBezTo>
                    <a:pt x="919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69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22424" y="1902543"/>
              <a:ext cx="22096" cy="11838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4" y="1"/>
                  </a:moveTo>
                  <a:cubicBezTo>
                    <a:pt x="682" y="1"/>
                    <a:pt x="668" y="2"/>
                    <a:pt x="654" y="7"/>
                  </a:cubicBezTo>
                  <a:cubicBezTo>
                    <a:pt x="527" y="47"/>
                    <a:pt x="402" y="96"/>
                    <a:pt x="282" y="155"/>
                  </a:cubicBezTo>
                  <a:cubicBezTo>
                    <a:pt x="222" y="183"/>
                    <a:pt x="154" y="211"/>
                    <a:pt x="101" y="254"/>
                  </a:cubicBezTo>
                  <a:cubicBezTo>
                    <a:pt x="52" y="292"/>
                    <a:pt x="46" y="323"/>
                    <a:pt x="17" y="376"/>
                  </a:cubicBezTo>
                  <a:cubicBezTo>
                    <a:pt x="0" y="406"/>
                    <a:pt x="12" y="450"/>
                    <a:pt x="48" y="460"/>
                  </a:cubicBezTo>
                  <a:cubicBezTo>
                    <a:pt x="94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7" y="491"/>
                  </a:cubicBezTo>
                  <a:cubicBezTo>
                    <a:pt x="252" y="486"/>
                    <a:pt x="322" y="454"/>
                    <a:pt x="382" y="431"/>
                  </a:cubicBezTo>
                  <a:cubicBezTo>
                    <a:pt x="508" y="384"/>
                    <a:pt x="633" y="338"/>
                    <a:pt x="751" y="273"/>
                  </a:cubicBezTo>
                  <a:cubicBezTo>
                    <a:pt x="872" y="204"/>
                    <a:pt x="824" y="1"/>
                    <a:pt x="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69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14978" y="1886300"/>
              <a:ext cx="22096" cy="11838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734" y="1"/>
                  </a:moveTo>
                  <a:cubicBezTo>
                    <a:pt x="642" y="1"/>
                    <a:pt x="560" y="46"/>
                    <a:pt x="470" y="88"/>
                  </a:cubicBezTo>
                  <a:cubicBezTo>
                    <a:pt x="342" y="146"/>
                    <a:pt x="200" y="194"/>
                    <a:pt x="84" y="273"/>
                  </a:cubicBezTo>
                  <a:cubicBezTo>
                    <a:pt x="1" y="329"/>
                    <a:pt x="12" y="470"/>
                    <a:pt x="128" y="475"/>
                  </a:cubicBezTo>
                  <a:cubicBezTo>
                    <a:pt x="138" y="476"/>
                    <a:pt x="149" y="476"/>
                    <a:pt x="159" y="476"/>
                  </a:cubicBezTo>
                  <a:cubicBezTo>
                    <a:pt x="303" y="476"/>
                    <a:pt x="442" y="427"/>
                    <a:pt x="576" y="380"/>
                  </a:cubicBezTo>
                  <a:cubicBezTo>
                    <a:pt x="707" y="333"/>
                    <a:pt x="831" y="288"/>
                    <a:pt x="885" y="151"/>
                  </a:cubicBezTo>
                  <a:cubicBezTo>
                    <a:pt x="906" y="97"/>
                    <a:pt x="866" y="27"/>
                    <a:pt x="812" y="12"/>
                  </a:cubicBezTo>
                  <a:cubicBezTo>
                    <a:pt x="785" y="4"/>
                    <a:pt x="759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69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12788" y="1868062"/>
              <a:ext cx="21092" cy="13529"/>
            </a:xfrm>
            <a:custGeom>
              <a:avLst/>
              <a:gdLst/>
              <a:ahLst/>
              <a:cxnLst/>
              <a:rect l="l" t="t" r="r" b="b"/>
              <a:pathLst>
                <a:path w="824" h="550" extrusionOk="0">
                  <a:moveTo>
                    <a:pt x="658" y="1"/>
                  </a:moveTo>
                  <a:cubicBezTo>
                    <a:pt x="649" y="1"/>
                    <a:pt x="639" y="2"/>
                    <a:pt x="630" y="4"/>
                  </a:cubicBezTo>
                  <a:cubicBezTo>
                    <a:pt x="482" y="44"/>
                    <a:pt x="357" y="136"/>
                    <a:pt x="230" y="221"/>
                  </a:cubicBezTo>
                  <a:cubicBezTo>
                    <a:pt x="135" y="286"/>
                    <a:pt x="17" y="342"/>
                    <a:pt x="1" y="467"/>
                  </a:cubicBezTo>
                  <a:cubicBezTo>
                    <a:pt x="0" y="490"/>
                    <a:pt x="11" y="511"/>
                    <a:pt x="30" y="522"/>
                  </a:cubicBezTo>
                  <a:cubicBezTo>
                    <a:pt x="63" y="542"/>
                    <a:pt x="97" y="550"/>
                    <a:pt x="133" y="550"/>
                  </a:cubicBezTo>
                  <a:cubicBezTo>
                    <a:pt x="219" y="550"/>
                    <a:pt x="311" y="502"/>
                    <a:pt x="389" y="466"/>
                  </a:cubicBezTo>
                  <a:cubicBezTo>
                    <a:pt x="531" y="401"/>
                    <a:pt x="669" y="323"/>
                    <a:pt x="765" y="195"/>
                  </a:cubicBezTo>
                  <a:cubicBezTo>
                    <a:pt x="824" y="117"/>
                    <a:pt x="749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69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59482" y="2056054"/>
              <a:ext cx="680958" cy="397414"/>
            </a:xfrm>
            <a:custGeom>
              <a:avLst/>
              <a:gdLst/>
              <a:ahLst/>
              <a:cxnLst/>
              <a:rect l="l" t="t" r="r" b="b"/>
              <a:pathLst>
                <a:path w="27251" h="15915" extrusionOk="0">
                  <a:moveTo>
                    <a:pt x="25524" y="0"/>
                  </a:moveTo>
                  <a:lnTo>
                    <a:pt x="24560" y="392"/>
                  </a:lnTo>
                  <a:cubicBezTo>
                    <a:pt x="19627" y="2395"/>
                    <a:pt x="14663" y="4311"/>
                    <a:pt x="9752" y="6317"/>
                  </a:cubicBezTo>
                  <a:cubicBezTo>
                    <a:pt x="9026" y="6613"/>
                    <a:pt x="8300" y="6910"/>
                    <a:pt x="7574" y="7207"/>
                  </a:cubicBezTo>
                  <a:cubicBezTo>
                    <a:pt x="6084" y="7816"/>
                    <a:pt x="4613" y="8466"/>
                    <a:pt x="3137" y="9111"/>
                  </a:cubicBezTo>
                  <a:cubicBezTo>
                    <a:pt x="2897" y="9216"/>
                    <a:pt x="2658" y="9316"/>
                    <a:pt x="2417" y="9413"/>
                  </a:cubicBezTo>
                  <a:cubicBezTo>
                    <a:pt x="2037" y="9564"/>
                    <a:pt x="1655" y="9708"/>
                    <a:pt x="1264" y="9845"/>
                  </a:cubicBezTo>
                  <a:cubicBezTo>
                    <a:pt x="865" y="9985"/>
                    <a:pt x="166" y="10200"/>
                    <a:pt x="100" y="10701"/>
                  </a:cubicBezTo>
                  <a:cubicBezTo>
                    <a:pt x="1" y="11430"/>
                    <a:pt x="331" y="12423"/>
                    <a:pt x="580" y="13097"/>
                  </a:cubicBezTo>
                  <a:cubicBezTo>
                    <a:pt x="926" y="14035"/>
                    <a:pt x="1462" y="14904"/>
                    <a:pt x="2152" y="15627"/>
                  </a:cubicBezTo>
                  <a:cubicBezTo>
                    <a:pt x="2247" y="15725"/>
                    <a:pt x="2348" y="15824"/>
                    <a:pt x="2473" y="15873"/>
                  </a:cubicBezTo>
                  <a:cubicBezTo>
                    <a:pt x="2551" y="15904"/>
                    <a:pt x="2634" y="15915"/>
                    <a:pt x="2719" y="15915"/>
                  </a:cubicBezTo>
                  <a:cubicBezTo>
                    <a:pt x="2800" y="15915"/>
                    <a:pt x="2882" y="15905"/>
                    <a:pt x="2962" y="15895"/>
                  </a:cubicBezTo>
                  <a:cubicBezTo>
                    <a:pt x="5545" y="15583"/>
                    <a:pt x="8088" y="15008"/>
                    <a:pt x="10554" y="14178"/>
                  </a:cubicBezTo>
                  <a:cubicBezTo>
                    <a:pt x="12581" y="13498"/>
                    <a:pt x="14546" y="12648"/>
                    <a:pt x="16498" y="11771"/>
                  </a:cubicBezTo>
                  <a:cubicBezTo>
                    <a:pt x="20083" y="10161"/>
                    <a:pt x="27251" y="6008"/>
                    <a:pt x="27232" y="5815"/>
                  </a:cubicBezTo>
                  <a:cubicBezTo>
                    <a:pt x="27221" y="5714"/>
                    <a:pt x="25880" y="4001"/>
                    <a:pt x="25822" y="3803"/>
                  </a:cubicBezTo>
                  <a:cubicBezTo>
                    <a:pt x="25758" y="3584"/>
                    <a:pt x="25790" y="3349"/>
                    <a:pt x="25811" y="3122"/>
                  </a:cubicBezTo>
                  <a:cubicBezTo>
                    <a:pt x="25913" y="2072"/>
                    <a:pt x="25816" y="1013"/>
                    <a:pt x="25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69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20004" y="2064127"/>
              <a:ext cx="589561" cy="294255"/>
            </a:xfrm>
            <a:custGeom>
              <a:avLst/>
              <a:gdLst/>
              <a:ahLst/>
              <a:cxnLst/>
              <a:rect l="l" t="t" r="r" b="b"/>
              <a:pathLst>
                <a:path w="23586" h="11755" extrusionOk="0">
                  <a:moveTo>
                    <a:pt x="22143" y="0"/>
                  </a:moveTo>
                  <a:lnTo>
                    <a:pt x="22143" y="0"/>
                  </a:lnTo>
                  <a:cubicBezTo>
                    <a:pt x="21226" y="372"/>
                    <a:pt x="20307" y="742"/>
                    <a:pt x="19388" y="1110"/>
                  </a:cubicBezTo>
                  <a:cubicBezTo>
                    <a:pt x="19300" y="1146"/>
                    <a:pt x="19210" y="1181"/>
                    <a:pt x="19121" y="1215"/>
                  </a:cubicBezTo>
                  <a:lnTo>
                    <a:pt x="17864" y="1717"/>
                  </a:lnTo>
                  <a:cubicBezTo>
                    <a:pt x="17761" y="1758"/>
                    <a:pt x="17660" y="1799"/>
                    <a:pt x="17559" y="1839"/>
                  </a:cubicBezTo>
                  <a:cubicBezTo>
                    <a:pt x="17373" y="1914"/>
                    <a:pt x="17186" y="1987"/>
                    <a:pt x="16999" y="2061"/>
                  </a:cubicBezTo>
                  <a:cubicBezTo>
                    <a:pt x="16903" y="2099"/>
                    <a:pt x="16805" y="2138"/>
                    <a:pt x="16707" y="2177"/>
                  </a:cubicBezTo>
                  <a:cubicBezTo>
                    <a:pt x="16418" y="2291"/>
                    <a:pt x="16130" y="2407"/>
                    <a:pt x="15840" y="2520"/>
                  </a:cubicBezTo>
                  <a:lnTo>
                    <a:pt x="15581" y="2625"/>
                  </a:lnTo>
                  <a:cubicBezTo>
                    <a:pt x="14954" y="2873"/>
                    <a:pt x="14326" y="3122"/>
                    <a:pt x="13700" y="3370"/>
                  </a:cubicBezTo>
                  <a:cubicBezTo>
                    <a:pt x="13608" y="3406"/>
                    <a:pt x="13517" y="3443"/>
                    <a:pt x="13424" y="3480"/>
                  </a:cubicBezTo>
                  <a:cubicBezTo>
                    <a:pt x="12726" y="3757"/>
                    <a:pt x="12030" y="4034"/>
                    <a:pt x="11334" y="4311"/>
                  </a:cubicBezTo>
                  <a:cubicBezTo>
                    <a:pt x="11244" y="4348"/>
                    <a:pt x="11154" y="4383"/>
                    <a:pt x="11063" y="4420"/>
                  </a:cubicBezTo>
                  <a:cubicBezTo>
                    <a:pt x="10568" y="4618"/>
                    <a:pt x="10073" y="4817"/>
                    <a:pt x="9579" y="5015"/>
                  </a:cubicBezTo>
                  <a:lnTo>
                    <a:pt x="9046" y="5230"/>
                  </a:lnTo>
                  <a:cubicBezTo>
                    <a:pt x="8476" y="5461"/>
                    <a:pt x="7906" y="5692"/>
                    <a:pt x="7336" y="5925"/>
                  </a:cubicBezTo>
                  <a:cubicBezTo>
                    <a:pt x="6610" y="6221"/>
                    <a:pt x="5883" y="6518"/>
                    <a:pt x="5158" y="6815"/>
                  </a:cubicBezTo>
                  <a:cubicBezTo>
                    <a:pt x="3667" y="7424"/>
                    <a:pt x="2196" y="8074"/>
                    <a:pt x="721" y="8718"/>
                  </a:cubicBezTo>
                  <a:cubicBezTo>
                    <a:pt x="481" y="8824"/>
                    <a:pt x="242" y="8923"/>
                    <a:pt x="0" y="9021"/>
                  </a:cubicBezTo>
                  <a:cubicBezTo>
                    <a:pt x="395" y="9681"/>
                    <a:pt x="879" y="10282"/>
                    <a:pt x="1489" y="10747"/>
                  </a:cubicBezTo>
                  <a:cubicBezTo>
                    <a:pt x="2156" y="11253"/>
                    <a:pt x="2994" y="11571"/>
                    <a:pt x="3821" y="11571"/>
                  </a:cubicBezTo>
                  <a:cubicBezTo>
                    <a:pt x="4166" y="11571"/>
                    <a:pt x="4509" y="11516"/>
                    <a:pt x="4837" y="11396"/>
                  </a:cubicBezTo>
                  <a:cubicBezTo>
                    <a:pt x="4910" y="11370"/>
                    <a:pt x="4984" y="11339"/>
                    <a:pt x="5061" y="11339"/>
                  </a:cubicBezTo>
                  <a:cubicBezTo>
                    <a:pt x="5068" y="11339"/>
                    <a:pt x="5074" y="11339"/>
                    <a:pt x="5080" y="11340"/>
                  </a:cubicBezTo>
                  <a:cubicBezTo>
                    <a:pt x="5172" y="11345"/>
                    <a:pt x="5254" y="11396"/>
                    <a:pt x="5335" y="11440"/>
                  </a:cubicBezTo>
                  <a:cubicBezTo>
                    <a:pt x="5733" y="11659"/>
                    <a:pt x="6179" y="11755"/>
                    <a:pt x="6633" y="11755"/>
                  </a:cubicBezTo>
                  <a:cubicBezTo>
                    <a:pt x="7142" y="11755"/>
                    <a:pt x="7660" y="11635"/>
                    <a:pt x="8127" y="11434"/>
                  </a:cubicBezTo>
                  <a:cubicBezTo>
                    <a:pt x="8904" y="11099"/>
                    <a:pt x="9575" y="10567"/>
                    <a:pt x="10222" y="10017"/>
                  </a:cubicBezTo>
                  <a:cubicBezTo>
                    <a:pt x="10313" y="9942"/>
                    <a:pt x="10402" y="9864"/>
                    <a:pt x="10490" y="9788"/>
                  </a:cubicBezTo>
                  <a:cubicBezTo>
                    <a:pt x="10585" y="9794"/>
                    <a:pt x="10678" y="9798"/>
                    <a:pt x="10773" y="9801"/>
                  </a:cubicBezTo>
                  <a:cubicBezTo>
                    <a:pt x="10904" y="9806"/>
                    <a:pt x="11034" y="9808"/>
                    <a:pt x="11165" y="9808"/>
                  </a:cubicBezTo>
                  <a:cubicBezTo>
                    <a:pt x="11426" y="9808"/>
                    <a:pt x="11688" y="9799"/>
                    <a:pt x="11948" y="9781"/>
                  </a:cubicBezTo>
                  <a:cubicBezTo>
                    <a:pt x="12033" y="9775"/>
                    <a:pt x="12118" y="9770"/>
                    <a:pt x="12203" y="9762"/>
                  </a:cubicBezTo>
                  <a:cubicBezTo>
                    <a:pt x="12762" y="9711"/>
                    <a:pt x="13317" y="9623"/>
                    <a:pt x="13863" y="9495"/>
                  </a:cubicBezTo>
                  <a:cubicBezTo>
                    <a:pt x="13956" y="9473"/>
                    <a:pt x="14050" y="9450"/>
                    <a:pt x="14143" y="9425"/>
                  </a:cubicBezTo>
                  <a:cubicBezTo>
                    <a:pt x="14896" y="9231"/>
                    <a:pt x="15628" y="8962"/>
                    <a:pt x="16327" y="8624"/>
                  </a:cubicBezTo>
                  <a:cubicBezTo>
                    <a:pt x="16405" y="8587"/>
                    <a:pt x="16484" y="8549"/>
                    <a:pt x="16560" y="8509"/>
                  </a:cubicBezTo>
                  <a:cubicBezTo>
                    <a:pt x="17172" y="8198"/>
                    <a:pt x="17754" y="7833"/>
                    <a:pt x="18300" y="7417"/>
                  </a:cubicBezTo>
                  <a:cubicBezTo>
                    <a:pt x="18371" y="7363"/>
                    <a:pt x="18441" y="7308"/>
                    <a:pt x="18510" y="7252"/>
                  </a:cubicBezTo>
                  <a:cubicBezTo>
                    <a:pt x="18883" y="6953"/>
                    <a:pt x="19236" y="6629"/>
                    <a:pt x="19566" y="6282"/>
                  </a:cubicBezTo>
                  <a:cubicBezTo>
                    <a:pt x="19610" y="6237"/>
                    <a:pt x="19652" y="6192"/>
                    <a:pt x="19693" y="6146"/>
                  </a:cubicBezTo>
                  <a:cubicBezTo>
                    <a:pt x="19712" y="6126"/>
                    <a:pt x="19730" y="6106"/>
                    <a:pt x="19749" y="6085"/>
                  </a:cubicBezTo>
                  <a:cubicBezTo>
                    <a:pt x="19884" y="5935"/>
                    <a:pt x="20021" y="5779"/>
                    <a:pt x="20198" y="5683"/>
                  </a:cubicBezTo>
                  <a:cubicBezTo>
                    <a:pt x="20363" y="5596"/>
                    <a:pt x="20545" y="5570"/>
                    <a:pt x="20732" y="5570"/>
                  </a:cubicBezTo>
                  <a:cubicBezTo>
                    <a:pt x="20911" y="5570"/>
                    <a:pt x="21094" y="5594"/>
                    <a:pt x="21272" y="5613"/>
                  </a:cubicBezTo>
                  <a:cubicBezTo>
                    <a:pt x="21501" y="5637"/>
                    <a:pt x="21732" y="5649"/>
                    <a:pt x="21962" y="5649"/>
                  </a:cubicBezTo>
                  <a:cubicBezTo>
                    <a:pt x="22509" y="5649"/>
                    <a:pt x="23054" y="5581"/>
                    <a:pt x="23586" y="5449"/>
                  </a:cubicBezTo>
                  <a:cubicBezTo>
                    <a:pt x="23564" y="4731"/>
                    <a:pt x="22934" y="4083"/>
                    <a:pt x="22215" y="4041"/>
                  </a:cubicBezTo>
                  <a:cubicBezTo>
                    <a:pt x="22390" y="3449"/>
                    <a:pt x="22101" y="2754"/>
                    <a:pt x="21559" y="2458"/>
                  </a:cubicBezTo>
                  <a:cubicBezTo>
                    <a:pt x="22183" y="1830"/>
                    <a:pt x="22375" y="850"/>
                    <a:pt x="2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69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28552" y="2252972"/>
              <a:ext cx="74323" cy="69336"/>
            </a:xfrm>
            <a:custGeom>
              <a:avLst/>
              <a:gdLst/>
              <a:ahLst/>
              <a:cxnLst/>
              <a:rect l="l" t="t" r="r" b="b"/>
              <a:pathLst>
                <a:path w="2963" h="2769" extrusionOk="0">
                  <a:moveTo>
                    <a:pt x="1618" y="0"/>
                  </a:moveTo>
                  <a:cubicBezTo>
                    <a:pt x="1210" y="0"/>
                    <a:pt x="808" y="192"/>
                    <a:pt x="540" y="507"/>
                  </a:cubicBezTo>
                  <a:cubicBezTo>
                    <a:pt x="167" y="946"/>
                    <a:pt x="1" y="1548"/>
                    <a:pt x="297" y="2080"/>
                  </a:cubicBezTo>
                  <a:cubicBezTo>
                    <a:pt x="540" y="2514"/>
                    <a:pt x="1010" y="2769"/>
                    <a:pt x="1495" y="2769"/>
                  </a:cubicBezTo>
                  <a:cubicBezTo>
                    <a:pt x="1598" y="2769"/>
                    <a:pt x="1701" y="2757"/>
                    <a:pt x="1802" y="2734"/>
                  </a:cubicBezTo>
                  <a:cubicBezTo>
                    <a:pt x="2366" y="2604"/>
                    <a:pt x="2877" y="2126"/>
                    <a:pt x="2940" y="1537"/>
                  </a:cubicBezTo>
                  <a:cubicBezTo>
                    <a:pt x="2962" y="1322"/>
                    <a:pt x="2913" y="1112"/>
                    <a:pt x="2816" y="920"/>
                  </a:cubicBezTo>
                  <a:cubicBezTo>
                    <a:pt x="2707" y="511"/>
                    <a:pt x="2397" y="185"/>
                    <a:pt x="1994" y="57"/>
                  </a:cubicBezTo>
                  <a:cubicBezTo>
                    <a:pt x="1871" y="18"/>
                    <a:pt x="1744" y="0"/>
                    <a:pt x="1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70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45806" y="2266018"/>
              <a:ext cx="46201" cy="41433"/>
            </a:xfrm>
            <a:custGeom>
              <a:avLst/>
              <a:gdLst/>
              <a:ahLst/>
              <a:cxnLst/>
              <a:rect l="l" t="t" r="r" b="b"/>
              <a:pathLst>
                <a:path w="1846" h="1650" extrusionOk="0">
                  <a:moveTo>
                    <a:pt x="948" y="1"/>
                  </a:moveTo>
                  <a:cubicBezTo>
                    <a:pt x="864" y="1"/>
                    <a:pt x="780" y="14"/>
                    <a:pt x="698" y="42"/>
                  </a:cubicBezTo>
                  <a:cubicBezTo>
                    <a:pt x="487" y="81"/>
                    <a:pt x="300" y="203"/>
                    <a:pt x="178" y="381"/>
                  </a:cubicBezTo>
                  <a:cubicBezTo>
                    <a:pt x="47" y="573"/>
                    <a:pt x="1" y="811"/>
                    <a:pt x="52" y="1039"/>
                  </a:cubicBezTo>
                  <a:cubicBezTo>
                    <a:pt x="128" y="1383"/>
                    <a:pt x="453" y="1610"/>
                    <a:pt x="790" y="1645"/>
                  </a:cubicBezTo>
                  <a:cubicBezTo>
                    <a:pt x="820" y="1648"/>
                    <a:pt x="850" y="1650"/>
                    <a:pt x="880" y="1650"/>
                  </a:cubicBezTo>
                  <a:cubicBezTo>
                    <a:pt x="1399" y="1650"/>
                    <a:pt x="1845" y="1180"/>
                    <a:pt x="1745" y="649"/>
                  </a:cubicBezTo>
                  <a:cubicBezTo>
                    <a:pt x="1669" y="251"/>
                    <a:pt x="1313" y="1"/>
                    <a:pt x="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70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54273" y="2281404"/>
              <a:ext cx="17074" cy="16911"/>
            </a:xfrm>
            <a:custGeom>
              <a:avLst/>
              <a:gdLst/>
              <a:ahLst/>
              <a:cxnLst/>
              <a:rect l="l" t="t" r="r" b="b"/>
              <a:pathLst>
                <a:path w="721" h="664" extrusionOk="0">
                  <a:moveTo>
                    <a:pt x="356" y="0"/>
                  </a:moveTo>
                  <a:cubicBezTo>
                    <a:pt x="252" y="0"/>
                    <a:pt x="149" y="50"/>
                    <a:pt x="79" y="139"/>
                  </a:cubicBezTo>
                  <a:cubicBezTo>
                    <a:pt x="5" y="233"/>
                    <a:pt x="0" y="354"/>
                    <a:pt x="45" y="455"/>
                  </a:cubicBezTo>
                  <a:cubicBezTo>
                    <a:pt x="47" y="464"/>
                    <a:pt x="50" y="473"/>
                    <a:pt x="54" y="482"/>
                  </a:cubicBezTo>
                  <a:cubicBezTo>
                    <a:pt x="114" y="598"/>
                    <a:pt x="236" y="663"/>
                    <a:pt x="358" y="663"/>
                  </a:cubicBezTo>
                  <a:cubicBezTo>
                    <a:pt x="434" y="663"/>
                    <a:pt x="510" y="639"/>
                    <a:pt x="573" y="586"/>
                  </a:cubicBezTo>
                  <a:cubicBezTo>
                    <a:pt x="720" y="463"/>
                    <a:pt x="716" y="237"/>
                    <a:pt x="588" y="102"/>
                  </a:cubicBezTo>
                  <a:cubicBezTo>
                    <a:pt x="522" y="33"/>
                    <a:pt x="439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70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82054" y="2228457"/>
              <a:ext cx="19083" cy="20293"/>
            </a:xfrm>
            <a:custGeom>
              <a:avLst/>
              <a:gdLst/>
              <a:ahLst/>
              <a:cxnLst/>
              <a:rect l="l" t="t" r="r" b="b"/>
              <a:pathLst>
                <a:path w="755" h="826" extrusionOk="0">
                  <a:moveTo>
                    <a:pt x="413" y="0"/>
                  </a:moveTo>
                  <a:cubicBezTo>
                    <a:pt x="337" y="0"/>
                    <a:pt x="261" y="28"/>
                    <a:pt x="201" y="81"/>
                  </a:cubicBezTo>
                  <a:cubicBezTo>
                    <a:pt x="80" y="188"/>
                    <a:pt x="10" y="383"/>
                    <a:pt x="4" y="542"/>
                  </a:cubicBezTo>
                  <a:cubicBezTo>
                    <a:pt x="1" y="652"/>
                    <a:pt x="63" y="754"/>
                    <a:pt x="164" y="801"/>
                  </a:cubicBezTo>
                  <a:cubicBezTo>
                    <a:pt x="199" y="817"/>
                    <a:pt x="241" y="826"/>
                    <a:pt x="282" y="826"/>
                  </a:cubicBezTo>
                  <a:cubicBezTo>
                    <a:pt x="349" y="826"/>
                    <a:pt x="417" y="803"/>
                    <a:pt x="462" y="755"/>
                  </a:cubicBezTo>
                  <a:cubicBezTo>
                    <a:pt x="558" y="655"/>
                    <a:pt x="658" y="530"/>
                    <a:pt x="707" y="401"/>
                  </a:cubicBezTo>
                  <a:cubicBezTo>
                    <a:pt x="754" y="278"/>
                    <a:pt x="690" y="110"/>
                    <a:pt x="577" y="45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70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96291" y="2247611"/>
              <a:ext cx="26113" cy="18602"/>
            </a:xfrm>
            <a:custGeom>
              <a:avLst/>
              <a:gdLst/>
              <a:ahLst/>
              <a:cxnLst/>
              <a:rect l="l" t="t" r="r" b="b"/>
              <a:pathLst>
                <a:path w="1035" h="771" extrusionOk="0">
                  <a:moveTo>
                    <a:pt x="668" y="0"/>
                  </a:moveTo>
                  <a:cubicBezTo>
                    <a:pt x="565" y="0"/>
                    <a:pt x="472" y="37"/>
                    <a:pt x="377" y="83"/>
                  </a:cubicBezTo>
                  <a:cubicBezTo>
                    <a:pt x="268" y="137"/>
                    <a:pt x="152" y="195"/>
                    <a:pt x="90" y="306"/>
                  </a:cubicBezTo>
                  <a:cubicBezTo>
                    <a:pt x="0" y="464"/>
                    <a:pt x="57" y="711"/>
                    <a:pt x="256" y="757"/>
                  </a:cubicBezTo>
                  <a:cubicBezTo>
                    <a:pt x="297" y="766"/>
                    <a:pt x="335" y="771"/>
                    <a:pt x="372" y="771"/>
                  </a:cubicBezTo>
                  <a:cubicBezTo>
                    <a:pt x="477" y="771"/>
                    <a:pt x="570" y="736"/>
                    <a:pt x="678" y="694"/>
                  </a:cubicBezTo>
                  <a:cubicBezTo>
                    <a:pt x="803" y="645"/>
                    <a:pt x="899" y="577"/>
                    <a:pt x="974" y="463"/>
                  </a:cubicBezTo>
                  <a:cubicBezTo>
                    <a:pt x="1030" y="373"/>
                    <a:pt x="1035" y="259"/>
                    <a:pt x="986" y="165"/>
                  </a:cubicBezTo>
                  <a:cubicBezTo>
                    <a:pt x="934" y="64"/>
                    <a:pt x="844" y="23"/>
                    <a:pt x="737" y="6"/>
                  </a:cubicBezTo>
                  <a:cubicBezTo>
                    <a:pt x="714" y="2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70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12391" y="2280169"/>
              <a:ext cx="25109" cy="16065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310" y="0"/>
                  </a:moveTo>
                  <a:cubicBezTo>
                    <a:pt x="195" y="3"/>
                    <a:pt x="94" y="56"/>
                    <a:pt x="45" y="163"/>
                  </a:cubicBezTo>
                  <a:cubicBezTo>
                    <a:pt x="1" y="259"/>
                    <a:pt x="11" y="393"/>
                    <a:pt x="92" y="470"/>
                  </a:cubicBezTo>
                  <a:cubicBezTo>
                    <a:pt x="173" y="546"/>
                    <a:pt x="281" y="594"/>
                    <a:pt x="392" y="621"/>
                  </a:cubicBezTo>
                  <a:cubicBezTo>
                    <a:pt x="458" y="637"/>
                    <a:pt x="535" y="652"/>
                    <a:pt x="609" y="652"/>
                  </a:cubicBezTo>
                  <a:cubicBezTo>
                    <a:pt x="678" y="652"/>
                    <a:pt x="746" y="639"/>
                    <a:pt x="802" y="601"/>
                  </a:cubicBezTo>
                  <a:cubicBezTo>
                    <a:pt x="909" y="528"/>
                    <a:pt x="979" y="433"/>
                    <a:pt x="968" y="296"/>
                  </a:cubicBezTo>
                  <a:cubicBezTo>
                    <a:pt x="957" y="169"/>
                    <a:pt x="872" y="60"/>
                    <a:pt x="751" y="20"/>
                  </a:cubicBezTo>
                  <a:cubicBezTo>
                    <a:pt x="710" y="7"/>
                    <a:pt x="670" y="2"/>
                    <a:pt x="630" y="2"/>
                  </a:cubicBezTo>
                  <a:cubicBezTo>
                    <a:pt x="598" y="2"/>
                    <a:pt x="567" y="5"/>
                    <a:pt x="535" y="10"/>
                  </a:cubicBezTo>
                  <a:cubicBezTo>
                    <a:pt x="522" y="11"/>
                    <a:pt x="508" y="14"/>
                    <a:pt x="496" y="17"/>
                  </a:cubicBezTo>
                  <a:cubicBezTo>
                    <a:pt x="468" y="17"/>
                    <a:pt x="441" y="15"/>
                    <a:pt x="413" y="14"/>
                  </a:cubicBezTo>
                  <a:lnTo>
                    <a:pt x="404" y="14"/>
                  </a:lnTo>
                  <a:cubicBezTo>
                    <a:pt x="372" y="6"/>
                    <a:pt x="341" y="1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70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41929" y="2191154"/>
              <a:ext cx="50218" cy="181796"/>
            </a:xfrm>
            <a:custGeom>
              <a:avLst/>
              <a:gdLst/>
              <a:ahLst/>
              <a:cxnLst/>
              <a:rect l="l" t="t" r="r" b="b"/>
              <a:pathLst>
                <a:path w="2004" h="7264" extrusionOk="0">
                  <a:moveTo>
                    <a:pt x="702" y="0"/>
                  </a:moveTo>
                  <a:lnTo>
                    <a:pt x="169" y="215"/>
                  </a:lnTo>
                  <a:cubicBezTo>
                    <a:pt x="996" y="1076"/>
                    <a:pt x="1420" y="2481"/>
                    <a:pt x="1487" y="3593"/>
                  </a:cubicBezTo>
                  <a:cubicBezTo>
                    <a:pt x="1514" y="4066"/>
                    <a:pt x="1466" y="4543"/>
                    <a:pt x="1346" y="5002"/>
                  </a:cubicBezTo>
                  <a:cubicBezTo>
                    <a:pt x="1136" y="5809"/>
                    <a:pt x="703" y="6556"/>
                    <a:pt x="65" y="7108"/>
                  </a:cubicBezTo>
                  <a:cubicBezTo>
                    <a:pt x="0" y="7164"/>
                    <a:pt x="56" y="7264"/>
                    <a:pt x="127" y="7264"/>
                  </a:cubicBezTo>
                  <a:cubicBezTo>
                    <a:pt x="140" y="7264"/>
                    <a:pt x="154" y="7261"/>
                    <a:pt x="167" y="7253"/>
                  </a:cubicBezTo>
                  <a:cubicBezTo>
                    <a:pt x="1135" y="6720"/>
                    <a:pt x="1693" y="5809"/>
                    <a:pt x="1896" y="4786"/>
                  </a:cubicBezTo>
                  <a:cubicBezTo>
                    <a:pt x="1977" y="4368"/>
                    <a:pt x="2003" y="3943"/>
                    <a:pt x="1974" y="3520"/>
                  </a:cubicBezTo>
                  <a:cubicBezTo>
                    <a:pt x="1972" y="3490"/>
                    <a:pt x="1969" y="3461"/>
                    <a:pt x="1967" y="3431"/>
                  </a:cubicBezTo>
                  <a:cubicBezTo>
                    <a:pt x="1959" y="3331"/>
                    <a:pt x="1948" y="3229"/>
                    <a:pt x="1936" y="3125"/>
                  </a:cubicBezTo>
                  <a:cubicBezTo>
                    <a:pt x="1850" y="2435"/>
                    <a:pt x="1657" y="1690"/>
                    <a:pt x="1341" y="1021"/>
                  </a:cubicBezTo>
                  <a:cubicBezTo>
                    <a:pt x="1302" y="937"/>
                    <a:pt x="1260" y="854"/>
                    <a:pt x="1216" y="772"/>
                  </a:cubicBezTo>
                  <a:cubicBezTo>
                    <a:pt x="1071" y="498"/>
                    <a:pt x="898" y="24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270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8914" y="2172512"/>
              <a:ext cx="58253" cy="163194"/>
            </a:xfrm>
            <a:custGeom>
              <a:avLst/>
              <a:gdLst/>
              <a:ahLst/>
              <a:cxnLst/>
              <a:rect l="l" t="t" r="r" b="b"/>
              <a:pathLst>
                <a:path w="2324" h="6537" extrusionOk="0">
                  <a:moveTo>
                    <a:pt x="1368" y="0"/>
                  </a:moveTo>
                  <a:cubicBezTo>
                    <a:pt x="1277" y="36"/>
                    <a:pt x="1186" y="72"/>
                    <a:pt x="1096" y="108"/>
                  </a:cubicBezTo>
                  <a:cubicBezTo>
                    <a:pt x="1103" y="240"/>
                    <a:pt x="1085" y="371"/>
                    <a:pt x="1043" y="496"/>
                  </a:cubicBezTo>
                  <a:cubicBezTo>
                    <a:pt x="893" y="937"/>
                    <a:pt x="512" y="1243"/>
                    <a:pt x="126" y="1475"/>
                  </a:cubicBezTo>
                  <a:lnTo>
                    <a:pt x="120" y="1478"/>
                  </a:lnTo>
                  <a:cubicBezTo>
                    <a:pt x="0" y="1549"/>
                    <a:pt x="48" y="1735"/>
                    <a:pt x="181" y="1735"/>
                  </a:cubicBezTo>
                  <a:cubicBezTo>
                    <a:pt x="191" y="1735"/>
                    <a:pt x="201" y="1734"/>
                    <a:pt x="212" y="1732"/>
                  </a:cubicBezTo>
                  <a:lnTo>
                    <a:pt x="251" y="1724"/>
                  </a:lnTo>
                  <a:cubicBezTo>
                    <a:pt x="450" y="1684"/>
                    <a:pt x="643" y="1657"/>
                    <a:pt x="825" y="1657"/>
                  </a:cubicBezTo>
                  <a:cubicBezTo>
                    <a:pt x="1258" y="1657"/>
                    <a:pt x="1627" y="1811"/>
                    <a:pt x="1872" y="2316"/>
                  </a:cubicBezTo>
                  <a:cubicBezTo>
                    <a:pt x="2304" y="3205"/>
                    <a:pt x="1614" y="3653"/>
                    <a:pt x="846" y="3828"/>
                  </a:cubicBezTo>
                  <a:cubicBezTo>
                    <a:pt x="814" y="3835"/>
                    <a:pt x="782" y="3843"/>
                    <a:pt x="751" y="3849"/>
                  </a:cubicBezTo>
                  <a:cubicBezTo>
                    <a:pt x="630" y="3872"/>
                    <a:pt x="616" y="4062"/>
                    <a:pt x="740" y="4095"/>
                  </a:cubicBezTo>
                  <a:cubicBezTo>
                    <a:pt x="786" y="4106"/>
                    <a:pt x="832" y="4119"/>
                    <a:pt x="876" y="4134"/>
                  </a:cubicBezTo>
                  <a:cubicBezTo>
                    <a:pt x="1339" y="4279"/>
                    <a:pt x="1749" y="4549"/>
                    <a:pt x="1920" y="5031"/>
                  </a:cubicBezTo>
                  <a:cubicBezTo>
                    <a:pt x="1970" y="5171"/>
                    <a:pt x="1990" y="5320"/>
                    <a:pt x="1980" y="5468"/>
                  </a:cubicBezTo>
                  <a:cubicBezTo>
                    <a:pt x="1949" y="5957"/>
                    <a:pt x="1604" y="6404"/>
                    <a:pt x="1087" y="6404"/>
                  </a:cubicBezTo>
                  <a:cubicBezTo>
                    <a:pt x="1012" y="6404"/>
                    <a:pt x="934" y="6395"/>
                    <a:pt x="853" y="6375"/>
                  </a:cubicBezTo>
                  <a:cubicBezTo>
                    <a:pt x="847" y="6374"/>
                    <a:pt x="842" y="6373"/>
                    <a:pt x="838" y="6373"/>
                  </a:cubicBezTo>
                  <a:cubicBezTo>
                    <a:pt x="780" y="6373"/>
                    <a:pt x="755" y="6462"/>
                    <a:pt x="819" y="6482"/>
                  </a:cubicBezTo>
                  <a:cubicBezTo>
                    <a:pt x="939" y="6519"/>
                    <a:pt x="1058" y="6536"/>
                    <a:pt x="1173" y="6536"/>
                  </a:cubicBezTo>
                  <a:cubicBezTo>
                    <a:pt x="1706" y="6536"/>
                    <a:pt x="2160" y="6162"/>
                    <a:pt x="2227" y="5575"/>
                  </a:cubicBezTo>
                  <a:cubicBezTo>
                    <a:pt x="2233" y="5533"/>
                    <a:pt x="2236" y="5491"/>
                    <a:pt x="2236" y="5450"/>
                  </a:cubicBezTo>
                  <a:cubicBezTo>
                    <a:pt x="2240" y="5336"/>
                    <a:pt x="2230" y="5224"/>
                    <a:pt x="2206" y="5114"/>
                  </a:cubicBezTo>
                  <a:cubicBezTo>
                    <a:pt x="2192" y="5051"/>
                    <a:pt x="2173" y="4988"/>
                    <a:pt x="2149" y="4928"/>
                  </a:cubicBezTo>
                  <a:cubicBezTo>
                    <a:pt x="1993" y="4511"/>
                    <a:pt x="1636" y="4193"/>
                    <a:pt x="1219" y="3998"/>
                  </a:cubicBezTo>
                  <a:cubicBezTo>
                    <a:pt x="1828" y="3804"/>
                    <a:pt x="2324" y="3398"/>
                    <a:pt x="2276" y="2761"/>
                  </a:cubicBezTo>
                  <a:cubicBezTo>
                    <a:pt x="2267" y="2647"/>
                    <a:pt x="2244" y="2535"/>
                    <a:pt x="2206" y="2427"/>
                  </a:cubicBezTo>
                  <a:cubicBezTo>
                    <a:pt x="2201" y="2412"/>
                    <a:pt x="2197" y="2398"/>
                    <a:pt x="2191" y="2384"/>
                  </a:cubicBezTo>
                  <a:cubicBezTo>
                    <a:pt x="1924" y="1652"/>
                    <a:pt x="1423" y="1393"/>
                    <a:pt x="798" y="1393"/>
                  </a:cubicBezTo>
                  <a:cubicBezTo>
                    <a:pt x="769" y="1393"/>
                    <a:pt x="740" y="1394"/>
                    <a:pt x="710" y="1395"/>
                  </a:cubicBezTo>
                  <a:cubicBezTo>
                    <a:pt x="1028" y="1124"/>
                    <a:pt x="1288" y="785"/>
                    <a:pt x="1358" y="371"/>
                  </a:cubicBezTo>
                  <a:cubicBezTo>
                    <a:pt x="1366" y="327"/>
                    <a:pt x="1371" y="282"/>
                    <a:pt x="1374" y="237"/>
                  </a:cubicBezTo>
                  <a:cubicBezTo>
                    <a:pt x="1377" y="191"/>
                    <a:pt x="1377" y="145"/>
                    <a:pt x="1375" y="100"/>
                  </a:cubicBezTo>
                  <a:cubicBezTo>
                    <a:pt x="1374" y="67"/>
                    <a:pt x="1371" y="33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70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99056" y="2174782"/>
              <a:ext cx="54236" cy="125143"/>
            </a:xfrm>
            <a:custGeom>
              <a:avLst/>
              <a:gdLst/>
              <a:ahLst/>
              <a:cxnLst/>
              <a:rect l="l" t="t" r="r" b="b"/>
              <a:pathLst>
                <a:path w="2160" h="5019" extrusionOk="0">
                  <a:moveTo>
                    <a:pt x="177" y="0"/>
                  </a:moveTo>
                  <a:cubicBezTo>
                    <a:pt x="8" y="0"/>
                    <a:pt x="1" y="270"/>
                    <a:pt x="177" y="285"/>
                  </a:cubicBezTo>
                  <a:cubicBezTo>
                    <a:pt x="650" y="326"/>
                    <a:pt x="1301" y="339"/>
                    <a:pt x="1570" y="820"/>
                  </a:cubicBezTo>
                  <a:cubicBezTo>
                    <a:pt x="1919" y="1445"/>
                    <a:pt x="1499" y="2139"/>
                    <a:pt x="900" y="2364"/>
                  </a:cubicBezTo>
                  <a:cubicBezTo>
                    <a:pt x="783" y="2407"/>
                    <a:pt x="823" y="2575"/>
                    <a:pt x="921" y="2610"/>
                  </a:cubicBezTo>
                  <a:cubicBezTo>
                    <a:pt x="2120" y="3039"/>
                    <a:pt x="2060" y="4540"/>
                    <a:pt x="841" y="4854"/>
                  </a:cubicBezTo>
                  <a:cubicBezTo>
                    <a:pt x="750" y="4876"/>
                    <a:pt x="762" y="5007"/>
                    <a:pt x="854" y="5014"/>
                  </a:cubicBezTo>
                  <a:cubicBezTo>
                    <a:pt x="884" y="5017"/>
                    <a:pt x="913" y="5018"/>
                    <a:pt x="943" y="5018"/>
                  </a:cubicBezTo>
                  <a:cubicBezTo>
                    <a:pt x="1514" y="5018"/>
                    <a:pt x="1991" y="4492"/>
                    <a:pt x="2070" y="3941"/>
                  </a:cubicBezTo>
                  <a:cubicBezTo>
                    <a:pt x="2160" y="3315"/>
                    <a:pt x="1777" y="2790"/>
                    <a:pt x="1267" y="2489"/>
                  </a:cubicBezTo>
                  <a:cubicBezTo>
                    <a:pt x="1794" y="2190"/>
                    <a:pt x="2071" y="1609"/>
                    <a:pt x="1919" y="978"/>
                  </a:cubicBezTo>
                  <a:cubicBezTo>
                    <a:pt x="1721" y="146"/>
                    <a:pt x="924" y="66"/>
                    <a:pt x="191" y="1"/>
                  </a:cubicBezTo>
                  <a:cubicBezTo>
                    <a:pt x="186" y="1"/>
                    <a:pt x="181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270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45216" y="2149909"/>
              <a:ext cx="28122" cy="179259"/>
            </a:xfrm>
            <a:custGeom>
              <a:avLst/>
              <a:gdLst/>
              <a:ahLst/>
              <a:cxnLst/>
              <a:rect l="l" t="t" r="r" b="b"/>
              <a:pathLst>
                <a:path w="1125" h="7160" extrusionOk="0">
                  <a:moveTo>
                    <a:pt x="670" y="0"/>
                  </a:moveTo>
                  <a:cubicBezTo>
                    <a:pt x="578" y="36"/>
                    <a:pt x="487" y="73"/>
                    <a:pt x="394" y="110"/>
                  </a:cubicBezTo>
                  <a:cubicBezTo>
                    <a:pt x="709" y="731"/>
                    <a:pt x="650" y="1502"/>
                    <a:pt x="130" y="2110"/>
                  </a:cubicBezTo>
                  <a:cubicBezTo>
                    <a:pt x="121" y="2120"/>
                    <a:pt x="113" y="2132"/>
                    <a:pt x="106" y="2145"/>
                  </a:cubicBezTo>
                  <a:cubicBezTo>
                    <a:pt x="78" y="2201"/>
                    <a:pt x="74" y="2274"/>
                    <a:pt x="122" y="2320"/>
                  </a:cubicBezTo>
                  <a:cubicBezTo>
                    <a:pt x="131" y="2329"/>
                    <a:pt x="141" y="2336"/>
                    <a:pt x="152" y="2342"/>
                  </a:cubicBezTo>
                  <a:cubicBezTo>
                    <a:pt x="1050" y="2787"/>
                    <a:pt x="1035" y="3920"/>
                    <a:pt x="171" y="4376"/>
                  </a:cubicBezTo>
                  <a:cubicBezTo>
                    <a:pt x="154" y="4385"/>
                    <a:pt x="139" y="4393"/>
                    <a:pt x="122" y="4401"/>
                  </a:cubicBezTo>
                  <a:cubicBezTo>
                    <a:pt x="24" y="4447"/>
                    <a:pt x="32" y="4578"/>
                    <a:pt x="113" y="4637"/>
                  </a:cubicBezTo>
                  <a:cubicBezTo>
                    <a:pt x="158" y="4669"/>
                    <a:pt x="203" y="4704"/>
                    <a:pt x="243" y="4739"/>
                  </a:cubicBezTo>
                  <a:cubicBezTo>
                    <a:pt x="687" y="5116"/>
                    <a:pt x="908" y="5646"/>
                    <a:pt x="833" y="6125"/>
                  </a:cubicBezTo>
                  <a:cubicBezTo>
                    <a:pt x="774" y="6513"/>
                    <a:pt x="520" y="6868"/>
                    <a:pt x="38" y="7082"/>
                  </a:cubicBezTo>
                  <a:cubicBezTo>
                    <a:pt x="1" y="7098"/>
                    <a:pt x="15" y="7160"/>
                    <a:pt x="54" y="7160"/>
                  </a:cubicBezTo>
                  <a:cubicBezTo>
                    <a:pt x="628" y="7151"/>
                    <a:pt x="1037" y="6649"/>
                    <a:pt x="1109" y="6101"/>
                  </a:cubicBezTo>
                  <a:cubicBezTo>
                    <a:pt x="1111" y="6086"/>
                    <a:pt x="1113" y="6071"/>
                    <a:pt x="1113" y="6055"/>
                  </a:cubicBezTo>
                  <a:cubicBezTo>
                    <a:pt x="1125" y="5953"/>
                    <a:pt x="1125" y="5850"/>
                    <a:pt x="1112" y="5747"/>
                  </a:cubicBezTo>
                  <a:cubicBezTo>
                    <a:pt x="1107" y="5704"/>
                    <a:pt x="1099" y="5661"/>
                    <a:pt x="1090" y="5619"/>
                  </a:cubicBezTo>
                  <a:cubicBezTo>
                    <a:pt x="1003" y="5205"/>
                    <a:pt x="739" y="4848"/>
                    <a:pt x="423" y="4554"/>
                  </a:cubicBezTo>
                  <a:cubicBezTo>
                    <a:pt x="896" y="4281"/>
                    <a:pt x="1125" y="3808"/>
                    <a:pt x="1114" y="3335"/>
                  </a:cubicBezTo>
                  <a:cubicBezTo>
                    <a:pt x="1111" y="3229"/>
                    <a:pt x="1097" y="3123"/>
                    <a:pt x="1071" y="3020"/>
                  </a:cubicBezTo>
                  <a:cubicBezTo>
                    <a:pt x="986" y="2690"/>
                    <a:pt x="779" y="2382"/>
                    <a:pt x="447" y="2172"/>
                  </a:cubicBezTo>
                  <a:cubicBezTo>
                    <a:pt x="760" y="1743"/>
                    <a:pt x="897" y="1251"/>
                    <a:pt x="869" y="774"/>
                  </a:cubicBezTo>
                  <a:cubicBezTo>
                    <a:pt x="864" y="683"/>
                    <a:pt x="853" y="593"/>
                    <a:pt x="836" y="504"/>
                  </a:cubicBezTo>
                  <a:cubicBezTo>
                    <a:pt x="802" y="330"/>
                    <a:pt x="747" y="161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270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62629" y="2160359"/>
              <a:ext cx="44192" cy="132753"/>
            </a:xfrm>
            <a:custGeom>
              <a:avLst/>
              <a:gdLst/>
              <a:ahLst/>
              <a:cxnLst/>
              <a:rect l="l" t="t" r="r" b="b"/>
              <a:pathLst>
                <a:path w="1758" h="5285" extrusionOk="0">
                  <a:moveTo>
                    <a:pt x="235" y="1"/>
                  </a:moveTo>
                  <a:cubicBezTo>
                    <a:pt x="225" y="1"/>
                    <a:pt x="216" y="1"/>
                    <a:pt x="206" y="1"/>
                  </a:cubicBezTo>
                  <a:cubicBezTo>
                    <a:pt x="17" y="4"/>
                    <a:pt x="1" y="296"/>
                    <a:pt x="187" y="296"/>
                  </a:cubicBezTo>
                  <a:cubicBezTo>
                    <a:pt x="188" y="296"/>
                    <a:pt x="190" y="296"/>
                    <a:pt x="191" y="296"/>
                  </a:cubicBezTo>
                  <a:cubicBezTo>
                    <a:pt x="199" y="296"/>
                    <a:pt x="207" y="296"/>
                    <a:pt x="215" y="296"/>
                  </a:cubicBezTo>
                  <a:cubicBezTo>
                    <a:pt x="733" y="296"/>
                    <a:pt x="1209" y="660"/>
                    <a:pt x="1297" y="1186"/>
                  </a:cubicBezTo>
                  <a:cubicBezTo>
                    <a:pt x="1404" y="1827"/>
                    <a:pt x="900" y="2355"/>
                    <a:pt x="335" y="2550"/>
                  </a:cubicBezTo>
                  <a:cubicBezTo>
                    <a:pt x="201" y="2596"/>
                    <a:pt x="188" y="2762"/>
                    <a:pt x="321" y="2819"/>
                  </a:cubicBezTo>
                  <a:cubicBezTo>
                    <a:pt x="855" y="3044"/>
                    <a:pt x="1392" y="3427"/>
                    <a:pt x="1444" y="4052"/>
                  </a:cubicBezTo>
                  <a:cubicBezTo>
                    <a:pt x="1514" y="4859"/>
                    <a:pt x="844" y="4920"/>
                    <a:pt x="301" y="5173"/>
                  </a:cubicBezTo>
                  <a:cubicBezTo>
                    <a:pt x="270" y="5188"/>
                    <a:pt x="273" y="5240"/>
                    <a:pt x="308" y="5249"/>
                  </a:cubicBezTo>
                  <a:cubicBezTo>
                    <a:pt x="403" y="5273"/>
                    <a:pt x="498" y="5284"/>
                    <a:pt x="591" y="5284"/>
                  </a:cubicBezTo>
                  <a:cubicBezTo>
                    <a:pt x="1181" y="5284"/>
                    <a:pt x="1692" y="4833"/>
                    <a:pt x="1723" y="4208"/>
                  </a:cubicBezTo>
                  <a:cubicBezTo>
                    <a:pt x="1758" y="3505"/>
                    <a:pt x="1266" y="3023"/>
                    <a:pt x="701" y="2704"/>
                  </a:cubicBezTo>
                  <a:cubicBezTo>
                    <a:pt x="1240" y="2436"/>
                    <a:pt x="1640" y="1896"/>
                    <a:pt x="1604" y="1269"/>
                  </a:cubicBezTo>
                  <a:cubicBezTo>
                    <a:pt x="1563" y="553"/>
                    <a:pt x="934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271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97220" y="2127611"/>
              <a:ext cx="38166" cy="184332"/>
            </a:xfrm>
            <a:custGeom>
              <a:avLst/>
              <a:gdLst/>
              <a:ahLst/>
              <a:cxnLst/>
              <a:rect l="l" t="t" r="r" b="b"/>
              <a:pathLst>
                <a:path w="1518" h="7370" extrusionOk="0">
                  <a:moveTo>
                    <a:pt x="709" y="0"/>
                  </a:moveTo>
                  <a:lnTo>
                    <a:pt x="450" y="104"/>
                  </a:lnTo>
                  <a:cubicBezTo>
                    <a:pt x="989" y="794"/>
                    <a:pt x="1064" y="2026"/>
                    <a:pt x="193" y="2344"/>
                  </a:cubicBezTo>
                  <a:cubicBezTo>
                    <a:pt x="186" y="2346"/>
                    <a:pt x="179" y="2349"/>
                    <a:pt x="174" y="2353"/>
                  </a:cubicBezTo>
                  <a:cubicBezTo>
                    <a:pt x="69" y="2408"/>
                    <a:pt x="120" y="2552"/>
                    <a:pt x="213" y="2595"/>
                  </a:cubicBezTo>
                  <a:cubicBezTo>
                    <a:pt x="224" y="2602"/>
                    <a:pt x="236" y="2605"/>
                    <a:pt x="250" y="2608"/>
                  </a:cubicBezTo>
                  <a:cubicBezTo>
                    <a:pt x="868" y="2694"/>
                    <a:pt x="963" y="3430"/>
                    <a:pt x="808" y="3910"/>
                  </a:cubicBezTo>
                  <a:cubicBezTo>
                    <a:pt x="691" y="4275"/>
                    <a:pt x="449" y="4560"/>
                    <a:pt x="134" y="4772"/>
                  </a:cubicBezTo>
                  <a:cubicBezTo>
                    <a:pt x="128" y="4776"/>
                    <a:pt x="121" y="4782"/>
                    <a:pt x="113" y="4786"/>
                  </a:cubicBezTo>
                  <a:cubicBezTo>
                    <a:pt x="1" y="4859"/>
                    <a:pt x="32" y="5022"/>
                    <a:pt x="169" y="5039"/>
                  </a:cubicBezTo>
                  <a:cubicBezTo>
                    <a:pt x="203" y="5043"/>
                    <a:pt x="235" y="5049"/>
                    <a:pt x="268" y="5055"/>
                  </a:cubicBezTo>
                  <a:cubicBezTo>
                    <a:pt x="874" y="5170"/>
                    <a:pt x="1179" y="5618"/>
                    <a:pt x="1195" y="6103"/>
                  </a:cubicBezTo>
                  <a:cubicBezTo>
                    <a:pt x="1211" y="6542"/>
                    <a:pt x="994" y="7011"/>
                    <a:pt x="553" y="7294"/>
                  </a:cubicBezTo>
                  <a:cubicBezTo>
                    <a:pt x="523" y="7313"/>
                    <a:pt x="532" y="7369"/>
                    <a:pt x="566" y="7369"/>
                  </a:cubicBezTo>
                  <a:cubicBezTo>
                    <a:pt x="570" y="7369"/>
                    <a:pt x="574" y="7368"/>
                    <a:pt x="579" y="7367"/>
                  </a:cubicBezTo>
                  <a:cubicBezTo>
                    <a:pt x="1272" y="7121"/>
                    <a:pt x="1518" y="6540"/>
                    <a:pt x="1428" y="5988"/>
                  </a:cubicBezTo>
                  <a:cubicBezTo>
                    <a:pt x="1418" y="5926"/>
                    <a:pt x="1404" y="5864"/>
                    <a:pt x="1386" y="5804"/>
                  </a:cubicBezTo>
                  <a:cubicBezTo>
                    <a:pt x="1371" y="5753"/>
                    <a:pt x="1352" y="5704"/>
                    <a:pt x="1331" y="5655"/>
                  </a:cubicBezTo>
                  <a:cubicBezTo>
                    <a:pt x="1174" y="5277"/>
                    <a:pt x="864" y="4983"/>
                    <a:pt x="479" y="4845"/>
                  </a:cubicBezTo>
                  <a:cubicBezTo>
                    <a:pt x="879" y="4509"/>
                    <a:pt x="1144" y="4047"/>
                    <a:pt x="1158" y="3507"/>
                  </a:cubicBezTo>
                  <a:cubicBezTo>
                    <a:pt x="1159" y="3490"/>
                    <a:pt x="1159" y="3475"/>
                    <a:pt x="1159" y="3459"/>
                  </a:cubicBezTo>
                  <a:cubicBezTo>
                    <a:pt x="1161" y="3383"/>
                    <a:pt x="1155" y="3307"/>
                    <a:pt x="1143" y="3233"/>
                  </a:cubicBezTo>
                  <a:cubicBezTo>
                    <a:pt x="1090" y="2884"/>
                    <a:pt x="910" y="2597"/>
                    <a:pt x="616" y="2440"/>
                  </a:cubicBezTo>
                  <a:cubicBezTo>
                    <a:pt x="1082" y="2120"/>
                    <a:pt x="1216" y="1542"/>
                    <a:pt x="1118" y="971"/>
                  </a:cubicBezTo>
                  <a:cubicBezTo>
                    <a:pt x="1112" y="935"/>
                    <a:pt x="1104" y="898"/>
                    <a:pt x="1098" y="860"/>
                  </a:cubicBezTo>
                  <a:cubicBezTo>
                    <a:pt x="1086" y="811"/>
                    <a:pt x="1073" y="763"/>
                    <a:pt x="1060" y="715"/>
                  </a:cubicBezTo>
                  <a:cubicBezTo>
                    <a:pt x="1055" y="702"/>
                    <a:pt x="1053" y="691"/>
                    <a:pt x="1048" y="679"/>
                  </a:cubicBezTo>
                  <a:cubicBezTo>
                    <a:pt x="974" y="435"/>
                    <a:pt x="860" y="206"/>
                    <a:pt x="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271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20418" y="2144378"/>
              <a:ext cx="49214" cy="128525"/>
            </a:xfrm>
            <a:custGeom>
              <a:avLst/>
              <a:gdLst/>
              <a:ahLst/>
              <a:cxnLst/>
              <a:rect l="l" t="t" r="r" b="b"/>
              <a:pathLst>
                <a:path w="1963" h="5156" extrusionOk="0">
                  <a:moveTo>
                    <a:pt x="179" y="0"/>
                  </a:moveTo>
                  <a:cubicBezTo>
                    <a:pt x="6" y="0"/>
                    <a:pt x="1" y="280"/>
                    <a:pt x="185" y="301"/>
                  </a:cubicBezTo>
                  <a:cubicBezTo>
                    <a:pt x="1552" y="459"/>
                    <a:pt x="1556" y="2301"/>
                    <a:pt x="241" y="2560"/>
                  </a:cubicBezTo>
                  <a:cubicBezTo>
                    <a:pt x="90" y="2589"/>
                    <a:pt x="107" y="2782"/>
                    <a:pt x="229" y="2836"/>
                  </a:cubicBezTo>
                  <a:cubicBezTo>
                    <a:pt x="1253" y="3289"/>
                    <a:pt x="1370" y="4573"/>
                    <a:pt x="295" y="5042"/>
                  </a:cubicBezTo>
                  <a:cubicBezTo>
                    <a:pt x="243" y="5066"/>
                    <a:pt x="260" y="5156"/>
                    <a:pt x="317" y="5156"/>
                  </a:cubicBezTo>
                  <a:cubicBezTo>
                    <a:pt x="318" y="5156"/>
                    <a:pt x="319" y="5156"/>
                    <a:pt x="320" y="5156"/>
                  </a:cubicBezTo>
                  <a:cubicBezTo>
                    <a:pt x="865" y="5122"/>
                    <a:pt x="1256" y="4674"/>
                    <a:pt x="1330" y="4141"/>
                  </a:cubicBezTo>
                  <a:cubicBezTo>
                    <a:pt x="1410" y="3566"/>
                    <a:pt x="1093" y="3060"/>
                    <a:pt x="641" y="2747"/>
                  </a:cubicBezTo>
                  <a:cubicBezTo>
                    <a:pt x="1963" y="2233"/>
                    <a:pt x="1744" y="179"/>
                    <a:pt x="200" y="2"/>
                  </a:cubicBezTo>
                  <a:cubicBezTo>
                    <a:pt x="193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2712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22549" y="2116961"/>
              <a:ext cx="22096" cy="33822"/>
            </a:xfrm>
            <a:custGeom>
              <a:avLst/>
              <a:gdLst/>
              <a:ahLst/>
              <a:cxnLst/>
              <a:rect l="l" t="t" r="r" b="b"/>
              <a:pathLst>
                <a:path w="868" h="1329" extrusionOk="0">
                  <a:moveTo>
                    <a:pt x="864" y="1"/>
                  </a:moveTo>
                  <a:lnTo>
                    <a:pt x="864" y="1"/>
                  </a:lnTo>
                  <a:cubicBezTo>
                    <a:pt x="767" y="40"/>
                    <a:pt x="670" y="80"/>
                    <a:pt x="572" y="117"/>
                  </a:cubicBezTo>
                  <a:cubicBezTo>
                    <a:pt x="567" y="245"/>
                    <a:pt x="546" y="370"/>
                    <a:pt x="507" y="492"/>
                  </a:cubicBezTo>
                  <a:cubicBezTo>
                    <a:pt x="454" y="666"/>
                    <a:pt x="375" y="830"/>
                    <a:pt x="260" y="969"/>
                  </a:cubicBezTo>
                  <a:cubicBezTo>
                    <a:pt x="207" y="1032"/>
                    <a:pt x="148" y="1077"/>
                    <a:pt x="97" y="1128"/>
                  </a:cubicBezTo>
                  <a:cubicBezTo>
                    <a:pt x="82" y="1143"/>
                    <a:pt x="69" y="1160"/>
                    <a:pt x="57" y="1176"/>
                  </a:cubicBezTo>
                  <a:cubicBezTo>
                    <a:pt x="37" y="1200"/>
                    <a:pt x="22" y="1226"/>
                    <a:pt x="9" y="1254"/>
                  </a:cubicBezTo>
                  <a:cubicBezTo>
                    <a:pt x="0" y="1274"/>
                    <a:pt x="17" y="1295"/>
                    <a:pt x="34" y="1302"/>
                  </a:cubicBezTo>
                  <a:cubicBezTo>
                    <a:pt x="53" y="1310"/>
                    <a:pt x="73" y="1317"/>
                    <a:pt x="95" y="1321"/>
                  </a:cubicBezTo>
                  <a:cubicBezTo>
                    <a:pt x="116" y="1326"/>
                    <a:pt x="136" y="1329"/>
                    <a:pt x="157" y="1329"/>
                  </a:cubicBezTo>
                  <a:cubicBezTo>
                    <a:pt x="255" y="1329"/>
                    <a:pt x="346" y="1275"/>
                    <a:pt x="427" y="1195"/>
                  </a:cubicBezTo>
                  <a:cubicBezTo>
                    <a:pt x="609" y="1013"/>
                    <a:pt x="740" y="693"/>
                    <a:pt x="791" y="530"/>
                  </a:cubicBezTo>
                  <a:cubicBezTo>
                    <a:pt x="843" y="358"/>
                    <a:pt x="867" y="179"/>
                    <a:pt x="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2713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8877" y="2107183"/>
              <a:ext cx="39170" cy="164885"/>
            </a:xfrm>
            <a:custGeom>
              <a:avLst/>
              <a:gdLst/>
              <a:ahLst/>
              <a:cxnLst/>
              <a:rect l="l" t="t" r="r" b="b"/>
              <a:pathLst>
                <a:path w="1554" h="6602" extrusionOk="0">
                  <a:moveTo>
                    <a:pt x="688" y="0"/>
                  </a:moveTo>
                  <a:cubicBezTo>
                    <a:pt x="585" y="41"/>
                    <a:pt x="484" y="81"/>
                    <a:pt x="383" y="121"/>
                  </a:cubicBezTo>
                  <a:cubicBezTo>
                    <a:pt x="579" y="260"/>
                    <a:pt x="740" y="441"/>
                    <a:pt x="855" y="651"/>
                  </a:cubicBezTo>
                  <a:cubicBezTo>
                    <a:pt x="1212" y="1304"/>
                    <a:pt x="1002" y="2076"/>
                    <a:pt x="293" y="2356"/>
                  </a:cubicBezTo>
                  <a:cubicBezTo>
                    <a:pt x="288" y="2359"/>
                    <a:pt x="283" y="2361"/>
                    <a:pt x="280" y="2365"/>
                  </a:cubicBezTo>
                  <a:cubicBezTo>
                    <a:pt x="186" y="2419"/>
                    <a:pt x="205" y="2598"/>
                    <a:pt x="318" y="2619"/>
                  </a:cubicBezTo>
                  <a:cubicBezTo>
                    <a:pt x="333" y="2622"/>
                    <a:pt x="345" y="2625"/>
                    <a:pt x="359" y="2628"/>
                  </a:cubicBezTo>
                  <a:cubicBezTo>
                    <a:pt x="903" y="2752"/>
                    <a:pt x="1227" y="3273"/>
                    <a:pt x="1078" y="3832"/>
                  </a:cubicBezTo>
                  <a:cubicBezTo>
                    <a:pt x="948" y="4325"/>
                    <a:pt x="516" y="4610"/>
                    <a:pt x="112" y="4865"/>
                  </a:cubicBezTo>
                  <a:cubicBezTo>
                    <a:pt x="105" y="4869"/>
                    <a:pt x="99" y="4874"/>
                    <a:pt x="94" y="4880"/>
                  </a:cubicBezTo>
                  <a:cubicBezTo>
                    <a:pt x="0" y="4958"/>
                    <a:pt x="31" y="5123"/>
                    <a:pt x="171" y="5133"/>
                  </a:cubicBezTo>
                  <a:cubicBezTo>
                    <a:pt x="176" y="5134"/>
                    <a:pt x="181" y="5134"/>
                    <a:pt x="186" y="5134"/>
                  </a:cubicBezTo>
                  <a:cubicBezTo>
                    <a:pt x="625" y="5170"/>
                    <a:pt x="939" y="5385"/>
                    <a:pt x="1124" y="5699"/>
                  </a:cubicBezTo>
                  <a:cubicBezTo>
                    <a:pt x="1265" y="5936"/>
                    <a:pt x="1329" y="6232"/>
                    <a:pt x="1315" y="6548"/>
                  </a:cubicBezTo>
                  <a:cubicBezTo>
                    <a:pt x="1314" y="6582"/>
                    <a:pt x="1340" y="6601"/>
                    <a:pt x="1366" y="6601"/>
                  </a:cubicBezTo>
                  <a:cubicBezTo>
                    <a:pt x="1387" y="6601"/>
                    <a:pt x="1408" y="6590"/>
                    <a:pt x="1416" y="6566"/>
                  </a:cubicBezTo>
                  <a:cubicBezTo>
                    <a:pt x="1553" y="6185"/>
                    <a:pt x="1505" y="5825"/>
                    <a:pt x="1334" y="5534"/>
                  </a:cubicBezTo>
                  <a:cubicBezTo>
                    <a:pt x="1167" y="5247"/>
                    <a:pt x="883" y="5028"/>
                    <a:pt x="542" y="4919"/>
                  </a:cubicBezTo>
                  <a:cubicBezTo>
                    <a:pt x="937" y="4639"/>
                    <a:pt x="1283" y="4297"/>
                    <a:pt x="1378" y="3821"/>
                  </a:cubicBezTo>
                  <a:cubicBezTo>
                    <a:pt x="1397" y="3731"/>
                    <a:pt x="1406" y="3639"/>
                    <a:pt x="1406" y="3548"/>
                  </a:cubicBezTo>
                  <a:cubicBezTo>
                    <a:pt x="1406" y="3535"/>
                    <a:pt x="1405" y="3524"/>
                    <a:pt x="1405" y="3513"/>
                  </a:cubicBezTo>
                  <a:cubicBezTo>
                    <a:pt x="1396" y="3057"/>
                    <a:pt x="1132" y="2646"/>
                    <a:pt x="722" y="2450"/>
                  </a:cubicBezTo>
                  <a:cubicBezTo>
                    <a:pt x="1127" y="2168"/>
                    <a:pt x="1343" y="1702"/>
                    <a:pt x="1315" y="1208"/>
                  </a:cubicBezTo>
                  <a:cubicBezTo>
                    <a:pt x="1310" y="1114"/>
                    <a:pt x="1295" y="1021"/>
                    <a:pt x="1271" y="930"/>
                  </a:cubicBezTo>
                  <a:cubicBezTo>
                    <a:pt x="1267" y="909"/>
                    <a:pt x="1261" y="888"/>
                    <a:pt x="1256" y="867"/>
                  </a:cubicBezTo>
                  <a:cubicBezTo>
                    <a:pt x="1154" y="511"/>
                    <a:pt x="949" y="224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2714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78032" y="2091990"/>
              <a:ext cx="43188" cy="149665"/>
            </a:xfrm>
            <a:custGeom>
              <a:avLst/>
              <a:gdLst/>
              <a:ahLst/>
              <a:cxnLst/>
              <a:rect l="l" t="t" r="r" b="b"/>
              <a:pathLst>
                <a:path w="1734" h="5986" extrusionOk="0">
                  <a:moveTo>
                    <a:pt x="1062" y="1"/>
                  </a:moveTo>
                  <a:lnTo>
                    <a:pt x="1062" y="1"/>
                  </a:lnTo>
                  <a:cubicBezTo>
                    <a:pt x="974" y="37"/>
                    <a:pt x="884" y="72"/>
                    <a:pt x="795" y="107"/>
                  </a:cubicBezTo>
                  <a:cubicBezTo>
                    <a:pt x="905" y="652"/>
                    <a:pt x="665" y="1220"/>
                    <a:pt x="121" y="1539"/>
                  </a:cubicBezTo>
                  <a:cubicBezTo>
                    <a:pt x="117" y="1543"/>
                    <a:pt x="111" y="1546"/>
                    <a:pt x="107" y="1548"/>
                  </a:cubicBezTo>
                  <a:cubicBezTo>
                    <a:pt x="11" y="1603"/>
                    <a:pt x="0" y="1785"/>
                    <a:pt x="129" y="1809"/>
                  </a:cubicBezTo>
                  <a:cubicBezTo>
                    <a:pt x="142" y="1811"/>
                    <a:pt x="153" y="1813"/>
                    <a:pt x="165" y="1817"/>
                  </a:cubicBezTo>
                  <a:cubicBezTo>
                    <a:pt x="1423" y="2080"/>
                    <a:pt x="1503" y="3779"/>
                    <a:pt x="255" y="4121"/>
                  </a:cubicBezTo>
                  <a:cubicBezTo>
                    <a:pt x="230" y="4129"/>
                    <a:pt x="206" y="4135"/>
                    <a:pt x="180" y="4141"/>
                  </a:cubicBezTo>
                  <a:cubicBezTo>
                    <a:pt x="41" y="4172"/>
                    <a:pt x="42" y="4360"/>
                    <a:pt x="166" y="4406"/>
                  </a:cubicBezTo>
                  <a:cubicBezTo>
                    <a:pt x="187" y="4414"/>
                    <a:pt x="208" y="4422"/>
                    <a:pt x="228" y="4430"/>
                  </a:cubicBezTo>
                  <a:cubicBezTo>
                    <a:pt x="616" y="4583"/>
                    <a:pt x="996" y="4833"/>
                    <a:pt x="1240" y="5173"/>
                  </a:cubicBezTo>
                  <a:cubicBezTo>
                    <a:pt x="1407" y="5398"/>
                    <a:pt x="1502" y="5668"/>
                    <a:pt x="1511" y="5948"/>
                  </a:cubicBezTo>
                  <a:cubicBezTo>
                    <a:pt x="1511" y="5972"/>
                    <a:pt x="1531" y="5985"/>
                    <a:pt x="1550" y="5985"/>
                  </a:cubicBezTo>
                  <a:cubicBezTo>
                    <a:pt x="1568" y="5985"/>
                    <a:pt x="1586" y="5974"/>
                    <a:pt x="1586" y="5951"/>
                  </a:cubicBezTo>
                  <a:cubicBezTo>
                    <a:pt x="1581" y="5595"/>
                    <a:pt x="1505" y="5293"/>
                    <a:pt x="1367" y="5037"/>
                  </a:cubicBezTo>
                  <a:cubicBezTo>
                    <a:pt x="1196" y="4726"/>
                    <a:pt x="931" y="4485"/>
                    <a:pt x="582" y="4297"/>
                  </a:cubicBezTo>
                  <a:cubicBezTo>
                    <a:pt x="1734" y="3776"/>
                    <a:pt x="1710" y="2070"/>
                    <a:pt x="499" y="1617"/>
                  </a:cubicBezTo>
                  <a:cubicBezTo>
                    <a:pt x="1002" y="1205"/>
                    <a:pt x="1203" y="589"/>
                    <a:pt x="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2715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25224" y="2183608"/>
              <a:ext cx="23101" cy="7610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683" y="1"/>
                  </a:moveTo>
                  <a:cubicBezTo>
                    <a:pt x="600" y="1"/>
                    <a:pt x="515" y="19"/>
                    <a:pt x="435" y="31"/>
                  </a:cubicBezTo>
                  <a:cubicBezTo>
                    <a:pt x="313" y="50"/>
                    <a:pt x="184" y="77"/>
                    <a:pt x="77" y="144"/>
                  </a:cubicBezTo>
                  <a:cubicBezTo>
                    <a:pt x="1" y="190"/>
                    <a:pt x="22" y="306"/>
                    <a:pt x="115" y="314"/>
                  </a:cubicBezTo>
                  <a:cubicBezTo>
                    <a:pt x="136" y="316"/>
                    <a:pt x="157" y="317"/>
                    <a:pt x="177" y="317"/>
                  </a:cubicBezTo>
                  <a:cubicBezTo>
                    <a:pt x="274" y="317"/>
                    <a:pt x="372" y="300"/>
                    <a:pt x="468" y="291"/>
                  </a:cubicBezTo>
                  <a:cubicBezTo>
                    <a:pt x="588" y="279"/>
                    <a:pt x="709" y="290"/>
                    <a:pt x="823" y="246"/>
                  </a:cubicBezTo>
                  <a:cubicBezTo>
                    <a:pt x="927" y="206"/>
                    <a:pt x="899" y="47"/>
                    <a:pt x="803" y="17"/>
                  </a:cubicBezTo>
                  <a:cubicBezTo>
                    <a:pt x="764" y="5"/>
                    <a:pt x="724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2716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22104" y="2163624"/>
              <a:ext cx="23101" cy="11838"/>
            </a:xfrm>
            <a:custGeom>
              <a:avLst/>
              <a:gdLst/>
              <a:ahLst/>
              <a:cxnLst/>
              <a:rect l="l" t="t" r="r" b="b"/>
              <a:pathLst>
                <a:path w="918" h="489" extrusionOk="0">
                  <a:moveTo>
                    <a:pt x="740" y="0"/>
                  </a:moveTo>
                  <a:cubicBezTo>
                    <a:pt x="524" y="0"/>
                    <a:pt x="229" y="113"/>
                    <a:pt x="80" y="271"/>
                  </a:cubicBezTo>
                  <a:cubicBezTo>
                    <a:pt x="1" y="355"/>
                    <a:pt x="57" y="489"/>
                    <a:pt x="167" y="489"/>
                  </a:cubicBezTo>
                  <a:cubicBezTo>
                    <a:pt x="175" y="489"/>
                    <a:pt x="184" y="488"/>
                    <a:pt x="192" y="487"/>
                  </a:cubicBezTo>
                  <a:cubicBezTo>
                    <a:pt x="297" y="469"/>
                    <a:pt x="396" y="417"/>
                    <a:pt x="496" y="381"/>
                  </a:cubicBezTo>
                  <a:cubicBezTo>
                    <a:pt x="599" y="343"/>
                    <a:pt x="706" y="317"/>
                    <a:pt x="803" y="262"/>
                  </a:cubicBezTo>
                  <a:cubicBezTo>
                    <a:pt x="918" y="198"/>
                    <a:pt x="890" y="2"/>
                    <a:pt x="746" y="0"/>
                  </a:cubicBezTo>
                  <a:cubicBezTo>
                    <a:pt x="744" y="0"/>
                    <a:pt x="74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2717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18342" y="2143486"/>
              <a:ext cx="22096" cy="11838"/>
            </a:xfrm>
            <a:custGeom>
              <a:avLst/>
              <a:gdLst/>
              <a:ahLst/>
              <a:cxnLst/>
              <a:rect l="l" t="t" r="r" b="b"/>
              <a:pathLst>
                <a:path w="873" h="492" extrusionOk="0">
                  <a:moveTo>
                    <a:pt x="695" y="0"/>
                  </a:moveTo>
                  <a:cubicBezTo>
                    <a:pt x="682" y="0"/>
                    <a:pt x="669" y="2"/>
                    <a:pt x="655" y="7"/>
                  </a:cubicBezTo>
                  <a:cubicBezTo>
                    <a:pt x="528" y="47"/>
                    <a:pt x="403" y="96"/>
                    <a:pt x="283" y="155"/>
                  </a:cubicBezTo>
                  <a:cubicBezTo>
                    <a:pt x="222" y="183"/>
                    <a:pt x="155" y="211"/>
                    <a:pt x="101" y="254"/>
                  </a:cubicBezTo>
                  <a:cubicBezTo>
                    <a:pt x="53" y="292"/>
                    <a:pt x="47" y="323"/>
                    <a:pt x="17" y="376"/>
                  </a:cubicBezTo>
                  <a:cubicBezTo>
                    <a:pt x="0" y="406"/>
                    <a:pt x="11" y="450"/>
                    <a:pt x="48" y="460"/>
                  </a:cubicBezTo>
                  <a:cubicBezTo>
                    <a:pt x="95" y="473"/>
                    <a:pt x="126" y="491"/>
                    <a:pt x="172" y="491"/>
                  </a:cubicBezTo>
                  <a:cubicBezTo>
                    <a:pt x="177" y="491"/>
                    <a:pt x="182" y="491"/>
                    <a:pt x="188" y="491"/>
                  </a:cubicBezTo>
                  <a:cubicBezTo>
                    <a:pt x="252" y="486"/>
                    <a:pt x="321" y="453"/>
                    <a:pt x="382" y="431"/>
                  </a:cubicBezTo>
                  <a:cubicBezTo>
                    <a:pt x="509" y="384"/>
                    <a:pt x="633" y="338"/>
                    <a:pt x="750" y="273"/>
                  </a:cubicBezTo>
                  <a:cubicBezTo>
                    <a:pt x="873" y="204"/>
                    <a:pt x="825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2718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12880" y="2127535"/>
              <a:ext cx="23100" cy="11838"/>
            </a:xfrm>
            <a:custGeom>
              <a:avLst/>
              <a:gdLst/>
              <a:ahLst/>
              <a:cxnLst/>
              <a:rect l="l" t="t" r="r" b="b"/>
              <a:pathLst>
                <a:path w="905" h="477" extrusionOk="0">
                  <a:moveTo>
                    <a:pt x="735" y="1"/>
                  </a:moveTo>
                  <a:cubicBezTo>
                    <a:pt x="642" y="1"/>
                    <a:pt x="560" y="47"/>
                    <a:pt x="470" y="88"/>
                  </a:cubicBezTo>
                  <a:cubicBezTo>
                    <a:pt x="341" y="146"/>
                    <a:pt x="199" y="193"/>
                    <a:pt x="83" y="273"/>
                  </a:cubicBezTo>
                  <a:cubicBezTo>
                    <a:pt x="1" y="329"/>
                    <a:pt x="12" y="470"/>
                    <a:pt x="127" y="475"/>
                  </a:cubicBezTo>
                  <a:cubicBezTo>
                    <a:pt x="138" y="476"/>
                    <a:pt x="148" y="476"/>
                    <a:pt x="158" y="476"/>
                  </a:cubicBezTo>
                  <a:cubicBezTo>
                    <a:pt x="302" y="476"/>
                    <a:pt x="441" y="427"/>
                    <a:pt x="574" y="380"/>
                  </a:cubicBezTo>
                  <a:cubicBezTo>
                    <a:pt x="707" y="334"/>
                    <a:pt x="830" y="288"/>
                    <a:pt x="883" y="151"/>
                  </a:cubicBezTo>
                  <a:cubicBezTo>
                    <a:pt x="905" y="97"/>
                    <a:pt x="865" y="27"/>
                    <a:pt x="811" y="12"/>
                  </a:cubicBezTo>
                  <a:cubicBezTo>
                    <a:pt x="785" y="4"/>
                    <a:pt x="759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2719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10764" y="2108398"/>
              <a:ext cx="21092" cy="14374"/>
            </a:xfrm>
            <a:custGeom>
              <a:avLst/>
              <a:gdLst/>
              <a:ahLst/>
              <a:cxnLst/>
              <a:rect l="l" t="t" r="r" b="b"/>
              <a:pathLst>
                <a:path w="826" h="550" extrusionOk="0">
                  <a:moveTo>
                    <a:pt x="659" y="0"/>
                  </a:moveTo>
                  <a:cubicBezTo>
                    <a:pt x="649" y="0"/>
                    <a:pt x="640" y="2"/>
                    <a:pt x="631" y="4"/>
                  </a:cubicBezTo>
                  <a:cubicBezTo>
                    <a:pt x="482" y="44"/>
                    <a:pt x="358" y="136"/>
                    <a:pt x="232" y="221"/>
                  </a:cubicBezTo>
                  <a:cubicBezTo>
                    <a:pt x="136" y="286"/>
                    <a:pt x="19" y="343"/>
                    <a:pt x="3" y="467"/>
                  </a:cubicBezTo>
                  <a:cubicBezTo>
                    <a:pt x="1" y="489"/>
                    <a:pt x="12" y="511"/>
                    <a:pt x="31" y="522"/>
                  </a:cubicBezTo>
                  <a:cubicBezTo>
                    <a:pt x="63" y="542"/>
                    <a:pt x="98" y="550"/>
                    <a:pt x="133" y="550"/>
                  </a:cubicBezTo>
                  <a:cubicBezTo>
                    <a:pt x="220" y="550"/>
                    <a:pt x="312" y="502"/>
                    <a:pt x="389" y="466"/>
                  </a:cubicBezTo>
                  <a:cubicBezTo>
                    <a:pt x="532" y="401"/>
                    <a:pt x="670" y="322"/>
                    <a:pt x="765" y="195"/>
                  </a:cubicBezTo>
                  <a:cubicBezTo>
                    <a:pt x="825" y="118"/>
                    <a:pt x="750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2720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24814" y="1806198"/>
              <a:ext cx="487116" cy="1240439"/>
            </a:xfrm>
            <a:custGeom>
              <a:avLst/>
              <a:gdLst/>
              <a:ahLst/>
              <a:cxnLst/>
              <a:rect l="l" t="t" r="r" b="b"/>
              <a:pathLst>
                <a:path w="19514" h="49615" extrusionOk="0">
                  <a:moveTo>
                    <a:pt x="339" y="0"/>
                  </a:moveTo>
                  <a:cubicBezTo>
                    <a:pt x="222" y="0"/>
                    <a:pt x="108" y="119"/>
                    <a:pt x="102" y="241"/>
                  </a:cubicBezTo>
                  <a:cubicBezTo>
                    <a:pt x="0" y="2204"/>
                    <a:pt x="1106" y="4342"/>
                    <a:pt x="1750" y="6164"/>
                  </a:cubicBezTo>
                  <a:cubicBezTo>
                    <a:pt x="2486" y="8251"/>
                    <a:pt x="3218" y="10338"/>
                    <a:pt x="3981" y="12415"/>
                  </a:cubicBezTo>
                  <a:cubicBezTo>
                    <a:pt x="5473" y="16484"/>
                    <a:pt x="6979" y="20547"/>
                    <a:pt x="8501" y="24605"/>
                  </a:cubicBezTo>
                  <a:cubicBezTo>
                    <a:pt x="11574" y="32806"/>
                    <a:pt x="14708" y="40985"/>
                    <a:pt x="17902" y="49141"/>
                  </a:cubicBezTo>
                  <a:cubicBezTo>
                    <a:pt x="18032" y="49473"/>
                    <a:pt x="18313" y="49614"/>
                    <a:pt x="18594" y="49614"/>
                  </a:cubicBezTo>
                  <a:cubicBezTo>
                    <a:pt x="19054" y="49614"/>
                    <a:pt x="19513" y="49233"/>
                    <a:pt x="19299" y="48685"/>
                  </a:cubicBezTo>
                  <a:cubicBezTo>
                    <a:pt x="16067" y="40444"/>
                    <a:pt x="12895" y="32180"/>
                    <a:pt x="9782" y="23894"/>
                  </a:cubicBezTo>
                  <a:cubicBezTo>
                    <a:pt x="8227" y="19751"/>
                    <a:pt x="6687" y="15601"/>
                    <a:pt x="5162" y="11447"/>
                  </a:cubicBezTo>
                  <a:cubicBezTo>
                    <a:pt x="4428" y="9457"/>
                    <a:pt x="3675" y="7473"/>
                    <a:pt x="2935" y="5485"/>
                  </a:cubicBezTo>
                  <a:cubicBezTo>
                    <a:pt x="2276" y="3716"/>
                    <a:pt x="1773" y="1485"/>
                    <a:pt x="473" y="64"/>
                  </a:cubicBezTo>
                  <a:cubicBezTo>
                    <a:pt x="432" y="19"/>
                    <a:pt x="385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2721;p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75279" y="1775690"/>
              <a:ext cx="118515" cy="92166"/>
            </a:xfrm>
            <a:custGeom>
              <a:avLst/>
              <a:gdLst/>
              <a:ahLst/>
              <a:cxnLst/>
              <a:rect l="l" t="t" r="r" b="b"/>
              <a:pathLst>
                <a:path w="4758" h="3692" extrusionOk="0">
                  <a:moveTo>
                    <a:pt x="2422" y="0"/>
                  </a:moveTo>
                  <a:cubicBezTo>
                    <a:pt x="1937" y="0"/>
                    <a:pt x="1455" y="231"/>
                    <a:pt x="1074" y="635"/>
                  </a:cubicBezTo>
                  <a:cubicBezTo>
                    <a:pt x="0" y="1770"/>
                    <a:pt x="577" y="3550"/>
                    <a:pt x="2191" y="3684"/>
                  </a:cubicBezTo>
                  <a:cubicBezTo>
                    <a:pt x="2254" y="3689"/>
                    <a:pt x="2315" y="3691"/>
                    <a:pt x="2375" y="3691"/>
                  </a:cubicBezTo>
                  <a:cubicBezTo>
                    <a:pt x="4092" y="3691"/>
                    <a:pt x="4757" y="1619"/>
                    <a:pt x="3522" y="459"/>
                  </a:cubicBezTo>
                  <a:cubicBezTo>
                    <a:pt x="3186" y="143"/>
                    <a:pt x="2803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1867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63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Sự kiện tiêu biểu nhất trong giai đoạn lịch sử 1858-1945 là.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A.Cuộc phản công ở kinh thành Huế.       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Xô Viết - Nhệ Tĩnh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B.Phong trào Đông Du                              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D.Cách mạng tháng Tám.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560" y="893765"/>
            <a:ext cx="799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trả lời đúng.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96088" y="4609493"/>
            <a:ext cx="526473" cy="6106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09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8001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em học giỏi, chăm ngoan.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601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303713" y="1812925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 SỬ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5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114800" y="3836988"/>
            <a:ext cx="4416425" cy="96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CUỐI HỌC KÌ 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>
            <a:extLst>
              <a:ext uri="{FF2B5EF4-FFF2-40B4-BE49-F238E27FC236}">
                <a16:creationId xmlns:a16="http://schemas.microsoft.com/office/drawing/2014/main" xmlns="" id="{DA304F96-8BE5-4A08-BB4E-AEBB4278C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3194" y="1831299"/>
            <a:ext cx="670470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BE47E-5BCD-4AB3-8513-F3F2781AD821}"/>
              </a:ext>
            </a:extLst>
          </p:cNvPr>
          <p:cNvSpPr txBox="1"/>
          <p:nvPr/>
        </p:nvSpPr>
        <p:spPr>
          <a:xfrm>
            <a:off x="2371056" y="3891518"/>
            <a:ext cx="7465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1945 - 1954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>
            <a:extLst>
              <a:ext uri="{FF2B5EF4-FFF2-40B4-BE49-F238E27FC236}">
                <a16:creationId xmlns:a16="http://schemas.microsoft.com/office/drawing/2014/main" xmlns="" id="{C7DB6ECF-90AF-4CAB-95B7-15F784BC9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1987" y="2144712"/>
            <a:ext cx="578802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Nguyễn  Tất Thành đi tìm đường cứu nước vào ...............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bằng phương tiện ..........................</a:t>
            </a:r>
            <a:endParaRPr lang="en-US" sz="320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6328" y="2681461"/>
            <a:ext cx="205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05/06/1911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4910" y="2681461"/>
            <a:ext cx="205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thủy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050474" y="3609974"/>
            <a:ext cx="86175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ảng cộng sản V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iệt Nam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được thành lập...........................................</a:t>
            </a:r>
            <a:endParaRPr lang="en-US" sz="320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4983" y="4145146"/>
            <a:ext cx="205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03/02/1930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050474" y="5030930"/>
            <a:ext cx="86175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3200"/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Ngày quốc khánh nước ta là ...................................</a:t>
            </a:r>
            <a:endParaRPr lang="en-US" sz="320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365" y="5553719"/>
            <a:ext cx="205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02/09/1945</a:t>
            </a:r>
          </a:p>
        </p:txBody>
      </p:sp>
    </p:spTree>
    <p:extLst>
      <p:ext uri="{BB962C8B-B14F-4D97-AF65-F5344CB8AC3E}">
        <p14:creationId xmlns:p14="http://schemas.microsoft.com/office/powerpoint/2010/main" val="38144412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utoUpdateAnimBg="0"/>
      <p:bldP spid="14" grpId="0"/>
      <p:bldP spid="8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Hằng năm nước ta lấy ngày nào là ngày kỉ niệm cách mạng  tháng Tám thành công.</a:t>
            </a:r>
          </a:p>
          <a:p>
            <a:r>
              <a:rPr lang="pt-BR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19/8      B. 23/8.          C. 25/8              D. 28/8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560" y="893765"/>
            <a:ext cx="799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trả lời đúng.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050475" y="3148041"/>
            <a:ext cx="526473" cy="6106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050474" y="3946526"/>
            <a:ext cx="86175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Mở đầu cho bản tuyên ngôn độc lập, bác hồ đã khẳng định quyền cơ bản nào của nhân dân.</a:t>
            </a:r>
          </a:p>
          <a:p>
            <a:pPr marL="514350" indent="-514350">
              <a:buAutoNum type="alphaUcPeriod"/>
            </a:pPr>
            <a:r>
              <a:rPr lang="vi-V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được sống. 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Quyền được tự do</a:t>
            </a:r>
            <a:endParaRPr lang="en-US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Quyền mưu cầu hạnh phúc</a:t>
            </a:r>
          </a:p>
          <a:p>
            <a:r>
              <a:rPr lang="vi-V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3 ý trên.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050475" y="5890434"/>
            <a:ext cx="526473" cy="61063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82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ể cứu đói cho đồng bào gặp khó khăn chủ tịch Hồ Chí Minh đã kêu gọi nhân dân cả nước hưởng ứng phong trào nào?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lập hũ gạo cứu đói, ngày đồng tâm.             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Lập ra quỹ đảm phụ quốc phòng.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Mở lớp bình dân học vụ 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560" y="893765"/>
            <a:ext cx="799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trả lời đúng.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050475" y="3646124"/>
            <a:ext cx="526473" cy="6106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7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Ngay sau cách mạng tháng Tám thành công, lực lượng quân sự nào có mặt ở nước ta:</a:t>
            </a:r>
          </a:p>
          <a:p>
            <a:pPr marL="514350" indent="-514350">
              <a:buAutoNum type="alphaUcPeriod"/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 Pháp            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Quân đội Pháp,và Tưởng giới Thạch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Quân đội Anh                  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Quân đội Mĩ 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560" y="893765"/>
            <a:ext cx="799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trả lời đúng.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96088" y="3641206"/>
            <a:ext cx="526473" cy="6106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69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050474" y="2189018"/>
            <a:ext cx="86175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lịch sử tiêu biểu nhất trong giai đoạn lịch sử 1858- 1945 là:</a:t>
            </a:r>
          </a:p>
          <a:p>
            <a:pPr marL="514350" indent="-514350">
              <a:buAutoNum type="alphaUcPeriod"/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Trương Định                     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Tôn Thất Thuyết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Phan Bội Châu                       </a:t>
            </a: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Hồ Chí Minh.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854825" y="3609975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A66"/>
                </a:solidFill>
                <a:latin typeface="Arial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560" y="893765"/>
            <a:ext cx="799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trả lời đúng.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96088" y="4609493"/>
            <a:ext cx="526473" cy="6106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85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796</TotalTime>
  <Words>432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.VnArial</vt:lpstr>
      <vt:lpstr>Arial</vt:lpstr>
      <vt:lpstr>Garamond</vt:lpstr>
      <vt:lpstr>Tahoma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CIT</dc:creator>
  <cp:lastModifiedBy>AutoBVT</cp:lastModifiedBy>
  <cp:revision>36</cp:revision>
  <dcterms:created xsi:type="dcterms:W3CDTF">2002-01-30T01:19:06Z</dcterms:created>
  <dcterms:modified xsi:type="dcterms:W3CDTF">2021-12-26T13:23:33Z</dcterms:modified>
</cp:coreProperties>
</file>