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93" r:id="rId4"/>
    <p:sldId id="256" r:id="rId5"/>
    <p:sldId id="294" r:id="rId6"/>
    <p:sldId id="295" r:id="rId7"/>
    <p:sldId id="259" r:id="rId8"/>
    <p:sldId id="261" r:id="rId9"/>
    <p:sldId id="263" r:id="rId10"/>
    <p:sldId id="264" r:id="rId11"/>
    <p:sldId id="284" r:id="rId12"/>
    <p:sldId id="286" r:id="rId13"/>
    <p:sldId id="289" r:id="rId14"/>
    <p:sldId id="290" r:id="rId15"/>
    <p:sldId id="288" r:id="rId16"/>
    <p:sldId id="287" r:id="rId17"/>
    <p:sldId id="277" r:id="rId18"/>
    <p:sldId id="278" r:id="rId19"/>
    <p:sldId id="279" r:id="rId20"/>
    <p:sldId id="291" r:id="rId21"/>
    <p:sldId id="281" r:id="rId22"/>
    <p:sldId id="265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539"/>
    <a:srgbClr val="FEF9F2"/>
    <a:srgbClr val="A2E3CD"/>
    <a:srgbClr val="BD5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9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0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6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5A9B-138A-4ADE-9730-EE2EA51D8785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9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em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85" y="1029256"/>
            <a:ext cx="6957289" cy="5878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1333" y="2020291"/>
            <a:ext cx="722377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6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585" y="1029256"/>
            <a:ext cx="6679970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1333" y="2020291"/>
            <a:ext cx="722377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-668158" y="120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506" y="999038"/>
            <a:ext cx="12197506" cy="548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986" y="1826575"/>
            <a:ext cx="722377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914377" fontAlgn="base">
              <a:buFontTx/>
              <a:buChar char="-"/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 fontAlgn="base">
              <a:buFontTx/>
              <a:buChar char="-"/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72" y="1882383"/>
            <a:ext cx="1989446" cy="29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38" y="1132663"/>
            <a:ext cx="11049756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5" y="1934032"/>
            <a:ext cx="8686800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38" y="1132663"/>
            <a:ext cx="6841873" cy="548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5339" y="2107809"/>
            <a:ext cx="8860262" cy="2751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7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2085" y="2377635"/>
            <a:ext cx="10025437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sắp xếp, bảo quản thực phẩm trong tủ lạnh đúng cách, 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toàn là: 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/>
          </a:p>
        </p:txBody>
      </p:sp>
      <p:sp>
        <p:nvSpPr>
          <p:cNvPr id="4" name="Up Ribbon 3"/>
          <p:cNvSpPr/>
          <p:nvPr/>
        </p:nvSpPr>
        <p:spPr>
          <a:xfrm>
            <a:off x="4404610" y="100641"/>
            <a:ext cx="8305800" cy="725451"/>
          </a:xfrm>
          <a:prstGeom prst="ribbon2">
            <a:avLst>
              <a:gd name="adj1" fmla="val 16667"/>
              <a:gd name="adj2" fmla="val 715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1359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THỰC HÀNH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400049" y="228600"/>
            <a:ext cx="10353675" cy="3352800"/>
          </a:xfrm>
          <a:prstGeom prst="cloudCallout">
            <a:avLst>
              <a:gd name="adj1" fmla="val -47505"/>
              <a:gd name="adj2" fmla="val 9830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>
                <a:solidFill>
                  <a:srgbClr val="00B050"/>
                </a:solidFill>
                <a:latin typeface="+mj-lt"/>
              </a:rPr>
              <a:t>THỰC HÀNH: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Lau chùi, sắp xếp thực phẩm trong tủ lạnh của gia đình đúng cách, an toàn.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pic>
        <p:nvPicPr>
          <p:cNvPr id="3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811872"/>
            <a:ext cx="152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0835" y="5638801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334035"/>
            <a:ext cx="1752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00" y="3538055"/>
            <a:ext cx="2095500" cy="22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09887"/>
            <a:ext cx="2743200" cy="2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03" y="138865"/>
            <a:ext cx="1615923" cy="12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449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73512"/>
            <a:ext cx="3962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73512"/>
            <a:ext cx="4495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2000"/>
            <a:ext cx="3886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5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090"/>
            <a:ext cx="4809433" cy="16557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" y="115209"/>
            <a:ext cx="1204372" cy="138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图片 51">
            <a:extLst>
              <a:ext uri="{FF2B5EF4-FFF2-40B4-BE49-F238E27FC236}">
                <a16:creationId xmlns:a16="http://schemas.microsoft.com/office/drawing/2014/main" id="{09B82C94-A1F6-4934-8641-2169B4A1D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023" y="4006744"/>
            <a:ext cx="1368317" cy="2695058"/>
          </a:xfrm>
          <a:prstGeom prst="rect">
            <a:avLst/>
          </a:prstGeom>
        </p:spPr>
      </p:pic>
      <p:sp>
        <p:nvSpPr>
          <p:cNvPr id="19" name="AutoShape 11">
            <a:extLst>
              <a:ext uri="{FF2B5EF4-FFF2-40B4-BE49-F238E27FC236}">
                <a16:creationId xmlns:a16="http://schemas.microsoft.com/office/drawing/2014/main" id="{1314C0A6-D5C0-4D24-B700-E01150F0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139" y="806344"/>
            <a:ext cx="9185118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marL="742950" indent="-742950" algn="ctr">
              <a:buAutoNum type="arabicPeriod"/>
            </a:pP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05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920" y="1783544"/>
            <a:ext cx="939508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B05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B050"/>
                </a:solidFill>
              </a:rPr>
              <a:t>tác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dụng</a:t>
            </a:r>
            <a:r>
              <a:rPr lang="vi-VN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các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bộ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phận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cơ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của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vi-VN" sz="4000" b="1" dirty="0">
                <a:solidFill>
                  <a:srgbClr val="00B050"/>
                </a:solidFill>
              </a:rPr>
              <a:t>tủ lạnh và thực hành sắp xếp, bảo quản thực phẩm trong tủ lạnh đúng cách, an toàn.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3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022" y="-1738128"/>
            <a:ext cx="3386495" cy="4020685"/>
          </a:xfrm>
          <a:prstGeom prst="rect">
            <a:avLst/>
          </a:prstGeom>
        </p:spPr>
      </p:pic>
      <p:pic>
        <p:nvPicPr>
          <p:cNvPr id="5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6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7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611" y="2668249"/>
            <a:ext cx="1930309" cy="38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1535535" y="1679576"/>
            <a:ext cx="8436648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Chúc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các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con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học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tập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chăm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ngoan</a:t>
            </a: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+mn-lt"/>
              </a:rPr>
              <a:t>!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737" y="3108950"/>
            <a:ext cx="1903443" cy="3749050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0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B9DDC1-D24A-4159-8640-50985C688161}"/>
              </a:ext>
            </a:extLst>
          </p:cNvPr>
          <p:cNvSpPr/>
          <p:nvPr/>
        </p:nvSpPr>
        <p:spPr>
          <a:xfrm>
            <a:off x="201341" y="153044"/>
            <a:ext cx="6963911" cy="312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ra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ng.</a:t>
            </a:r>
            <a:endParaRPr lang="vi-VN" sz="20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R="5019675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59499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20825-739D-483F-8461-74C780C84951}"/>
              </a:ext>
            </a:extLst>
          </p:cNvPr>
          <p:cNvSpPr/>
          <p:nvPr/>
        </p:nvSpPr>
        <p:spPr>
          <a:xfrm>
            <a:off x="201341" y="3390901"/>
            <a:ext cx="7042047" cy="153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867D7-52ED-439F-A833-B2638E56B270}"/>
              </a:ext>
            </a:extLst>
          </p:cNvPr>
          <p:cNvSpPr/>
          <p:nvPr/>
        </p:nvSpPr>
        <p:spPr>
          <a:xfrm>
            <a:off x="206478" y="5237577"/>
            <a:ext cx="6958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+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phận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chỉnh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nhiệt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độ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điều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chỉnh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nhiệt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độ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làm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ở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đá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(8)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mát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(9)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phù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h</a:t>
            </a:r>
            <a:r>
              <a:rPr lang="vi-VN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ợ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p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phẩm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7" name="Picutre 52">
            <a:extLst>
              <a:ext uri="{FF2B5EF4-FFF2-40B4-BE49-F238E27FC236}">
                <a16:creationId xmlns:a16="http://schemas.microsoft.com/office/drawing/2014/main" id="{CBFAD590-B48C-4419-AA96-A06A5C7F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88" y="634293"/>
            <a:ext cx="4875309" cy="506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7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1560669" y="1517308"/>
            <a:ext cx="8320305" cy="3203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cs typeface="+mn-ea"/>
                <a:sym typeface="+mn-lt"/>
              </a:rPr>
              <a:t>SỬ DỤNG TỦ LẠNH ( TIẾT 2)</a:t>
            </a:r>
            <a:endParaRPr lang="zh-CN" altLang="en-US" sz="5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93" y="670956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617" y="4020685"/>
            <a:ext cx="2278228" cy="2856169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80" y="97733"/>
            <a:ext cx="1274076" cy="10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C475F0-8A59-48E7-A1D2-E3F2FE0A064A}"/>
              </a:ext>
            </a:extLst>
          </p:cNvPr>
          <p:cNvSpPr/>
          <p:nvPr/>
        </p:nvSpPr>
        <p:spPr>
          <a:xfrm>
            <a:off x="1398534" y="1246001"/>
            <a:ext cx="8755118" cy="273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4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đạt</a:t>
            </a:r>
            <a:endParaRPr lang="vi-VN" sz="44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Thực hiện được việc sắp xếp, bảo quản thực phẩm trong tủ lạnh đúng cách, an toàn.</a:t>
            </a:r>
          </a:p>
        </p:txBody>
      </p:sp>
      <p:pic>
        <p:nvPicPr>
          <p:cNvPr id="5" name="图片 23">
            <a:extLst>
              <a:ext uri="{FF2B5EF4-FFF2-40B4-BE49-F238E27FC236}">
                <a16:creationId xmlns:a16="http://schemas.microsoft.com/office/drawing/2014/main" id="{8AD5E8B6-44FF-426E-AF4E-AF32A41C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969" y="-571508"/>
            <a:ext cx="2681031" cy="3183108"/>
          </a:xfrm>
          <a:prstGeom prst="rect">
            <a:avLst/>
          </a:prstGeom>
        </p:spPr>
      </p:pic>
      <p:pic>
        <p:nvPicPr>
          <p:cNvPr id="6" name="图片 51">
            <a:extLst>
              <a:ext uri="{FF2B5EF4-FFF2-40B4-BE49-F238E27FC236}">
                <a16:creationId xmlns:a16="http://schemas.microsoft.com/office/drawing/2014/main" id="{7D606101-189F-4B50-9911-9B20B8C1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366" y="4393910"/>
            <a:ext cx="1803634" cy="226118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id="{7DA614B6-DE31-4549-AD92-83DA5D17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4158"/>
            <a:ext cx="4962525" cy="28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6"/>
            <a:ext cx="5948150" cy="18885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7069"/>
            <a:ext cx="5010150" cy="28497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2487" y="627458"/>
            <a:ext cx="85645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32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VÀ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SẮP XẾP, BẢO QUẢN THỰC PHẨM TRONG TỦ LẠNH ĐÚNG CÁCH, AN TOÀN.</a:t>
            </a:r>
            <a:endParaRPr lang="en-US" sz="3200" b="1" cap="all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8" y="97733"/>
            <a:ext cx="1274076" cy="10594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5A8CF3E-717A-4BF1-A14D-50F47B0C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30" y="2457410"/>
            <a:ext cx="5562600" cy="42074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04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92536" y="164275"/>
            <a:ext cx="8995648" cy="5805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32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1984279" y="2725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88" y="1087674"/>
            <a:ext cx="8481745" cy="548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377" fontAlgn="base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754" y="2029490"/>
            <a:ext cx="7706849" cy="34901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10cm,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91" y="1584362"/>
            <a:ext cx="3520508" cy="48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77813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1066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#9Slide03 Arima Madurai Black</vt:lpstr>
      <vt:lpstr>Aaril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Swift3</cp:lastModifiedBy>
  <cp:revision>4</cp:revision>
  <dcterms:created xsi:type="dcterms:W3CDTF">2021-10-24T19:13:11Z</dcterms:created>
  <dcterms:modified xsi:type="dcterms:W3CDTF">2021-12-10T09:25:49Z</dcterms:modified>
</cp:coreProperties>
</file>