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81" r:id="rId3"/>
    <p:sldId id="279" r:id="rId4"/>
    <p:sldId id="258" r:id="rId5"/>
    <p:sldId id="282" r:id="rId6"/>
    <p:sldId id="283"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4" r:id="rId24"/>
    <p:sldId id="275" r:id="rId25"/>
    <p:sldId id="277" r:id="rId26"/>
    <p:sldId id="278"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33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651BE-61DD-4653-8920-C5D696D9A27A}" type="datetimeFigureOut">
              <a:rPr lang="en-US" smtClean="0"/>
              <a:t>11-Dec-21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89817-EA25-4A81-B356-05B3B8761511}" type="slidenum">
              <a:rPr lang="en-US" smtClean="0"/>
              <a:t>‹#›</a:t>
            </a:fld>
            <a:endParaRPr lang="en-US"/>
          </a:p>
        </p:txBody>
      </p:sp>
    </p:spTree>
    <p:extLst>
      <p:ext uri="{BB962C8B-B14F-4D97-AF65-F5344CB8AC3E}">
        <p14:creationId xmlns:p14="http://schemas.microsoft.com/office/powerpoint/2010/main" val="195213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1653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5417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6667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361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6</a:t>
            </a:fld>
            <a:endParaRPr lang="zh-CN" altLang="en-US"/>
          </a:p>
        </p:txBody>
      </p:sp>
    </p:spTree>
    <p:extLst>
      <p:ext uri="{BB962C8B-B14F-4D97-AF65-F5344CB8AC3E}">
        <p14:creationId xmlns:p14="http://schemas.microsoft.com/office/powerpoint/2010/main" val="372237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769F2E-8F17-42B6-9D48-C283FD45B110}"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122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3236D13-0E3B-4273-BCFB-D6BE00068F13}"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12292" name="Rectangle 2"/>
          <p:cNvSpPr>
            <a:spLocks noRot="1" noChangeArrowheads="1" noTextEdit="1"/>
          </p:cNvSpPr>
          <p:nvPr>
            <p:ph type="sldImg"/>
          </p:nvPr>
        </p:nvSpPr>
        <p:spPr>
          <a:ln/>
        </p:spPr>
      </p:sp>
      <p:sp>
        <p:nvSpPr>
          <p:cNvPr id="12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7700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698400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6232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BFED46-5219-4F20-A437-44572AA05BE1}"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311775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FED46-5219-4F20-A437-44572AA05BE1}"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203426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FED46-5219-4F20-A437-44572AA05BE1}"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240060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4E4886-F84E-4485-936F-14621F1B7059}" type="slidenum">
              <a:rPr lang="en-US" altLang="en-US"/>
              <a:pPr/>
              <a:t>‹#›</a:t>
            </a:fld>
            <a:endParaRPr lang="en-US" altLang="en-US"/>
          </a:p>
        </p:txBody>
      </p:sp>
    </p:spTree>
    <p:extLst>
      <p:ext uri="{BB962C8B-B14F-4D97-AF65-F5344CB8AC3E}">
        <p14:creationId xmlns:p14="http://schemas.microsoft.com/office/powerpoint/2010/main" val="24731971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9FEF19C-855D-4A82-947E-B2F6A5920705}" type="slidenum">
              <a:rPr lang="en-US" altLang="en-US"/>
              <a:pPr/>
              <a:t>‹#›</a:t>
            </a:fld>
            <a:endParaRPr lang="en-US" altLang="en-US"/>
          </a:p>
        </p:txBody>
      </p:sp>
    </p:spTree>
    <p:extLst>
      <p:ext uri="{BB962C8B-B14F-4D97-AF65-F5344CB8AC3E}">
        <p14:creationId xmlns:p14="http://schemas.microsoft.com/office/powerpoint/2010/main" val="19442320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FED46-5219-4F20-A437-44572AA05BE1}"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5694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FED46-5219-4F20-A437-44572AA05BE1}" type="datetimeFigureOut">
              <a:rPr lang="en-US" smtClean="0"/>
              <a:t>11-Dec-21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1969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BFED46-5219-4F20-A437-44572AA05BE1}" type="datetimeFigureOut">
              <a:rPr lang="en-US" smtClean="0"/>
              <a:t>11-Dec-21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357812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BFED46-5219-4F20-A437-44572AA05BE1}" type="datetimeFigureOut">
              <a:rPr lang="en-US" smtClean="0"/>
              <a:t>11-Dec-21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32906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BFED46-5219-4F20-A437-44572AA05BE1}" type="datetimeFigureOut">
              <a:rPr lang="en-US" smtClean="0"/>
              <a:t>11-Dec-21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221924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FED46-5219-4F20-A437-44572AA05BE1}" type="datetimeFigureOut">
              <a:rPr lang="en-US" smtClean="0"/>
              <a:t>11-Dec-21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326669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FED46-5219-4F20-A437-44572AA05BE1}" type="datetimeFigureOut">
              <a:rPr lang="en-US" smtClean="0"/>
              <a:t>11-Dec-21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381590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FED46-5219-4F20-A437-44572AA05BE1}" type="datetimeFigureOut">
              <a:rPr lang="en-US" smtClean="0"/>
              <a:t>11-Dec-21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480EC-693F-41A2-B290-A727F4A04C26}" type="slidenum">
              <a:rPr lang="en-US" smtClean="0"/>
              <a:t>‹#›</a:t>
            </a:fld>
            <a:endParaRPr lang="en-US"/>
          </a:p>
        </p:txBody>
      </p:sp>
    </p:spTree>
    <p:extLst>
      <p:ext uri="{BB962C8B-B14F-4D97-AF65-F5344CB8AC3E}">
        <p14:creationId xmlns:p14="http://schemas.microsoft.com/office/powerpoint/2010/main" val="182504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FED46-5219-4F20-A437-44572AA05BE1}" type="datetimeFigureOut">
              <a:rPr lang="en-US" smtClean="0"/>
              <a:t>11-Dec-21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80EC-693F-41A2-B290-A727F4A04C26}" type="slidenum">
              <a:rPr lang="en-US" smtClean="0"/>
              <a:t>‹#›</a:t>
            </a:fld>
            <a:endParaRPr lang="en-US"/>
          </a:p>
        </p:txBody>
      </p:sp>
    </p:spTree>
    <p:extLst>
      <p:ext uri="{BB962C8B-B14F-4D97-AF65-F5344CB8AC3E}">
        <p14:creationId xmlns:p14="http://schemas.microsoft.com/office/powerpoint/2010/main" val="421925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oi_an.flv"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561" y="996482"/>
            <a:ext cx="6058707" cy="586151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2873791" cy="6858000"/>
          </a:xfrm>
          <a:prstGeom prst="rect">
            <a:avLst/>
          </a:prstGeom>
        </p:spPr>
      </p:pic>
      <p:sp>
        <p:nvSpPr>
          <p:cNvPr id="19" name="文本框 18"/>
          <p:cNvSpPr txBox="1"/>
          <p:nvPr/>
        </p:nvSpPr>
        <p:spPr>
          <a:xfrm>
            <a:off x="3089939" y="868060"/>
            <a:ext cx="8832703" cy="2062296"/>
          </a:xfrm>
          <a:prstGeom prst="rect">
            <a:avLst/>
          </a:prstGeom>
          <a:noFill/>
        </p:spPr>
        <p:txBody>
          <a:bodyPr wrap="square" rtlCol="0">
            <a:spAutoFit/>
          </a:bodyPr>
          <a:lstStyle/>
          <a:p>
            <a:pPr algn="ctr"/>
            <a:r>
              <a:rPr lang="en-US" altLang="zh-CN" sz="4267"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CHÀO MỪNG CÁC EM ĐẾN VỚI TIẾT HỌC TRỰC TUYẾN</a:t>
            </a:r>
          </a:p>
          <a:p>
            <a:pPr algn="ctr"/>
            <a:r>
              <a:rPr lang="en-US" altLang="zh-CN" sz="4267"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MÔN KHOA HỌC – LỚP 5</a:t>
            </a:r>
            <a:endParaRPr lang="en-US" altLang="zh-CN" sz="4267"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2880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
            <a:ext cx="4800600" cy="6477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5"/>
          <p:cNvSpPr txBox="1">
            <a:spLocks noChangeArrowheads="1"/>
          </p:cNvSpPr>
          <p:nvPr/>
        </p:nvSpPr>
        <p:spPr bwMode="auto">
          <a:xfrm>
            <a:off x="9829800" y="533401"/>
            <a:ext cx="381000" cy="708025"/>
          </a:xfrm>
          <a:prstGeom prst="rect">
            <a:avLst/>
          </a:prstGeom>
          <a:noFill/>
          <a:ln w="9525">
            <a:noFill/>
            <a:miter lim="800000"/>
            <a:headEnd/>
            <a:tailEnd/>
          </a:ln>
        </p:spPr>
        <p:txBody>
          <a:bodyPr>
            <a:spAutoFit/>
          </a:bodyPr>
          <a:lstStyle/>
          <a:p>
            <a:pPr>
              <a:spcBef>
                <a:spcPct val="50000"/>
              </a:spcBef>
              <a:defRPr/>
            </a:pPr>
            <a:r>
              <a:rPr lang="en-US" sz="4000" b="1" dirty="0">
                <a:solidFill>
                  <a:srgbClr val="FF0000"/>
                </a:solidFill>
                <a:effectLst>
                  <a:outerShdw blurRad="38100" dist="38100" dir="2700000" algn="tl">
                    <a:srgbClr val="000000">
                      <a:alpha val="43137"/>
                    </a:srgbClr>
                  </a:outerShdw>
                </a:effectLst>
              </a:rPr>
              <a:t>1</a:t>
            </a:r>
            <a:endParaRPr lang="en-US" sz="2800" b="1" dirty="0">
              <a:solidFill>
                <a:srgbClr val="FF0000"/>
              </a:solidFill>
              <a:effectLst>
                <a:outerShdw blurRad="38100" dist="38100" dir="2700000" algn="tl">
                  <a:srgbClr val="000000">
                    <a:alpha val="43137"/>
                  </a:srgbClr>
                </a:outerShdw>
              </a:effectLst>
            </a:endParaRPr>
          </a:p>
        </p:txBody>
      </p:sp>
      <p:sp>
        <p:nvSpPr>
          <p:cNvPr id="25607" name="Text Box 7"/>
          <p:cNvSpPr txBox="1">
            <a:spLocks noChangeArrowheads="1"/>
          </p:cNvSpPr>
          <p:nvPr/>
        </p:nvSpPr>
        <p:spPr bwMode="auto">
          <a:xfrm>
            <a:off x="1828800" y="1371600"/>
            <a:ext cx="3810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dirty="0" err="1" smtClean="0">
                <a:solidFill>
                  <a:srgbClr val="0000FF"/>
                </a:solidFill>
                <a:latin typeface="Times New Roman" panose="02020603050405020304" pitchFamily="18" charset="0"/>
              </a:rPr>
              <a:t>Ngủ</a:t>
            </a:r>
            <a:r>
              <a:rPr lang="en-US" altLang="en-US" b="1" dirty="0" smtClean="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để</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tránh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bị</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muỗi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đốt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phòng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tránh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được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bệnh</a:t>
            </a:r>
            <a:r>
              <a:rPr lang="en-US" altLang="en-US" b="1" dirty="0">
                <a:solidFill>
                  <a:srgbClr val="0000FF"/>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sốt</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xuất</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huyết</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sốt</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rét</a:t>
            </a:r>
            <a:r>
              <a:rPr lang="en-US" altLang="en-US" b="1" dirty="0">
                <a:solidFill>
                  <a:srgbClr val="FF3300"/>
                </a:solidFill>
                <a:latin typeface="Times New Roman" panose="02020603050405020304" pitchFamily="18" charset="0"/>
              </a:rPr>
              <a:t>,</a:t>
            </a:r>
            <a:r>
              <a:rPr lang="en-US" altLang="en-US" b="1" dirty="0">
                <a:solidFill>
                  <a:srgbClr val="0000FF"/>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viêm</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não</a:t>
            </a:r>
            <a:r>
              <a:rPr lang="en-US" altLang="en-US" b="1" dirty="0">
                <a:solidFill>
                  <a:srgbClr val="FF3300"/>
                </a:solidFill>
                <a:latin typeface="Times New Roman" panose="02020603050405020304" pitchFamily="18" charset="0"/>
              </a:rPr>
              <a: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Vì</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muỗi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là</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động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vật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trung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gian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truyền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các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bệnh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trên</a:t>
            </a:r>
            <a:r>
              <a:rPr lang="en-US" altLang="en-US"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2497177807"/>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ox(in)">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5105400" cy="6324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5"/>
          <p:cNvSpPr txBox="1">
            <a:spLocks noChangeArrowheads="1"/>
          </p:cNvSpPr>
          <p:nvPr/>
        </p:nvSpPr>
        <p:spPr bwMode="auto">
          <a:xfrm>
            <a:off x="9982200" y="533401"/>
            <a:ext cx="381000" cy="708025"/>
          </a:xfrm>
          <a:prstGeom prst="rect">
            <a:avLst/>
          </a:prstGeom>
          <a:noFill/>
          <a:ln w="9525">
            <a:noFill/>
            <a:miter lim="800000"/>
            <a:headEnd/>
            <a:tailEnd/>
          </a:ln>
        </p:spPr>
        <p:txBody>
          <a:bodyPr>
            <a:spAutoFit/>
          </a:bodyPr>
          <a:lstStyle/>
          <a:p>
            <a:pPr>
              <a:spcBef>
                <a:spcPct val="50000"/>
              </a:spcBef>
              <a:defRPr/>
            </a:pPr>
            <a:r>
              <a:rPr lang="en-US" sz="4000" b="1" dirty="0">
                <a:solidFill>
                  <a:srgbClr val="FF0000"/>
                </a:solidFill>
                <a:effectLst>
                  <a:outerShdw blurRad="38100" dist="38100" dir="2700000" algn="tl">
                    <a:srgbClr val="000000">
                      <a:alpha val="43137"/>
                    </a:srgbClr>
                  </a:outerShdw>
                </a:effectLst>
              </a:rPr>
              <a:t>2</a:t>
            </a:r>
            <a:endParaRPr lang="en-US" sz="2800" b="1" dirty="0">
              <a:solidFill>
                <a:srgbClr val="FF0000"/>
              </a:solidFill>
              <a:effectLst>
                <a:outerShdw blurRad="38100" dist="38100" dir="2700000" algn="tl">
                  <a:srgbClr val="000000">
                    <a:alpha val="43137"/>
                  </a:srgbClr>
                </a:outerShdw>
              </a:effectLst>
            </a:endParaRPr>
          </a:p>
        </p:txBody>
      </p:sp>
      <p:sp>
        <p:nvSpPr>
          <p:cNvPr id="26630" name="Text Box 6"/>
          <p:cNvSpPr txBox="1">
            <a:spLocks noChangeArrowheads="1"/>
          </p:cNvSpPr>
          <p:nvPr/>
        </p:nvSpPr>
        <p:spPr bwMode="auto">
          <a:xfrm>
            <a:off x="1752600" y="1371600"/>
            <a:ext cx="3581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dirty="0" err="1">
                <a:solidFill>
                  <a:srgbClr val="0000FF"/>
                </a:solidFill>
                <a:latin typeface="Times New Roman" panose="02020603050405020304" pitchFamily="18" charset="0"/>
              </a:rPr>
              <a:t>Rửa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tay</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bằng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xà</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phòng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trước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khi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ăn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và</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sau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khi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đại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tiện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Phòng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tránh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bệnh</a:t>
            </a:r>
            <a:r>
              <a:rPr lang="en-US" altLang="en-US" b="1" dirty="0">
                <a:solidFill>
                  <a:srgbClr val="0000FF"/>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viêm</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gan</a:t>
            </a:r>
            <a:r>
              <a:rPr lang="en-US" altLang="en-US" b="1" dirty="0">
                <a:solidFill>
                  <a:srgbClr val="FF3300"/>
                </a:solidFill>
                <a:latin typeface="Times New Roman" panose="02020603050405020304" pitchFamily="18" charset="0"/>
              </a:rPr>
              <a:t> 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Vì</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những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bệnh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đó</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lây</a:t>
            </a:r>
            <a:r>
              <a:rPr lang="en-US" altLang="en-US" b="1" dirty="0">
                <a:solidFill>
                  <a:srgbClr val="0000FF"/>
                </a:solidFill>
                <a:latin typeface="Times New Roman" panose="02020603050405020304" pitchFamily="18" charset="0"/>
              </a:rPr>
              <a:t> qua </a:t>
            </a:r>
            <a:r>
              <a:rPr lang="en-US" altLang="en-US" b="1" dirty="0" err="1">
                <a:solidFill>
                  <a:srgbClr val="0000FF"/>
                </a:solidFill>
                <a:latin typeface="Times New Roman" panose="02020603050405020304" pitchFamily="18" charset="0"/>
              </a:rPr>
              <a:t>đường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tiêu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hóa</a:t>
            </a:r>
            <a:r>
              <a:rPr lang="en-US" altLang="en-US"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333497037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blinds(horizontal)">
                                      <p:cBhvr>
                                        <p:cTn id="12"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
            <a:ext cx="4572000" cy="6324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6"/>
          <p:cNvSpPr txBox="1">
            <a:spLocks noChangeArrowheads="1"/>
          </p:cNvSpPr>
          <p:nvPr/>
        </p:nvSpPr>
        <p:spPr bwMode="auto">
          <a:xfrm>
            <a:off x="9906000" y="457201"/>
            <a:ext cx="381000" cy="708025"/>
          </a:xfrm>
          <a:prstGeom prst="rect">
            <a:avLst/>
          </a:prstGeom>
          <a:noFill/>
          <a:ln w="9525">
            <a:noFill/>
            <a:miter lim="800000"/>
            <a:headEnd/>
            <a:tailEnd/>
          </a:ln>
        </p:spPr>
        <p:txBody>
          <a:bodyPr>
            <a:spAutoFit/>
          </a:bodyPr>
          <a:lstStyle/>
          <a:p>
            <a:pPr>
              <a:spcBef>
                <a:spcPct val="50000"/>
              </a:spcBef>
              <a:defRPr/>
            </a:pPr>
            <a:r>
              <a:rPr lang="en-US" sz="4000" b="1" dirty="0">
                <a:solidFill>
                  <a:srgbClr val="FF0000"/>
                </a:solidFill>
                <a:effectLst>
                  <a:outerShdw blurRad="38100" dist="38100" dir="2700000" algn="tl">
                    <a:srgbClr val="000000">
                      <a:alpha val="43137"/>
                    </a:srgbClr>
                  </a:outerShdw>
                </a:effectLst>
              </a:rPr>
              <a:t>3</a:t>
            </a:r>
            <a:endParaRPr lang="en-US" sz="2800" b="1" dirty="0">
              <a:solidFill>
                <a:srgbClr val="FF0000"/>
              </a:solidFill>
              <a:effectLst>
                <a:outerShdw blurRad="38100" dist="38100" dir="2700000" algn="tl">
                  <a:srgbClr val="000000">
                    <a:alpha val="43137"/>
                  </a:srgbClr>
                </a:outerShdw>
              </a:effectLst>
            </a:endParaRPr>
          </a:p>
        </p:txBody>
      </p:sp>
      <p:sp>
        <p:nvSpPr>
          <p:cNvPr id="27655" name="Text Box 7"/>
          <p:cNvSpPr txBox="1">
            <a:spLocks noChangeArrowheads="1"/>
          </p:cNvSpPr>
          <p:nvPr/>
        </p:nvSpPr>
        <p:spPr bwMode="auto">
          <a:xfrm>
            <a:off x="1905000" y="1295400"/>
            <a:ext cx="3886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dirty="0" err="1" smtClean="0">
                <a:solidFill>
                  <a:srgbClr val="0000FF"/>
                </a:solidFill>
                <a:latin typeface="Times New Roman" panose="02020603050405020304" pitchFamily="18" charset="0"/>
              </a:rPr>
              <a:t>Uống</a:t>
            </a:r>
            <a:r>
              <a:rPr lang="en-US" altLang="en-US" b="1" dirty="0" smtClean="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nước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đã</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đun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sôi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để</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nguội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để</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phòng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bệnh</a:t>
            </a:r>
            <a:r>
              <a:rPr lang="en-US" altLang="en-US" b="1" dirty="0">
                <a:solidFill>
                  <a:srgbClr val="0000FF"/>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viêm</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gan</a:t>
            </a:r>
            <a:r>
              <a:rPr lang="en-US" altLang="en-US" b="1" dirty="0">
                <a:solidFill>
                  <a:srgbClr val="FF3300"/>
                </a:solidFill>
                <a:latin typeface="Times New Roman" panose="02020603050405020304" pitchFamily="18" charset="0"/>
              </a:rPr>
              <a:t> 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Vì</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trong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nước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lã</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có</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thể</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chứa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nhiều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mầm</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bệnh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Vì</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vậy</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cần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uống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nước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đã</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đun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sôi</a:t>
            </a:r>
            <a:r>
              <a:rPr lang="en-US" altLang="en-US"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251724760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linds(horizontal)">
                                      <p:cBhvr>
                                        <p:cTn id="7" dur="5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checkerboard(across)">
                                      <p:cBhvr>
                                        <p:cTn id="1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h2"/>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410200" y="381000"/>
            <a:ext cx="4953000" cy="6096000"/>
          </a:xfrm>
          <a:noFill/>
          <a:ln>
            <a:solidFill>
              <a:srgbClr val="FF0000"/>
            </a:solidFill>
            <a:miter lim="800000"/>
            <a:headEnd/>
            <a:tailEnd/>
          </a:ln>
        </p:spPr>
      </p:pic>
      <p:sp>
        <p:nvSpPr>
          <p:cNvPr id="28677" name="Text Box 5"/>
          <p:cNvSpPr txBox="1">
            <a:spLocks noChangeArrowheads="1"/>
          </p:cNvSpPr>
          <p:nvPr/>
        </p:nvSpPr>
        <p:spPr bwMode="auto">
          <a:xfrm>
            <a:off x="2057400" y="1066801"/>
            <a:ext cx="3200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b="1" dirty="0" err="1" smtClean="0">
                <a:solidFill>
                  <a:srgbClr val="0000FF"/>
                </a:solidFill>
                <a:latin typeface="Times New Roman" panose="02020603050405020304" pitchFamily="18" charset="0"/>
              </a:rPr>
              <a:t>Ăn</a:t>
            </a:r>
            <a:r>
              <a:rPr lang="en-US" altLang="en-US" sz="3600" b="1" dirty="0" smtClean="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chín</a:t>
            </a:r>
            <a:r>
              <a:rPr lang="en-US" altLang="en-US" sz="3600" b="1" dirty="0">
                <a:solidFill>
                  <a:srgbClr val="0000FF"/>
                </a:solidFill>
                <a:latin typeface="Times New Roman" panose="02020603050405020304" pitchFamily="18" charset="0"/>
              </a:rPr>
              <a:t> </a:t>
            </a:r>
            <a:r>
              <a:rPr lang="en-US" altLang="en-US" sz="3600" b="1" dirty="0" err="1" smtClean="0">
                <a:solidFill>
                  <a:srgbClr val="0000FF"/>
                </a:solidFill>
                <a:latin typeface="Times New Roman" panose="02020603050405020304" pitchFamily="18" charset="0"/>
              </a:rPr>
              <a:t>để</a:t>
            </a:r>
            <a:r>
              <a:rPr lang="en-US" altLang="en-US" sz="3600" b="1" dirty="0" smtClean="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phòng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bệnh</a:t>
            </a:r>
            <a:r>
              <a:rPr lang="en-US" altLang="en-US" sz="3600" b="1" dirty="0">
                <a:solidFill>
                  <a:srgbClr val="0000FF"/>
                </a:solidFill>
                <a:latin typeface="Times New Roman" panose="02020603050405020304" pitchFamily="18" charset="0"/>
              </a:rPr>
              <a:t> </a:t>
            </a:r>
            <a:r>
              <a:rPr lang="en-US" altLang="en-US" sz="3600" b="1" dirty="0" err="1">
                <a:solidFill>
                  <a:srgbClr val="FF3300"/>
                </a:solidFill>
                <a:latin typeface="Times New Roman" panose="02020603050405020304" pitchFamily="18" charset="0"/>
              </a:rPr>
              <a:t>viêm</a:t>
            </a:r>
            <a:r>
              <a:rPr lang="en-US" altLang="en-US" sz="3600" b="1" dirty="0">
                <a:solidFill>
                  <a:srgbClr val="FF3300"/>
                </a:solidFill>
                <a:latin typeface="Times New Roman" panose="02020603050405020304" pitchFamily="18" charset="0"/>
              </a:rPr>
              <a:t> </a:t>
            </a:r>
            <a:r>
              <a:rPr lang="en-US" altLang="en-US" sz="3600" b="1" dirty="0" err="1">
                <a:solidFill>
                  <a:srgbClr val="FF3300"/>
                </a:solidFill>
                <a:latin typeface="Times New Roman" panose="02020603050405020304" pitchFamily="18" charset="0"/>
              </a:rPr>
              <a:t>gan</a:t>
            </a:r>
            <a:r>
              <a:rPr lang="en-US" altLang="en-US" sz="3600" b="1" dirty="0">
                <a:solidFill>
                  <a:srgbClr val="FF3300"/>
                </a:solidFill>
                <a:latin typeface="Times New Roman" panose="02020603050405020304" pitchFamily="18" charset="0"/>
              </a:rPr>
              <a:t> 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vì</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trong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thức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hoặc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thức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ôi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thiu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chứa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rất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nhiều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bệnh</a:t>
            </a:r>
            <a:r>
              <a:rPr lang="en-US" altLang="en-US" sz="3600" b="1" dirty="0">
                <a:solidFill>
                  <a:srgbClr val="0000FF"/>
                </a:solidFill>
                <a:latin typeface="Times New Roman" panose="02020603050405020304" pitchFamily="18" charset="0"/>
              </a:rPr>
              <a:t>.</a:t>
            </a:r>
          </a:p>
        </p:txBody>
      </p:sp>
      <p:sp>
        <p:nvSpPr>
          <p:cNvPr id="4" name="Text Box 6"/>
          <p:cNvSpPr txBox="1">
            <a:spLocks noChangeArrowheads="1"/>
          </p:cNvSpPr>
          <p:nvPr/>
        </p:nvSpPr>
        <p:spPr bwMode="auto">
          <a:xfrm>
            <a:off x="9753600" y="609601"/>
            <a:ext cx="381000" cy="708025"/>
          </a:xfrm>
          <a:prstGeom prst="rect">
            <a:avLst/>
          </a:prstGeom>
          <a:noFill/>
          <a:ln w="9525">
            <a:noFill/>
            <a:miter lim="800000"/>
            <a:headEnd/>
            <a:tailEnd/>
          </a:ln>
        </p:spPr>
        <p:txBody>
          <a:bodyPr>
            <a:spAutoFit/>
          </a:bodyPr>
          <a:lstStyle/>
          <a:p>
            <a:pPr>
              <a:spcBef>
                <a:spcPct val="50000"/>
              </a:spcBef>
              <a:defRPr/>
            </a:pPr>
            <a:r>
              <a:rPr lang="en-US" sz="4000" b="1" dirty="0">
                <a:solidFill>
                  <a:srgbClr val="FF0000"/>
                </a:solidFill>
                <a:effectLst>
                  <a:outerShdw blurRad="38100" dist="38100" dir="2700000" algn="tl">
                    <a:srgbClr val="000000">
                      <a:alpha val="43137"/>
                    </a:srgbClr>
                  </a:outerShdw>
                </a:effectLst>
              </a:rPr>
              <a:t>4</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025305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linds(horizontal)">
                                      <p:cBhvr>
                                        <p:cTn id="7" dur="500"/>
                                        <p:tgtEl>
                                          <p:spTgt spid="2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box(in)">
                                      <p:cBhvr>
                                        <p:cTn id="12" dur="500"/>
                                        <p:tgtEl>
                                          <p:spTgt spid="286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xit" presetSubtype="0" fill="hold" grpId="1" nodeType="clickEffect">
                                  <p:stCondLst>
                                    <p:cond delay="0"/>
                                  </p:stCondLst>
                                  <p:childTnLst>
                                    <p:animEffect transition="out" filter="fade">
                                      <p:cBhvr>
                                        <p:cTn id="16" dur="800" accel="100000">
                                          <p:stCondLst>
                                            <p:cond delay="200"/>
                                          </p:stCondLst>
                                        </p:cTn>
                                        <p:tgtEl>
                                          <p:spTgt spid="28677"/>
                                        </p:tgtEl>
                                      </p:cBhvr>
                                    </p:animEffect>
                                    <p:anim calcmode="lin" valueType="num">
                                      <p:cBhvr>
                                        <p:cTn id="17" dur="800" accel="100000">
                                          <p:stCondLst>
                                            <p:cond delay="200"/>
                                          </p:stCondLst>
                                        </p:cTn>
                                        <p:tgtEl>
                                          <p:spTgt spid="28677"/>
                                        </p:tgtEl>
                                        <p:attrNameLst>
                                          <p:attrName>style.rotation</p:attrName>
                                        </p:attrNameLst>
                                      </p:cBhvr>
                                      <p:tavLst>
                                        <p:tav tm="0">
                                          <p:val>
                                            <p:fltVal val="0"/>
                                          </p:val>
                                        </p:tav>
                                        <p:tav tm="100000">
                                          <p:val>
                                            <p:fltVal val="-90"/>
                                          </p:val>
                                        </p:tav>
                                      </p:tavLst>
                                    </p:anim>
                                    <p:anim calcmode="lin" valueType="num">
                                      <p:cBhvr>
                                        <p:cTn id="18" dur="200" decel="100000"/>
                                        <p:tgtEl>
                                          <p:spTgt spid="28677"/>
                                        </p:tgtEl>
                                        <p:attrNameLst>
                                          <p:attrName>ppt_x</p:attrName>
                                        </p:attrNameLst>
                                      </p:cBhvr>
                                      <p:tavLst>
                                        <p:tav tm="0">
                                          <p:val>
                                            <p:strVal val="ppt_x"/>
                                          </p:val>
                                        </p:tav>
                                        <p:tav tm="100000">
                                          <p:val>
                                            <p:strVal val="ppt_x-0.05"/>
                                          </p:val>
                                        </p:tav>
                                      </p:tavLst>
                                    </p:anim>
                                    <p:anim calcmode="lin" valueType="num">
                                      <p:cBhvr>
                                        <p:cTn id="19" dur="200" decel="100000"/>
                                        <p:tgtEl>
                                          <p:spTgt spid="28677"/>
                                        </p:tgtEl>
                                        <p:attrNameLst>
                                          <p:attrName>ppt_y</p:attrName>
                                        </p:attrNameLst>
                                      </p:cBhvr>
                                      <p:tavLst>
                                        <p:tav tm="0">
                                          <p:val>
                                            <p:strVal val="ppt_y"/>
                                          </p:val>
                                        </p:tav>
                                        <p:tav tm="100000">
                                          <p:val>
                                            <p:strVal val="ppt_y+0.1"/>
                                          </p:val>
                                        </p:tav>
                                      </p:tavLst>
                                    </p:anim>
                                    <p:anim calcmode="lin" valueType="num">
                                      <p:cBhvr>
                                        <p:cTn id="20" dur="800" accel="100000">
                                          <p:stCondLst>
                                            <p:cond delay="200"/>
                                          </p:stCondLst>
                                        </p:cTn>
                                        <p:tgtEl>
                                          <p:spTgt spid="28677"/>
                                        </p:tgtEl>
                                        <p:attrNameLst>
                                          <p:attrName>ppt_x</p:attrName>
                                        </p:attrNameLst>
                                      </p:cBhvr>
                                      <p:tavLst>
                                        <p:tav tm="0">
                                          <p:val>
                                            <p:strVal val="ppt_x"/>
                                          </p:val>
                                        </p:tav>
                                        <p:tav tm="100000">
                                          <p:val>
                                            <p:strVal val="ppt_x+0.4+0.05"/>
                                          </p:val>
                                        </p:tav>
                                      </p:tavLst>
                                    </p:anim>
                                    <p:anim calcmode="lin" valueType="num">
                                      <p:cBhvr>
                                        <p:cTn id="21" dur="800" accel="100000">
                                          <p:stCondLst>
                                            <p:cond delay="200"/>
                                          </p:stCondLst>
                                        </p:cTn>
                                        <p:tgtEl>
                                          <p:spTgt spid="28677"/>
                                        </p:tgtEl>
                                        <p:attrNameLst>
                                          <p:attrName>ppt_y</p:attrName>
                                        </p:attrNameLst>
                                      </p:cBhvr>
                                      <p:tavLst>
                                        <p:tav tm="0">
                                          <p:val>
                                            <p:strVal val="ppt_y"/>
                                          </p:val>
                                        </p:tav>
                                        <p:tav tm="100000">
                                          <p:val>
                                            <p:strVal val="ppt_y-0.4-0.1"/>
                                          </p:val>
                                        </p:tav>
                                      </p:tavLst>
                                    </p:anim>
                                    <p:set>
                                      <p:cBhvr>
                                        <p:cTn id="22" dur="1" fill="hold">
                                          <p:stCondLst>
                                            <p:cond delay="999"/>
                                          </p:stCondLst>
                                        </p:cTn>
                                        <p:tgtEl>
                                          <p:spTgt spid="286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smtClean="0"/>
          </a:p>
        </p:txBody>
      </p:sp>
      <p:pic>
        <p:nvPicPr>
          <p:cNvPr id="80918" name="Picture 22" descr="images"/>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5000" y="609600"/>
            <a:ext cx="3962400" cy="4648200"/>
          </a:xfrm>
          <a:noFill/>
          <a:ln>
            <a:solidFill>
              <a:srgbClr val="FF0000"/>
            </a:solidFill>
            <a:miter lim="800000"/>
            <a:headEnd/>
            <a:tailEnd/>
          </a:ln>
        </p:spPr>
      </p:pic>
      <p:pic>
        <p:nvPicPr>
          <p:cNvPr id="80920" name="Picture 24" descr="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09600"/>
            <a:ext cx="4343400" cy="4648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 Box 7"/>
          <p:cNvSpPr txBox="1">
            <a:spLocks noChangeArrowheads="1"/>
          </p:cNvSpPr>
          <p:nvPr/>
        </p:nvSpPr>
        <p:spPr bwMode="auto">
          <a:xfrm>
            <a:off x="2971800" y="6019801"/>
            <a:ext cx="6553200" cy="51911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Vệ sinh nhà ở và môi trường xung quanh</a:t>
            </a:r>
          </a:p>
        </p:txBody>
      </p:sp>
    </p:spTree>
    <p:extLst>
      <p:ext uri="{BB962C8B-B14F-4D97-AF65-F5344CB8AC3E}">
        <p14:creationId xmlns:p14="http://schemas.microsoft.com/office/powerpoint/2010/main" val="2736068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iterate type="lt">
                                    <p:tmPct val="0"/>
                                  </p:iterate>
                                  <p:childTnLst>
                                    <p:set>
                                      <p:cBhvr>
                                        <p:cTn id="6" dur="1" fill="hold">
                                          <p:stCondLst>
                                            <p:cond delay="0"/>
                                          </p:stCondLst>
                                        </p:cTn>
                                        <p:tgtEl>
                                          <p:spTgt spid="80918"/>
                                        </p:tgtEl>
                                        <p:attrNameLst>
                                          <p:attrName>style.visibility</p:attrName>
                                        </p:attrNameLst>
                                      </p:cBhvr>
                                      <p:to>
                                        <p:strVal val="visible"/>
                                      </p:to>
                                    </p:set>
                                    <p:animEffect transition="in" filter="diamond(in)">
                                      <p:cBhvr>
                                        <p:cTn id="7" dur="2000"/>
                                        <p:tgtEl>
                                          <p:spTgt spid="80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iterate type="lt">
                                    <p:tmPct val="0"/>
                                  </p:iterate>
                                  <p:childTnLst>
                                    <p:set>
                                      <p:cBhvr>
                                        <p:cTn id="11" dur="1" fill="hold">
                                          <p:stCondLst>
                                            <p:cond delay="0"/>
                                          </p:stCondLst>
                                        </p:cTn>
                                        <p:tgtEl>
                                          <p:spTgt spid="80920"/>
                                        </p:tgtEl>
                                        <p:attrNameLst>
                                          <p:attrName>style.visibility</p:attrName>
                                        </p:attrNameLst>
                                      </p:cBhvr>
                                      <p:to>
                                        <p:strVal val="visible"/>
                                      </p:to>
                                    </p:set>
                                    <p:animEffect transition="in" filter="wedge">
                                      <p:cBhvr>
                                        <p:cTn id="12" dur="2000"/>
                                        <p:tgtEl>
                                          <p:spTgt spid="80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322943" y="740004"/>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rPr>
              <a:t>2. </a:t>
            </a:r>
            <a:r>
              <a:rPr lang="nl-NL" altLang="en-US" sz="2800" b="1">
                <a:solidFill>
                  <a:srgbClr val="C00000"/>
                </a:solidFill>
                <a:latin typeface="Times New Roman" panose="02020603050405020304" pitchFamily="18" charset="0"/>
              </a:rPr>
              <a:t>Một số biện pháp phòng bệnh</a:t>
            </a:r>
            <a:r>
              <a:rPr lang="en-US" altLang="en-US" sz="2800" b="1">
                <a:solidFill>
                  <a:srgbClr val="C00000"/>
                </a:solidFill>
                <a:latin typeface="Times New Roman" panose="02020603050405020304" pitchFamily="18" charset="0"/>
              </a:rPr>
              <a:t>:</a:t>
            </a:r>
          </a:p>
        </p:txBody>
      </p:sp>
      <p:sp>
        <p:nvSpPr>
          <p:cNvPr id="14339" name="Text Box 8"/>
          <p:cNvSpPr txBox="1">
            <a:spLocks noChangeArrowheads="1"/>
          </p:cNvSpPr>
          <p:nvPr/>
        </p:nvSpPr>
        <p:spPr bwMode="auto">
          <a:xfrm>
            <a:off x="337231" y="116116"/>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rPr>
              <a:t>1. Đặc điểm về giới tính:</a:t>
            </a:r>
          </a:p>
        </p:txBody>
      </p:sp>
      <p:sp>
        <p:nvSpPr>
          <p:cNvPr id="9" name="Text Box 8"/>
          <p:cNvSpPr txBox="1">
            <a:spLocks noChangeArrowheads="1"/>
          </p:cNvSpPr>
          <p:nvPr/>
        </p:nvSpPr>
        <p:spPr bwMode="auto">
          <a:xfrm>
            <a:off x="315007" y="1327379"/>
            <a:ext cx="6789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rPr>
              <a:t>3. </a:t>
            </a:r>
            <a:r>
              <a:rPr lang="nl-NL" altLang="en-US" sz="2800" b="1">
                <a:solidFill>
                  <a:srgbClr val="C00000"/>
                </a:solidFill>
                <a:latin typeface="Times New Roman" panose="02020603050405020304" pitchFamily="18" charset="0"/>
              </a:rPr>
              <a:t>Đặc điểm, công dụng của một số vật liệu</a:t>
            </a:r>
            <a:r>
              <a:rPr lang="en-US" altLang="en-US" sz="2800" b="1">
                <a:solidFill>
                  <a:srgbClr val="C00000"/>
                </a:solidFill>
                <a:latin typeface="Times New Roman" panose="02020603050405020304" pitchFamily="18" charset="0"/>
              </a:rPr>
              <a:t>:</a:t>
            </a:r>
          </a:p>
        </p:txBody>
      </p:sp>
    </p:spTree>
    <p:extLst>
      <p:ext uri="{BB962C8B-B14F-4D97-AF65-F5344CB8AC3E}">
        <p14:creationId xmlns:p14="http://schemas.microsoft.com/office/powerpoint/2010/main" val="1914128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981200" y="3552825"/>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n-US" sz="2400" b="1">
                <a:solidFill>
                  <a:srgbClr val="0000FF"/>
                </a:solidFill>
                <a:latin typeface="Times New Roman" panose="02020603050405020304" pitchFamily="18" charset="0"/>
              </a:rPr>
              <a:t>+ Nhóm 1,2: Nêu tính chất, công dụng của tre, sắt, các hợp kim của sắt.</a:t>
            </a:r>
            <a:endParaRPr lang="en-US" altLang="en-US" sz="2400" b="1">
              <a:solidFill>
                <a:srgbClr val="0000FF"/>
              </a:solidFill>
              <a:latin typeface="Times New Roman" panose="02020603050405020304" pitchFamily="18" charset="0"/>
            </a:endParaRPr>
          </a:p>
          <a:p>
            <a:pPr algn="just">
              <a:spcBef>
                <a:spcPct val="0"/>
              </a:spcBef>
              <a:buFontTx/>
              <a:buNone/>
            </a:pPr>
            <a:r>
              <a:rPr lang="es-ES" altLang="en-US" sz="2400" b="1">
                <a:solidFill>
                  <a:srgbClr val="0000FF"/>
                </a:solidFill>
                <a:latin typeface="Times New Roman" panose="02020603050405020304" pitchFamily="18" charset="0"/>
              </a:rPr>
              <a:t>+ Nhóm 3: Nêu tính chất, công dụng của đồng, đá vôi, tơ sợi.</a:t>
            </a:r>
            <a:endParaRPr lang="en-US" altLang="en-US" sz="2400" b="1">
              <a:solidFill>
                <a:srgbClr val="0000FF"/>
              </a:solidFill>
              <a:latin typeface="Times New Roman" panose="02020603050405020304" pitchFamily="18" charset="0"/>
            </a:endParaRPr>
          </a:p>
          <a:p>
            <a:pPr algn="just">
              <a:spcBef>
                <a:spcPct val="0"/>
              </a:spcBef>
              <a:buFontTx/>
              <a:buNone/>
            </a:pPr>
            <a:r>
              <a:rPr lang="es-ES" altLang="en-US" sz="2400" b="1">
                <a:solidFill>
                  <a:srgbClr val="0000FF"/>
                </a:solidFill>
                <a:latin typeface="Times New Roman" panose="02020603050405020304" pitchFamily="18" charset="0"/>
              </a:rPr>
              <a:t>+ Nhóm 4: Nêu tính chất, công dụng của nhôm; gạch, ngói; chất dẻo.</a:t>
            </a:r>
            <a:endParaRPr lang="en-US" altLang="en-US" sz="2400" b="1">
              <a:solidFill>
                <a:srgbClr val="0000FF"/>
              </a:solidFill>
              <a:latin typeface="Times New Roman" panose="02020603050405020304" pitchFamily="18" charset="0"/>
            </a:endParaRPr>
          </a:p>
          <a:p>
            <a:pPr algn="just">
              <a:spcBef>
                <a:spcPct val="0"/>
              </a:spcBef>
              <a:buFontTx/>
              <a:buNone/>
            </a:pPr>
            <a:r>
              <a:rPr lang="es-ES" altLang="en-US" sz="2400" b="1">
                <a:solidFill>
                  <a:srgbClr val="0000FF"/>
                </a:solidFill>
                <a:latin typeface="Times New Roman" panose="02020603050405020304" pitchFamily="18" charset="0"/>
              </a:rPr>
              <a:t>+ Nhóm 5,6: Nêu tính chất, công dụng của mây, song; xi măng; cao su.</a:t>
            </a:r>
          </a:p>
          <a:p>
            <a:pPr algn="just">
              <a:spcBef>
                <a:spcPct val="0"/>
              </a:spcBef>
              <a:buFontTx/>
              <a:buNone/>
            </a:pPr>
            <a:r>
              <a:rPr lang="es-ES" altLang="en-US" sz="2400" b="1">
                <a:solidFill>
                  <a:srgbClr val="0000FF"/>
                </a:solidFill>
                <a:latin typeface="Times New Roman" panose="02020603050405020304" pitchFamily="18" charset="0"/>
              </a:rPr>
              <a:t>+ Nhóm 7: Nêu tính chất, công dụng của </a:t>
            </a:r>
            <a:r>
              <a:rPr lang="en-US" altLang="en-US" sz="2400" b="1">
                <a:solidFill>
                  <a:srgbClr val="0000FF"/>
                </a:solidFill>
                <a:latin typeface="Times New Roman" panose="02020603050405020304" pitchFamily="18" charset="0"/>
              </a:rPr>
              <a:t>thủy tinh.</a:t>
            </a:r>
          </a:p>
          <a:p>
            <a:pPr algn="just">
              <a:spcBef>
                <a:spcPct val="0"/>
              </a:spcBef>
              <a:buFontTx/>
              <a:buNone/>
            </a:pPr>
            <a:endParaRPr lang="en-US" altLang="en-US" sz="2400" b="1">
              <a:solidFill>
                <a:srgbClr val="0000FF"/>
              </a:solidFill>
              <a:latin typeface="Times New Roman" panose="02020603050405020304" pitchFamily="18" charset="0"/>
            </a:endParaRPr>
          </a:p>
        </p:txBody>
      </p:sp>
      <p:pic>
        <p:nvPicPr>
          <p:cNvPr id="15363" name="Picture 185" descr="S6300082"/>
          <p:cNvPicPr>
            <a:picLocks noChangeAspect="1" noChangeArrowheads="1"/>
          </p:cNvPicPr>
          <p:nvPr/>
        </p:nvPicPr>
        <p:blipFill>
          <a:blip r:embed="rId2">
            <a:extLst>
              <a:ext uri="{28A0092B-C50C-407E-A947-70E740481C1C}">
                <a14:useLocalDpi xmlns:a14="http://schemas.microsoft.com/office/drawing/2010/main" val="0"/>
              </a:ext>
            </a:extLst>
          </a:blip>
          <a:srcRect l="-244" t="8855" r="966" b="11720"/>
          <a:stretch>
            <a:fillRect/>
          </a:stretch>
        </p:blipFill>
        <p:spPr bwMode="auto">
          <a:xfrm>
            <a:off x="6324600" y="709614"/>
            <a:ext cx="3962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7"/>
          <p:cNvSpPr>
            <a:spLocks noChangeArrowheads="1"/>
          </p:cNvSpPr>
          <p:nvPr/>
        </p:nvSpPr>
        <p:spPr bwMode="auto">
          <a:xfrm flipV="1">
            <a:off x="1981200" y="185738"/>
            <a:ext cx="3886200" cy="1524000"/>
          </a:xfrm>
          <a:prstGeom prst="cloudCallout">
            <a:avLst>
              <a:gd name="adj1" fmla="val 54227"/>
              <a:gd name="adj2" fmla="val -91370"/>
            </a:avLst>
          </a:prstGeom>
          <a:solidFill>
            <a:srgbClr val="339933"/>
          </a:solidFill>
          <a:ln w="9525">
            <a:solidFill>
              <a:schemeClr val="tx1"/>
            </a:solidFill>
            <a:round/>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400" b="1">
              <a:solidFill>
                <a:srgbClr val="FFFF00"/>
              </a:solidFill>
              <a:latin typeface="Times New Roman" panose="02020603050405020304" pitchFamily="18" charset="0"/>
            </a:endParaRPr>
          </a:p>
          <a:p>
            <a:pPr algn="ctr">
              <a:spcBef>
                <a:spcPct val="0"/>
              </a:spcBef>
              <a:buFontTx/>
              <a:buNone/>
            </a:pPr>
            <a:r>
              <a:rPr lang="en-US" altLang="en-US" sz="2400" b="1">
                <a:solidFill>
                  <a:srgbClr val="FFFF00"/>
                </a:solidFill>
                <a:latin typeface="Times New Roman" panose="02020603050405020304" pitchFamily="18" charset="0"/>
              </a:rPr>
              <a:t>Thảo luận nhóm</a:t>
            </a:r>
          </a:p>
        </p:txBody>
      </p:sp>
    </p:spTree>
    <p:extLst>
      <p:ext uri="{BB962C8B-B14F-4D97-AF65-F5344CB8AC3E}">
        <p14:creationId xmlns:p14="http://schemas.microsoft.com/office/powerpoint/2010/main" val="4168605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726" name="Group 46"/>
          <p:cNvGraphicFramePr>
            <a:graphicFrameLocks noGrp="1"/>
          </p:cNvGraphicFramePr>
          <p:nvPr>
            <p:ph idx="1"/>
            <p:extLst>
              <p:ext uri="{D42A27DB-BD31-4B8C-83A1-F6EECF244321}">
                <p14:modId xmlns:p14="http://schemas.microsoft.com/office/powerpoint/2010/main" val="2344374350"/>
              </p:ext>
            </p:extLst>
          </p:nvPr>
        </p:nvGraphicFramePr>
        <p:xfrm>
          <a:off x="1948543" y="1763486"/>
          <a:ext cx="8229600" cy="3576638"/>
        </p:xfrm>
        <a:graphic>
          <a:graphicData uri="http://schemas.openxmlformats.org/drawingml/2006/table">
            <a:tbl>
              <a:tblPr/>
              <a:tblGrid>
                <a:gridCol w="838200"/>
                <a:gridCol w="2057400"/>
                <a:gridCol w="3048000"/>
                <a:gridCol w="2286000"/>
              </a:tblGrid>
              <a:tr h="14081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Số thứ tự</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Tên vật liệu</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Đặc điểm/Tính chất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Công dụng</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3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9727" name="Rectangle 47"/>
          <p:cNvSpPr>
            <a:spLocks noChangeArrowheads="1"/>
          </p:cNvSpPr>
          <p:nvPr/>
        </p:nvSpPr>
        <p:spPr bwMode="auto">
          <a:xfrm>
            <a:off x="2253343" y="391886"/>
            <a:ext cx="7696200" cy="685800"/>
          </a:xfrm>
          <a:prstGeom prst="rect">
            <a:avLst/>
          </a:prstGeom>
          <a:ln/>
        </p:spPr>
        <p:style>
          <a:lnRef idx="2">
            <a:schemeClr val="dk1"/>
          </a:lnRef>
          <a:fillRef idx="1">
            <a:schemeClr val="lt1"/>
          </a:fillRef>
          <a:effectRef idx="0">
            <a:schemeClr val="dk1"/>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Thảo luận nhóm và viết kết quả vào</a:t>
            </a:r>
            <a:r>
              <a:rPr lang="en-US" altLang="en-US" b="1">
                <a:solidFill>
                  <a:srgbClr val="0000FF"/>
                </a:solidFill>
                <a:latin typeface="Times New Roman" panose="02020603050405020304" pitchFamily="18" charset="0"/>
                <a:cs typeface="Times New Roman" panose="02020603050405020304" pitchFamily="18" charset="0"/>
              </a:rPr>
              <a:t> bảng sau:</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3049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9727"/>
                                        </p:tgtEl>
                                        <p:attrNameLst>
                                          <p:attrName>style.visibility</p:attrName>
                                        </p:attrNameLst>
                                      </p:cBhvr>
                                      <p:to>
                                        <p:strVal val="visible"/>
                                      </p:to>
                                    </p:set>
                                    <p:animEffect transition="in" filter="box(in)">
                                      <p:cBhvr>
                                        <p:cTn id="7" dur="500"/>
                                        <p:tgtEl>
                                          <p:spTgt spid="199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9726"/>
                                        </p:tgtEl>
                                        <p:attrNameLst>
                                          <p:attrName>style.visibility</p:attrName>
                                        </p:attrNameLst>
                                      </p:cBhvr>
                                      <p:to>
                                        <p:strVal val="visible"/>
                                      </p:to>
                                    </p:set>
                                    <p:animEffect transition="in" filter="box(in)">
                                      <p:cBhvr>
                                        <p:cTn id="12" dur="500"/>
                                        <p:tgtEl>
                                          <p:spTgt spid="199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746" name="Group 234"/>
          <p:cNvGraphicFramePr>
            <a:graphicFrameLocks noGrp="1"/>
          </p:cNvGraphicFramePr>
          <p:nvPr>
            <p:ph/>
          </p:nvPr>
        </p:nvGraphicFramePr>
        <p:xfrm>
          <a:off x="1752600" y="390526"/>
          <a:ext cx="8686800" cy="6119824"/>
        </p:xfrm>
        <a:graphic>
          <a:graphicData uri="http://schemas.openxmlformats.org/drawingml/2006/table">
            <a:tbl>
              <a:tblPr/>
              <a:tblGrid>
                <a:gridCol w="939800"/>
                <a:gridCol w="889000"/>
                <a:gridCol w="3657600"/>
                <a:gridCol w="3200400"/>
              </a:tblGrid>
              <a:tr h="1203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Số thứ tự</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Tên vật liệu</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Đặc điểm/Tính chất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Công dụng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11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1</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Tre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 Cây mọc thẳng, cao khoảng 10-15cm, thân rỗng ở bên trong, gồm nhiều đốt thẳng.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 Cứng, có tính đàn hồi.</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 Làm nhà, đồ dùng trong gia đình,…</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2</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Sắt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000" b="0">
                          <a:solidFill>
                            <a:srgbClr val="0000FF"/>
                          </a:solidFill>
                          <a:latin typeface="Times New Roman" pitchFamily="18" charset="0"/>
                          <a:cs typeface="Times New Roman" pitchFamily="18" charset="0"/>
                        </a:rPr>
                        <a:t>- Sắt là kim loại có tính dẻo, dễ uốn, dễ kéo thành sợi, dễ rèn, dập. Sắt màu trắng xám, có ánh kim. </a:t>
                      </a: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eaLnBrk="1" hangingPunct="1">
                        <a:defRPr/>
                      </a:pPr>
                      <a:r>
                        <a:rPr lang="en-US" sz="2000">
                          <a:solidFill>
                            <a:srgbClr val="0000FF"/>
                          </a:solidFill>
                          <a:latin typeface="Times New Roman" pitchFamily="18" charset="0"/>
                          <a:cs typeface="Times New Roman" pitchFamily="18" charset="0"/>
                        </a:rPr>
                        <a:t>- Sắt là một kim loại được sử dụng dưới dạng hợp kim. Chấn song sắt, hàng rào sắt, đường sắt,… thực chất được làm bằng thép.</a:t>
                      </a:r>
                      <a:endParaRPr lang="en-US" sz="2000" dirty="0">
                        <a:solidFill>
                          <a:srgbClr val="0000FF"/>
                        </a:solidFill>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3</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Các hợp kim của sắt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r>
                        <a:rPr lang="en-US" altLang="en-US" sz="2000">
                          <a:solidFill>
                            <a:srgbClr val="000066"/>
                          </a:solidFill>
                          <a:latin typeface="Arial" pitchFamily="34" charset="0"/>
                        </a:rPr>
                        <a:t>*</a:t>
                      </a:r>
                      <a:r>
                        <a:rPr lang="en-US" altLang="en-US" sz="2000" baseline="0">
                          <a:solidFill>
                            <a:srgbClr val="000066"/>
                          </a:solidFill>
                          <a:latin typeface="Arial" pitchFamily="34" charset="0"/>
                        </a:rPr>
                        <a:t> </a:t>
                      </a:r>
                      <a:r>
                        <a:rPr lang="en-US" altLang="en-US" sz="2000">
                          <a:solidFill>
                            <a:srgbClr val="0000FF"/>
                          </a:solidFill>
                          <a:latin typeface="Times New Roman" pitchFamily="18" charset="0"/>
                          <a:cs typeface="Times New Roman" pitchFamily="18" charset="0"/>
                        </a:rPr>
                        <a:t>Gang: Rất c</a:t>
                      </a:r>
                      <a:r>
                        <a:rPr lang="vi-VN" altLang="en-US" sz="2000">
                          <a:solidFill>
                            <a:srgbClr val="0000FF"/>
                          </a:solidFill>
                          <a:latin typeface="Times New Roman" pitchFamily="18" charset="0"/>
                          <a:cs typeface="Times New Roman" pitchFamily="18" charset="0"/>
                        </a:rPr>
                        <a:t>ứng, giòn không thể uốn hay kéo thành sợi.</a:t>
                      </a:r>
                      <a:endParaRPr lang="en-US" altLang="en-US" sz="2000">
                        <a:solidFill>
                          <a:srgbClr val="0000FF"/>
                        </a:solidFill>
                        <a:latin typeface="Times New Roman" pitchFamily="18" charset="0"/>
                        <a:cs typeface="Times New Roman" pitchFamily="18" charset="0"/>
                      </a:endParaRPr>
                    </a:p>
                    <a:p>
                      <a:pPr eaLnBrk="1" hangingPunct="1"/>
                      <a:r>
                        <a:rPr lang="en-US" altLang="en-US" sz="2000">
                          <a:solidFill>
                            <a:srgbClr val="0000FF"/>
                          </a:solidFill>
                          <a:latin typeface="Times New Roman" pitchFamily="18" charset="0"/>
                          <a:cs typeface="Times New Roman" pitchFamily="18" charset="0"/>
                        </a:rPr>
                        <a:t>*</a:t>
                      </a:r>
                      <a:r>
                        <a:rPr lang="en-US" altLang="en-US" sz="2000" baseline="0">
                          <a:solidFill>
                            <a:srgbClr val="0000FF"/>
                          </a:solidFill>
                          <a:latin typeface="Times New Roman" pitchFamily="18" charset="0"/>
                          <a:cs typeface="Times New Roman" pitchFamily="18" charset="0"/>
                        </a:rPr>
                        <a:t> Thép: - </a:t>
                      </a:r>
                      <a:r>
                        <a:rPr lang="vi-VN" altLang="en-US" sz="2000">
                          <a:solidFill>
                            <a:srgbClr val="0000FF"/>
                          </a:solidFill>
                          <a:latin typeface="Times New Roman" pitchFamily="18" charset="0"/>
                          <a:cs typeface="Times New Roman" pitchFamily="18" charset="0"/>
                        </a:rPr>
                        <a:t>Cứng, bền, dẻo.</a:t>
                      </a:r>
                    </a:p>
                    <a:p>
                      <a:pPr eaLnBrk="1" hangingPunct="1"/>
                      <a:r>
                        <a:rPr lang="vi-VN" altLang="en-US" sz="2000">
                          <a:solidFill>
                            <a:srgbClr val="0000FF"/>
                          </a:solidFill>
                          <a:latin typeface="Times New Roman" pitchFamily="18" charset="0"/>
                          <a:cs typeface="Times New Roman" pitchFamily="18" charset="0"/>
                        </a:rPr>
                        <a:t>- Có loại bị gỉ trong không khí ẩm, có loại không.</a:t>
                      </a:r>
                      <a:endParaRPr lang="en-US" altLang="en-US" sz="2000">
                        <a:solidFill>
                          <a:srgbClr val="0000FF"/>
                        </a:solidFill>
                        <a:latin typeface="Times New Roman" pitchFamily="18" charset="0"/>
                        <a:cs typeface="Times New Roman" pitchFamily="18" charset="0"/>
                      </a:endParaRPr>
                    </a:p>
                    <a:p>
                      <a:pPr eaLnBrk="1" hangingPunct="1"/>
                      <a:endParaRPr lang="en-US" altLang="en-US" sz="2000">
                        <a:solidFill>
                          <a:srgbClr val="000066"/>
                        </a:solidFill>
                        <a:latin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a:solidFill>
                            <a:srgbClr val="0000FF"/>
                          </a:solidFill>
                          <a:latin typeface="Times New Roman" pitchFamily="18" charset="0"/>
                          <a:cs typeface="Times New Roman" pitchFamily="18" charset="0"/>
                        </a:rPr>
                        <a:t>Các hợp kim của sắt được dùng để làm các đồ dùng như nồi, chảo, dao, kéo, cày, cuốc,… và nhiều loại máy móc, tàu xe, cầu đường sắt,…</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778349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746" name="Group 234"/>
          <p:cNvGraphicFramePr>
            <a:graphicFrameLocks noGrp="1"/>
          </p:cNvGraphicFramePr>
          <p:nvPr>
            <p:ph/>
            <p:extLst>
              <p:ext uri="{D42A27DB-BD31-4B8C-83A1-F6EECF244321}">
                <p14:modId xmlns:p14="http://schemas.microsoft.com/office/powerpoint/2010/main" val="238545147"/>
              </p:ext>
            </p:extLst>
          </p:nvPr>
        </p:nvGraphicFramePr>
        <p:xfrm>
          <a:off x="1676400" y="288926"/>
          <a:ext cx="8915400" cy="6340475"/>
        </p:xfrm>
        <a:graphic>
          <a:graphicData uri="http://schemas.openxmlformats.org/drawingml/2006/table">
            <a:tbl>
              <a:tblPr/>
              <a:tblGrid>
                <a:gridCol w="964532"/>
                <a:gridCol w="1068805"/>
                <a:gridCol w="3675647"/>
                <a:gridCol w="3206416"/>
              </a:tblGrid>
              <a:tr h="762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2060"/>
                          </a:solidFill>
                          <a:effectLst/>
                          <a:latin typeface="Times New Roman" pitchFamily="18" charset="0"/>
                          <a:cs typeface="Times New Roman" pitchFamily="18" charset="0"/>
                        </a:rPr>
                        <a:t>Số</a:t>
                      </a:r>
                      <a:r>
                        <a:rPr kumimoji="0" lang="en-US" sz="20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2060"/>
                          </a:solidFill>
                          <a:effectLst/>
                          <a:latin typeface="Times New Roman" pitchFamily="18" charset="0"/>
                          <a:cs typeface="Times New Roman" pitchFamily="18" charset="0"/>
                        </a:rPr>
                        <a:t>thứ</a:t>
                      </a:r>
                      <a:r>
                        <a:rPr kumimoji="0" lang="en-US" sz="20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2060"/>
                          </a:solidFill>
                          <a:effectLst/>
                          <a:latin typeface="Times New Roman" pitchFamily="18" charset="0"/>
                          <a:cs typeface="Times New Roman" pitchFamily="18" charset="0"/>
                        </a:rPr>
                        <a:t>tự</a:t>
                      </a:r>
                      <a:endParaRPr kumimoji="0" lang="en-US" sz="2000" b="1" i="0" u="none" strike="noStrike" cap="none" normalizeH="0" baseline="0" dirty="0">
                        <a:ln>
                          <a:noFill/>
                        </a:ln>
                        <a:solidFill>
                          <a:srgbClr val="002060"/>
                        </a:solidFill>
                        <a:effectLst/>
                        <a:latin typeface="Times New Roman" pitchFamily="18" charset="0"/>
                        <a:cs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2060"/>
                          </a:solidFill>
                          <a:effectLst/>
                          <a:latin typeface="Times New Roman" pitchFamily="18" charset="0"/>
                          <a:cs typeface="Times New Roman" pitchFamily="18" charset="0"/>
                        </a:rPr>
                        <a:t>Tên vật liệu</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2060"/>
                          </a:solidFill>
                          <a:effectLst/>
                          <a:latin typeface="Times New Roman" pitchFamily="18" charset="0"/>
                          <a:cs typeface="Times New Roman" pitchFamily="18" charset="0"/>
                        </a:rPr>
                        <a:t>Đặc điểm/Tính chất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2060"/>
                          </a:solidFill>
                          <a:effectLst/>
                          <a:latin typeface="Times New Roman" pitchFamily="18" charset="0"/>
                          <a:cs typeface="Times New Roman" pitchFamily="18" charset="0"/>
                        </a:rPr>
                        <a:t>Công dụng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8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2060"/>
                          </a:solidFill>
                          <a:effectLst/>
                          <a:latin typeface="Times New Roman" pitchFamily="18" charset="0"/>
                          <a:cs typeface="Times New Roman" pitchFamily="18"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00000"/>
                          </a:solidFill>
                          <a:effectLst/>
                          <a:latin typeface="Times New Roman" pitchFamily="18" charset="0"/>
                          <a:cs typeface="Times New Roman" pitchFamily="18" charset="0"/>
                        </a:rPr>
                        <a:t>Đồng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màu</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nâu</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đỏ</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ánh</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kim</a:t>
                      </a:r>
                      <a:endParaRPr kumimoji="0" lang="en-US"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Dễ</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dát</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mỏng</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kéo</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sợi</a:t>
                      </a:r>
                      <a:endParaRPr kumimoji="0" lang="en-US"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Dẫn</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nhiệt</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dẫn</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điện</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2060"/>
                          </a:solidFill>
                          <a:effectLst/>
                          <a:latin typeface="Times New Roman" pitchFamily="18" charset="0"/>
                          <a:cs typeface="Times New Roman" pitchFamily="18" charset="0"/>
                        </a:rPr>
                        <a:t>tốt</a:t>
                      </a:r>
                      <a:r>
                        <a:rPr kumimoji="0" lang="en-US" sz="2000" b="0" i="0" u="none" strike="noStrike" cap="none" normalizeH="0" baseline="0" dirty="0">
                          <a:ln>
                            <a:noFill/>
                          </a:ln>
                          <a:solidFill>
                            <a:srgbClr val="002060"/>
                          </a:solidFill>
                          <a:effectLst/>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2060"/>
                          </a:solidFill>
                          <a:effectLst/>
                          <a:latin typeface="Times New Roman" pitchFamily="18" charset="0"/>
                          <a:cs typeface="Times New Roman" pitchFamily="18" charset="0"/>
                        </a:rPr>
                        <a:t>- Đồng được sử dụng làm đồ điện, dây điện, một số bộ phận của ô tô, tàu biển.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2060"/>
                          </a:solidFill>
                          <a:effectLst/>
                          <a:latin typeface="Times New Roman" pitchFamily="18" charset="0"/>
                          <a:cs typeface="Times New Roman" pitchFamily="18"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00000"/>
                          </a:solidFill>
                          <a:effectLst/>
                          <a:latin typeface="Times New Roman" pitchFamily="18" charset="0"/>
                          <a:cs typeface="Times New Roman" pitchFamily="18" charset="0"/>
                        </a:rPr>
                        <a:t>Đá vôi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50000"/>
                        </a:spcBef>
                      </a:pP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Đá</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vôi</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không</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cứng</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lắm</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Dưới</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tác</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dụng</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của</a:t>
                      </a:r>
                      <a:r>
                        <a:rPr lang="en-US" altLang="en-US" sz="2000" b="0" dirty="0">
                          <a:solidFill>
                            <a:srgbClr val="002060"/>
                          </a:solidFill>
                          <a:latin typeface="Times New Roman" pitchFamily="18" charset="0"/>
                          <a:cs typeface="Times New Roman" pitchFamily="18" charset="0"/>
                        </a:rPr>
                        <a:t> a </a:t>
                      </a:r>
                      <a:r>
                        <a:rPr lang="en-US" altLang="en-US" sz="2000" b="0" dirty="0" err="1">
                          <a:solidFill>
                            <a:srgbClr val="002060"/>
                          </a:solidFill>
                          <a:latin typeface="Times New Roman" pitchFamily="18" charset="0"/>
                          <a:cs typeface="Times New Roman" pitchFamily="18" charset="0"/>
                        </a:rPr>
                        <a:t>xít</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thì</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đá</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vôi</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sủi</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bọt</a:t>
                      </a:r>
                      <a:r>
                        <a:rPr lang="en-US" altLang="en-US" sz="2000" b="0" dirty="0">
                          <a:solidFill>
                            <a:srgbClr val="002060"/>
                          </a:solidFill>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50000"/>
                        </a:spcBef>
                      </a:pP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Đá</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vôi</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được</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dùng</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để</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lát</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đường</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xây</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nhà</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nung</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vôi</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sản</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xuất</a:t>
                      </a:r>
                      <a:r>
                        <a:rPr lang="en-US" altLang="en-US" sz="2000" b="0" dirty="0">
                          <a:solidFill>
                            <a:srgbClr val="002060"/>
                          </a:solidFill>
                          <a:latin typeface="Times New Roman" pitchFamily="18" charset="0"/>
                          <a:cs typeface="Times New Roman" pitchFamily="18" charset="0"/>
                        </a:rPr>
                        <a:t> xi </a:t>
                      </a:r>
                      <a:r>
                        <a:rPr lang="en-US" altLang="en-US" sz="2000" b="0" dirty="0" err="1">
                          <a:solidFill>
                            <a:srgbClr val="002060"/>
                          </a:solidFill>
                          <a:latin typeface="Times New Roman" pitchFamily="18" charset="0"/>
                          <a:cs typeface="Times New Roman" pitchFamily="18" charset="0"/>
                        </a:rPr>
                        <a:t>măng</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tạc</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tượng</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làm</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phấn</a:t>
                      </a:r>
                      <a:r>
                        <a:rPr lang="en-US" altLang="en-US" sz="2000" b="0" dirty="0">
                          <a:solidFill>
                            <a:srgbClr val="002060"/>
                          </a:solidFill>
                          <a:latin typeface="Times New Roman" pitchFamily="18" charset="0"/>
                          <a:cs typeface="Times New Roman" pitchFamily="18" charset="0"/>
                        </a:rPr>
                        <a:t> </a:t>
                      </a:r>
                      <a:r>
                        <a:rPr lang="en-US" altLang="en-US" sz="2000" b="0" dirty="0" err="1">
                          <a:solidFill>
                            <a:srgbClr val="002060"/>
                          </a:solidFill>
                          <a:latin typeface="Times New Roman" pitchFamily="18" charset="0"/>
                          <a:cs typeface="Times New Roman" pitchFamily="18" charset="0"/>
                        </a:rPr>
                        <a:t>viết</a:t>
                      </a:r>
                      <a:r>
                        <a:rPr lang="en-US" altLang="en-US" sz="2000" b="0" dirty="0">
                          <a:solidFill>
                            <a:srgbClr val="002060"/>
                          </a:solidFill>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97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2060"/>
                          </a:solidFill>
                          <a:effectLst/>
                          <a:latin typeface="Times New Roman" pitchFamily="18" charset="0"/>
                          <a:cs typeface="Times New Roman" pitchFamily="18"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00000"/>
                          </a:solidFill>
                          <a:effectLst/>
                          <a:latin typeface="Times New Roman" pitchFamily="18" charset="0"/>
                          <a:cs typeface="Times New Roman" pitchFamily="18" charset="0"/>
                        </a:rPr>
                        <a:t>Tơ sợi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just" eaLnBrk="1" hangingPunct="1"/>
                      <a:r>
                        <a:rPr lang="en-US" sz="2000" b="0">
                          <a:solidFill>
                            <a:srgbClr val="002060"/>
                          </a:solidFill>
                          <a:latin typeface="Times New Roman" pitchFamily="18" charset="0"/>
                        </a:rPr>
                        <a:t>- Vải sợi bông có thể rất mỏng, nhẹ hoặc có thể rất dày.</a:t>
                      </a:r>
                    </a:p>
                    <a:p>
                      <a:pPr algn="just" eaLnBrk="1" hangingPunct="1">
                        <a:buFontTx/>
                        <a:buChar char="-"/>
                      </a:pPr>
                      <a:r>
                        <a:rPr lang="en-US" sz="2000" b="0">
                          <a:solidFill>
                            <a:srgbClr val="002060"/>
                          </a:solidFill>
                          <a:latin typeface="Times New Roman" pitchFamily="18" charset="0"/>
                        </a:rPr>
                        <a:t> Vải tơ tằm thuộc hàng cao cấp, đẹp óng ả rất nhẹ. </a:t>
                      </a:r>
                    </a:p>
                    <a:p>
                      <a:pPr algn="just" eaLnBrk="1" hangingPunct="1">
                        <a:buFontTx/>
                        <a:buChar char="-"/>
                      </a:pPr>
                      <a:r>
                        <a:rPr lang="en-US" sz="2000" b="0">
                          <a:solidFill>
                            <a:srgbClr val="002060"/>
                          </a:solidFill>
                          <a:latin typeface="Times New Roman" pitchFamily="18" charset="0"/>
                        </a:rPr>
                        <a:t> Các sản phẩm may bằng vải sợi bông và tơ tằm thường thoáng mát về mùa hè, ấm về mùa đông.</a:t>
                      </a:r>
                    </a:p>
                    <a:p>
                      <a:pPr marL="0" marR="0" indent="0" algn="just" defTabSz="914400" rtl="0" eaLnBrk="1" fontAlgn="auto" latinLnBrk="0" hangingPunct="1">
                        <a:lnSpc>
                          <a:spcPct val="100000"/>
                        </a:lnSpc>
                        <a:spcBef>
                          <a:spcPts val="0"/>
                        </a:spcBef>
                        <a:spcAft>
                          <a:spcPts val="0"/>
                        </a:spcAft>
                        <a:buClrTx/>
                        <a:buSzTx/>
                        <a:buFontTx/>
                        <a:buChar char="-"/>
                        <a:tabLst/>
                        <a:defRPr/>
                      </a:pPr>
                      <a:r>
                        <a:rPr lang="en-US" sz="2000" b="0">
                          <a:solidFill>
                            <a:srgbClr val="002060"/>
                          </a:solidFill>
                          <a:latin typeface="Times New Roman" pitchFamily="18" charset="0"/>
                        </a:rPr>
                        <a:t> Vải ni lông ít thấm nước, khô nhanh, dai, bền và không nhàu.</a:t>
                      </a:r>
                    </a:p>
                    <a:p>
                      <a:pPr algn="just" eaLnBrk="1" hangingPunct="1">
                        <a:buFontTx/>
                        <a:buChar char="-"/>
                      </a:pPr>
                      <a:endParaRPr lang="en-US" sz="2000" b="0">
                        <a:solidFill>
                          <a:srgbClr val="002060"/>
                        </a:solidFill>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Sợi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bông</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Để</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dệt</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vải</a:t>
                      </a:r>
                      <a:r>
                        <a:rPr lang="en-US" sz="1800" b="0" dirty="0">
                          <a:solidFill>
                            <a:srgbClr val="002060"/>
                          </a:solidFill>
                          <a:latin typeface="Times New Roman" pitchFamily="18" charset="0"/>
                          <a:cs typeface="Times New Roman" pitchFamily="18" charset="0"/>
                        </a:rPr>
                        <a:t>, may </a:t>
                      </a:r>
                      <a:r>
                        <a:rPr lang="en-US" sz="1800" b="0" dirty="0" err="1">
                          <a:solidFill>
                            <a:srgbClr val="002060"/>
                          </a:solidFill>
                          <a:latin typeface="Times New Roman" pitchFamily="18" charset="0"/>
                          <a:cs typeface="Times New Roman" pitchFamily="18" charset="0"/>
                        </a:rPr>
                        <a:t>quần</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áo</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chăn</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màn</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bông</a:t>
                      </a:r>
                      <a:r>
                        <a:rPr lang="en-US" sz="1800" b="0" dirty="0">
                          <a:solidFill>
                            <a:srgbClr val="002060"/>
                          </a:solidFill>
                          <a:latin typeface="Times New Roman" pitchFamily="18" charset="0"/>
                          <a:cs typeface="Times New Roman" pitchFamily="18" charset="0"/>
                        </a:rPr>
                        <a:t> y </a:t>
                      </a:r>
                      <a:r>
                        <a:rPr lang="en-US" sz="1800" b="0" dirty="0" err="1">
                          <a:solidFill>
                            <a:srgbClr val="002060"/>
                          </a:solidFill>
                          <a:latin typeface="Times New Roman" pitchFamily="18" charset="0"/>
                          <a:cs typeface="Times New Roman" pitchFamily="18" charset="0"/>
                        </a:rPr>
                        <a:t>tế</a:t>
                      </a:r>
                      <a:r>
                        <a:rPr lang="en-US" sz="1800" b="0" dirty="0">
                          <a:solidFill>
                            <a:srgbClr val="002060"/>
                          </a:solidFill>
                          <a:latin typeface="Times New Roman" pitchFamily="18" charset="0"/>
                          <a:cs typeface="Times New Roman" pitchFamily="18" charset="0"/>
                        </a:rPr>
                        <a:t>…..</a:t>
                      </a:r>
                    </a:p>
                    <a:p>
                      <a:pPr eaLnBrk="1" hangingPunct="1">
                        <a:buFontTx/>
                        <a:buChar char="-"/>
                      </a:pP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Sợi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đay</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gai</a:t>
                      </a:r>
                      <a:r>
                        <a:rPr lang="en-US" sz="1800" b="0" dirty="0">
                          <a:solidFill>
                            <a:srgbClr val="002060"/>
                          </a:solidFill>
                          <a:latin typeface="Times New Roman" pitchFamily="18" charset="0"/>
                          <a:cs typeface="Times New Roman" pitchFamily="18" charset="0"/>
                        </a:rPr>
                        <a:t>: May </a:t>
                      </a:r>
                      <a:r>
                        <a:rPr lang="en-US" sz="1800" b="0" dirty="0" err="1">
                          <a:solidFill>
                            <a:srgbClr val="002060"/>
                          </a:solidFill>
                          <a:latin typeface="Times New Roman" pitchFamily="18" charset="0"/>
                          <a:cs typeface="Times New Roman" pitchFamily="18" charset="0"/>
                        </a:rPr>
                        <a:t>vải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buồm</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thảm</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bồi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bao</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gai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dệt</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chiếu</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cói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làm</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võng</a:t>
                      </a:r>
                      <a:r>
                        <a:rPr lang="en-US" sz="1800" b="0" dirty="0">
                          <a:solidFill>
                            <a:srgbClr val="002060"/>
                          </a:solidFill>
                          <a:latin typeface="Times New Roman" pitchFamily="18" charset="0"/>
                          <a:cs typeface="Times New Roman" pitchFamily="18" charset="0"/>
                        </a:rPr>
                        <a:t>…</a:t>
                      </a:r>
                    </a:p>
                    <a:p>
                      <a:pPr eaLnBrk="1" hangingPunct="1">
                        <a:buFontTx/>
                        <a:buChar char="-"/>
                      </a:pP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Sợi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tơ</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tằm</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Dệt</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vải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lụa</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để</a:t>
                      </a:r>
                      <a:r>
                        <a:rPr lang="en-US" sz="1800" b="0" dirty="0">
                          <a:solidFill>
                            <a:srgbClr val="002060"/>
                          </a:solidFill>
                          <a:latin typeface="Times New Roman" pitchFamily="18" charset="0"/>
                          <a:cs typeface="Times New Roman" pitchFamily="18" charset="0"/>
                        </a:rPr>
                        <a:t> may </a:t>
                      </a:r>
                      <a:r>
                        <a:rPr lang="en-US" sz="1800" b="0" dirty="0" err="1">
                          <a:solidFill>
                            <a:srgbClr val="002060"/>
                          </a:solidFill>
                          <a:latin typeface="Times New Roman" pitchFamily="18" charset="0"/>
                          <a:cs typeface="Times New Roman" pitchFamily="18" charset="0"/>
                        </a:rPr>
                        <a:t>quần</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áo</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làm</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khăn</a:t>
                      </a:r>
                      <a:r>
                        <a:rPr lang="en-US" sz="1800" b="0" dirty="0">
                          <a:solidFill>
                            <a:srgbClr val="002060"/>
                          </a:solidFill>
                          <a:latin typeface="Times New Roman" pitchFamily="18" charset="0"/>
                          <a:cs typeface="Times New Roman" pitchFamily="18" charset="0"/>
                        </a:rPr>
                        <a:t>….</a:t>
                      </a:r>
                    </a:p>
                    <a:p>
                      <a:pPr eaLnBrk="1" hangingPunct="1">
                        <a:buFontTx/>
                        <a:buChar char="-"/>
                      </a:pP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Tơ</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sợi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nhân</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tạo</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Để</a:t>
                      </a:r>
                      <a:r>
                        <a:rPr lang="en-US" sz="1800" b="0" dirty="0">
                          <a:solidFill>
                            <a:srgbClr val="002060"/>
                          </a:solidFill>
                          <a:latin typeface="Times New Roman" pitchFamily="18" charset="0"/>
                          <a:cs typeface="Times New Roman" pitchFamily="18" charset="0"/>
                        </a:rPr>
                        <a:t> may </a:t>
                      </a:r>
                      <a:r>
                        <a:rPr lang="en-US" sz="1800" b="0" dirty="0" err="1">
                          <a:solidFill>
                            <a:srgbClr val="002060"/>
                          </a:solidFill>
                          <a:latin typeface="Times New Roman" pitchFamily="18" charset="0"/>
                          <a:cs typeface="Times New Roman" pitchFamily="18" charset="0"/>
                        </a:rPr>
                        <a:t>quần</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áo</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làm</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bàn</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chải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răng</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dây</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câu</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đai</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lưng</a:t>
                      </a:r>
                      <a:r>
                        <a:rPr lang="en-US" sz="1800" b="0" dirty="0">
                          <a:solidFill>
                            <a:srgbClr val="002060"/>
                          </a:solidFill>
                          <a:latin typeface="Times New Roman" pitchFamily="18" charset="0"/>
                          <a:cs typeface="Times New Roman" pitchFamily="18" charset="0"/>
                        </a:rPr>
                        <a:t> an </a:t>
                      </a:r>
                      <a:r>
                        <a:rPr lang="en-US" sz="1800" b="0" dirty="0" err="1">
                          <a:solidFill>
                            <a:srgbClr val="002060"/>
                          </a:solidFill>
                          <a:latin typeface="Times New Roman" pitchFamily="18" charset="0"/>
                          <a:cs typeface="Times New Roman" pitchFamily="18" charset="0"/>
                        </a:rPr>
                        <a:t>toàn</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một</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số</a:t>
                      </a:r>
                      <a:r>
                        <a:rPr lang="en-US" sz="1800" b="0" dirty="0">
                          <a:solidFill>
                            <a:srgbClr val="002060"/>
                          </a:solidFill>
                          <a:latin typeface="Times New Roman" pitchFamily="18" charset="0"/>
                          <a:cs typeface="Times New Roman" pitchFamily="18" charset="0"/>
                        </a:rPr>
                        <a:t> chi </a:t>
                      </a:r>
                      <a:r>
                        <a:rPr lang="en-US" sz="1800" b="0" dirty="0" err="1">
                          <a:solidFill>
                            <a:srgbClr val="002060"/>
                          </a:solidFill>
                          <a:latin typeface="Times New Roman" pitchFamily="18" charset="0"/>
                          <a:cs typeface="Times New Roman" pitchFamily="18" charset="0"/>
                        </a:rPr>
                        <a:t>tiết</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của</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máy</a:t>
                      </a:r>
                      <a:r>
                        <a:rPr lang="en-US" sz="1800" b="0" dirty="0">
                          <a:solidFill>
                            <a:srgbClr val="002060"/>
                          </a:solidFill>
                          <a:latin typeface="Times New Roman" pitchFamily="18" charset="0"/>
                          <a:cs typeface="Times New Roman" pitchFamily="18" charset="0"/>
                        </a:rPr>
                        <a:t> </a:t>
                      </a:r>
                      <a:r>
                        <a:rPr lang="en-US" sz="1800" b="0" dirty="0" err="1">
                          <a:solidFill>
                            <a:srgbClr val="002060"/>
                          </a:solidFill>
                          <a:latin typeface="Times New Roman" pitchFamily="18" charset="0"/>
                          <a:cs typeface="Times New Roman" pitchFamily="18" charset="0"/>
                        </a:rPr>
                        <a:t>móc</a:t>
                      </a:r>
                      <a:r>
                        <a:rPr lang="en-US" sz="1800" b="0" dirty="0">
                          <a:solidFill>
                            <a:srgbClr val="002060"/>
                          </a:solidFill>
                          <a:latin typeface="Times New Roman" pitchFamily="18" charset="0"/>
                          <a:cs typeface="Times New Roman" pitchFamily="18" charset="0"/>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490912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02858" y="2092467"/>
            <a:ext cx="3589905" cy="3473067"/>
          </a:xfrm>
          <a:prstGeom prst="rect">
            <a:avLst/>
          </a:prstGeom>
        </p:spPr>
      </p:pic>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0"/>
            <a:ext cx="2873791" cy="6858000"/>
          </a:xfrm>
          <a:prstGeom prst="rect">
            <a:avLst/>
          </a:prstGeom>
        </p:spPr>
      </p:pic>
      <p:sp>
        <p:nvSpPr>
          <p:cNvPr id="20" name="KSO_Shape"/>
          <p:cNvSpPr/>
          <p:nvPr>
            <p:custDataLst>
              <p:tags r:id="rId1"/>
            </p:custDataLst>
          </p:nvPr>
        </p:nvSpPr>
        <p:spPr>
          <a:xfrm>
            <a:off x="6827839" y="1096098"/>
            <a:ext cx="554037" cy="504825"/>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351"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21" name="KSO_Shape"/>
          <p:cNvSpPr/>
          <p:nvPr>
            <p:custDataLst>
              <p:tags r:id="rId2"/>
            </p:custDataLst>
          </p:nvPr>
        </p:nvSpPr>
        <p:spPr>
          <a:xfrm rot="922652">
            <a:off x="7133533" y="1096351"/>
            <a:ext cx="553339" cy="504056"/>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6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endParaRPr lang="zh-CN" altLang="en-US" sz="16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28" name="文本框 44"/>
          <p:cNvSpPr txBox="1">
            <a:spLocks noChangeArrowheads="1"/>
          </p:cNvSpPr>
          <p:nvPr>
            <p:custDataLst>
              <p:tags r:id="rId3"/>
            </p:custDataLst>
          </p:nvPr>
        </p:nvSpPr>
        <p:spPr bwMode="auto">
          <a:xfrm>
            <a:off x="7869238" y="967511"/>
            <a:ext cx="3335791"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endParaRPr lang="zh-CN" altLang="en-US" sz="24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
        <p:nvSpPr>
          <p:cNvPr id="32" name="KSO_Shape"/>
          <p:cNvSpPr/>
          <p:nvPr>
            <p:custDataLst>
              <p:tags r:id="rId4"/>
            </p:custDataLst>
          </p:nvPr>
        </p:nvSpPr>
        <p:spPr>
          <a:xfrm flipH="1">
            <a:off x="4279876" y="1366784"/>
            <a:ext cx="1343025" cy="1223963"/>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351"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4" name="KSO_Shape"/>
          <p:cNvSpPr/>
          <p:nvPr>
            <p:custDataLst>
              <p:tags r:id="rId5"/>
            </p:custDataLst>
          </p:nvPr>
        </p:nvSpPr>
        <p:spPr>
          <a:xfrm>
            <a:off x="6827839" y="1872598"/>
            <a:ext cx="554037" cy="504825"/>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351"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5" name="KSO_Shape"/>
          <p:cNvSpPr/>
          <p:nvPr>
            <p:custDataLst>
              <p:tags r:id="rId6"/>
            </p:custDataLst>
          </p:nvPr>
        </p:nvSpPr>
        <p:spPr>
          <a:xfrm rot="922652">
            <a:off x="7133533" y="1872851"/>
            <a:ext cx="553339" cy="504056"/>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6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endParaRPr lang="zh-CN" altLang="en-US" sz="16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36" name="文本框 44"/>
          <p:cNvSpPr txBox="1">
            <a:spLocks noChangeArrowheads="1"/>
          </p:cNvSpPr>
          <p:nvPr>
            <p:custDataLst>
              <p:tags r:id="rId7"/>
            </p:custDataLst>
          </p:nvPr>
        </p:nvSpPr>
        <p:spPr bwMode="auto">
          <a:xfrm>
            <a:off x="7869238" y="1744011"/>
            <a:ext cx="3335791"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 TẬP</a:t>
            </a:r>
            <a:endParaRPr lang="zh-CN" altLang="en-US" sz="24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
        <p:nvSpPr>
          <p:cNvPr id="37" name="KSO_Shape"/>
          <p:cNvSpPr/>
          <p:nvPr>
            <p:custDataLst>
              <p:tags r:id="rId8"/>
            </p:custDataLst>
          </p:nvPr>
        </p:nvSpPr>
        <p:spPr>
          <a:xfrm>
            <a:off x="6827839" y="2633601"/>
            <a:ext cx="554037" cy="504825"/>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351"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8" name="KSO_Shape"/>
          <p:cNvSpPr/>
          <p:nvPr>
            <p:custDataLst>
              <p:tags r:id="rId9"/>
            </p:custDataLst>
          </p:nvPr>
        </p:nvSpPr>
        <p:spPr>
          <a:xfrm rot="922652">
            <a:off x="7133533" y="2633853"/>
            <a:ext cx="553339" cy="504056"/>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6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endParaRPr lang="zh-CN" altLang="en-US" sz="16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39" name="文本框 44"/>
          <p:cNvSpPr txBox="1">
            <a:spLocks noChangeArrowheads="1"/>
          </p:cNvSpPr>
          <p:nvPr>
            <p:custDataLst>
              <p:tags r:id="rId10"/>
            </p:custDataLst>
          </p:nvPr>
        </p:nvSpPr>
        <p:spPr bwMode="auto">
          <a:xfrm>
            <a:off x="7869238" y="2505013"/>
            <a:ext cx="3335791"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VẬN DỤNG</a:t>
            </a:r>
            <a:endParaRPr lang="zh-CN" altLang="en-US" sz="24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Tree>
    <p:extLst>
      <p:ext uri="{BB962C8B-B14F-4D97-AF65-F5344CB8AC3E}">
        <p14:creationId xmlns:p14="http://schemas.microsoft.com/office/powerpoint/2010/main" val="3025881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3000"/>
                            </p:stCondLst>
                            <p:childTnLst>
                              <p:par>
                                <p:cTn id="37" presetID="17" presetClass="entr" presetSubtype="1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strVal val="#ppt_h"/>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p:bldP spid="32" grpId="0" animBg="1"/>
      <p:bldP spid="34" grpId="0" animBg="1"/>
      <p:bldP spid="35" grpId="0" animBg="1"/>
      <p:bldP spid="36" grpId="0"/>
      <p:bldP spid="37" grpId="0" animBg="1"/>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746" name="Group 234"/>
          <p:cNvGraphicFramePr>
            <a:graphicFrameLocks noGrp="1"/>
          </p:cNvGraphicFramePr>
          <p:nvPr>
            <p:ph/>
          </p:nvPr>
        </p:nvGraphicFramePr>
        <p:xfrm>
          <a:off x="1752600" y="76201"/>
          <a:ext cx="8686800" cy="6754856"/>
        </p:xfrm>
        <a:graphic>
          <a:graphicData uri="http://schemas.openxmlformats.org/drawingml/2006/table">
            <a:tbl>
              <a:tblPr/>
              <a:tblGrid>
                <a:gridCol w="939800"/>
                <a:gridCol w="1041400"/>
                <a:gridCol w="3505200"/>
                <a:gridCol w="3200400"/>
              </a:tblGrid>
              <a:tr h="1188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Số thứ tự</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Tên vật liệu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Đặc điểm/Tính chất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Công dụng</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0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Nhôm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rgbClr val="0000FF"/>
                          </a:solidFill>
                          <a:effectLst/>
                          <a:latin typeface="Times New Roman" pitchFamily="18" charset="0"/>
                          <a:cs typeface="Times New Roman" pitchFamily="18" charset="0"/>
                        </a:rPr>
                        <a:t>- Màu trắng bạc, có ánh kim; có thể kéo thành sợi, dát mỏng, nhẹ dẫn điện và dẫn nhiệt tốt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rgbClr val="0000FF"/>
                          </a:solidFill>
                          <a:effectLst/>
                          <a:latin typeface="Times New Roman" pitchFamily="18" charset="0"/>
                          <a:cs typeface="Times New Roman" pitchFamily="18" charset="0"/>
                        </a:rPr>
                        <a:t>- Không bị gỉ, tuy nhiên bị một số axít ăn mòn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rgbClr val="0000FF"/>
                          </a:solidFill>
                          <a:effectLst/>
                          <a:latin typeface="Times New Roman" pitchFamily="18" charset="0"/>
                          <a:cs typeface="Times New Roman" pitchFamily="18" charset="0"/>
                        </a:rPr>
                        <a:t>- Chế tạo dụng cụ làm bếp, làm vỏ đồ hộp, khung cửa và một số bộ phận ôtô, tàu hỏa,…</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4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Gạch, ngói</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rgbClr val="0000FF"/>
                          </a:solidFill>
                          <a:effectLst/>
                          <a:latin typeface="Times New Roman" pitchFamily="18" charset="0"/>
                          <a:cs typeface="Times New Roman" pitchFamily="18" charset="0"/>
                        </a:rPr>
                        <a:t>- Xốp, giòn, dễ vỡ.</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rgbClr val="0000FF"/>
                          </a:solidFill>
                          <a:effectLst/>
                          <a:latin typeface="Times New Roman" pitchFamily="18" charset="0"/>
                          <a:cs typeface="Times New Roman" pitchFamily="18" charset="0"/>
                        </a:rPr>
                        <a:t>- Ngói dùng để lợp mái nhà.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rgbClr val="0000FF"/>
                          </a:solidFill>
                          <a:effectLst/>
                          <a:latin typeface="Times New Roman" pitchFamily="18" charset="0"/>
                          <a:cs typeface="Times New Roman" pitchFamily="18" charset="0"/>
                        </a:rPr>
                        <a:t>- Gạch dùng để xây nhà, ốp tường, lát sàn, lát sân, vỉa hè,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11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Chất dẻo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en-US" sz="2200" b="0">
                          <a:solidFill>
                            <a:srgbClr val="0000FF"/>
                          </a:solidFill>
                          <a:latin typeface="Times New Roman" pitchFamily="18" charset="0"/>
                          <a:cs typeface="Times New Roman" pitchFamily="18" charset="0"/>
                        </a:rPr>
                        <a:t>- </a:t>
                      </a:r>
                      <a:r>
                        <a:rPr lang="nl-NL" sz="2200" b="0">
                          <a:solidFill>
                            <a:srgbClr val="0000FF"/>
                          </a:solidFill>
                          <a:latin typeface="Times New Roman" pitchFamily="18" charset="0"/>
                          <a:cs typeface="Times New Roman" pitchFamily="18" charset="0"/>
                        </a:rPr>
                        <a:t>Chất dẻo</a:t>
                      </a:r>
                      <a:r>
                        <a:rPr lang="es-ES" sz="2200" b="0">
                          <a:solidFill>
                            <a:srgbClr val="0000FF"/>
                          </a:solidFill>
                          <a:latin typeface="Times New Roman" pitchFamily="18" charset="0"/>
                          <a:cs typeface="Times New Roman" pitchFamily="18" charset="0"/>
                        </a:rPr>
                        <a:t> cách điện, cách nhiệt, nhẹ, rất bền, khó vỡ, có tính dẻo ở nhiệt độ cao.</a:t>
                      </a:r>
                      <a:endParaRPr lang="en-US" altLang="en-US" sz="2200" b="0">
                        <a:solidFill>
                          <a:srgbClr val="0000FF"/>
                        </a:solidFill>
                        <a:latin typeface="Times New Roman"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rgbClr val="0000FF"/>
                          </a:solidFill>
                          <a:effectLst/>
                          <a:latin typeface="Times New Roman" pitchFamily="18" charset="0"/>
                          <a:cs typeface="Times New Roman" pitchFamily="18" charset="0"/>
                        </a:rPr>
                        <a:t>- Chất dẻo dược sử dụng làm các đồ dùng gia đình, vỏ một số đồ điện; ống dẫn nước, vỏ dây điện,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639136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746" name="Group 234"/>
          <p:cNvGraphicFramePr>
            <a:graphicFrameLocks noGrp="1"/>
          </p:cNvGraphicFramePr>
          <p:nvPr>
            <p:ph/>
          </p:nvPr>
        </p:nvGraphicFramePr>
        <p:xfrm>
          <a:off x="1752600" y="144464"/>
          <a:ext cx="8686800" cy="6340475"/>
        </p:xfrm>
        <a:graphic>
          <a:graphicData uri="http://schemas.openxmlformats.org/drawingml/2006/table">
            <a:tbl>
              <a:tblPr/>
              <a:tblGrid>
                <a:gridCol w="939800"/>
                <a:gridCol w="1041400"/>
                <a:gridCol w="3352800"/>
                <a:gridCol w="3352800"/>
              </a:tblGrid>
              <a:tr h="11888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Số thứ tự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Tên vật liệu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Đặc điểm/Tính chất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Công dụng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Mây, song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en-US" sz="2000" b="0">
                          <a:solidFill>
                            <a:srgbClr val="0000FF"/>
                          </a:solidFill>
                          <a:latin typeface="Times New Roman" pitchFamily="18" charset="0"/>
                          <a:cs typeface="Times New Roman" pitchFamily="18" charset="0"/>
                        </a:rPr>
                        <a:t>- Thân leo, mọc thành bụi, thân gỗ dài không phân nhánh, hình trụ.</a:t>
                      </a:r>
                    </a:p>
                    <a:p>
                      <a:r>
                        <a:rPr lang="en-US" altLang="en-US" sz="2000" b="0">
                          <a:solidFill>
                            <a:srgbClr val="0000FF"/>
                          </a:solidFill>
                          <a:latin typeface="Times New Roman" pitchFamily="18" charset="0"/>
                          <a:cs typeface="Times New Roman" pitchFamily="18" charset="0"/>
                        </a:rPr>
                        <a:t>- Có loài thân dài đến hàng trăm mét.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0000"/>
                        </a:lnSpc>
                        <a:spcBef>
                          <a:spcPct val="0"/>
                        </a:spcBef>
                      </a:pPr>
                      <a:r>
                        <a:rPr lang="en-US" altLang="en-US" sz="2000" b="0">
                          <a:solidFill>
                            <a:srgbClr val="0000FF"/>
                          </a:solidFill>
                          <a:latin typeface="Times New Roman" pitchFamily="18" charset="0"/>
                          <a:cs typeface="Times New Roman" pitchFamily="18" charset="0"/>
                        </a:rPr>
                        <a:t>- Làm dây buộc bè; làm khung bàn, ghế; đan lát, làm đồ mĩ nghệ,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Xi măng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spcBef>
                          <a:spcPct val="50000"/>
                        </a:spcBef>
                      </a:pPr>
                      <a:r>
                        <a:rPr lang="en-US" sz="2000" b="0">
                          <a:solidFill>
                            <a:srgbClr val="0000FF"/>
                          </a:solidFill>
                          <a:latin typeface="Times New Roman" pitchFamily="18" charset="0"/>
                          <a:cs typeface="Times New Roman" pitchFamily="18" charset="0"/>
                        </a:rPr>
                        <a:t>- Xi măng trộn</a:t>
                      </a:r>
                      <a:r>
                        <a:rPr lang="en-US" sz="2000" b="0" baseline="0">
                          <a:solidFill>
                            <a:srgbClr val="0000FF"/>
                          </a:solidFill>
                          <a:latin typeface="Times New Roman" pitchFamily="18" charset="0"/>
                          <a:cs typeface="Times New Roman" pitchFamily="18" charset="0"/>
                        </a:rPr>
                        <a:t> với nước không tan mà trở nên dẻo và rất chóng bị khô, kết thành tảng, cứng như đá.</a:t>
                      </a:r>
                      <a:endParaRPr lang="en-US" sz="2000" b="0">
                        <a:solidFill>
                          <a:srgbClr val="0000FF"/>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eaLnBrk="1" hangingPunct="1">
                        <a:spcBef>
                          <a:spcPct val="50000"/>
                        </a:spcBef>
                      </a:pPr>
                      <a:r>
                        <a:rPr lang="en-US" sz="2000" b="0">
                          <a:solidFill>
                            <a:srgbClr val="0000FF"/>
                          </a:solidFill>
                          <a:latin typeface="Times New Roman" pitchFamily="18" charset="0"/>
                          <a:cs typeface="Times New Roman" pitchFamily="18" charset="0"/>
                        </a:rPr>
                        <a:t>Xi măng được dùng để trộn vữa xây nhà, xây trường học, xây các công trình lớn. Xây bồn hoa, gắn đá tạo thành các cảnh đẹp, làm ngói lợp, làm sân chơi, lát gạch…..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Cao su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000" b="0">
                          <a:solidFill>
                            <a:srgbClr val="0000FF"/>
                          </a:solidFill>
                          <a:latin typeface="Times New Roman" pitchFamily="18" charset="0"/>
                          <a:cs typeface="Times New Roman" pitchFamily="18" charset="0"/>
                        </a:rPr>
                        <a:t>Cao su có tính đàn hồi tốt; ít bị biến đổi khi gặp nóng, lạnh; cách nhiệt, cách điện; không tan trong nước, tan trong một số chất lỏng khác.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just">
                        <a:spcBef>
                          <a:spcPct val="50000"/>
                        </a:spcBef>
                      </a:pPr>
                      <a:r>
                        <a:rPr lang="en-US" sz="2000" b="0">
                          <a:solidFill>
                            <a:srgbClr val="0000FF"/>
                          </a:solidFill>
                          <a:latin typeface="Times New Roman" pitchFamily="18" charset="0"/>
                          <a:cs typeface="Times New Roman" pitchFamily="18" charset="0"/>
                        </a:rPr>
                        <a:t>-Cao su sử dụng để làm săm, lốp xe; làm các chi tiết của một số đồ điện, máy móc và đồ dùng gia đình.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3576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746" name="Group 234"/>
          <p:cNvGraphicFramePr>
            <a:graphicFrameLocks noGrp="1"/>
          </p:cNvGraphicFramePr>
          <p:nvPr>
            <p:ph/>
          </p:nvPr>
        </p:nvGraphicFramePr>
        <p:xfrm>
          <a:off x="1752600" y="647701"/>
          <a:ext cx="8686800" cy="5705537"/>
        </p:xfrm>
        <a:graphic>
          <a:graphicData uri="http://schemas.openxmlformats.org/drawingml/2006/table">
            <a:tbl>
              <a:tblPr/>
              <a:tblGrid>
                <a:gridCol w="939800"/>
                <a:gridCol w="1041400"/>
                <a:gridCol w="3352800"/>
                <a:gridCol w="3352800"/>
              </a:tblGrid>
              <a:tr h="1188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Số thứ tự</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Tên vật liệu</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Đặc điểm/Tính chất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Công dụng</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2060"/>
                          </a:solidFill>
                          <a:effectLst/>
                          <a:latin typeface="Times New Roman" pitchFamily="18" charset="0"/>
                          <a:cs typeface="Times New Roman" pitchFamily="18" charset="0"/>
                        </a:rPr>
                        <a:t>1</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C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C00000"/>
                          </a:solidFill>
                          <a:effectLst/>
                          <a:latin typeface="Times New Roman" pitchFamily="18" charset="0"/>
                          <a:cs typeface="Times New Roman" pitchFamily="18" charset="0"/>
                        </a:rPr>
                        <a:t>Thủy tinh</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a:solidFill>
                            <a:srgbClr val="0000FF"/>
                          </a:solidFill>
                          <a:latin typeface="Times New Roman" pitchFamily="18" charset="0"/>
                          <a:cs typeface="Times New Roman" pitchFamily="18" charset="0"/>
                        </a:rPr>
                        <a:t>-</a:t>
                      </a:r>
                      <a:r>
                        <a:rPr lang="en-US" sz="2400" baseline="0">
                          <a:solidFill>
                            <a:srgbClr val="0000FF"/>
                          </a:solidFill>
                          <a:latin typeface="Times New Roman" pitchFamily="18" charset="0"/>
                          <a:cs typeface="Times New Roman" pitchFamily="18" charset="0"/>
                        </a:rPr>
                        <a:t> </a:t>
                      </a:r>
                      <a:r>
                        <a:rPr lang="en-US" sz="2400">
                          <a:solidFill>
                            <a:srgbClr val="0000FF"/>
                          </a:solidFill>
                          <a:latin typeface="Times New Roman" pitchFamily="18" charset="0"/>
                          <a:cs typeface="Times New Roman" pitchFamily="18" charset="0"/>
                        </a:rPr>
                        <a:t>Thủy</a:t>
                      </a:r>
                      <a:r>
                        <a:rPr lang="en-US" sz="2400" baseline="0">
                          <a:solidFill>
                            <a:srgbClr val="0000FF"/>
                          </a:solidFill>
                          <a:latin typeface="Times New Roman" pitchFamily="18" charset="0"/>
                          <a:cs typeface="Times New Roman" pitchFamily="18" charset="0"/>
                        </a:rPr>
                        <a:t> tinh thường t</a:t>
                      </a:r>
                      <a:r>
                        <a:rPr lang="en-US" sz="2400">
                          <a:solidFill>
                            <a:srgbClr val="0000FF"/>
                          </a:solidFill>
                          <a:latin typeface="Times New Roman" pitchFamily="18" charset="0"/>
                          <a:cs typeface="Times New Roman" pitchFamily="18" charset="0"/>
                        </a:rPr>
                        <a:t>rong suốt, không gỉ, cứng, dễ vỡ, không cháy, không hút ẩm, không bị a-xít ăn mòn.</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0000"/>
                        </a:lnSpc>
                        <a:spcBef>
                          <a:spcPct val="0"/>
                        </a:spcBef>
                      </a:pPr>
                      <a:r>
                        <a:rPr lang="en-US" altLang="en-US" sz="2400" b="0">
                          <a:solidFill>
                            <a:srgbClr val="0000FF"/>
                          </a:solidFill>
                          <a:latin typeface="Times New Roman" pitchFamily="18" charset="0"/>
                          <a:cs typeface="Times New Roman" pitchFamily="18" charset="0"/>
                        </a:rPr>
                        <a:t>- Thủy</a:t>
                      </a:r>
                      <a:r>
                        <a:rPr lang="en-US" altLang="en-US" sz="2400" b="0" baseline="0">
                          <a:solidFill>
                            <a:srgbClr val="0000FF"/>
                          </a:solidFill>
                          <a:latin typeface="Times New Roman" pitchFamily="18" charset="0"/>
                          <a:cs typeface="Times New Roman" pitchFamily="18" charset="0"/>
                        </a:rPr>
                        <a:t> tinh thường dùng làm các đồ dùng trong gia đình, vật trang trí; thủy tinh chất lượng cao dùng làm đồ dùng thí nghiệm, cửa sổ, đồ lưu niệm, mắt kính, đồ dùng y tế, kính xây dựng, kính của máy ảnh, ống nhòm, nồi nấu trong lò vi sóng, … </a:t>
                      </a:r>
                      <a:endParaRPr lang="en-US" altLang="en-US" sz="2400" b="0">
                        <a:solidFill>
                          <a:srgbClr val="0000FF"/>
                        </a:solidFill>
                        <a:latin typeface="Times New Roman" pitchFamily="18" charset="0"/>
                        <a:cs typeface="Times New Roman" pitchFamily="18"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462525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2858" y="2092467"/>
            <a:ext cx="3589905" cy="3473067"/>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2873791" cy="6858000"/>
          </a:xfrm>
          <a:prstGeom prst="rect">
            <a:avLst/>
          </a:prstGeom>
        </p:spPr>
      </p:pic>
      <p:sp>
        <p:nvSpPr>
          <p:cNvPr id="32" name="KSO_Shape"/>
          <p:cNvSpPr/>
          <p:nvPr>
            <p:custDataLst>
              <p:tags r:id="rId1"/>
            </p:custDataLst>
          </p:nvPr>
        </p:nvSpPr>
        <p:spPr>
          <a:xfrm flipH="1">
            <a:off x="6900540" y="996157"/>
            <a:ext cx="1343025" cy="1223963"/>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351"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6900140" y="784284"/>
            <a:ext cx="1343824" cy="1224136"/>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en-US" altLang="zh-CN" sz="4800" b="1"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endParaRPr lang="zh-CN" altLang="en-US" sz="48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5476649" y="2418873"/>
            <a:ext cx="2786340" cy="666786"/>
          </a:xfrm>
          <a:prstGeom prst="rect">
            <a:avLst/>
          </a:prstGeom>
          <a:noFill/>
        </p:spPr>
        <p:txBody>
          <a:bodyPr wrap="none" rtlCol="0">
            <a:spAutoFit/>
          </a:bodyPr>
          <a:lstStyle/>
          <a:p>
            <a:r>
              <a:rPr lang="en-US" altLang="zh-CN" sz="3733"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VẬN DỤNG</a:t>
            </a:r>
            <a:endParaRPr lang="zh-CN" altLang="en-US" sz="3733"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3645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Text Box 4"/>
          <p:cNvSpPr txBox="1">
            <a:spLocks noChangeArrowheads="1"/>
          </p:cNvSpPr>
          <p:nvPr/>
        </p:nvSpPr>
        <p:spPr bwMode="auto">
          <a:xfrm>
            <a:off x="2514600" y="2895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a) Nhôm</a:t>
            </a:r>
          </a:p>
        </p:txBody>
      </p:sp>
      <p:sp>
        <p:nvSpPr>
          <p:cNvPr id="183301" name="Text Box 5"/>
          <p:cNvSpPr txBox="1">
            <a:spLocks noChangeArrowheads="1"/>
          </p:cNvSpPr>
          <p:nvPr/>
        </p:nvSpPr>
        <p:spPr bwMode="auto">
          <a:xfrm>
            <a:off x="4038600" y="2895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b) Đồng</a:t>
            </a:r>
          </a:p>
        </p:txBody>
      </p:sp>
      <p:sp>
        <p:nvSpPr>
          <p:cNvPr id="183302" name="Text Box 6"/>
          <p:cNvSpPr txBox="1">
            <a:spLocks noChangeArrowheads="1"/>
          </p:cNvSpPr>
          <p:nvPr/>
        </p:nvSpPr>
        <p:spPr bwMode="auto">
          <a:xfrm>
            <a:off x="5943600" y="2895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c) Thép</a:t>
            </a:r>
          </a:p>
        </p:txBody>
      </p:sp>
      <p:sp>
        <p:nvSpPr>
          <p:cNvPr id="183303" name="Text Box 7"/>
          <p:cNvSpPr txBox="1">
            <a:spLocks noChangeArrowheads="1"/>
          </p:cNvSpPr>
          <p:nvPr/>
        </p:nvSpPr>
        <p:spPr bwMode="auto">
          <a:xfrm>
            <a:off x="7924800" y="2895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d) Gang</a:t>
            </a:r>
          </a:p>
        </p:txBody>
      </p:sp>
      <p:sp>
        <p:nvSpPr>
          <p:cNvPr id="183325" name="Oval 29"/>
          <p:cNvSpPr>
            <a:spLocks noChangeArrowheads="1"/>
          </p:cNvSpPr>
          <p:nvPr/>
        </p:nvSpPr>
        <p:spPr bwMode="auto">
          <a:xfrm>
            <a:off x="5791200" y="2895600"/>
            <a:ext cx="533400" cy="533400"/>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3327" name="Rectangle 31"/>
          <p:cNvSpPr>
            <a:spLocks noChangeArrowheads="1"/>
          </p:cNvSpPr>
          <p:nvPr/>
        </p:nvSpPr>
        <p:spPr bwMode="auto">
          <a:xfrm>
            <a:off x="1828800" y="1676400"/>
            <a:ext cx="8542338" cy="946150"/>
          </a:xfrm>
          <a:prstGeom prst="rect">
            <a:avLst/>
          </a:prstGeom>
          <a:noFill/>
          <a:ln w="9525" algn="ctr">
            <a:noFill/>
            <a:miter lim="800000"/>
            <a:headEnd/>
            <a:tailEnd/>
          </a:ln>
          <a:effectLst/>
        </p:spPr>
        <p:txBody>
          <a:bodyPr>
            <a:spAutoFit/>
          </a:bodyPr>
          <a:lstStyle/>
          <a:p>
            <a:pPr eaLnBrk="1" hangingPunct="1">
              <a:spcBef>
                <a:spcPct val="20000"/>
              </a:spcBef>
              <a:defRPr/>
            </a:pPr>
            <a:r>
              <a:rPr lang="en-US" sz="2800">
                <a:solidFill>
                  <a:srgbClr val="0033CC"/>
                </a:solidFill>
                <a:effectLst>
                  <a:outerShdw blurRad="38100" dist="38100" dir="2700000" algn="tl">
                    <a:srgbClr val="C0C0C0"/>
                  </a:outerShdw>
                </a:effectLst>
              </a:rPr>
              <a:t>1. Để làm cầu bắt qua sông, làm đường ray tàu hỏa người ta sử dụng vật liệu nào?</a:t>
            </a:r>
            <a:r>
              <a:rPr lang="en-US" sz="2800"/>
              <a:t> </a:t>
            </a:r>
          </a:p>
        </p:txBody>
      </p:sp>
      <p:sp>
        <p:nvSpPr>
          <p:cNvPr id="183328" name="Rectangle 32"/>
          <p:cNvSpPr>
            <a:spLocks noChangeArrowheads="1"/>
          </p:cNvSpPr>
          <p:nvPr/>
        </p:nvSpPr>
        <p:spPr bwMode="auto">
          <a:xfrm>
            <a:off x="1981200" y="2286000"/>
            <a:ext cx="8116888" cy="774700"/>
          </a:xfrm>
          <a:prstGeom prst="rect">
            <a:avLst/>
          </a:prstGeom>
          <a:noFill/>
          <a:ln w="9525" algn="ctr">
            <a:noFill/>
            <a:miter lim="800000"/>
            <a:headEnd/>
            <a:tailEnd/>
          </a:ln>
          <a:effectLst/>
        </p:spPr>
        <p:txBody>
          <a:bodyPr>
            <a:spAutoFit/>
          </a:bodyPr>
          <a:lstStyle/>
          <a:p>
            <a:pPr eaLnBrk="1" hangingPunct="1">
              <a:lnSpc>
                <a:spcPct val="80000"/>
              </a:lnSpc>
              <a:spcBef>
                <a:spcPct val="20000"/>
              </a:spcBef>
              <a:defRPr/>
            </a:pPr>
            <a:r>
              <a:rPr lang="en-US" sz="2800">
                <a:solidFill>
                  <a:srgbClr val="0033CC"/>
                </a:solidFill>
                <a:effectLst>
                  <a:outerShdw blurRad="38100" dist="38100" dir="2700000" algn="tl">
                    <a:srgbClr val="C0C0C0"/>
                  </a:outerShdw>
                </a:effectLst>
              </a:rPr>
              <a:t>2. Để xây tường, lát sân, lát sàn nhà người ta sử dụng vật liệu nào?</a:t>
            </a:r>
          </a:p>
        </p:txBody>
      </p:sp>
      <p:sp>
        <p:nvSpPr>
          <p:cNvPr id="183329" name="Rectangle 33"/>
          <p:cNvSpPr>
            <a:spLocks noChangeArrowheads="1"/>
          </p:cNvSpPr>
          <p:nvPr/>
        </p:nvSpPr>
        <p:spPr bwMode="auto">
          <a:xfrm>
            <a:off x="1981200" y="2895600"/>
            <a:ext cx="7772400" cy="946150"/>
          </a:xfrm>
          <a:prstGeom prst="rect">
            <a:avLst/>
          </a:prstGeom>
          <a:noFill/>
          <a:ln w="9525" algn="ctr">
            <a:noFill/>
            <a:miter lim="800000"/>
            <a:headEnd/>
            <a:tailEnd/>
          </a:ln>
          <a:effectLst/>
        </p:spPr>
        <p:txBody>
          <a:bodyPr>
            <a:spAutoFit/>
          </a:bodyPr>
          <a:lstStyle/>
          <a:p>
            <a:pPr eaLnBrk="1" hangingPunct="1">
              <a:spcBef>
                <a:spcPct val="20000"/>
              </a:spcBef>
              <a:defRPr/>
            </a:pPr>
            <a:r>
              <a:rPr lang="en-US" sz="2800">
                <a:solidFill>
                  <a:srgbClr val="0033CC"/>
                </a:solidFill>
                <a:effectLst>
                  <a:outerShdw blurRad="38100" dist="38100" dir="2700000" algn="tl">
                    <a:srgbClr val="C0C0C0"/>
                  </a:outerShdw>
                </a:effectLst>
              </a:rPr>
              <a:t>3. Để sản xuất xi măng, tạc tượng người ta sử dụng vật liệu nào?</a:t>
            </a:r>
          </a:p>
        </p:txBody>
      </p:sp>
      <p:sp>
        <p:nvSpPr>
          <p:cNvPr id="183330" name="Rectangle 34"/>
          <p:cNvSpPr>
            <a:spLocks noChangeArrowheads="1"/>
          </p:cNvSpPr>
          <p:nvPr/>
        </p:nvSpPr>
        <p:spPr bwMode="auto">
          <a:xfrm>
            <a:off x="1908176" y="2286000"/>
            <a:ext cx="8759825" cy="946150"/>
          </a:xfrm>
          <a:prstGeom prst="rect">
            <a:avLst/>
          </a:prstGeom>
          <a:noFill/>
          <a:ln w="9525" algn="ctr">
            <a:noFill/>
            <a:miter lim="800000"/>
            <a:headEnd/>
            <a:tailEnd/>
          </a:ln>
          <a:effectLst/>
        </p:spPr>
        <p:txBody>
          <a:bodyPr>
            <a:spAutoFit/>
          </a:bodyPr>
          <a:lstStyle/>
          <a:p>
            <a:pPr eaLnBrk="1" hangingPunct="1">
              <a:spcBef>
                <a:spcPct val="20000"/>
              </a:spcBef>
              <a:defRPr/>
            </a:pPr>
            <a:r>
              <a:rPr lang="en-US" sz="2800">
                <a:solidFill>
                  <a:srgbClr val="0033CC"/>
                </a:solidFill>
                <a:effectLst>
                  <a:outerShdw blurRad="38100" dist="38100" dir="2700000" algn="tl">
                    <a:srgbClr val="C0C0C0"/>
                  </a:outerShdw>
                </a:effectLst>
              </a:rPr>
              <a:t>4. Để dệt thành vải may quần áo, chăn, màn người ta sử dụng vật liệu nào?</a:t>
            </a:r>
          </a:p>
        </p:txBody>
      </p:sp>
      <p:sp>
        <p:nvSpPr>
          <p:cNvPr id="183331" name="Text Box 35"/>
          <p:cNvSpPr txBox="1">
            <a:spLocks noChangeArrowheads="1"/>
          </p:cNvSpPr>
          <p:nvPr/>
        </p:nvSpPr>
        <p:spPr bwMode="auto">
          <a:xfrm>
            <a:off x="2743200" y="3581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a) Gạch</a:t>
            </a:r>
          </a:p>
        </p:txBody>
      </p:sp>
      <p:sp>
        <p:nvSpPr>
          <p:cNvPr id="183332" name="Text Box 36"/>
          <p:cNvSpPr txBox="1">
            <a:spLocks noChangeArrowheads="1"/>
          </p:cNvSpPr>
          <p:nvPr/>
        </p:nvSpPr>
        <p:spPr bwMode="auto">
          <a:xfrm>
            <a:off x="5334000" y="3581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b)Ngói</a:t>
            </a:r>
          </a:p>
        </p:txBody>
      </p:sp>
      <p:sp>
        <p:nvSpPr>
          <p:cNvPr id="183333" name="Text Box 37"/>
          <p:cNvSpPr txBox="1">
            <a:spLocks noChangeArrowheads="1"/>
          </p:cNvSpPr>
          <p:nvPr/>
        </p:nvSpPr>
        <p:spPr bwMode="auto">
          <a:xfrm>
            <a:off x="7467600" y="3505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c) Thủy tinh</a:t>
            </a:r>
          </a:p>
        </p:txBody>
      </p:sp>
      <p:sp>
        <p:nvSpPr>
          <p:cNvPr id="183334" name="Oval 38"/>
          <p:cNvSpPr>
            <a:spLocks noChangeArrowheads="1"/>
          </p:cNvSpPr>
          <p:nvPr/>
        </p:nvSpPr>
        <p:spPr bwMode="auto">
          <a:xfrm>
            <a:off x="2590800" y="3581400"/>
            <a:ext cx="533400" cy="533400"/>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3335" name="Text Box 39"/>
          <p:cNvSpPr txBox="1">
            <a:spLocks noChangeArrowheads="1"/>
          </p:cNvSpPr>
          <p:nvPr/>
        </p:nvSpPr>
        <p:spPr bwMode="auto">
          <a:xfrm>
            <a:off x="2133600" y="411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a) Đồng</a:t>
            </a:r>
          </a:p>
        </p:txBody>
      </p:sp>
      <p:sp>
        <p:nvSpPr>
          <p:cNvPr id="183336" name="Text Box 40"/>
          <p:cNvSpPr txBox="1">
            <a:spLocks noChangeArrowheads="1"/>
          </p:cNvSpPr>
          <p:nvPr/>
        </p:nvSpPr>
        <p:spPr bwMode="auto">
          <a:xfrm>
            <a:off x="3810000" y="411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b)Sắt</a:t>
            </a:r>
          </a:p>
        </p:txBody>
      </p:sp>
      <p:sp>
        <p:nvSpPr>
          <p:cNvPr id="183337" name="Text Box 41"/>
          <p:cNvSpPr txBox="1">
            <a:spLocks noChangeArrowheads="1"/>
          </p:cNvSpPr>
          <p:nvPr/>
        </p:nvSpPr>
        <p:spPr bwMode="auto">
          <a:xfrm>
            <a:off x="5410200" y="411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c) Đá vôi</a:t>
            </a:r>
          </a:p>
        </p:txBody>
      </p:sp>
      <p:sp>
        <p:nvSpPr>
          <p:cNvPr id="183338" name="Text Box 42"/>
          <p:cNvSpPr txBox="1">
            <a:spLocks noChangeArrowheads="1"/>
          </p:cNvSpPr>
          <p:nvPr/>
        </p:nvSpPr>
        <p:spPr bwMode="auto">
          <a:xfrm>
            <a:off x="7620000" y="4191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d) Nhôm</a:t>
            </a:r>
          </a:p>
        </p:txBody>
      </p:sp>
      <p:sp>
        <p:nvSpPr>
          <p:cNvPr id="183339" name="Oval 43"/>
          <p:cNvSpPr>
            <a:spLocks noChangeArrowheads="1"/>
          </p:cNvSpPr>
          <p:nvPr/>
        </p:nvSpPr>
        <p:spPr bwMode="auto">
          <a:xfrm>
            <a:off x="5257800" y="4114800"/>
            <a:ext cx="533400" cy="533400"/>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3340" name="Text Box 44"/>
          <p:cNvSpPr txBox="1">
            <a:spLocks noChangeArrowheads="1"/>
          </p:cNvSpPr>
          <p:nvPr/>
        </p:nvSpPr>
        <p:spPr bwMode="auto">
          <a:xfrm>
            <a:off x="2286000" y="3505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a)Tơ sợi</a:t>
            </a:r>
          </a:p>
        </p:txBody>
      </p:sp>
      <p:sp>
        <p:nvSpPr>
          <p:cNvPr id="183341" name="Text Box 45"/>
          <p:cNvSpPr txBox="1">
            <a:spLocks noChangeArrowheads="1"/>
          </p:cNvSpPr>
          <p:nvPr/>
        </p:nvSpPr>
        <p:spPr bwMode="auto">
          <a:xfrm>
            <a:off x="4191000" y="3581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b)Cao su</a:t>
            </a:r>
          </a:p>
        </p:txBody>
      </p:sp>
      <p:sp>
        <p:nvSpPr>
          <p:cNvPr id="183342" name="Text Box 46"/>
          <p:cNvSpPr txBox="1">
            <a:spLocks noChangeArrowheads="1"/>
          </p:cNvSpPr>
          <p:nvPr/>
        </p:nvSpPr>
        <p:spPr bwMode="auto">
          <a:xfrm>
            <a:off x="6553200" y="3581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c)Chất dẻo</a:t>
            </a:r>
          </a:p>
        </p:txBody>
      </p:sp>
      <p:sp>
        <p:nvSpPr>
          <p:cNvPr id="183343" name="Oval 47"/>
          <p:cNvSpPr>
            <a:spLocks noChangeArrowheads="1"/>
          </p:cNvSpPr>
          <p:nvPr/>
        </p:nvSpPr>
        <p:spPr bwMode="auto">
          <a:xfrm>
            <a:off x="2209800" y="3505200"/>
            <a:ext cx="533400" cy="533400"/>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300215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3327"/>
                                        </p:tgtEl>
                                        <p:attrNameLst>
                                          <p:attrName>style.visibility</p:attrName>
                                        </p:attrNameLst>
                                      </p:cBhvr>
                                      <p:to>
                                        <p:strVal val="visible"/>
                                      </p:to>
                                    </p:set>
                                    <p:animEffect transition="in" filter="blinds(horizontal)">
                                      <p:cBhvr>
                                        <p:cTn id="7" dur="500"/>
                                        <p:tgtEl>
                                          <p:spTgt spid="183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3300">
                                            <p:txEl>
                                              <p:pRg st="0" end="0"/>
                                            </p:txEl>
                                          </p:spTgt>
                                        </p:tgtEl>
                                        <p:attrNameLst>
                                          <p:attrName>style.visibility</p:attrName>
                                        </p:attrNameLst>
                                      </p:cBhvr>
                                      <p:to>
                                        <p:strVal val="visible"/>
                                      </p:to>
                                    </p:set>
                                    <p:animEffect transition="in" filter="blinds(horizontal)">
                                      <p:cBhvr>
                                        <p:cTn id="12" dur="500"/>
                                        <p:tgtEl>
                                          <p:spTgt spid="183300">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3301"/>
                                        </p:tgtEl>
                                        <p:attrNameLst>
                                          <p:attrName>style.visibility</p:attrName>
                                        </p:attrNameLst>
                                      </p:cBhvr>
                                      <p:to>
                                        <p:strVal val="visible"/>
                                      </p:to>
                                    </p:set>
                                    <p:animEffect transition="in" filter="blinds(horizontal)">
                                      <p:cBhvr>
                                        <p:cTn id="15" dur="500"/>
                                        <p:tgtEl>
                                          <p:spTgt spid="18330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3302"/>
                                        </p:tgtEl>
                                        <p:attrNameLst>
                                          <p:attrName>style.visibility</p:attrName>
                                        </p:attrNameLst>
                                      </p:cBhvr>
                                      <p:to>
                                        <p:strVal val="visible"/>
                                      </p:to>
                                    </p:set>
                                    <p:animEffect transition="in" filter="blinds(horizontal)">
                                      <p:cBhvr>
                                        <p:cTn id="18" dur="500"/>
                                        <p:tgtEl>
                                          <p:spTgt spid="18330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83303"/>
                                        </p:tgtEl>
                                        <p:attrNameLst>
                                          <p:attrName>style.visibility</p:attrName>
                                        </p:attrNameLst>
                                      </p:cBhvr>
                                      <p:to>
                                        <p:strVal val="visible"/>
                                      </p:to>
                                    </p:set>
                                    <p:animEffect transition="in" filter="box(in)">
                                      <p:cBhvr>
                                        <p:cTn id="21" dur="500"/>
                                        <p:tgtEl>
                                          <p:spTgt spid="1833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83325"/>
                                        </p:tgtEl>
                                        <p:attrNameLst>
                                          <p:attrName>style.visibility</p:attrName>
                                        </p:attrNameLst>
                                      </p:cBhvr>
                                      <p:to>
                                        <p:strVal val="visible"/>
                                      </p:to>
                                    </p:set>
                                    <p:animEffect transition="in" filter="blinds(horizontal)">
                                      <p:cBhvr>
                                        <p:cTn id="26" dur="500"/>
                                        <p:tgtEl>
                                          <p:spTgt spid="1833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grpId="1" nodeType="clickEffect">
                                  <p:stCondLst>
                                    <p:cond delay="0"/>
                                  </p:stCondLst>
                                  <p:childTnLst>
                                    <p:animEffect transition="out" filter="box(in)">
                                      <p:cBhvr>
                                        <p:cTn id="30" dur="500"/>
                                        <p:tgtEl>
                                          <p:spTgt spid="183327"/>
                                        </p:tgtEl>
                                      </p:cBhvr>
                                    </p:animEffect>
                                    <p:set>
                                      <p:cBhvr>
                                        <p:cTn id="31" dur="1" fill="hold">
                                          <p:stCondLst>
                                            <p:cond delay="499"/>
                                          </p:stCondLst>
                                        </p:cTn>
                                        <p:tgtEl>
                                          <p:spTgt spid="183327"/>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83300">
                                            <p:txEl>
                                              <p:pRg st="0" end="0"/>
                                            </p:txEl>
                                          </p:spTgt>
                                        </p:tgtEl>
                                      </p:cBhvr>
                                    </p:animEffect>
                                    <p:set>
                                      <p:cBhvr>
                                        <p:cTn id="34" dur="1" fill="hold">
                                          <p:stCondLst>
                                            <p:cond delay="499"/>
                                          </p:stCondLst>
                                        </p:cTn>
                                        <p:tgtEl>
                                          <p:spTgt spid="183300">
                                            <p:txEl>
                                              <p:pRg st="0" end="0"/>
                                            </p:txEl>
                                          </p:spTgt>
                                        </p:tgtEl>
                                        <p:attrNameLst>
                                          <p:attrName>style.visibility</p:attrName>
                                        </p:attrNameLst>
                                      </p:cBhvr>
                                      <p:to>
                                        <p:strVal val="hidden"/>
                                      </p:to>
                                    </p:set>
                                  </p:childTnLst>
                                </p:cTn>
                              </p:par>
                              <p:par>
                                <p:cTn id="35" presetID="4" presetClass="exit" presetSubtype="16" fill="hold" grpId="1" nodeType="withEffect">
                                  <p:stCondLst>
                                    <p:cond delay="0"/>
                                  </p:stCondLst>
                                  <p:childTnLst>
                                    <p:animEffect transition="out" filter="box(in)">
                                      <p:cBhvr>
                                        <p:cTn id="36" dur="500"/>
                                        <p:tgtEl>
                                          <p:spTgt spid="183301"/>
                                        </p:tgtEl>
                                      </p:cBhvr>
                                    </p:animEffect>
                                    <p:set>
                                      <p:cBhvr>
                                        <p:cTn id="37" dur="1" fill="hold">
                                          <p:stCondLst>
                                            <p:cond delay="499"/>
                                          </p:stCondLst>
                                        </p:cTn>
                                        <p:tgtEl>
                                          <p:spTgt spid="183301"/>
                                        </p:tgtEl>
                                        <p:attrNameLst>
                                          <p:attrName>style.visibility</p:attrName>
                                        </p:attrNameLst>
                                      </p:cBhvr>
                                      <p:to>
                                        <p:strVal val="hidden"/>
                                      </p:to>
                                    </p:set>
                                  </p:childTnLst>
                                </p:cTn>
                              </p:par>
                              <p:par>
                                <p:cTn id="38" presetID="4" presetClass="exit" presetSubtype="16" fill="hold" grpId="1" nodeType="withEffect">
                                  <p:stCondLst>
                                    <p:cond delay="0"/>
                                  </p:stCondLst>
                                  <p:childTnLst>
                                    <p:animEffect transition="out" filter="box(in)">
                                      <p:cBhvr>
                                        <p:cTn id="39" dur="500"/>
                                        <p:tgtEl>
                                          <p:spTgt spid="183302"/>
                                        </p:tgtEl>
                                      </p:cBhvr>
                                    </p:animEffect>
                                    <p:set>
                                      <p:cBhvr>
                                        <p:cTn id="40" dur="1" fill="hold">
                                          <p:stCondLst>
                                            <p:cond delay="499"/>
                                          </p:stCondLst>
                                        </p:cTn>
                                        <p:tgtEl>
                                          <p:spTgt spid="183302"/>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183325"/>
                                        </p:tgtEl>
                                      </p:cBhvr>
                                    </p:animEffect>
                                    <p:set>
                                      <p:cBhvr>
                                        <p:cTn id="43" dur="1" fill="hold">
                                          <p:stCondLst>
                                            <p:cond delay="499"/>
                                          </p:stCondLst>
                                        </p:cTn>
                                        <p:tgtEl>
                                          <p:spTgt spid="183325"/>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83303"/>
                                        </p:tgtEl>
                                      </p:cBhvr>
                                    </p:animEffect>
                                    <p:set>
                                      <p:cBhvr>
                                        <p:cTn id="46" dur="1" fill="hold">
                                          <p:stCondLst>
                                            <p:cond delay="499"/>
                                          </p:stCondLst>
                                        </p:cTn>
                                        <p:tgtEl>
                                          <p:spTgt spid="18330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83328"/>
                                        </p:tgtEl>
                                        <p:attrNameLst>
                                          <p:attrName>style.visibility</p:attrName>
                                        </p:attrNameLst>
                                      </p:cBhvr>
                                      <p:to>
                                        <p:strVal val="visible"/>
                                      </p:to>
                                    </p:set>
                                    <p:animEffect transition="in" filter="box(in)">
                                      <p:cBhvr>
                                        <p:cTn id="51" dur="500"/>
                                        <p:tgtEl>
                                          <p:spTgt spid="18332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83331"/>
                                        </p:tgtEl>
                                        <p:attrNameLst>
                                          <p:attrName>style.visibility</p:attrName>
                                        </p:attrNameLst>
                                      </p:cBhvr>
                                      <p:to>
                                        <p:strVal val="visible"/>
                                      </p:to>
                                    </p:set>
                                    <p:animEffect transition="in" filter="box(in)">
                                      <p:cBhvr>
                                        <p:cTn id="56" dur="500"/>
                                        <p:tgtEl>
                                          <p:spTgt spid="183331"/>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83332"/>
                                        </p:tgtEl>
                                        <p:attrNameLst>
                                          <p:attrName>style.visibility</p:attrName>
                                        </p:attrNameLst>
                                      </p:cBhvr>
                                      <p:to>
                                        <p:strVal val="visible"/>
                                      </p:to>
                                    </p:set>
                                    <p:animEffect transition="in" filter="box(in)">
                                      <p:cBhvr>
                                        <p:cTn id="59" dur="500"/>
                                        <p:tgtEl>
                                          <p:spTgt spid="183332"/>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83333"/>
                                        </p:tgtEl>
                                        <p:attrNameLst>
                                          <p:attrName>style.visibility</p:attrName>
                                        </p:attrNameLst>
                                      </p:cBhvr>
                                      <p:to>
                                        <p:strVal val="visible"/>
                                      </p:to>
                                    </p:set>
                                    <p:animEffect transition="in" filter="box(in)">
                                      <p:cBhvr>
                                        <p:cTn id="62" dur="500"/>
                                        <p:tgtEl>
                                          <p:spTgt spid="1833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3334"/>
                                        </p:tgtEl>
                                        <p:attrNameLst>
                                          <p:attrName>style.visibility</p:attrName>
                                        </p:attrNameLst>
                                      </p:cBhvr>
                                      <p:to>
                                        <p:strVal val="visible"/>
                                      </p:to>
                                    </p:set>
                                    <p:animEffect transition="in" filter="blinds(horizontal)">
                                      <p:cBhvr>
                                        <p:cTn id="67" dur="500"/>
                                        <p:tgtEl>
                                          <p:spTgt spid="18333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grpId="1" nodeType="clickEffect">
                                  <p:stCondLst>
                                    <p:cond delay="0"/>
                                  </p:stCondLst>
                                  <p:childTnLst>
                                    <p:animEffect transition="out" filter="box(in)">
                                      <p:cBhvr>
                                        <p:cTn id="71" dur="500"/>
                                        <p:tgtEl>
                                          <p:spTgt spid="183328"/>
                                        </p:tgtEl>
                                      </p:cBhvr>
                                    </p:animEffect>
                                    <p:set>
                                      <p:cBhvr>
                                        <p:cTn id="72" dur="1" fill="hold">
                                          <p:stCondLst>
                                            <p:cond delay="499"/>
                                          </p:stCondLst>
                                        </p:cTn>
                                        <p:tgtEl>
                                          <p:spTgt spid="183328"/>
                                        </p:tgtEl>
                                        <p:attrNameLst>
                                          <p:attrName>style.visibility</p:attrName>
                                        </p:attrNameLst>
                                      </p:cBhvr>
                                      <p:to>
                                        <p:strVal val="hidden"/>
                                      </p:to>
                                    </p:set>
                                  </p:childTnLst>
                                </p:cTn>
                              </p:par>
                              <p:par>
                                <p:cTn id="73" presetID="4" presetClass="exit" presetSubtype="16" fill="hold" grpId="1" nodeType="withEffect">
                                  <p:stCondLst>
                                    <p:cond delay="0"/>
                                  </p:stCondLst>
                                  <p:childTnLst>
                                    <p:animEffect transition="out" filter="box(in)">
                                      <p:cBhvr>
                                        <p:cTn id="74" dur="500"/>
                                        <p:tgtEl>
                                          <p:spTgt spid="183331"/>
                                        </p:tgtEl>
                                      </p:cBhvr>
                                    </p:animEffect>
                                    <p:set>
                                      <p:cBhvr>
                                        <p:cTn id="75" dur="1" fill="hold">
                                          <p:stCondLst>
                                            <p:cond delay="499"/>
                                          </p:stCondLst>
                                        </p:cTn>
                                        <p:tgtEl>
                                          <p:spTgt spid="183331"/>
                                        </p:tgtEl>
                                        <p:attrNameLst>
                                          <p:attrName>style.visibility</p:attrName>
                                        </p:attrNameLst>
                                      </p:cBhvr>
                                      <p:to>
                                        <p:strVal val="hidden"/>
                                      </p:to>
                                    </p:set>
                                  </p:childTnLst>
                                </p:cTn>
                              </p:par>
                              <p:par>
                                <p:cTn id="76" presetID="4" presetClass="exit" presetSubtype="16" fill="hold" grpId="1" nodeType="withEffect">
                                  <p:stCondLst>
                                    <p:cond delay="0"/>
                                  </p:stCondLst>
                                  <p:childTnLst>
                                    <p:animEffect transition="out" filter="box(in)">
                                      <p:cBhvr>
                                        <p:cTn id="77" dur="500"/>
                                        <p:tgtEl>
                                          <p:spTgt spid="183332"/>
                                        </p:tgtEl>
                                      </p:cBhvr>
                                    </p:animEffect>
                                    <p:set>
                                      <p:cBhvr>
                                        <p:cTn id="78" dur="1" fill="hold">
                                          <p:stCondLst>
                                            <p:cond delay="499"/>
                                          </p:stCondLst>
                                        </p:cTn>
                                        <p:tgtEl>
                                          <p:spTgt spid="183332"/>
                                        </p:tgtEl>
                                        <p:attrNameLst>
                                          <p:attrName>style.visibility</p:attrName>
                                        </p:attrNameLst>
                                      </p:cBhvr>
                                      <p:to>
                                        <p:strVal val="hidden"/>
                                      </p:to>
                                    </p:set>
                                  </p:childTnLst>
                                </p:cTn>
                              </p:par>
                              <p:par>
                                <p:cTn id="79" presetID="4" presetClass="exit" presetSubtype="16" fill="hold" grpId="1" nodeType="withEffect">
                                  <p:stCondLst>
                                    <p:cond delay="0"/>
                                  </p:stCondLst>
                                  <p:childTnLst>
                                    <p:animEffect transition="out" filter="box(in)">
                                      <p:cBhvr>
                                        <p:cTn id="80" dur="500"/>
                                        <p:tgtEl>
                                          <p:spTgt spid="183333"/>
                                        </p:tgtEl>
                                      </p:cBhvr>
                                    </p:animEffect>
                                    <p:set>
                                      <p:cBhvr>
                                        <p:cTn id="81" dur="1" fill="hold">
                                          <p:stCondLst>
                                            <p:cond delay="499"/>
                                          </p:stCondLst>
                                        </p:cTn>
                                        <p:tgtEl>
                                          <p:spTgt spid="183333"/>
                                        </p:tgtEl>
                                        <p:attrNameLst>
                                          <p:attrName>style.visibility</p:attrName>
                                        </p:attrNameLst>
                                      </p:cBhvr>
                                      <p:to>
                                        <p:strVal val="hidden"/>
                                      </p:to>
                                    </p:set>
                                  </p:childTnLst>
                                </p:cTn>
                              </p:par>
                              <p:par>
                                <p:cTn id="82" presetID="4" presetClass="exit" presetSubtype="16" fill="hold" grpId="1" nodeType="withEffect">
                                  <p:stCondLst>
                                    <p:cond delay="0"/>
                                  </p:stCondLst>
                                  <p:childTnLst>
                                    <p:animEffect transition="out" filter="box(in)">
                                      <p:cBhvr>
                                        <p:cTn id="83" dur="500"/>
                                        <p:tgtEl>
                                          <p:spTgt spid="183334"/>
                                        </p:tgtEl>
                                      </p:cBhvr>
                                    </p:animEffect>
                                    <p:set>
                                      <p:cBhvr>
                                        <p:cTn id="84" dur="1" fill="hold">
                                          <p:stCondLst>
                                            <p:cond delay="499"/>
                                          </p:stCondLst>
                                        </p:cTn>
                                        <p:tgtEl>
                                          <p:spTgt spid="183334"/>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183329"/>
                                        </p:tgtEl>
                                        <p:attrNameLst>
                                          <p:attrName>style.visibility</p:attrName>
                                        </p:attrNameLst>
                                      </p:cBhvr>
                                      <p:to>
                                        <p:strVal val="visible"/>
                                      </p:to>
                                    </p:set>
                                    <p:animEffect transition="in" filter="box(in)">
                                      <p:cBhvr>
                                        <p:cTn id="89" dur="500"/>
                                        <p:tgtEl>
                                          <p:spTgt spid="183329"/>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183335"/>
                                        </p:tgtEl>
                                        <p:attrNameLst>
                                          <p:attrName>style.visibility</p:attrName>
                                        </p:attrNameLst>
                                      </p:cBhvr>
                                      <p:to>
                                        <p:strVal val="visible"/>
                                      </p:to>
                                    </p:set>
                                    <p:animEffect transition="in" filter="box(in)">
                                      <p:cBhvr>
                                        <p:cTn id="92" dur="500"/>
                                        <p:tgtEl>
                                          <p:spTgt spid="183335"/>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183336"/>
                                        </p:tgtEl>
                                        <p:attrNameLst>
                                          <p:attrName>style.visibility</p:attrName>
                                        </p:attrNameLst>
                                      </p:cBhvr>
                                      <p:to>
                                        <p:strVal val="visible"/>
                                      </p:to>
                                    </p:set>
                                    <p:animEffect transition="in" filter="box(in)">
                                      <p:cBhvr>
                                        <p:cTn id="95" dur="500"/>
                                        <p:tgtEl>
                                          <p:spTgt spid="183336"/>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183337"/>
                                        </p:tgtEl>
                                        <p:attrNameLst>
                                          <p:attrName>style.visibility</p:attrName>
                                        </p:attrNameLst>
                                      </p:cBhvr>
                                      <p:to>
                                        <p:strVal val="visible"/>
                                      </p:to>
                                    </p:set>
                                    <p:animEffect transition="in" filter="box(in)">
                                      <p:cBhvr>
                                        <p:cTn id="98" dur="500"/>
                                        <p:tgtEl>
                                          <p:spTgt spid="183337"/>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183338"/>
                                        </p:tgtEl>
                                        <p:attrNameLst>
                                          <p:attrName>style.visibility</p:attrName>
                                        </p:attrNameLst>
                                      </p:cBhvr>
                                      <p:to>
                                        <p:strVal val="visible"/>
                                      </p:to>
                                    </p:set>
                                    <p:animEffect transition="in" filter="box(in)">
                                      <p:cBhvr>
                                        <p:cTn id="101" dur="500"/>
                                        <p:tgtEl>
                                          <p:spTgt spid="18333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183339"/>
                                        </p:tgtEl>
                                        <p:attrNameLst>
                                          <p:attrName>style.visibility</p:attrName>
                                        </p:attrNameLst>
                                      </p:cBhvr>
                                      <p:to>
                                        <p:strVal val="visible"/>
                                      </p:to>
                                    </p:set>
                                    <p:animEffect transition="in" filter="blinds(horizontal)">
                                      <p:cBhvr>
                                        <p:cTn id="106" dur="500"/>
                                        <p:tgtEl>
                                          <p:spTgt spid="18333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 presetClass="exit" presetSubtype="16" fill="hold" grpId="1" nodeType="clickEffect">
                                  <p:stCondLst>
                                    <p:cond delay="0"/>
                                  </p:stCondLst>
                                  <p:childTnLst>
                                    <p:animEffect transition="out" filter="box(in)">
                                      <p:cBhvr>
                                        <p:cTn id="110" dur="500"/>
                                        <p:tgtEl>
                                          <p:spTgt spid="183329"/>
                                        </p:tgtEl>
                                      </p:cBhvr>
                                    </p:animEffect>
                                    <p:set>
                                      <p:cBhvr>
                                        <p:cTn id="111" dur="1" fill="hold">
                                          <p:stCondLst>
                                            <p:cond delay="499"/>
                                          </p:stCondLst>
                                        </p:cTn>
                                        <p:tgtEl>
                                          <p:spTgt spid="183329"/>
                                        </p:tgtEl>
                                        <p:attrNameLst>
                                          <p:attrName>style.visibility</p:attrName>
                                        </p:attrNameLst>
                                      </p:cBhvr>
                                      <p:to>
                                        <p:strVal val="hidden"/>
                                      </p:to>
                                    </p:set>
                                  </p:childTnLst>
                                </p:cTn>
                              </p:par>
                              <p:par>
                                <p:cTn id="112" presetID="4" presetClass="exit" presetSubtype="16" fill="hold" grpId="1" nodeType="withEffect">
                                  <p:stCondLst>
                                    <p:cond delay="0"/>
                                  </p:stCondLst>
                                  <p:childTnLst>
                                    <p:animEffect transition="out" filter="box(in)">
                                      <p:cBhvr>
                                        <p:cTn id="113" dur="500"/>
                                        <p:tgtEl>
                                          <p:spTgt spid="183335"/>
                                        </p:tgtEl>
                                      </p:cBhvr>
                                    </p:animEffect>
                                    <p:set>
                                      <p:cBhvr>
                                        <p:cTn id="114" dur="1" fill="hold">
                                          <p:stCondLst>
                                            <p:cond delay="499"/>
                                          </p:stCondLst>
                                        </p:cTn>
                                        <p:tgtEl>
                                          <p:spTgt spid="183335"/>
                                        </p:tgtEl>
                                        <p:attrNameLst>
                                          <p:attrName>style.visibility</p:attrName>
                                        </p:attrNameLst>
                                      </p:cBhvr>
                                      <p:to>
                                        <p:strVal val="hidden"/>
                                      </p:to>
                                    </p:set>
                                  </p:childTnLst>
                                </p:cTn>
                              </p:par>
                              <p:par>
                                <p:cTn id="115" presetID="4" presetClass="exit" presetSubtype="16" fill="hold" grpId="1" nodeType="withEffect">
                                  <p:stCondLst>
                                    <p:cond delay="0"/>
                                  </p:stCondLst>
                                  <p:childTnLst>
                                    <p:animEffect transition="out" filter="box(in)">
                                      <p:cBhvr>
                                        <p:cTn id="116" dur="500"/>
                                        <p:tgtEl>
                                          <p:spTgt spid="183336"/>
                                        </p:tgtEl>
                                      </p:cBhvr>
                                    </p:animEffect>
                                    <p:set>
                                      <p:cBhvr>
                                        <p:cTn id="117" dur="1" fill="hold">
                                          <p:stCondLst>
                                            <p:cond delay="499"/>
                                          </p:stCondLst>
                                        </p:cTn>
                                        <p:tgtEl>
                                          <p:spTgt spid="183336"/>
                                        </p:tgtEl>
                                        <p:attrNameLst>
                                          <p:attrName>style.visibility</p:attrName>
                                        </p:attrNameLst>
                                      </p:cBhvr>
                                      <p:to>
                                        <p:strVal val="hidden"/>
                                      </p:to>
                                    </p:set>
                                  </p:childTnLst>
                                </p:cTn>
                              </p:par>
                              <p:par>
                                <p:cTn id="118" presetID="4" presetClass="exit" presetSubtype="16" fill="hold" grpId="1" nodeType="withEffect">
                                  <p:stCondLst>
                                    <p:cond delay="0"/>
                                  </p:stCondLst>
                                  <p:childTnLst>
                                    <p:animEffect transition="out" filter="box(in)">
                                      <p:cBhvr>
                                        <p:cTn id="119" dur="500"/>
                                        <p:tgtEl>
                                          <p:spTgt spid="183337"/>
                                        </p:tgtEl>
                                      </p:cBhvr>
                                    </p:animEffect>
                                    <p:set>
                                      <p:cBhvr>
                                        <p:cTn id="120" dur="1" fill="hold">
                                          <p:stCondLst>
                                            <p:cond delay="499"/>
                                          </p:stCondLst>
                                        </p:cTn>
                                        <p:tgtEl>
                                          <p:spTgt spid="183337"/>
                                        </p:tgtEl>
                                        <p:attrNameLst>
                                          <p:attrName>style.visibility</p:attrName>
                                        </p:attrNameLst>
                                      </p:cBhvr>
                                      <p:to>
                                        <p:strVal val="hidden"/>
                                      </p:to>
                                    </p:set>
                                  </p:childTnLst>
                                </p:cTn>
                              </p:par>
                              <p:par>
                                <p:cTn id="121" presetID="4" presetClass="exit" presetSubtype="16" fill="hold" grpId="1" nodeType="withEffect">
                                  <p:stCondLst>
                                    <p:cond delay="0"/>
                                  </p:stCondLst>
                                  <p:childTnLst>
                                    <p:animEffect transition="out" filter="box(in)">
                                      <p:cBhvr>
                                        <p:cTn id="122" dur="500"/>
                                        <p:tgtEl>
                                          <p:spTgt spid="183338"/>
                                        </p:tgtEl>
                                      </p:cBhvr>
                                    </p:animEffect>
                                    <p:set>
                                      <p:cBhvr>
                                        <p:cTn id="123" dur="1" fill="hold">
                                          <p:stCondLst>
                                            <p:cond delay="499"/>
                                          </p:stCondLst>
                                        </p:cTn>
                                        <p:tgtEl>
                                          <p:spTgt spid="183338"/>
                                        </p:tgtEl>
                                        <p:attrNameLst>
                                          <p:attrName>style.visibility</p:attrName>
                                        </p:attrNameLst>
                                      </p:cBhvr>
                                      <p:to>
                                        <p:strVal val="hidden"/>
                                      </p:to>
                                    </p:set>
                                  </p:childTnLst>
                                </p:cTn>
                              </p:par>
                              <p:par>
                                <p:cTn id="124" presetID="4" presetClass="exit" presetSubtype="16" fill="hold" grpId="1" nodeType="withEffect">
                                  <p:stCondLst>
                                    <p:cond delay="0"/>
                                  </p:stCondLst>
                                  <p:childTnLst>
                                    <p:animEffect transition="out" filter="box(in)">
                                      <p:cBhvr>
                                        <p:cTn id="125" dur="500"/>
                                        <p:tgtEl>
                                          <p:spTgt spid="183339"/>
                                        </p:tgtEl>
                                      </p:cBhvr>
                                    </p:animEffect>
                                    <p:set>
                                      <p:cBhvr>
                                        <p:cTn id="126" dur="1" fill="hold">
                                          <p:stCondLst>
                                            <p:cond delay="499"/>
                                          </p:stCondLst>
                                        </p:cTn>
                                        <p:tgtEl>
                                          <p:spTgt spid="183339"/>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183330"/>
                                        </p:tgtEl>
                                        <p:attrNameLst>
                                          <p:attrName>style.visibility</p:attrName>
                                        </p:attrNameLst>
                                      </p:cBhvr>
                                      <p:to>
                                        <p:strVal val="visible"/>
                                      </p:to>
                                    </p:set>
                                    <p:animEffect transition="in" filter="box(in)">
                                      <p:cBhvr>
                                        <p:cTn id="131" dur="500"/>
                                        <p:tgtEl>
                                          <p:spTgt spid="183330"/>
                                        </p:tgtEl>
                                      </p:cBhvr>
                                    </p:animEffect>
                                  </p:childTnLst>
                                </p:cTn>
                              </p:par>
                              <p:par>
                                <p:cTn id="132" presetID="4" presetClass="entr" presetSubtype="16" fill="hold" grpId="0" nodeType="withEffect">
                                  <p:stCondLst>
                                    <p:cond delay="0"/>
                                  </p:stCondLst>
                                  <p:childTnLst>
                                    <p:set>
                                      <p:cBhvr>
                                        <p:cTn id="133" dur="1" fill="hold">
                                          <p:stCondLst>
                                            <p:cond delay="0"/>
                                          </p:stCondLst>
                                        </p:cTn>
                                        <p:tgtEl>
                                          <p:spTgt spid="183340"/>
                                        </p:tgtEl>
                                        <p:attrNameLst>
                                          <p:attrName>style.visibility</p:attrName>
                                        </p:attrNameLst>
                                      </p:cBhvr>
                                      <p:to>
                                        <p:strVal val="visible"/>
                                      </p:to>
                                    </p:set>
                                    <p:animEffect transition="in" filter="box(in)">
                                      <p:cBhvr>
                                        <p:cTn id="134" dur="500"/>
                                        <p:tgtEl>
                                          <p:spTgt spid="183340"/>
                                        </p:tgtEl>
                                      </p:cBhvr>
                                    </p:animEffect>
                                  </p:childTnLst>
                                </p:cTn>
                              </p:par>
                              <p:par>
                                <p:cTn id="135" presetID="4" presetClass="entr" presetSubtype="16" fill="hold" grpId="0" nodeType="withEffect">
                                  <p:stCondLst>
                                    <p:cond delay="0"/>
                                  </p:stCondLst>
                                  <p:childTnLst>
                                    <p:set>
                                      <p:cBhvr>
                                        <p:cTn id="136" dur="1" fill="hold">
                                          <p:stCondLst>
                                            <p:cond delay="0"/>
                                          </p:stCondLst>
                                        </p:cTn>
                                        <p:tgtEl>
                                          <p:spTgt spid="183341"/>
                                        </p:tgtEl>
                                        <p:attrNameLst>
                                          <p:attrName>style.visibility</p:attrName>
                                        </p:attrNameLst>
                                      </p:cBhvr>
                                      <p:to>
                                        <p:strVal val="visible"/>
                                      </p:to>
                                    </p:set>
                                    <p:animEffect transition="in" filter="box(in)">
                                      <p:cBhvr>
                                        <p:cTn id="137" dur="500"/>
                                        <p:tgtEl>
                                          <p:spTgt spid="183341"/>
                                        </p:tgtEl>
                                      </p:cBhvr>
                                    </p:animEffect>
                                  </p:childTnLst>
                                </p:cTn>
                              </p:par>
                              <p:par>
                                <p:cTn id="138" presetID="4" presetClass="entr" presetSubtype="16" fill="hold" grpId="0" nodeType="withEffect">
                                  <p:stCondLst>
                                    <p:cond delay="0"/>
                                  </p:stCondLst>
                                  <p:childTnLst>
                                    <p:set>
                                      <p:cBhvr>
                                        <p:cTn id="139" dur="1" fill="hold">
                                          <p:stCondLst>
                                            <p:cond delay="0"/>
                                          </p:stCondLst>
                                        </p:cTn>
                                        <p:tgtEl>
                                          <p:spTgt spid="183342"/>
                                        </p:tgtEl>
                                        <p:attrNameLst>
                                          <p:attrName>style.visibility</p:attrName>
                                        </p:attrNameLst>
                                      </p:cBhvr>
                                      <p:to>
                                        <p:strVal val="visible"/>
                                      </p:to>
                                    </p:set>
                                    <p:animEffect transition="in" filter="box(in)">
                                      <p:cBhvr>
                                        <p:cTn id="140" dur="500"/>
                                        <p:tgtEl>
                                          <p:spTgt spid="183342"/>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83343"/>
                                        </p:tgtEl>
                                        <p:attrNameLst>
                                          <p:attrName>style.visibility</p:attrName>
                                        </p:attrNameLst>
                                      </p:cBhvr>
                                      <p:to>
                                        <p:strVal val="visible"/>
                                      </p:to>
                                    </p:set>
                                    <p:animEffect transition="in" filter="blinds(horizontal)">
                                      <p:cBhvr>
                                        <p:cTn id="145" dur="500"/>
                                        <p:tgtEl>
                                          <p:spTgt spid="183343"/>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 presetClass="exit" presetSubtype="16" fill="hold" grpId="1" nodeType="clickEffect">
                                  <p:stCondLst>
                                    <p:cond delay="0"/>
                                  </p:stCondLst>
                                  <p:childTnLst>
                                    <p:animEffect transition="out" filter="box(in)">
                                      <p:cBhvr>
                                        <p:cTn id="149" dur="500"/>
                                        <p:tgtEl>
                                          <p:spTgt spid="183330"/>
                                        </p:tgtEl>
                                      </p:cBhvr>
                                    </p:animEffect>
                                    <p:set>
                                      <p:cBhvr>
                                        <p:cTn id="150" dur="1" fill="hold">
                                          <p:stCondLst>
                                            <p:cond delay="499"/>
                                          </p:stCondLst>
                                        </p:cTn>
                                        <p:tgtEl>
                                          <p:spTgt spid="183330"/>
                                        </p:tgtEl>
                                        <p:attrNameLst>
                                          <p:attrName>style.visibility</p:attrName>
                                        </p:attrNameLst>
                                      </p:cBhvr>
                                      <p:to>
                                        <p:strVal val="hidden"/>
                                      </p:to>
                                    </p:set>
                                  </p:childTnLst>
                                </p:cTn>
                              </p:par>
                              <p:par>
                                <p:cTn id="151" presetID="4" presetClass="exit" presetSubtype="16" fill="hold" grpId="1" nodeType="withEffect">
                                  <p:stCondLst>
                                    <p:cond delay="0"/>
                                  </p:stCondLst>
                                  <p:childTnLst>
                                    <p:animEffect transition="out" filter="box(in)">
                                      <p:cBhvr>
                                        <p:cTn id="152" dur="500"/>
                                        <p:tgtEl>
                                          <p:spTgt spid="183343"/>
                                        </p:tgtEl>
                                      </p:cBhvr>
                                    </p:animEffect>
                                    <p:set>
                                      <p:cBhvr>
                                        <p:cTn id="153" dur="1" fill="hold">
                                          <p:stCondLst>
                                            <p:cond delay="499"/>
                                          </p:stCondLst>
                                        </p:cTn>
                                        <p:tgtEl>
                                          <p:spTgt spid="183343"/>
                                        </p:tgtEl>
                                        <p:attrNameLst>
                                          <p:attrName>style.visibility</p:attrName>
                                        </p:attrNameLst>
                                      </p:cBhvr>
                                      <p:to>
                                        <p:strVal val="hidden"/>
                                      </p:to>
                                    </p:set>
                                  </p:childTnLst>
                                </p:cTn>
                              </p:par>
                              <p:par>
                                <p:cTn id="154" presetID="4" presetClass="exit" presetSubtype="16" fill="hold" grpId="1" nodeType="withEffect">
                                  <p:stCondLst>
                                    <p:cond delay="0"/>
                                  </p:stCondLst>
                                  <p:childTnLst>
                                    <p:animEffect transition="out" filter="box(in)">
                                      <p:cBhvr>
                                        <p:cTn id="155" dur="500"/>
                                        <p:tgtEl>
                                          <p:spTgt spid="183340"/>
                                        </p:tgtEl>
                                      </p:cBhvr>
                                    </p:animEffect>
                                    <p:set>
                                      <p:cBhvr>
                                        <p:cTn id="156" dur="1" fill="hold">
                                          <p:stCondLst>
                                            <p:cond delay="499"/>
                                          </p:stCondLst>
                                        </p:cTn>
                                        <p:tgtEl>
                                          <p:spTgt spid="183340"/>
                                        </p:tgtEl>
                                        <p:attrNameLst>
                                          <p:attrName>style.visibility</p:attrName>
                                        </p:attrNameLst>
                                      </p:cBhvr>
                                      <p:to>
                                        <p:strVal val="hidden"/>
                                      </p:to>
                                    </p:set>
                                  </p:childTnLst>
                                </p:cTn>
                              </p:par>
                              <p:par>
                                <p:cTn id="157" presetID="4" presetClass="exit" presetSubtype="16" fill="hold" grpId="1" nodeType="withEffect">
                                  <p:stCondLst>
                                    <p:cond delay="0"/>
                                  </p:stCondLst>
                                  <p:childTnLst>
                                    <p:animEffect transition="out" filter="box(in)">
                                      <p:cBhvr>
                                        <p:cTn id="158" dur="500"/>
                                        <p:tgtEl>
                                          <p:spTgt spid="183341"/>
                                        </p:tgtEl>
                                      </p:cBhvr>
                                    </p:animEffect>
                                    <p:set>
                                      <p:cBhvr>
                                        <p:cTn id="159" dur="1" fill="hold">
                                          <p:stCondLst>
                                            <p:cond delay="499"/>
                                          </p:stCondLst>
                                        </p:cTn>
                                        <p:tgtEl>
                                          <p:spTgt spid="183341"/>
                                        </p:tgtEl>
                                        <p:attrNameLst>
                                          <p:attrName>style.visibility</p:attrName>
                                        </p:attrNameLst>
                                      </p:cBhvr>
                                      <p:to>
                                        <p:strVal val="hidden"/>
                                      </p:to>
                                    </p:set>
                                  </p:childTnLst>
                                </p:cTn>
                              </p:par>
                              <p:par>
                                <p:cTn id="160" presetID="4" presetClass="exit" presetSubtype="16" fill="hold" grpId="1" nodeType="withEffect">
                                  <p:stCondLst>
                                    <p:cond delay="0"/>
                                  </p:stCondLst>
                                  <p:childTnLst>
                                    <p:animEffect transition="out" filter="box(in)">
                                      <p:cBhvr>
                                        <p:cTn id="161" dur="500"/>
                                        <p:tgtEl>
                                          <p:spTgt spid="183342"/>
                                        </p:tgtEl>
                                      </p:cBhvr>
                                    </p:animEffect>
                                    <p:set>
                                      <p:cBhvr>
                                        <p:cTn id="162" dur="1" fill="hold">
                                          <p:stCondLst>
                                            <p:cond delay="499"/>
                                          </p:stCondLst>
                                        </p:cTn>
                                        <p:tgtEl>
                                          <p:spTgt spid="1833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build="allAtOnce"/>
      <p:bldP spid="183301" grpId="0"/>
      <p:bldP spid="183301" grpId="1"/>
      <p:bldP spid="183302" grpId="0"/>
      <p:bldP spid="183302" grpId="1"/>
      <p:bldP spid="183303" grpId="0"/>
      <p:bldP spid="183303" grpId="1"/>
      <p:bldP spid="183325" grpId="0" animBg="1"/>
      <p:bldP spid="183325" grpId="1" animBg="1"/>
      <p:bldP spid="183327" grpId="0"/>
      <p:bldP spid="183327" grpId="1"/>
      <p:bldP spid="183328" grpId="0"/>
      <p:bldP spid="183328" grpId="1"/>
      <p:bldP spid="183329" grpId="0"/>
      <p:bldP spid="183329" grpId="1"/>
      <p:bldP spid="183330" grpId="0"/>
      <p:bldP spid="183330" grpId="1"/>
      <p:bldP spid="183331" grpId="0"/>
      <p:bldP spid="183331" grpId="1"/>
      <p:bldP spid="183332" grpId="0"/>
      <p:bldP spid="183332" grpId="1"/>
      <p:bldP spid="183333" grpId="0"/>
      <p:bldP spid="183333" grpId="1"/>
      <p:bldP spid="183334" grpId="0" animBg="1"/>
      <p:bldP spid="183334" grpId="1" animBg="1"/>
      <p:bldP spid="183335" grpId="0"/>
      <p:bldP spid="183335" grpId="1"/>
      <p:bldP spid="183336" grpId="0"/>
      <p:bldP spid="183336" grpId="1"/>
      <p:bldP spid="183337" grpId="0"/>
      <p:bldP spid="183337" grpId="1"/>
      <p:bldP spid="183338" grpId="0"/>
      <p:bldP spid="183338" grpId="1"/>
      <p:bldP spid="183339" grpId="0" animBg="1"/>
      <p:bldP spid="183339" grpId="1" animBg="1"/>
      <p:bldP spid="183340" grpId="0"/>
      <p:bldP spid="183340" grpId="1"/>
      <p:bldP spid="183341" grpId="0"/>
      <p:bldP spid="183341" grpId="1"/>
      <p:bldP spid="183342" grpId="0"/>
      <p:bldP spid="183342" grpId="1"/>
      <p:bldP spid="183343" grpId="0" animBg="1"/>
      <p:bldP spid="18334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898" name="Group 434"/>
          <p:cNvGraphicFramePr>
            <a:graphicFrameLocks noGrp="1"/>
          </p:cNvGraphicFramePr>
          <p:nvPr>
            <p:ph/>
          </p:nvPr>
        </p:nvGraphicFramePr>
        <p:xfrm>
          <a:off x="2438400" y="304801"/>
          <a:ext cx="7429500" cy="5313362"/>
        </p:xfrm>
        <a:graphic>
          <a:graphicData uri="http://schemas.openxmlformats.org/drawingml/2006/table">
            <a:tbl>
              <a:tblPr/>
              <a:tblGrid>
                <a:gridCol w="723900"/>
                <a:gridCol w="609600"/>
                <a:gridCol w="762000"/>
                <a:gridCol w="647700"/>
                <a:gridCol w="685800"/>
                <a:gridCol w="685800"/>
                <a:gridCol w="609600"/>
                <a:gridCol w="762000"/>
                <a:gridCol w="647700"/>
                <a:gridCol w="685800"/>
                <a:gridCol w="609600"/>
              </a:tblGrid>
              <a:tr h="5181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cap="flat">
                      <a:noFill/>
                    </a:lnR>
                    <a:lnT cap="flat">
                      <a:noFill/>
                    </a:lnT>
                    <a:lnB>
                      <a:noFill/>
                    </a:lnB>
                    <a:lnTlToBr>
                      <a:noFill/>
                    </a:lnTlToBr>
                    <a:lnBlToTr>
                      <a:noFill/>
                    </a:lnBlToTr>
                    <a:noFill/>
                  </a:tcPr>
                </a:tc>
              </a:tr>
              <a:tr h="52708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cap="flat">
                      <a:noFill/>
                    </a:lnR>
                    <a:lnT>
                      <a:noFill/>
                    </a:lnT>
                    <a:lnB>
                      <a:noFill/>
                    </a:lnB>
                    <a:lnTlToBr>
                      <a:noFill/>
                    </a:lnTlToBr>
                    <a:lnBlToTr>
                      <a:noFill/>
                    </a:lnBlToTr>
                    <a:noFill/>
                  </a:tcPr>
                </a:tc>
              </a:tr>
              <a:tr h="527081">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25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525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5181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5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AA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AA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AA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AA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AA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AA4"/>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334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525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27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23" marB="45723" horzOverflow="overflow">
                    <a:lnL>
                      <a:noFill/>
                    </a:lnL>
                    <a:lnR cap="flat">
                      <a:noFill/>
                    </a:lnR>
                    <a:lnT>
                      <a:noFill/>
                    </a:lnT>
                    <a:lnB cap="flat">
                      <a:noFill/>
                    </a:lnB>
                    <a:lnTlToBr>
                      <a:noFill/>
                    </a:lnTlToBr>
                    <a:lnBlToTr>
                      <a:noFill/>
                    </a:lnBlToTr>
                    <a:noFill/>
                  </a:tcPr>
                </a:tc>
              </a:tr>
            </a:tbl>
          </a:graphicData>
        </a:graphic>
      </p:graphicFrame>
      <p:sp>
        <p:nvSpPr>
          <p:cNvPr id="190630" name="Oval 166"/>
          <p:cNvSpPr>
            <a:spLocks noChangeArrowheads="1"/>
          </p:cNvSpPr>
          <p:nvPr/>
        </p:nvSpPr>
        <p:spPr bwMode="auto">
          <a:xfrm>
            <a:off x="1862138" y="3810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1</a:t>
            </a:r>
          </a:p>
        </p:txBody>
      </p:sp>
      <p:sp>
        <p:nvSpPr>
          <p:cNvPr id="190631" name="Text Box 167"/>
          <p:cNvSpPr txBox="1">
            <a:spLocks noChangeArrowheads="1"/>
          </p:cNvSpPr>
          <p:nvPr/>
        </p:nvSpPr>
        <p:spPr bwMode="auto">
          <a:xfrm>
            <a:off x="2590800" y="30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S</a:t>
            </a:r>
          </a:p>
        </p:txBody>
      </p:sp>
      <p:sp>
        <p:nvSpPr>
          <p:cNvPr id="190632" name="Text Box 168"/>
          <p:cNvSpPr txBox="1">
            <a:spLocks noChangeArrowheads="1"/>
          </p:cNvSpPr>
          <p:nvPr/>
        </p:nvSpPr>
        <p:spPr bwMode="auto">
          <a:xfrm>
            <a:off x="3200400" y="30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Ự</a:t>
            </a:r>
          </a:p>
        </p:txBody>
      </p:sp>
      <p:sp>
        <p:nvSpPr>
          <p:cNvPr id="190633" name="Text Box 169"/>
          <p:cNvSpPr txBox="1">
            <a:spLocks noChangeArrowheads="1"/>
          </p:cNvSpPr>
          <p:nvPr/>
        </p:nvSpPr>
        <p:spPr bwMode="auto">
          <a:xfrm>
            <a:off x="3962400" y="30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T</a:t>
            </a:r>
          </a:p>
        </p:txBody>
      </p:sp>
      <p:sp>
        <p:nvSpPr>
          <p:cNvPr id="190634" name="Text Box 170"/>
          <p:cNvSpPr txBox="1">
            <a:spLocks noChangeArrowheads="1"/>
          </p:cNvSpPr>
          <p:nvPr/>
        </p:nvSpPr>
        <p:spPr bwMode="auto">
          <a:xfrm>
            <a:off x="4637088" y="30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H</a:t>
            </a:r>
          </a:p>
        </p:txBody>
      </p:sp>
      <p:sp>
        <p:nvSpPr>
          <p:cNvPr id="190635" name="Text Box 171"/>
          <p:cNvSpPr txBox="1">
            <a:spLocks noChangeArrowheads="1"/>
          </p:cNvSpPr>
          <p:nvPr/>
        </p:nvSpPr>
        <p:spPr bwMode="auto">
          <a:xfrm>
            <a:off x="5319713" y="30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Ụ</a:t>
            </a:r>
          </a:p>
        </p:txBody>
      </p:sp>
      <p:sp>
        <p:nvSpPr>
          <p:cNvPr id="190636" name="Text Box 172"/>
          <p:cNvSpPr txBox="1">
            <a:spLocks noChangeArrowheads="1"/>
          </p:cNvSpPr>
          <p:nvPr/>
        </p:nvSpPr>
        <p:spPr bwMode="auto">
          <a:xfrm>
            <a:off x="6019800" y="304801"/>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T</a:t>
            </a:r>
          </a:p>
        </p:txBody>
      </p:sp>
      <p:sp>
        <p:nvSpPr>
          <p:cNvPr id="190637" name="Text Box 173"/>
          <p:cNvSpPr txBox="1">
            <a:spLocks noChangeArrowheads="1"/>
          </p:cNvSpPr>
          <p:nvPr/>
        </p:nvSpPr>
        <p:spPr bwMode="auto">
          <a:xfrm>
            <a:off x="6629400" y="30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I</a:t>
            </a:r>
          </a:p>
        </p:txBody>
      </p:sp>
      <p:sp>
        <p:nvSpPr>
          <p:cNvPr id="190638" name="Text Box 174"/>
          <p:cNvSpPr txBox="1">
            <a:spLocks noChangeArrowheads="1"/>
          </p:cNvSpPr>
          <p:nvPr/>
        </p:nvSpPr>
        <p:spPr bwMode="auto">
          <a:xfrm>
            <a:off x="2057400" y="6248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FF"/>
                </a:solidFill>
                <a:latin typeface="Times New Roman" panose="02020603050405020304" pitchFamily="18" charset="0"/>
              </a:rPr>
              <a:t>1. </a:t>
            </a:r>
            <a:r>
              <a:rPr lang="en-US" altLang="en-US" sz="2400">
                <a:latin typeface="Times New Roman" panose="02020603050405020304" pitchFamily="18" charset="0"/>
              </a:rPr>
              <a:t>Qúa trình trứng kết hợp với tinh trùng được gọi là gì?</a:t>
            </a:r>
          </a:p>
        </p:txBody>
      </p:sp>
      <p:sp>
        <p:nvSpPr>
          <p:cNvPr id="190639" name="Oval 175"/>
          <p:cNvSpPr>
            <a:spLocks noChangeArrowheads="1"/>
          </p:cNvSpPr>
          <p:nvPr/>
        </p:nvSpPr>
        <p:spPr bwMode="auto">
          <a:xfrm>
            <a:off x="1862138" y="885825"/>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2</a:t>
            </a:r>
          </a:p>
        </p:txBody>
      </p:sp>
      <p:sp>
        <p:nvSpPr>
          <p:cNvPr id="190640" name="Text Box 176"/>
          <p:cNvSpPr txBox="1">
            <a:spLocks noChangeArrowheads="1"/>
          </p:cNvSpPr>
          <p:nvPr/>
        </p:nvSpPr>
        <p:spPr bwMode="auto">
          <a:xfrm>
            <a:off x="3248025" y="838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B</a:t>
            </a:r>
          </a:p>
        </p:txBody>
      </p:sp>
      <p:sp>
        <p:nvSpPr>
          <p:cNvPr id="190641" name="Text Box 177"/>
          <p:cNvSpPr txBox="1">
            <a:spLocks noChangeArrowheads="1"/>
          </p:cNvSpPr>
          <p:nvPr/>
        </p:nvSpPr>
        <p:spPr bwMode="auto">
          <a:xfrm>
            <a:off x="3914775" y="838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À</a:t>
            </a:r>
          </a:p>
        </p:txBody>
      </p:sp>
      <p:sp>
        <p:nvSpPr>
          <p:cNvPr id="190642" name="Text Box 178"/>
          <p:cNvSpPr txBox="1">
            <a:spLocks noChangeArrowheads="1"/>
          </p:cNvSpPr>
          <p:nvPr/>
        </p:nvSpPr>
        <p:spPr bwMode="auto">
          <a:xfrm>
            <a:off x="4622800" y="838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O</a:t>
            </a:r>
          </a:p>
        </p:txBody>
      </p:sp>
      <p:sp>
        <p:nvSpPr>
          <p:cNvPr id="190643" name="Text Box 179"/>
          <p:cNvSpPr txBox="1">
            <a:spLocks noChangeArrowheads="1"/>
          </p:cNvSpPr>
          <p:nvPr/>
        </p:nvSpPr>
        <p:spPr bwMode="auto">
          <a:xfrm>
            <a:off x="5283200" y="838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T</a:t>
            </a:r>
          </a:p>
        </p:txBody>
      </p:sp>
      <p:sp>
        <p:nvSpPr>
          <p:cNvPr id="190644" name="Text Box 180"/>
          <p:cNvSpPr txBox="1">
            <a:spLocks noChangeArrowheads="1"/>
          </p:cNvSpPr>
          <p:nvPr/>
        </p:nvSpPr>
        <p:spPr bwMode="auto">
          <a:xfrm>
            <a:off x="5997575" y="838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H</a:t>
            </a:r>
          </a:p>
        </p:txBody>
      </p:sp>
      <p:sp>
        <p:nvSpPr>
          <p:cNvPr id="190645" name="Text Box 181"/>
          <p:cNvSpPr txBox="1">
            <a:spLocks noChangeArrowheads="1"/>
          </p:cNvSpPr>
          <p:nvPr/>
        </p:nvSpPr>
        <p:spPr bwMode="auto">
          <a:xfrm>
            <a:off x="2438400" y="6248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FF"/>
                </a:solidFill>
                <a:latin typeface="VNI-Times" pitchFamily="2" charset="0"/>
              </a:rPr>
              <a:t> </a:t>
            </a:r>
            <a:r>
              <a:rPr lang="en-US" altLang="en-US" sz="2400">
                <a:solidFill>
                  <a:srgbClr val="FF00FF"/>
                </a:solidFill>
                <a:latin typeface="Times New Roman" panose="02020603050405020304" pitchFamily="18" charset="0"/>
              </a:rPr>
              <a:t> 2. </a:t>
            </a:r>
            <a:r>
              <a:rPr lang="en-US" altLang="en-US" sz="2400">
                <a:latin typeface="Times New Roman" panose="02020603050405020304" pitchFamily="18" charset="0"/>
              </a:rPr>
              <a:t>Em bé nằm trong bụng mẹ được gọi là gì?</a:t>
            </a:r>
          </a:p>
        </p:txBody>
      </p:sp>
      <p:sp>
        <p:nvSpPr>
          <p:cNvPr id="190646" name="Oval 182"/>
          <p:cNvSpPr>
            <a:spLocks noChangeArrowheads="1"/>
          </p:cNvSpPr>
          <p:nvPr/>
        </p:nvSpPr>
        <p:spPr bwMode="auto">
          <a:xfrm>
            <a:off x="1862138" y="13716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3</a:t>
            </a:r>
          </a:p>
        </p:txBody>
      </p:sp>
      <p:sp>
        <p:nvSpPr>
          <p:cNvPr id="190647" name="Text Box 183"/>
          <p:cNvSpPr txBox="1">
            <a:spLocks noChangeArrowheads="1"/>
          </p:cNvSpPr>
          <p:nvPr/>
        </p:nvSpPr>
        <p:spPr bwMode="auto">
          <a:xfrm>
            <a:off x="3962400" y="1371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D</a:t>
            </a:r>
          </a:p>
        </p:txBody>
      </p:sp>
      <p:sp>
        <p:nvSpPr>
          <p:cNvPr id="190648" name="Text Box 184"/>
          <p:cNvSpPr txBox="1">
            <a:spLocks noChangeArrowheads="1"/>
          </p:cNvSpPr>
          <p:nvPr/>
        </p:nvSpPr>
        <p:spPr bwMode="auto">
          <a:xfrm>
            <a:off x="4724400" y="137160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Ậ</a:t>
            </a:r>
          </a:p>
        </p:txBody>
      </p:sp>
      <p:sp>
        <p:nvSpPr>
          <p:cNvPr id="190649" name="Text Box 185"/>
          <p:cNvSpPr txBox="1">
            <a:spLocks noChangeArrowheads="1"/>
          </p:cNvSpPr>
          <p:nvPr/>
        </p:nvSpPr>
        <p:spPr bwMode="auto">
          <a:xfrm>
            <a:off x="1981200" y="5670551"/>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FF"/>
                </a:solidFill>
                <a:latin typeface="Times New Roman" panose="02020603050405020304" pitchFamily="18" charset="0"/>
              </a:rPr>
              <a:t>3.</a:t>
            </a:r>
            <a:r>
              <a:rPr lang="en-US" altLang="en-US" sz="2400">
                <a:latin typeface="Times New Roman" panose="02020603050405020304" pitchFamily="18" charset="0"/>
              </a:rPr>
              <a:t>Giai đoạn cơ thể bắt đầu phát triển nhanh về chiều cao, cân nặng và được đánh dấu bằng sự xuất hiện kinh nguyệt lần đầu ở con gái và sự xuất tinh lần đầu ở con trai được gọi là gì?</a:t>
            </a:r>
          </a:p>
        </p:txBody>
      </p:sp>
      <p:sp>
        <p:nvSpPr>
          <p:cNvPr id="190650" name="Text Box 186"/>
          <p:cNvSpPr txBox="1">
            <a:spLocks noChangeArrowheads="1"/>
          </p:cNvSpPr>
          <p:nvPr/>
        </p:nvSpPr>
        <p:spPr bwMode="auto">
          <a:xfrm>
            <a:off x="5410200" y="1371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Y</a:t>
            </a:r>
          </a:p>
        </p:txBody>
      </p:sp>
      <p:sp>
        <p:nvSpPr>
          <p:cNvPr id="190651" name="Text Box 187"/>
          <p:cNvSpPr txBox="1">
            <a:spLocks noChangeArrowheads="1"/>
          </p:cNvSpPr>
          <p:nvPr/>
        </p:nvSpPr>
        <p:spPr bwMode="auto">
          <a:xfrm>
            <a:off x="5969000" y="1371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T</a:t>
            </a:r>
          </a:p>
        </p:txBody>
      </p:sp>
      <p:sp>
        <p:nvSpPr>
          <p:cNvPr id="190652" name="Text Box 188"/>
          <p:cNvSpPr txBox="1">
            <a:spLocks noChangeArrowheads="1"/>
          </p:cNvSpPr>
          <p:nvPr/>
        </p:nvSpPr>
        <p:spPr bwMode="auto">
          <a:xfrm>
            <a:off x="6705600" y="1371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H</a:t>
            </a:r>
          </a:p>
        </p:txBody>
      </p:sp>
      <p:sp>
        <p:nvSpPr>
          <p:cNvPr id="190653" name="Text Box 189"/>
          <p:cNvSpPr txBox="1">
            <a:spLocks noChangeArrowheads="1"/>
          </p:cNvSpPr>
          <p:nvPr/>
        </p:nvSpPr>
        <p:spPr bwMode="auto">
          <a:xfrm>
            <a:off x="7391400" y="1371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Ì</a:t>
            </a:r>
          </a:p>
        </p:txBody>
      </p:sp>
      <p:sp>
        <p:nvSpPr>
          <p:cNvPr id="190654" name="Oval 190"/>
          <p:cNvSpPr>
            <a:spLocks noChangeArrowheads="1"/>
          </p:cNvSpPr>
          <p:nvPr/>
        </p:nvSpPr>
        <p:spPr bwMode="auto">
          <a:xfrm>
            <a:off x="1846263" y="19050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4</a:t>
            </a:r>
          </a:p>
        </p:txBody>
      </p:sp>
      <p:sp>
        <p:nvSpPr>
          <p:cNvPr id="190655" name="Text Box 191"/>
          <p:cNvSpPr txBox="1">
            <a:spLocks noChangeArrowheads="1"/>
          </p:cNvSpPr>
          <p:nvPr/>
        </p:nvSpPr>
        <p:spPr bwMode="auto">
          <a:xfrm>
            <a:off x="1905000" y="603567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FF"/>
                </a:solidFill>
                <a:latin typeface=".VnTime" panose="020B7200000000000000" pitchFamily="34" charset="0"/>
              </a:rPr>
              <a:t>4. </a:t>
            </a:r>
            <a:r>
              <a:rPr lang="en-US" altLang="en-US" sz="2400">
                <a:latin typeface=".VnTime" panose="020B7200000000000000" pitchFamily="34" charset="0"/>
              </a:rPr>
              <a:t>Giai</a:t>
            </a:r>
            <a:r>
              <a:rPr lang="en-US" altLang="en-US" sz="2400">
                <a:solidFill>
                  <a:srgbClr val="FF00FF"/>
                </a:solidFill>
                <a:latin typeface=".VnTime" panose="020B7200000000000000" pitchFamily="34" charset="0"/>
              </a:rPr>
              <a:t> </a:t>
            </a:r>
            <a:r>
              <a:rPr lang="en-US" altLang="en-US" sz="2400">
                <a:latin typeface="Times New Roman" panose="02020603050405020304" pitchFamily="18" charset="0"/>
              </a:rPr>
              <a:t>đoạn chuyển tiếp từ trẻ con sang người lớn trong cuộc đời của mỗi con người được gọi là gì?</a:t>
            </a:r>
          </a:p>
        </p:txBody>
      </p:sp>
      <p:sp>
        <p:nvSpPr>
          <p:cNvPr id="190656" name="Text Box 192"/>
          <p:cNvSpPr txBox="1">
            <a:spLocks noChangeArrowheads="1"/>
          </p:cNvSpPr>
          <p:nvPr/>
        </p:nvSpPr>
        <p:spPr bwMode="auto">
          <a:xfrm>
            <a:off x="25908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V</a:t>
            </a:r>
          </a:p>
        </p:txBody>
      </p:sp>
      <p:sp>
        <p:nvSpPr>
          <p:cNvPr id="190657" name="Text Box 193"/>
          <p:cNvSpPr txBox="1">
            <a:spLocks noChangeArrowheads="1"/>
          </p:cNvSpPr>
          <p:nvPr/>
        </p:nvSpPr>
        <p:spPr bwMode="auto">
          <a:xfrm>
            <a:off x="32766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Ị</a:t>
            </a:r>
          </a:p>
        </p:txBody>
      </p:sp>
      <p:sp>
        <p:nvSpPr>
          <p:cNvPr id="190658" name="Text Box 194"/>
          <p:cNvSpPr txBox="1">
            <a:spLocks noChangeArrowheads="1"/>
          </p:cNvSpPr>
          <p:nvPr/>
        </p:nvSpPr>
        <p:spPr bwMode="auto">
          <a:xfrm>
            <a:off x="39624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T</a:t>
            </a:r>
          </a:p>
        </p:txBody>
      </p:sp>
      <p:sp>
        <p:nvSpPr>
          <p:cNvPr id="190659" name="Text Box 195"/>
          <p:cNvSpPr txBox="1">
            <a:spLocks noChangeArrowheads="1"/>
          </p:cNvSpPr>
          <p:nvPr/>
        </p:nvSpPr>
        <p:spPr bwMode="auto">
          <a:xfrm>
            <a:off x="47244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H</a:t>
            </a:r>
          </a:p>
        </p:txBody>
      </p:sp>
      <p:sp>
        <p:nvSpPr>
          <p:cNvPr id="190660" name="Text Box 196"/>
          <p:cNvSpPr txBox="1">
            <a:spLocks noChangeArrowheads="1"/>
          </p:cNvSpPr>
          <p:nvPr/>
        </p:nvSpPr>
        <p:spPr bwMode="auto">
          <a:xfrm>
            <a:off x="53340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À</a:t>
            </a:r>
          </a:p>
        </p:txBody>
      </p:sp>
      <p:sp>
        <p:nvSpPr>
          <p:cNvPr id="190661" name="Oval 197"/>
          <p:cNvSpPr>
            <a:spLocks noChangeArrowheads="1"/>
          </p:cNvSpPr>
          <p:nvPr/>
        </p:nvSpPr>
        <p:spPr bwMode="auto">
          <a:xfrm>
            <a:off x="1846263" y="24384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5</a:t>
            </a:r>
          </a:p>
        </p:txBody>
      </p:sp>
      <p:sp>
        <p:nvSpPr>
          <p:cNvPr id="190662" name="Text Box 198"/>
          <p:cNvSpPr txBox="1">
            <a:spLocks noChangeArrowheads="1"/>
          </p:cNvSpPr>
          <p:nvPr/>
        </p:nvSpPr>
        <p:spPr bwMode="auto">
          <a:xfrm>
            <a:off x="3276600" y="24384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R</a:t>
            </a:r>
          </a:p>
        </p:txBody>
      </p:sp>
      <p:sp>
        <p:nvSpPr>
          <p:cNvPr id="190663" name="Text Box 199"/>
          <p:cNvSpPr txBox="1">
            <a:spLocks noChangeArrowheads="1"/>
          </p:cNvSpPr>
          <p:nvPr/>
        </p:nvSpPr>
        <p:spPr bwMode="auto">
          <a:xfrm>
            <a:off x="3886200" y="24384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Ư</a:t>
            </a:r>
          </a:p>
        </p:txBody>
      </p:sp>
      <p:sp>
        <p:nvSpPr>
          <p:cNvPr id="190664" name="Text Box 200"/>
          <p:cNvSpPr txBox="1">
            <a:spLocks noChangeArrowheads="1"/>
          </p:cNvSpPr>
          <p:nvPr/>
        </p:nvSpPr>
        <p:spPr bwMode="auto">
          <a:xfrm>
            <a:off x="2209800" y="571500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FF"/>
                </a:solidFill>
                <a:latin typeface="Times New Roman" panose="02020603050405020304" pitchFamily="18" charset="0"/>
              </a:rPr>
              <a:t>5. </a:t>
            </a:r>
            <a:r>
              <a:rPr lang="en-US" altLang="en-US" sz="2400">
                <a:latin typeface="Times New Roman" panose="02020603050405020304" pitchFamily="18" charset="0"/>
              </a:rPr>
              <a:t>Từ nào được dùng để chỉ giai đoạn hoàn thiện của con người về mặt thể chất, tinh thần và xã hội?</a:t>
            </a:r>
          </a:p>
        </p:txBody>
      </p:sp>
      <p:sp>
        <p:nvSpPr>
          <p:cNvPr id="190665" name="Text Box 201"/>
          <p:cNvSpPr txBox="1">
            <a:spLocks noChangeArrowheads="1"/>
          </p:cNvSpPr>
          <p:nvPr/>
        </p:nvSpPr>
        <p:spPr bwMode="auto">
          <a:xfrm>
            <a:off x="2590800" y="24384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T</a:t>
            </a:r>
          </a:p>
        </p:txBody>
      </p:sp>
      <p:sp>
        <p:nvSpPr>
          <p:cNvPr id="190666" name="Text Box 202"/>
          <p:cNvSpPr txBox="1">
            <a:spLocks noChangeArrowheads="1"/>
          </p:cNvSpPr>
          <p:nvPr/>
        </p:nvSpPr>
        <p:spPr bwMode="auto">
          <a:xfrm>
            <a:off x="4648200" y="2438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Ở</a:t>
            </a:r>
          </a:p>
        </p:txBody>
      </p:sp>
      <p:sp>
        <p:nvSpPr>
          <p:cNvPr id="190667" name="Text Box 203"/>
          <p:cNvSpPr txBox="1">
            <a:spLocks noChangeArrowheads="1"/>
          </p:cNvSpPr>
          <p:nvPr/>
        </p:nvSpPr>
        <p:spPr bwMode="auto">
          <a:xfrm>
            <a:off x="5410200" y="2438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N</a:t>
            </a:r>
          </a:p>
        </p:txBody>
      </p:sp>
      <p:sp>
        <p:nvSpPr>
          <p:cNvPr id="190668" name="Text Box 204"/>
          <p:cNvSpPr txBox="1">
            <a:spLocks noChangeArrowheads="1"/>
          </p:cNvSpPr>
          <p:nvPr/>
        </p:nvSpPr>
        <p:spPr bwMode="auto">
          <a:xfrm>
            <a:off x="7304088" y="2438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H</a:t>
            </a:r>
          </a:p>
        </p:txBody>
      </p:sp>
      <p:sp>
        <p:nvSpPr>
          <p:cNvPr id="190669" name="Text Box 205"/>
          <p:cNvSpPr txBox="1">
            <a:spLocks noChangeArrowheads="1"/>
          </p:cNvSpPr>
          <p:nvPr/>
        </p:nvSpPr>
        <p:spPr bwMode="auto">
          <a:xfrm>
            <a:off x="8004175" y="2438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À</a:t>
            </a:r>
          </a:p>
        </p:txBody>
      </p:sp>
      <p:sp>
        <p:nvSpPr>
          <p:cNvPr id="190670" name="Text Box 206"/>
          <p:cNvSpPr txBox="1">
            <a:spLocks noChangeArrowheads="1"/>
          </p:cNvSpPr>
          <p:nvPr/>
        </p:nvSpPr>
        <p:spPr bwMode="auto">
          <a:xfrm>
            <a:off x="8686800" y="24384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N</a:t>
            </a:r>
          </a:p>
        </p:txBody>
      </p:sp>
      <p:sp>
        <p:nvSpPr>
          <p:cNvPr id="190671" name="Text Box 207"/>
          <p:cNvSpPr txBox="1">
            <a:spLocks noChangeArrowheads="1"/>
          </p:cNvSpPr>
          <p:nvPr/>
        </p:nvSpPr>
        <p:spPr bwMode="auto">
          <a:xfrm>
            <a:off x="9324975" y="24384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H</a:t>
            </a:r>
          </a:p>
        </p:txBody>
      </p:sp>
      <p:sp>
        <p:nvSpPr>
          <p:cNvPr id="190672" name="Oval 208"/>
          <p:cNvSpPr>
            <a:spLocks noChangeArrowheads="1"/>
          </p:cNvSpPr>
          <p:nvPr/>
        </p:nvSpPr>
        <p:spPr bwMode="auto">
          <a:xfrm>
            <a:off x="1862138" y="29718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6</a:t>
            </a:r>
          </a:p>
        </p:txBody>
      </p:sp>
      <p:sp>
        <p:nvSpPr>
          <p:cNvPr id="190673" name="Text Box 209"/>
          <p:cNvSpPr txBox="1">
            <a:spLocks noChangeArrowheads="1"/>
          </p:cNvSpPr>
          <p:nvPr/>
        </p:nvSpPr>
        <p:spPr bwMode="auto">
          <a:xfrm>
            <a:off x="5257800" y="2895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G</a:t>
            </a:r>
          </a:p>
        </p:txBody>
      </p:sp>
      <p:sp>
        <p:nvSpPr>
          <p:cNvPr id="190674" name="Text Box 210"/>
          <p:cNvSpPr txBox="1">
            <a:spLocks noChangeArrowheads="1"/>
          </p:cNvSpPr>
          <p:nvPr/>
        </p:nvSpPr>
        <p:spPr bwMode="auto">
          <a:xfrm>
            <a:off x="5943600" y="2895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I</a:t>
            </a:r>
          </a:p>
        </p:txBody>
      </p:sp>
      <p:sp>
        <p:nvSpPr>
          <p:cNvPr id="190675" name="Text Box 211"/>
          <p:cNvSpPr txBox="1">
            <a:spLocks noChangeArrowheads="1"/>
          </p:cNvSpPr>
          <p:nvPr/>
        </p:nvSpPr>
        <p:spPr bwMode="auto">
          <a:xfrm>
            <a:off x="6629400" y="2895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À</a:t>
            </a:r>
          </a:p>
        </p:txBody>
      </p:sp>
      <p:sp>
        <p:nvSpPr>
          <p:cNvPr id="190676" name="Text Box 212"/>
          <p:cNvSpPr txBox="1">
            <a:spLocks noChangeArrowheads="1"/>
          </p:cNvSpPr>
          <p:nvPr/>
        </p:nvSpPr>
        <p:spPr bwMode="auto">
          <a:xfrm>
            <a:off x="1524000" y="6035676"/>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a:solidFill>
                  <a:srgbClr val="FF00FF"/>
                </a:solidFill>
                <a:latin typeface=".VnTime" panose="020B7200000000000000" pitchFamily="34" charset="0"/>
              </a:rPr>
              <a:t>6. </a:t>
            </a:r>
            <a:r>
              <a:rPr lang="en-US" altLang="en-US" sz="2400">
                <a:latin typeface=".VnTime" panose="020B7200000000000000" pitchFamily="34" charset="0"/>
              </a:rPr>
              <a:t>T</a:t>
            </a:r>
            <a:r>
              <a:rPr lang="en-US" altLang="en-US" sz="2400">
                <a:latin typeface="Times New Roman" panose="02020603050405020304" pitchFamily="18" charset="0"/>
              </a:rPr>
              <a:t>ừ nào được dùng để chỉ con người bước vào giai đoạn cuối của cuộc đời?</a:t>
            </a:r>
          </a:p>
        </p:txBody>
      </p:sp>
      <p:sp>
        <p:nvSpPr>
          <p:cNvPr id="190677" name="Oval 213"/>
          <p:cNvSpPr>
            <a:spLocks noChangeArrowheads="1"/>
          </p:cNvSpPr>
          <p:nvPr/>
        </p:nvSpPr>
        <p:spPr bwMode="auto">
          <a:xfrm>
            <a:off x="1828800" y="3505200"/>
            <a:ext cx="4953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7</a:t>
            </a:r>
          </a:p>
        </p:txBody>
      </p:sp>
      <p:sp>
        <p:nvSpPr>
          <p:cNvPr id="190678" name="Text Box 214"/>
          <p:cNvSpPr txBox="1">
            <a:spLocks noChangeArrowheads="1"/>
          </p:cNvSpPr>
          <p:nvPr/>
        </p:nvSpPr>
        <p:spPr bwMode="auto">
          <a:xfrm>
            <a:off x="2133600" y="586740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7.Bệnh nào do một loại kí sinh trùng gây ra và bị lây truyền do muỗi a-nô-phen?</a:t>
            </a:r>
          </a:p>
        </p:txBody>
      </p:sp>
      <p:sp>
        <p:nvSpPr>
          <p:cNvPr id="190679" name="Text Box 215"/>
          <p:cNvSpPr txBox="1">
            <a:spLocks noChangeArrowheads="1"/>
          </p:cNvSpPr>
          <p:nvPr/>
        </p:nvSpPr>
        <p:spPr bwMode="auto">
          <a:xfrm>
            <a:off x="2590800" y="35052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S</a:t>
            </a:r>
          </a:p>
        </p:txBody>
      </p:sp>
      <p:sp>
        <p:nvSpPr>
          <p:cNvPr id="190680" name="Text Box 216"/>
          <p:cNvSpPr txBox="1">
            <a:spLocks noChangeArrowheads="1"/>
          </p:cNvSpPr>
          <p:nvPr/>
        </p:nvSpPr>
        <p:spPr bwMode="auto">
          <a:xfrm>
            <a:off x="3276600" y="3505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Ố</a:t>
            </a:r>
          </a:p>
        </p:txBody>
      </p:sp>
      <p:sp>
        <p:nvSpPr>
          <p:cNvPr id="190681" name="Text Box 217"/>
          <p:cNvSpPr txBox="1">
            <a:spLocks noChangeArrowheads="1"/>
          </p:cNvSpPr>
          <p:nvPr/>
        </p:nvSpPr>
        <p:spPr bwMode="auto">
          <a:xfrm>
            <a:off x="3962400" y="3505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T</a:t>
            </a:r>
          </a:p>
        </p:txBody>
      </p:sp>
      <p:sp>
        <p:nvSpPr>
          <p:cNvPr id="190682" name="Text Box 218"/>
          <p:cNvSpPr txBox="1">
            <a:spLocks noChangeArrowheads="1"/>
          </p:cNvSpPr>
          <p:nvPr/>
        </p:nvSpPr>
        <p:spPr bwMode="auto">
          <a:xfrm>
            <a:off x="4724400" y="3505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R</a:t>
            </a:r>
          </a:p>
        </p:txBody>
      </p:sp>
      <p:sp>
        <p:nvSpPr>
          <p:cNvPr id="190683" name="Text Box 219"/>
          <p:cNvSpPr txBox="1">
            <a:spLocks noChangeArrowheads="1"/>
          </p:cNvSpPr>
          <p:nvPr/>
        </p:nvSpPr>
        <p:spPr bwMode="auto">
          <a:xfrm>
            <a:off x="5410200" y="35052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É</a:t>
            </a:r>
          </a:p>
        </p:txBody>
      </p:sp>
      <p:sp>
        <p:nvSpPr>
          <p:cNvPr id="190684" name="Text Box 220"/>
          <p:cNvSpPr txBox="1">
            <a:spLocks noChangeArrowheads="1"/>
          </p:cNvSpPr>
          <p:nvPr/>
        </p:nvSpPr>
        <p:spPr bwMode="auto">
          <a:xfrm>
            <a:off x="6172200" y="35052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T</a:t>
            </a:r>
          </a:p>
        </p:txBody>
      </p:sp>
      <p:sp>
        <p:nvSpPr>
          <p:cNvPr id="190685" name="Oval 221"/>
          <p:cNvSpPr>
            <a:spLocks noChangeArrowheads="1"/>
          </p:cNvSpPr>
          <p:nvPr/>
        </p:nvSpPr>
        <p:spPr bwMode="auto">
          <a:xfrm>
            <a:off x="1828800" y="4038600"/>
            <a:ext cx="4953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8</a:t>
            </a:r>
          </a:p>
        </p:txBody>
      </p:sp>
      <p:sp>
        <p:nvSpPr>
          <p:cNvPr id="190686" name="Text Box 222"/>
          <p:cNvSpPr txBox="1">
            <a:spLocks noChangeArrowheads="1"/>
          </p:cNvSpPr>
          <p:nvPr/>
        </p:nvSpPr>
        <p:spPr bwMode="auto">
          <a:xfrm>
            <a:off x="25908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S</a:t>
            </a:r>
          </a:p>
        </p:txBody>
      </p:sp>
      <p:sp>
        <p:nvSpPr>
          <p:cNvPr id="190687" name="Text Box 223"/>
          <p:cNvSpPr txBox="1">
            <a:spLocks noChangeArrowheads="1"/>
          </p:cNvSpPr>
          <p:nvPr/>
        </p:nvSpPr>
        <p:spPr bwMode="auto">
          <a:xfrm>
            <a:off x="32766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Ố</a:t>
            </a:r>
          </a:p>
        </p:txBody>
      </p:sp>
      <p:sp>
        <p:nvSpPr>
          <p:cNvPr id="190688" name="Text Box 224"/>
          <p:cNvSpPr txBox="1">
            <a:spLocks noChangeArrowheads="1"/>
          </p:cNvSpPr>
          <p:nvPr/>
        </p:nvSpPr>
        <p:spPr bwMode="auto">
          <a:xfrm>
            <a:off x="4724400" y="40386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X</a:t>
            </a:r>
          </a:p>
        </p:txBody>
      </p:sp>
      <p:sp>
        <p:nvSpPr>
          <p:cNvPr id="190689" name="Text Box 225"/>
          <p:cNvSpPr txBox="1">
            <a:spLocks noChangeArrowheads="1"/>
          </p:cNvSpPr>
          <p:nvPr/>
        </p:nvSpPr>
        <p:spPr bwMode="auto">
          <a:xfrm>
            <a:off x="60960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Ấ</a:t>
            </a:r>
          </a:p>
        </p:txBody>
      </p:sp>
      <p:sp>
        <p:nvSpPr>
          <p:cNvPr id="190690" name="Text Box 226"/>
          <p:cNvSpPr txBox="1">
            <a:spLocks noChangeArrowheads="1"/>
          </p:cNvSpPr>
          <p:nvPr/>
        </p:nvSpPr>
        <p:spPr bwMode="auto">
          <a:xfrm>
            <a:off x="3962400" y="40386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T</a:t>
            </a:r>
          </a:p>
        </p:txBody>
      </p:sp>
      <p:sp>
        <p:nvSpPr>
          <p:cNvPr id="190691" name="Text Box 227"/>
          <p:cNvSpPr txBox="1">
            <a:spLocks noChangeArrowheads="1"/>
          </p:cNvSpPr>
          <p:nvPr/>
        </p:nvSpPr>
        <p:spPr bwMode="auto">
          <a:xfrm>
            <a:off x="2209800" y="5791201"/>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FF"/>
                </a:solidFill>
                <a:latin typeface="Times New Roman" panose="02020603050405020304" pitchFamily="18" charset="0"/>
              </a:rPr>
              <a:t>8.</a:t>
            </a:r>
            <a:r>
              <a:rPr lang="en-US" altLang="en-US" sz="2400">
                <a:latin typeface="Times New Roman" panose="02020603050405020304" pitchFamily="18" charset="0"/>
              </a:rPr>
              <a:t>Bệnh nào do một loại vi-rút gây ra và bị lây truyền do muỗi vằn?</a:t>
            </a:r>
          </a:p>
        </p:txBody>
      </p:sp>
      <p:sp>
        <p:nvSpPr>
          <p:cNvPr id="190692" name="Oval 228"/>
          <p:cNvSpPr>
            <a:spLocks noChangeArrowheads="1"/>
          </p:cNvSpPr>
          <p:nvPr/>
        </p:nvSpPr>
        <p:spPr bwMode="auto">
          <a:xfrm>
            <a:off x="1862138" y="4572000"/>
            <a:ext cx="457200" cy="457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9</a:t>
            </a:r>
          </a:p>
        </p:txBody>
      </p:sp>
      <p:sp>
        <p:nvSpPr>
          <p:cNvPr id="190693" name="Text Box 229"/>
          <p:cNvSpPr txBox="1">
            <a:spLocks noChangeArrowheads="1"/>
          </p:cNvSpPr>
          <p:nvPr/>
        </p:nvSpPr>
        <p:spPr bwMode="auto">
          <a:xfrm>
            <a:off x="3276600" y="45720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V</a:t>
            </a:r>
          </a:p>
        </p:txBody>
      </p:sp>
      <p:sp>
        <p:nvSpPr>
          <p:cNvPr id="190694" name="Text Box 230"/>
          <p:cNvSpPr txBox="1">
            <a:spLocks noChangeArrowheads="1"/>
          </p:cNvSpPr>
          <p:nvPr/>
        </p:nvSpPr>
        <p:spPr bwMode="auto">
          <a:xfrm>
            <a:off x="3886200" y="45720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VNI-Times" pitchFamily="2" charset="0"/>
              </a:rPr>
              <a:t>I</a:t>
            </a:r>
          </a:p>
        </p:txBody>
      </p:sp>
      <p:sp>
        <p:nvSpPr>
          <p:cNvPr id="190695" name="Text Box 231"/>
          <p:cNvSpPr txBox="1">
            <a:spLocks noChangeArrowheads="1"/>
          </p:cNvSpPr>
          <p:nvPr/>
        </p:nvSpPr>
        <p:spPr bwMode="auto">
          <a:xfrm>
            <a:off x="4648200" y="45720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Ê</a:t>
            </a:r>
          </a:p>
        </p:txBody>
      </p:sp>
      <p:sp>
        <p:nvSpPr>
          <p:cNvPr id="190696" name="Text Box 232"/>
          <p:cNvSpPr txBox="1">
            <a:spLocks noChangeArrowheads="1"/>
          </p:cNvSpPr>
          <p:nvPr/>
        </p:nvSpPr>
        <p:spPr bwMode="auto">
          <a:xfrm>
            <a:off x="5334000" y="45720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M</a:t>
            </a:r>
          </a:p>
        </p:txBody>
      </p:sp>
      <p:sp>
        <p:nvSpPr>
          <p:cNvPr id="190697" name="Text Box 233"/>
          <p:cNvSpPr txBox="1">
            <a:spLocks noChangeArrowheads="1"/>
          </p:cNvSpPr>
          <p:nvPr/>
        </p:nvSpPr>
        <p:spPr bwMode="auto">
          <a:xfrm>
            <a:off x="6019800" y="4572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N</a:t>
            </a:r>
          </a:p>
        </p:txBody>
      </p:sp>
      <p:sp>
        <p:nvSpPr>
          <p:cNvPr id="190698" name="Text Box 234"/>
          <p:cNvSpPr txBox="1">
            <a:spLocks noChangeArrowheads="1"/>
          </p:cNvSpPr>
          <p:nvPr/>
        </p:nvSpPr>
        <p:spPr bwMode="auto">
          <a:xfrm>
            <a:off x="6705600" y="45720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Ã</a:t>
            </a:r>
          </a:p>
        </p:txBody>
      </p:sp>
      <p:sp>
        <p:nvSpPr>
          <p:cNvPr id="190699" name="Text Box 235"/>
          <p:cNvSpPr txBox="1">
            <a:spLocks noChangeArrowheads="1"/>
          </p:cNvSpPr>
          <p:nvPr/>
        </p:nvSpPr>
        <p:spPr bwMode="auto">
          <a:xfrm>
            <a:off x="7315200" y="4572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O</a:t>
            </a:r>
          </a:p>
        </p:txBody>
      </p:sp>
      <p:sp>
        <p:nvSpPr>
          <p:cNvPr id="190700" name="Text Box 236"/>
          <p:cNvSpPr txBox="1">
            <a:spLocks noChangeArrowheads="1"/>
          </p:cNvSpPr>
          <p:nvPr/>
        </p:nvSpPr>
        <p:spPr bwMode="auto">
          <a:xfrm>
            <a:off x="2133600" y="5670551"/>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FF"/>
                </a:solidFill>
                <a:latin typeface="Times New Roman" panose="02020603050405020304" pitchFamily="18" charset="0"/>
              </a:rPr>
              <a:t>9.</a:t>
            </a:r>
            <a:r>
              <a:rPr lang="en-US" altLang="en-US" sz="2400">
                <a:latin typeface="Times New Roman" panose="02020603050405020304" pitchFamily="18" charset="0"/>
              </a:rPr>
              <a:t>Bệnh nào do một loại vi- rút gây ra; vi-rút này có thể sống trong máu gia súc, chim chuột, khỉ,…;bệnh lây truyền do muỗi hút máu các con vật bị bệnh rồi truyền vi-rút gây bệnh sang người?</a:t>
            </a:r>
          </a:p>
        </p:txBody>
      </p:sp>
      <p:sp>
        <p:nvSpPr>
          <p:cNvPr id="190701" name="Oval 237"/>
          <p:cNvSpPr>
            <a:spLocks noChangeArrowheads="1"/>
          </p:cNvSpPr>
          <p:nvPr/>
        </p:nvSpPr>
        <p:spPr bwMode="auto">
          <a:xfrm>
            <a:off x="1831975" y="5105400"/>
            <a:ext cx="495300" cy="533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latin typeface="VNI-Times" pitchFamily="2" charset="0"/>
              </a:rPr>
              <a:t>10</a:t>
            </a:r>
          </a:p>
        </p:txBody>
      </p:sp>
      <p:sp>
        <p:nvSpPr>
          <p:cNvPr id="190702" name="Text Box 238"/>
          <p:cNvSpPr txBox="1">
            <a:spLocks noChangeArrowheads="1"/>
          </p:cNvSpPr>
          <p:nvPr/>
        </p:nvSpPr>
        <p:spPr bwMode="auto">
          <a:xfrm>
            <a:off x="2286000" y="5670551"/>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solidFill>
                  <a:srgbClr val="FF00FF"/>
                </a:solidFill>
                <a:latin typeface="Times New Roman" panose="02020603050405020304" pitchFamily="18" charset="0"/>
              </a:rPr>
              <a:t>10.</a:t>
            </a:r>
            <a:r>
              <a:rPr lang="en-US" altLang="en-US" sz="2400">
                <a:latin typeface="Times New Roman" panose="02020603050405020304" pitchFamily="18" charset="0"/>
              </a:rPr>
              <a:t>Bệnh nào do một loại vi-rút gây ra và lây truyền qua đường tiêu hóa; người mắc bệnh này có thể bị sốt nhẹ, đau ở vùng bụng bên phải gần gan, chán ăn,…?</a:t>
            </a:r>
          </a:p>
        </p:txBody>
      </p:sp>
      <p:sp>
        <p:nvSpPr>
          <p:cNvPr id="190703" name="Text Box 239"/>
          <p:cNvSpPr txBox="1">
            <a:spLocks noChangeArrowheads="1"/>
          </p:cNvSpPr>
          <p:nvPr/>
        </p:nvSpPr>
        <p:spPr bwMode="auto">
          <a:xfrm>
            <a:off x="7315200" y="5105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A</a:t>
            </a:r>
          </a:p>
        </p:txBody>
      </p:sp>
      <p:sp>
        <p:nvSpPr>
          <p:cNvPr id="190705" name="Text Box 241"/>
          <p:cNvSpPr txBox="1">
            <a:spLocks noChangeArrowheads="1"/>
          </p:cNvSpPr>
          <p:nvPr/>
        </p:nvSpPr>
        <p:spPr bwMode="auto">
          <a:xfrm>
            <a:off x="5980113" y="5105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A</a:t>
            </a:r>
          </a:p>
        </p:txBody>
      </p:sp>
      <p:sp>
        <p:nvSpPr>
          <p:cNvPr id="190706" name="Text Box 242"/>
          <p:cNvSpPr txBox="1">
            <a:spLocks noChangeArrowheads="1"/>
          </p:cNvSpPr>
          <p:nvPr/>
        </p:nvSpPr>
        <p:spPr bwMode="auto">
          <a:xfrm>
            <a:off x="5334000" y="5105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G</a:t>
            </a:r>
          </a:p>
        </p:txBody>
      </p:sp>
      <p:sp>
        <p:nvSpPr>
          <p:cNvPr id="190707" name="Text Box 243"/>
          <p:cNvSpPr txBox="1">
            <a:spLocks noChangeArrowheads="1"/>
          </p:cNvSpPr>
          <p:nvPr/>
        </p:nvSpPr>
        <p:spPr bwMode="auto">
          <a:xfrm>
            <a:off x="2590800" y="5105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V</a:t>
            </a:r>
          </a:p>
        </p:txBody>
      </p:sp>
      <p:sp>
        <p:nvSpPr>
          <p:cNvPr id="190708" name="Text Box 244"/>
          <p:cNvSpPr txBox="1">
            <a:spLocks noChangeArrowheads="1"/>
          </p:cNvSpPr>
          <p:nvPr/>
        </p:nvSpPr>
        <p:spPr bwMode="auto">
          <a:xfrm>
            <a:off x="3200400" y="5105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I</a:t>
            </a:r>
          </a:p>
        </p:txBody>
      </p:sp>
      <p:sp>
        <p:nvSpPr>
          <p:cNvPr id="190709" name="Text Box 245"/>
          <p:cNvSpPr txBox="1">
            <a:spLocks noChangeArrowheads="1"/>
          </p:cNvSpPr>
          <p:nvPr/>
        </p:nvSpPr>
        <p:spPr bwMode="auto">
          <a:xfrm>
            <a:off x="3962400" y="51054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Ê</a:t>
            </a:r>
          </a:p>
        </p:txBody>
      </p:sp>
      <p:sp>
        <p:nvSpPr>
          <p:cNvPr id="190710" name="Text Box 246"/>
          <p:cNvSpPr txBox="1">
            <a:spLocks noChangeArrowheads="1"/>
          </p:cNvSpPr>
          <p:nvPr/>
        </p:nvSpPr>
        <p:spPr bwMode="auto">
          <a:xfrm>
            <a:off x="4648200" y="51054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M</a:t>
            </a:r>
          </a:p>
        </p:txBody>
      </p:sp>
      <p:sp>
        <p:nvSpPr>
          <p:cNvPr id="190712" name="Text Box 248"/>
          <p:cNvSpPr txBox="1">
            <a:spLocks noChangeArrowheads="1"/>
          </p:cNvSpPr>
          <p:nvPr/>
        </p:nvSpPr>
        <p:spPr bwMode="auto">
          <a:xfrm>
            <a:off x="60198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N</a:t>
            </a:r>
          </a:p>
        </p:txBody>
      </p:sp>
      <p:sp>
        <p:nvSpPr>
          <p:cNvPr id="190713" name="Text Box 249"/>
          <p:cNvSpPr txBox="1">
            <a:spLocks noChangeArrowheads="1"/>
          </p:cNvSpPr>
          <p:nvPr/>
        </p:nvSpPr>
        <p:spPr bwMode="auto">
          <a:xfrm>
            <a:off x="66294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H</a:t>
            </a:r>
          </a:p>
        </p:txBody>
      </p:sp>
      <p:sp>
        <p:nvSpPr>
          <p:cNvPr id="190714" name="Text Box 250"/>
          <p:cNvSpPr txBox="1">
            <a:spLocks noChangeArrowheads="1"/>
          </p:cNvSpPr>
          <p:nvPr/>
        </p:nvSpPr>
        <p:spPr bwMode="auto">
          <a:xfrm>
            <a:off x="73914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N</a:t>
            </a:r>
          </a:p>
        </p:txBody>
      </p:sp>
      <p:sp>
        <p:nvSpPr>
          <p:cNvPr id="190715" name="Text Box 251"/>
          <p:cNvSpPr txBox="1">
            <a:spLocks noChangeArrowheads="1"/>
          </p:cNvSpPr>
          <p:nvPr/>
        </p:nvSpPr>
        <p:spPr bwMode="auto">
          <a:xfrm>
            <a:off x="80010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I</a:t>
            </a:r>
          </a:p>
        </p:txBody>
      </p:sp>
      <p:sp>
        <p:nvSpPr>
          <p:cNvPr id="190716" name="Text Box 252"/>
          <p:cNvSpPr txBox="1">
            <a:spLocks noChangeArrowheads="1"/>
          </p:cNvSpPr>
          <p:nvPr/>
        </p:nvSpPr>
        <p:spPr bwMode="auto">
          <a:xfrm>
            <a:off x="92964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N</a:t>
            </a:r>
          </a:p>
        </p:txBody>
      </p:sp>
      <p:sp>
        <p:nvSpPr>
          <p:cNvPr id="190717" name="Text Box 253"/>
          <p:cNvSpPr txBox="1">
            <a:spLocks noChangeArrowheads="1"/>
          </p:cNvSpPr>
          <p:nvPr/>
        </p:nvSpPr>
        <p:spPr bwMode="auto">
          <a:xfrm>
            <a:off x="8686800" y="19050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Ê</a:t>
            </a:r>
          </a:p>
        </p:txBody>
      </p:sp>
      <p:sp>
        <p:nvSpPr>
          <p:cNvPr id="190718" name="Text Box 254"/>
          <p:cNvSpPr txBox="1">
            <a:spLocks noChangeArrowheads="1"/>
          </p:cNvSpPr>
          <p:nvPr/>
        </p:nvSpPr>
        <p:spPr bwMode="auto">
          <a:xfrm>
            <a:off x="6096000" y="2438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G</a:t>
            </a:r>
          </a:p>
        </p:txBody>
      </p:sp>
      <p:sp>
        <p:nvSpPr>
          <p:cNvPr id="190719" name="Text Box 255"/>
          <p:cNvSpPr txBox="1">
            <a:spLocks noChangeArrowheads="1"/>
          </p:cNvSpPr>
          <p:nvPr/>
        </p:nvSpPr>
        <p:spPr bwMode="auto">
          <a:xfrm>
            <a:off x="6705600" y="2438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T</a:t>
            </a:r>
          </a:p>
        </p:txBody>
      </p:sp>
      <p:sp>
        <p:nvSpPr>
          <p:cNvPr id="190720" name="Text Box 256"/>
          <p:cNvSpPr txBox="1">
            <a:spLocks noChangeArrowheads="1"/>
          </p:cNvSpPr>
          <p:nvPr/>
        </p:nvSpPr>
        <p:spPr bwMode="auto">
          <a:xfrm>
            <a:off x="54102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U</a:t>
            </a:r>
          </a:p>
        </p:txBody>
      </p:sp>
      <p:sp>
        <p:nvSpPr>
          <p:cNvPr id="190721" name="Text Box 257"/>
          <p:cNvSpPr txBox="1">
            <a:spLocks noChangeArrowheads="1"/>
          </p:cNvSpPr>
          <p:nvPr/>
        </p:nvSpPr>
        <p:spPr bwMode="auto">
          <a:xfrm>
            <a:off x="67818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T</a:t>
            </a:r>
          </a:p>
        </p:txBody>
      </p:sp>
      <p:sp>
        <p:nvSpPr>
          <p:cNvPr id="190722" name="Text Box 258"/>
          <p:cNvSpPr txBox="1">
            <a:spLocks noChangeArrowheads="1"/>
          </p:cNvSpPr>
          <p:nvPr/>
        </p:nvSpPr>
        <p:spPr bwMode="auto">
          <a:xfrm>
            <a:off x="73152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H</a:t>
            </a:r>
          </a:p>
        </p:txBody>
      </p:sp>
      <p:sp>
        <p:nvSpPr>
          <p:cNvPr id="190724" name="Text Box 260"/>
          <p:cNvSpPr txBox="1">
            <a:spLocks noChangeArrowheads="1"/>
          </p:cNvSpPr>
          <p:nvPr/>
        </p:nvSpPr>
        <p:spPr bwMode="auto">
          <a:xfrm>
            <a:off x="80010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U</a:t>
            </a:r>
          </a:p>
        </p:txBody>
      </p:sp>
      <p:sp>
        <p:nvSpPr>
          <p:cNvPr id="190725" name="Text Box 261"/>
          <p:cNvSpPr txBox="1">
            <a:spLocks noChangeArrowheads="1"/>
          </p:cNvSpPr>
          <p:nvPr/>
        </p:nvSpPr>
        <p:spPr bwMode="auto">
          <a:xfrm>
            <a:off x="86868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Y</a:t>
            </a:r>
          </a:p>
        </p:txBody>
      </p:sp>
      <p:sp>
        <p:nvSpPr>
          <p:cNvPr id="190726" name="Text Box 262"/>
          <p:cNvSpPr txBox="1">
            <a:spLocks noChangeArrowheads="1"/>
          </p:cNvSpPr>
          <p:nvPr/>
        </p:nvSpPr>
        <p:spPr bwMode="auto">
          <a:xfrm>
            <a:off x="9296400" y="4038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Ế</a:t>
            </a:r>
          </a:p>
        </p:txBody>
      </p:sp>
      <p:sp>
        <p:nvSpPr>
          <p:cNvPr id="190727" name="Text Box 263"/>
          <p:cNvSpPr txBox="1">
            <a:spLocks noChangeArrowheads="1"/>
          </p:cNvSpPr>
          <p:nvPr/>
        </p:nvSpPr>
        <p:spPr bwMode="auto">
          <a:xfrm>
            <a:off x="7318375" y="30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N</a:t>
            </a:r>
          </a:p>
        </p:txBody>
      </p:sp>
      <p:sp>
        <p:nvSpPr>
          <p:cNvPr id="190728" name="Text Box 264"/>
          <p:cNvSpPr txBox="1">
            <a:spLocks noChangeArrowheads="1"/>
          </p:cNvSpPr>
          <p:nvPr/>
        </p:nvSpPr>
        <p:spPr bwMode="auto">
          <a:xfrm>
            <a:off x="8034338" y="3048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H</a:t>
            </a:r>
          </a:p>
        </p:txBody>
      </p:sp>
      <p:sp>
        <p:nvSpPr>
          <p:cNvPr id="190729" name="Text Box 265"/>
          <p:cNvSpPr txBox="1">
            <a:spLocks noChangeArrowheads="1"/>
          </p:cNvSpPr>
          <p:nvPr/>
        </p:nvSpPr>
        <p:spPr bwMode="auto">
          <a:xfrm>
            <a:off x="6553200" y="8382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A</a:t>
            </a:r>
          </a:p>
        </p:txBody>
      </p:sp>
      <p:sp>
        <p:nvSpPr>
          <p:cNvPr id="190730" name="Text Box 266"/>
          <p:cNvSpPr txBox="1">
            <a:spLocks noChangeArrowheads="1"/>
          </p:cNvSpPr>
          <p:nvPr/>
        </p:nvSpPr>
        <p:spPr bwMode="auto">
          <a:xfrm>
            <a:off x="7242175" y="8382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I</a:t>
            </a:r>
          </a:p>
        </p:txBody>
      </p:sp>
      <p:sp>
        <p:nvSpPr>
          <p:cNvPr id="190739" name="Text Box 275"/>
          <p:cNvSpPr txBox="1">
            <a:spLocks noChangeArrowheads="1"/>
          </p:cNvSpPr>
          <p:nvPr/>
        </p:nvSpPr>
        <p:spPr bwMode="auto">
          <a:xfrm>
            <a:off x="6665913" y="5105401"/>
            <a:ext cx="495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rPr>
              <a:t>N</a:t>
            </a:r>
          </a:p>
        </p:txBody>
      </p:sp>
      <p:sp>
        <p:nvSpPr>
          <p:cNvPr id="190854" name="Text Box 390"/>
          <p:cNvSpPr txBox="1">
            <a:spLocks noChangeArrowheads="1"/>
          </p:cNvSpPr>
          <p:nvPr/>
        </p:nvSpPr>
        <p:spPr bwMode="auto">
          <a:xfrm>
            <a:off x="9829800" y="4038600"/>
            <a:ext cx="609600" cy="528638"/>
          </a:xfrm>
          <a:prstGeom prst="rect">
            <a:avLst/>
          </a:prstGeom>
          <a:solidFill>
            <a:srgbClr val="99CCFF"/>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2343406904"/>
      </p:ext>
    </p:extLst>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19063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2" decel="50000" fill="hold" grpId="0" nodeType="clickEffect">
                                  <p:stCondLst>
                                    <p:cond delay="0"/>
                                  </p:stCondLst>
                                  <p:childTnLst>
                                    <p:set>
                                      <p:cBhvr>
                                        <p:cTn id="6" dur="1" fill="hold">
                                          <p:stCondLst>
                                            <p:cond delay="0"/>
                                          </p:stCondLst>
                                        </p:cTn>
                                        <p:tgtEl>
                                          <p:spTgt spid="190638"/>
                                        </p:tgtEl>
                                        <p:attrNameLst>
                                          <p:attrName>style.visibility</p:attrName>
                                        </p:attrNameLst>
                                      </p:cBhvr>
                                      <p:to>
                                        <p:strVal val="visible"/>
                                      </p:to>
                                    </p:set>
                                    <p:anim calcmode="lin" valueType="num">
                                      <p:cBhvr additive="base">
                                        <p:cTn id="7" dur="1000" fill="hold"/>
                                        <p:tgtEl>
                                          <p:spTgt spid="190638"/>
                                        </p:tgtEl>
                                        <p:attrNameLst>
                                          <p:attrName>ppt_x</p:attrName>
                                        </p:attrNameLst>
                                      </p:cBhvr>
                                      <p:tavLst>
                                        <p:tav tm="0">
                                          <p:val>
                                            <p:strVal val="1+#ppt_w/2"/>
                                          </p:val>
                                        </p:tav>
                                        <p:tav tm="100000">
                                          <p:val>
                                            <p:strVal val="#ppt_x"/>
                                          </p:val>
                                        </p:tav>
                                      </p:tavLst>
                                    </p:anim>
                                    <p:anim calcmode="lin" valueType="num">
                                      <p:cBhvr additive="base">
                                        <p:cTn id="8" dur="1000" fill="hold"/>
                                        <p:tgtEl>
                                          <p:spTgt spid="1906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90631"/>
                                        </p:tgtEl>
                                        <p:attrNameLst>
                                          <p:attrName>style.visibility</p:attrName>
                                        </p:attrNameLst>
                                      </p:cBhvr>
                                      <p:to>
                                        <p:strVal val="visible"/>
                                      </p:to>
                                    </p:set>
                                    <p:animEffect transition="in" filter="box(out)">
                                      <p:cBhvr>
                                        <p:cTn id="13" dur="500"/>
                                        <p:tgtEl>
                                          <p:spTgt spid="190631"/>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90632"/>
                                        </p:tgtEl>
                                        <p:attrNameLst>
                                          <p:attrName>style.visibility</p:attrName>
                                        </p:attrNameLst>
                                      </p:cBhvr>
                                      <p:to>
                                        <p:strVal val="visible"/>
                                      </p:to>
                                    </p:set>
                                    <p:animEffect transition="in" filter="box(out)">
                                      <p:cBhvr>
                                        <p:cTn id="16" dur="500"/>
                                        <p:tgtEl>
                                          <p:spTgt spid="190632"/>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190633"/>
                                        </p:tgtEl>
                                        <p:attrNameLst>
                                          <p:attrName>style.visibility</p:attrName>
                                        </p:attrNameLst>
                                      </p:cBhvr>
                                      <p:to>
                                        <p:strVal val="visible"/>
                                      </p:to>
                                    </p:set>
                                    <p:animEffect transition="in" filter="box(out)">
                                      <p:cBhvr>
                                        <p:cTn id="19" dur="500"/>
                                        <p:tgtEl>
                                          <p:spTgt spid="190633"/>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190634"/>
                                        </p:tgtEl>
                                        <p:attrNameLst>
                                          <p:attrName>style.visibility</p:attrName>
                                        </p:attrNameLst>
                                      </p:cBhvr>
                                      <p:to>
                                        <p:strVal val="visible"/>
                                      </p:to>
                                    </p:set>
                                    <p:animEffect transition="in" filter="box(out)">
                                      <p:cBhvr>
                                        <p:cTn id="22" dur="500"/>
                                        <p:tgtEl>
                                          <p:spTgt spid="190634"/>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190635"/>
                                        </p:tgtEl>
                                        <p:attrNameLst>
                                          <p:attrName>style.visibility</p:attrName>
                                        </p:attrNameLst>
                                      </p:cBhvr>
                                      <p:to>
                                        <p:strVal val="visible"/>
                                      </p:to>
                                    </p:set>
                                    <p:animEffect transition="in" filter="box(out)">
                                      <p:cBhvr>
                                        <p:cTn id="25" dur="500"/>
                                        <p:tgtEl>
                                          <p:spTgt spid="190635"/>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190636"/>
                                        </p:tgtEl>
                                        <p:attrNameLst>
                                          <p:attrName>style.visibility</p:attrName>
                                        </p:attrNameLst>
                                      </p:cBhvr>
                                      <p:to>
                                        <p:strVal val="visible"/>
                                      </p:to>
                                    </p:set>
                                    <p:animEffect transition="in" filter="box(out)">
                                      <p:cBhvr>
                                        <p:cTn id="28" dur="500"/>
                                        <p:tgtEl>
                                          <p:spTgt spid="190636"/>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190637"/>
                                        </p:tgtEl>
                                        <p:attrNameLst>
                                          <p:attrName>style.visibility</p:attrName>
                                        </p:attrNameLst>
                                      </p:cBhvr>
                                      <p:to>
                                        <p:strVal val="visible"/>
                                      </p:to>
                                    </p:set>
                                    <p:animEffect transition="in" filter="box(out)">
                                      <p:cBhvr>
                                        <p:cTn id="31" dur="500"/>
                                        <p:tgtEl>
                                          <p:spTgt spid="190637"/>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90727"/>
                                        </p:tgtEl>
                                        <p:attrNameLst>
                                          <p:attrName>style.visibility</p:attrName>
                                        </p:attrNameLst>
                                      </p:cBhvr>
                                      <p:to>
                                        <p:strVal val="visible"/>
                                      </p:to>
                                    </p:set>
                                    <p:animEffect transition="in" filter="box(out)">
                                      <p:cBhvr>
                                        <p:cTn id="34" dur="500"/>
                                        <p:tgtEl>
                                          <p:spTgt spid="190727"/>
                                        </p:tgtEl>
                                      </p:cBhvr>
                                    </p:animEffect>
                                  </p:childTnLst>
                                </p:cTn>
                              </p:par>
                              <p:par>
                                <p:cTn id="35" presetID="4" presetClass="entr" presetSubtype="32" fill="hold" grpId="0" nodeType="withEffect">
                                  <p:stCondLst>
                                    <p:cond delay="0"/>
                                  </p:stCondLst>
                                  <p:childTnLst>
                                    <p:set>
                                      <p:cBhvr>
                                        <p:cTn id="36" dur="1" fill="hold">
                                          <p:stCondLst>
                                            <p:cond delay="0"/>
                                          </p:stCondLst>
                                        </p:cTn>
                                        <p:tgtEl>
                                          <p:spTgt spid="190728"/>
                                        </p:tgtEl>
                                        <p:attrNameLst>
                                          <p:attrName>style.visibility</p:attrName>
                                        </p:attrNameLst>
                                      </p:cBhvr>
                                      <p:to>
                                        <p:strVal val="visible"/>
                                      </p:to>
                                    </p:set>
                                    <p:animEffect transition="in" filter="box(out)">
                                      <p:cBhvr>
                                        <p:cTn id="37" dur="500"/>
                                        <p:tgtEl>
                                          <p:spTgt spid="190728"/>
                                        </p:tgtEl>
                                      </p:cBhvr>
                                    </p:animEffect>
                                  </p:childTnLst>
                                </p:cTn>
                              </p:par>
                            </p:childTnLst>
                          </p:cTn>
                        </p:par>
                        <p:par>
                          <p:cTn id="38" fill="hold" nodeType="afterGroup">
                            <p:stCondLst>
                              <p:cond delay="500"/>
                            </p:stCondLst>
                            <p:childTnLst>
                              <p:par>
                                <p:cTn id="39" presetID="2" presetClass="exit" presetSubtype="8" fill="hold" grpId="1" nodeType="afterEffect">
                                  <p:stCondLst>
                                    <p:cond delay="0"/>
                                  </p:stCondLst>
                                  <p:childTnLst>
                                    <p:anim calcmode="lin" valueType="num">
                                      <p:cBhvr additive="base">
                                        <p:cTn id="40" dur="1000"/>
                                        <p:tgtEl>
                                          <p:spTgt spid="190638"/>
                                        </p:tgtEl>
                                        <p:attrNameLst>
                                          <p:attrName>ppt_x</p:attrName>
                                        </p:attrNameLst>
                                      </p:cBhvr>
                                      <p:tavLst>
                                        <p:tav tm="0">
                                          <p:val>
                                            <p:strVal val="ppt_x"/>
                                          </p:val>
                                        </p:tav>
                                        <p:tav tm="100000">
                                          <p:val>
                                            <p:strVal val="0-ppt_w/2"/>
                                          </p:val>
                                        </p:tav>
                                      </p:tavLst>
                                    </p:anim>
                                    <p:anim calcmode="lin" valueType="num">
                                      <p:cBhvr additive="base">
                                        <p:cTn id="41" dur="1000"/>
                                        <p:tgtEl>
                                          <p:spTgt spid="190638"/>
                                        </p:tgtEl>
                                        <p:attrNameLst>
                                          <p:attrName>ppt_y</p:attrName>
                                        </p:attrNameLst>
                                      </p:cBhvr>
                                      <p:tavLst>
                                        <p:tav tm="0">
                                          <p:val>
                                            <p:strVal val="ppt_y"/>
                                          </p:val>
                                        </p:tav>
                                        <p:tav tm="100000">
                                          <p:val>
                                            <p:strVal val="ppt_y"/>
                                          </p:val>
                                        </p:tav>
                                      </p:tavLst>
                                    </p:anim>
                                    <p:set>
                                      <p:cBhvr>
                                        <p:cTn id="42" dur="1" fill="hold">
                                          <p:stCondLst>
                                            <p:cond delay="999"/>
                                          </p:stCondLst>
                                        </p:cTn>
                                        <p:tgtEl>
                                          <p:spTgt spid="190638"/>
                                        </p:tgtEl>
                                        <p:attrNameLst>
                                          <p:attrName>style.visibility</p:attrName>
                                        </p:attrNameLst>
                                      </p:cBhvr>
                                      <p:to>
                                        <p:strVal val="hidden"/>
                                      </p:to>
                                    </p:set>
                                  </p:childTnLst>
                                </p:cTn>
                              </p:par>
                            </p:childTnLst>
                          </p:cTn>
                        </p:par>
                      </p:childTnLst>
                    </p:cTn>
                  </p:par>
                </p:childTnLst>
              </p:cTn>
              <p:nextCondLst>
                <p:cond evt="onClick" delay="0">
                  <p:tgtEl>
                    <p:spTgt spid="190630"/>
                  </p:tgtEl>
                </p:cond>
              </p:nextCondLst>
            </p:seq>
            <p:seq concurrent="1" nextAc="seek">
              <p:cTn id="43" restart="whenNotActive" fill="hold" evtFilter="cancelBubble" nodeType="interactiveSeq">
                <p:stCondLst>
                  <p:cond evt="onClick" delay="0">
                    <p:tgtEl>
                      <p:spTgt spid="190639"/>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90645"/>
                                        </p:tgtEl>
                                        <p:attrNameLst>
                                          <p:attrName>style.visibility</p:attrName>
                                        </p:attrNameLst>
                                      </p:cBhvr>
                                      <p:to>
                                        <p:strVal val="visible"/>
                                      </p:to>
                                    </p:set>
                                    <p:anim calcmode="lin" valueType="num">
                                      <p:cBhvr additive="base">
                                        <p:cTn id="48" dur="1000" fill="hold"/>
                                        <p:tgtEl>
                                          <p:spTgt spid="190645"/>
                                        </p:tgtEl>
                                        <p:attrNameLst>
                                          <p:attrName>ppt_x</p:attrName>
                                        </p:attrNameLst>
                                      </p:cBhvr>
                                      <p:tavLst>
                                        <p:tav tm="0">
                                          <p:val>
                                            <p:strVal val="1+#ppt_w/2"/>
                                          </p:val>
                                        </p:tav>
                                        <p:tav tm="100000">
                                          <p:val>
                                            <p:strVal val="#ppt_x"/>
                                          </p:val>
                                        </p:tav>
                                      </p:tavLst>
                                    </p:anim>
                                    <p:anim calcmode="lin" valueType="num">
                                      <p:cBhvr additive="base">
                                        <p:cTn id="49" dur="1000" fill="hold"/>
                                        <p:tgtEl>
                                          <p:spTgt spid="190645"/>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190640"/>
                                        </p:tgtEl>
                                        <p:attrNameLst>
                                          <p:attrName>style.visibility</p:attrName>
                                        </p:attrNameLst>
                                      </p:cBhvr>
                                      <p:to>
                                        <p:strVal val="visible"/>
                                      </p:to>
                                    </p:set>
                                    <p:animEffect transition="in" filter="box(out)">
                                      <p:cBhvr>
                                        <p:cTn id="54" dur="1000"/>
                                        <p:tgtEl>
                                          <p:spTgt spid="190640"/>
                                        </p:tgtEl>
                                      </p:cBhvr>
                                    </p:animEffect>
                                  </p:childTnLst>
                                </p:cTn>
                              </p:par>
                              <p:par>
                                <p:cTn id="55" presetID="4" presetClass="entr" presetSubtype="32" fill="hold" grpId="0" nodeType="withEffect">
                                  <p:stCondLst>
                                    <p:cond delay="0"/>
                                  </p:stCondLst>
                                  <p:childTnLst>
                                    <p:set>
                                      <p:cBhvr>
                                        <p:cTn id="56" dur="1" fill="hold">
                                          <p:stCondLst>
                                            <p:cond delay="0"/>
                                          </p:stCondLst>
                                        </p:cTn>
                                        <p:tgtEl>
                                          <p:spTgt spid="190641"/>
                                        </p:tgtEl>
                                        <p:attrNameLst>
                                          <p:attrName>style.visibility</p:attrName>
                                        </p:attrNameLst>
                                      </p:cBhvr>
                                      <p:to>
                                        <p:strVal val="visible"/>
                                      </p:to>
                                    </p:set>
                                    <p:animEffect transition="in" filter="box(out)">
                                      <p:cBhvr>
                                        <p:cTn id="57" dur="1000"/>
                                        <p:tgtEl>
                                          <p:spTgt spid="190641"/>
                                        </p:tgtEl>
                                      </p:cBhvr>
                                    </p:animEffect>
                                  </p:childTnLst>
                                </p:cTn>
                              </p:par>
                              <p:par>
                                <p:cTn id="58" presetID="4" presetClass="entr" presetSubtype="32" fill="hold" grpId="0" nodeType="withEffect">
                                  <p:stCondLst>
                                    <p:cond delay="0"/>
                                  </p:stCondLst>
                                  <p:childTnLst>
                                    <p:set>
                                      <p:cBhvr>
                                        <p:cTn id="59" dur="1" fill="hold">
                                          <p:stCondLst>
                                            <p:cond delay="0"/>
                                          </p:stCondLst>
                                        </p:cTn>
                                        <p:tgtEl>
                                          <p:spTgt spid="190642"/>
                                        </p:tgtEl>
                                        <p:attrNameLst>
                                          <p:attrName>style.visibility</p:attrName>
                                        </p:attrNameLst>
                                      </p:cBhvr>
                                      <p:to>
                                        <p:strVal val="visible"/>
                                      </p:to>
                                    </p:set>
                                    <p:animEffect transition="in" filter="box(out)">
                                      <p:cBhvr>
                                        <p:cTn id="60" dur="1000"/>
                                        <p:tgtEl>
                                          <p:spTgt spid="190642"/>
                                        </p:tgtEl>
                                      </p:cBhvr>
                                    </p:animEffect>
                                  </p:childTnLst>
                                </p:cTn>
                              </p:par>
                              <p:par>
                                <p:cTn id="61" presetID="4" presetClass="entr" presetSubtype="32" fill="hold" grpId="0" nodeType="withEffect">
                                  <p:stCondLst>
                                    <p:cond delay="0"/>
                                  </p:stCondLst>
                                  <p:childTnLst>
                                    <p:set>
                                      <p:cBhvr>
                                        <p:cTn id="62" dur="1" fill="hold">
                                          <p:stCondLst>
                                            <p:cond delay="0"/>
                                          </p:stCondLst>
                                        </p:cTn>
                                        <p:tgtEl>
                                          <p:spTgt spid="190643"/>
                                        </p:tgtEl>
                                        <p:attrNameLst>
                                          <p:attrName>style.visibility</p:attrName>
                                        </p:attrNameLst>
                                      </p:cBhvr>
                                      <p:to>
                                        <p:strVal val="visible"/>
                                      </p:to>
                                    </p:set>
                                    <p:animEffect transition="in" filter="box(out)">
                                      <p:cBhvr>
                                        <p:cTn id="63" dur="1000"/>
                                        <p:tgtEl>
                                          <p:spTgt spid="190643"/>
                                        </p:tgtEl>
                                      </p:cBhvr>
                                    </p:animEffect>
                                  </p:childTnLst>
                                </p:cTn>
                              </p:par>
                              <p:par>
                                <p:cTn id="64" presetID="4" presetClass="entr" presetSubtype="32" fill="hold" grpId="0" nodeType="withEffect">
                                  <p:stCondLst>
                                    <p:cond delay="0"/>
                                  </p:stCondLst>
                                  <p:childTnLst>
                                    <p:set>
                                      <p:cBhvr>
                                        <p:cTn id="65" dur="1" fill="hold">
                                          <p:stCondLst>
                                            <p:cond delay="0"/>
                                          </p:stCondLst>
                                        </p:cTn>
                                        <p:tgtEl>
                                          <p:spTgt spid="190644"/>
                                        </p:tgtEl>
                                        <p:attrNameLst>
                                          <p:attrName>style.visibility</p:attrName>
                                        </p:attrNameLst>
                                      </p:cBhvr>
                                      <p:to>
                                        <p:strVal val="visible"/>
                                      </p:to>
                                    </p:set>
                                    <p:animEffect transition="in" filter="box(out)">
                                      <p:cBhvr>
                                        <p:cTn id="66" dur="1000"/>
                                        <p:tgtEl>
                                          <p:spTgt spid="190644"/>
                                        </p:tgtEl>
                                      </p:cBhvr>
                                    </p:animEffect>
                                  </p:childTnLst>
                                </p:cTn>
                              </p:par>
                              <p:par>
                                <p:cTn id="67" presetID="4" presetClass="entr" presetSubtype="32" fill="hold" grpId="0" nodeType="withEffect">
                                  <p:stCondLst>
                                    <p:cond delay="0"/>
                                  </p:stCondLst>
                                  <p:childTnLst>
                                    <p:set>
                                      <p:cBhvr>
                                        <p:cTn id="68" dur="1" fill="hold">
                                          <p:stCondLst>
                                            <p:cond delay="0"/>
                                          </p:stCondLst>
                                        </p:cTn>
                                        <p:tgtEl>
                                          <p:spTgt spid="190729"/>
                                        </p:tgtEl>
                                        <p:attrNameLst>
                                          <p:attrName>style.visibility</p:attrName>
                                        </p:attrNameLst>
                                      </p:cBhvr>
                                      <p:to>
                                        <p:strVal val="visible"/>
                                      </p:to>
                                    </p:set>
                                    <p:animEffect transition="in" filter="box(out)">
                                      <p:cBhvr>
                                        <p:cTn id="69" dur="1000"/>
                                        <p:tgtEl>
                                          <p:spTgt spid="190729"/>
                                        </p:tgtEl>
                                      </p:cBhvr>
                                    </p:animEffect>
                                  </p:childTnLst>
                                </p:cTn>
                              </p:par>
                              <p:par>
                                <p:cTn id="70" presetID="4" presetClass="entr" presetSubtype="32" fill="hold" grpId="0" nodeType="withEffect">
                                  <p:stCondLst>
                                    <p:cond delay="0"/>
                                  </p:stCondLst>
                                  <p:childTnLst>
                                    <p:set>
                                      <p:cBhvr>
                                        <p:cTn id="71" dur="1" fill="hold">
                                          <p:stCondLst>
                                            <p:cond delay="0"/>
                                          </p:stCondLst>
                                        </p:cTn>
                                        <p:tgtEl>
                                          <p:spTgt spid="190730"/>
                                        </p:tgtEl>
                                        <p:attrNameLst>
                                          <p:attrName>style.visibility</p:attrName>
                                        </p:attrNameLst>
                                      </p:cBhvr>
                                      <p:to>
                                        <p:strVal val="visible"/>
                                      </p:to>
                                    </p:set>
                                    <p:animEffect transition="in" filter="box(out)">
                                      <p:cBhvr>
                                        <p:cTn id="72" dur="1000"/>
                                        <p:tgtEl>
                                          <p:spTgt spid="190730"/>
                                        </p:tgtEl>
                                      </p:cBhvr>
                                    </p:animEffect>
                                  </p:childTnLst>
                                </p:cTn>
                              </p:par>
                            </p:childTnLst>
                          </p:cTn>
                        </p:par>
                        <p:par>
                          <p:cTn id="73" fill="hold" nodeType="afterGroup">
                            <p:stCondLst>
                              <p:cond delay="1000"/>
                            </p:stCondLst>
                            <p:childTnLst>
                              <p:par>
                                <p:cTn id="74" presetID="2" presetClass="exit" presetSubtype="8" fill="hold" grpId="1" nodeType="afterEffect">
                                  <p:stCondLst>
                                    <p:cond delay="0"/>
                                  </p:stCondLst>
                                  <p:childTnLst>
                                    <p:anim calcmode="lin" valueType="num">
                                      <p:cBhvr additive="base">
                                        <p:cTn id="75" dur="1000"/>
                                        <p:tgtEl>
                                          <p:spTgt spid="190645"/>
                                        </p:tgtEl>
                                        <p:attrNameLst>
                                          <p:attrName>ppt_x</p:attrName>
                                        </p:attrNameLst>
                                      </p:cBhvr>
                                      <p:tavLst>
                                        <p:tav tm="0">
                                          <p:val>
                                            <p:strVal val="ppt_x"/>
                                          </p:val>
                                        </p:tav>
                                        <p:tav tm="100000">
                                          <p:val>
                                            <p:strVal val="0-ppt_w/2"/>
                                          </p:val>
                                        </p:tav>
                                      </p:tavLst>
                                    </p:anim>
                                    <p:anim calcmode="lin" valueType="num">
                                      <p:cBhvr additive="base">
                                        <p:cTn id="76" dur="1000"/>
                                        <p:tgtEl>
                                          <p:spTgt spid="190645"/>
                                        </p:tgtEl>
                                        <p:attrNameLst>
                                          <p:attrName>ppt_y</p:attrName>
                                        </p:attrNameLst>
                                      </p:cBhvr>
                                      <p:tavLst>
                                        <p:tav tm="0">
                                          <p:val>
                                            <p:strVal val="ppt_y"/>
                                          </p:val>
                                        </p:tav>
                                        <p:tav tm="100000">
                                          <p:val>
                                            <p:strVal val="ppt_y"/>
                                          </p:val>
                                        </p:tav>
                                      </p:tavLst>
                                    </p:anim>
                                    <p:set>
                                      <p:cBhvr>
                                        <p:cTn id="77" dur="1" fill="hold">
                                          <p:stCondLst>
                                            <p:cond delay="999"/>
                                          </p:stCondLst>
                                        </p:cTn>
                                        <p:tgtEl>
                                          <p:spTgt spid="190645"/>
                                        </p:tgtEl>
                                        <p:attrNameLst>
                                          <p:attrName>style.visibility</p:attrName>
                                        </p:attrNameLst>
                                      </p:cBhvr>
                                      <p:to>
                                        <p:strVal val="hidden"/>
                                      </p:to>
                                    </p:set>
                                  </p:childTnLst>
                                </p:cTn>
                              </p:par>
                            </p:childTnLst>
                          </p:cTn>
                        </p:par>
                      </p:childTnLst>
                    </p:cTn>
                  </p:par>
                </p:childTnLst>
              </p:cTn>
              <p:nextCondLst>
                <p:cond evt="onClick" delay="0">
                  <p:tgtEl>
                    <p:spTgt spid="190639"/>
                  </p:tgtEl>
                </p:cond>
              </p:nextCondLst>
            </p:seq>
            <p:seq concurrent="1" nextAc="seek">
              <p:cTn id="78" restart="whenNotActive" fill="hold" evtFilter="cancelBubble" nodeType="interactiveSeq">
                <p:stCondLst>
                  <p:cond evt="onClick" delay="0">
                    <p:tgtEl>
                      <p:spTgt spid="190646"/>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90649"/>
                                        </p:tgtEl>
                                        <p:attrNameLst>
                                          <p:attrName>style.visibility</p:attrName>
                                        </p:attrNameLst>
                                      </p:cBhvr>
                                      <p:to>
                                        <p:strVal val="visible"/>
                                      </p:to>
                                    </p:set>
                                    <p:anim calcmode="lin" valueType="num">
                                      <p:cBhvr additive="base">
                                        <p:cTn id="83" dur="1000" fill="hold"/>
                                        <p:tgtEl>
                                          <p:spTgt spid="190649"/>
                                        </p:tgtEl>
                                        <p:attrNameLst>
                                          <p:attrName>ppt_x</p:attrName>
                                        </p:attrNameLst>
                                      </p:cBhvr>
                                      <p:tavLst>
                                        <p:tav tm="0">
                                          <p:val>
                                            <p:strVal val="1+#ppt_w/2"/>
                                          </p:val>
                                        </p:tav>
                                        <p:tav tm="100000">
                                          <p:val>
                                            <p:strVal val="#ppt_x"/>
                                          </p:val>
                                        </p:tav>
                                      </p:tavLst>
                                    </p:anim>
                                    <p:anim calcmode="lin" valueType="num">
                                      <p:cBhvr additive="base">
                                        <p:cTn id="84" dur="1000" fill="hold"/>
                                        <p:tgtEl>
                                          <p:spTgt spid="190649"/>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32" fill="hold" grpId="0" nodeType="clickEffect">
                                  <p:stCondLst>
                                    <p:cond delay="0"/>
                                  </p:stCondLst>
                                  <p:childTnLst>
                                    <p:set>
                                      <p:cBhvr>
                                        <p:cTn id="88" dur="1" fill="hold">
                                          <p:stCondLst>
                                            <p:cond delay="0"/>
                                          </p:stCondLst>
                                        </p:cTn>
                                        <p:tgtEl>
                                          <p:spTgt spid="190647"/>
                                        </p:tgtEl>
                                        <p:attrNameLst>
                                          <p:attrName>style.visibility</p:attrName>
                                        </p:attrNameLst>
                                      </p:cBhvr>
                                      <p:to>
                                        <p:strVal val="visible"/>
                                      </p:to>
                                    </p:set>
                                    <p:animEffect transition="in" filter="box(out)">
                                      <p:cBhvr>
                                        <p:cTn id="89" dur="500"/>
                                        <p:tgtEl>
                                          <p:spTgt spid="190647"/>
                                        </p:tgtEl>
                                      </p:cBhvr>
                                    </p:animEffect>
                                  </p:childTnLst>
                                </p:cTn>
                              </p:par>
                              <p:par>
                                <p:cTn id="90" presetID="4" presetClass="entr" presetSubtype="32" fill="hold" grpId="0" nodeType="withEffect">
                                  <p:stCondLst>
                                    <p:cond delay="0"/>
                                  </p:stCondLst>
                                  <p:childTnLst>
                                    <p:set>
                                      <p:cBhvr>
                                        <p:cTn id="91" dur="1" fill="hold">
                                          <p:stCondLst>
                                            <p:cond delay="0"/>
                                          </p:stCondLst>
                                        </p:cTn>
                                        <p:tgtEl>
                                          <p:spTgt spid="190648"/>
                                        </p:tgtEl>
                                        <p:attrNameLst>
                                          <p:attrName>style.visibility</p:attrName>
                                        </p:attrNameLst>
                                      </p:cBhvr>
                                      <p:to>
                                        <p:strVal val="visible"/>
                                      </p:to>
                                    </p:set>
                                    <p:animEffect transition="in" filter="box(out)">
                                      <p:cBhvr>
                                        <p:cTn id="92" dur="500"/>
                                        <p:tgtEl>
                                          <p:spTgt spid="190648"/>
                                        </p:tgtEl>
                                      </p:cBhvr>
                                    </p:animEffect>
                                  </p:childTnLst>
                                </p:cTn>
                              </p:par>
                              <p:par>
                                <p:cTn id="93" presetID="4" presetClass="entr" presetSubtype="32" fill="hold" grpId="0" nodeType="withEffect">
                                  <p:stCondLst>
                                    <p:cond delay="0"/>
                                  </p:stCondLst>
                                  <p:childTnLst>
                                    <p:set>
                                      <p:cBhvr>
                                        <p:cTn id="94" dur="1" fill="hold">
                                          <p:stCondLst>
                                            <p:cond delay="0"/>
                                          </p:stCondLst>
                                        </p:cTn>
                                        <p:tgtEl>
                                          <p:spTgt spid="190650"/>
                                        </p:tgtEl>
                                        <p:attrNameLst>
                                          <p:attrName>style.visibility</p:attrName>
                                        </p:attrNameLst>
                                      </p:cBhvr>
                                      <p:to>
                                        <p:strVal val="visible"/>
                                      </p:to>
                                    </p:set>
                                    <p:animEffect transition="in" filter="box(out)">
                                      <p:cBhvr>
                                        <p:cTn id="95" dur="500"/>
                                        <p:tgtEl>
                                          <p:spTgt spid="190650"/>
                                        </p:tgtEl>
                                      </p:cBhvr>
                                    </p:animEffect>
                                  </p:childTnLst>
                                </p:cTn>
                              </p:par>
                              <p:par>
                                <p:cTn id="96" presetID="4" presetClass="entr" presetSubtype="32" fill="hold" grpId="0" nodeType="withEffect">
                                  <p:stCondLst>
                                    <p:cond delay="0"/>
                                  </p:stCondLst>
                                  <p:childTnLst>
                                    <p:set>
                                      <p:cBhvr>
                                        <p:cTn id="97" dur="1" fill="hold">
                                          <p:stCondLst>
                                            <p:cond delay="0"/>
                                          </p:stCondLst>
                                        </p:cTn>
                                        <p:tgtEl>
                                          <p:spTgt spid="190651"/>
                                        </p:tgtEl>
                                        <p:attrNameLst>
                                          <p:attrName>style.visibility</p:attrName>
                                        </p:attrNameLst>
                                      </p:cBhvr>
                                      <p:to>
                                        <p:strVal val="visible"/>
                                      </p:to>
                                    </p:set>
                                    <p:animEffect transition="in" filter="box(out)">
                                      <p:cBhvr>
                                        <p:cTn id="98" dur="500"/>
                                        <p:tgtEl>
                                          <p:spTgt spid="190651"/>
                                        </p:tgtEl>
                                      </p:cBhvr>
                                    </p:animEffect>
                                  </p:childTnLst>
                                </p:cTn>
                              </p:par>
                              <p:par>
                                <p:cTn id="99" presetID="4" presetClass="entr" presetSubtype="32" fill="hold" grpId="0" nodeType="withEffect">
                                  <p:stCondLst>
                                    <p:cond delay="0"/>
                                  </p:stCondLst>
                                  <p:childTnLst>
                                    <p:set>
                                      <p:cBhvr>
                                        <p:cTn id="100" dur="1" fill="hold">
                                          <p:stCondLst>
                                            <p:cond delay="0"/>
                                          </p:stCondLst>
                                        </p:cTn>
                                        <p:tgtEl>
                                          <p:spTgt spid="190652"/>
                                        </p:tgtEl>
                                        <p:attrNameLst>
                                          <p:attrName>style.visibility</p:attrName>
                                        </p:attrNameLst>
                                      </p:cBhvr>
                                      <p:to>
                                        <p:strVal val="visible"/>
                                      </p:to>
                                    </p:set>
                                    <p:animEffect transition="in" filter="box(out)">
                                      <p:cBhvr>
                                        <p:cTn id="101" dur="500"/>
                                        <p:tgtEl>
                                          <p:spTgt spid="190652"/>
                                        </p:tgtEl>
                                      </p:cBhvr>
                                    </p:animEffect>
                                  </p:childTnLst>
                                </p:cTn>
                              </p:par>
                              <p:par>
                                <p:cTn id="102" presetID="4" presetClass="entr" presetSubtype="32" fill="hold" grpId="0" nodeType="withEffect">
                                  <p:stCondLst>
                                    <p:cond delay="0"/>
                                  </p:stCondLst>
                                  <p:childTnLst>
                                    <p:set>
                                      <p:cBhvr>
                                        <p:cTn id="103" dur="1" fill="hold">
                                          <p:stCondLst>
                                            <p:cond delay="0"/>
                                          </p:stCondLst>
                                        </p:cTn>
                                        <p:tgtEl>
                                          <p:spTgt spid="190653"/>
                                        </p:tgtEl>
                                        <p:attrNameLst>
                                          <p:attrName>style.visibility</p:attrName>
                                        </p:attrNameLst>
                                      </p:cBhvr>
                                      <p:to>
                                        <p:strVal val="visible"/>
                                      </p:to>
                                    </p:set>
                                    <p:animEffect transition="in" filter="box(out)">
                                      <p:cBhvr>
                                        <p:cTn id="104" dur="500"/>
                                        <p:tgtEl>
                                          <p:spTgt spid="190653"/>
                                        </p:tgtEl>
                                      </p:cBhvr>
                                    </p:animEffect>
                                  </p:childTnLst>
                                </p:cTn>
                              </p:par>
                            </p:childTnLst>
                          </p:cTn>
                        </p:par>
                        <p:par>
                          <p:cTn id="105" fill="hold" nodeType="afterGroup">
                            <p:stCondLst>
                              <p:cond delay="500"/>
                            </p:stCondLst>
                            <p:childTnLst>
                              <p:par>
                                <p:cTn id="106" presetID="2" presetClass="exit" presetSubtype="8" fill="hold" grpId="1" nodeType="afterEffect">
                                  <p:stCondLst>
                                    <p:cond delay="0"/>
                                  </p:stCondLst>
                                  <p:childTnLst>
                                    <p:anim calcmode="lin" valueType="num">
                                      <p:cBhvr additive="base">
                                        <p:cTn id="107" dur="1000"/>
                                        <p:tgtEl>
                                          <p:spTgt spid="190649"/>
                                        </p:tgtEl>
                                        <p:attrNameLst>
                                          <p:attrName>ppt_x</p:attrName>
                                        </p:attrNameLst>
                                      </p:cBhvr>
                                      <p:tavLst>
                                        <p:tav tm="0">
                                          <p:val>
                                            <p:strVal val="ppt_x"/>
                                          </p:val>
                                        </p:tav>
                                        <p:tav tm="100000">
                                          <p:val>
                                            <p:strVal val="0-ppt_w/2"/>
                                          </p:val>
                                        </p:tav>
                                      </p:tavLst>
                                    </p:anim>
                                    <p:anim calcmode="lin" valueType="num">
                                      <p:cBhvr additive="base">
                                        <p:cTn id="108" dur="1000"/>
                                        <p:tgtEl>
                                          <p:spTgt spid="190649"/>
                                        </p:tgtEl>
                                        <p:attrNameLst>
                                          <p:attrName>ppt_y</p:attrName>
                                        </p:attrNameLst>
                                      </p:cBhvr>
                                      <p:tavLst>
                                        <p:tav tm="0">
                                          <p:val>
                                            <p:strVal val="ppt_y"/>
                                          </p:val>
                                        </p:tav>
                                        <p:tav tm="100000">
                                          <p:val>
                                            <p:strVal val="ppt_y"/>
                                          </p:val>
                                        </p:tav>
                                      </p:tavLst>
                                    </p:anim>
                                    <p:set>
                                      <p:cBhvr>
                                        <p:cTn id="109" dur="1" fill="hold">
                                          <p:stCondLst>
                                            <p:cond delay="999"/>
                                          </p:stCondLst>
                                        </p:cTn>
                                        <p:tgtEl>
                                          <p:spTgt spid="190649"/>
                                        </p:tgtEl>
                                        <p:attrNameLst>
                                          <p:attrName>style.visibility</p:attrName>
                                        </p:attrNameLst>
                                      </p:cBhvr>
                                      <p:to>
                                        <p:strVal val="hidden"/>
                                      </p:to>
                                    </p:set>
                                  </p:childTnLst>
                                </p:cTn>
                              </p:par>
                            </p:childTnLst>
                          </p:cTn>
                        </p:par>
                      </p:childTnLst>
                    </p:cTn>
                  </p:par>
                </p:childTnLst>
              </p:cTn>
              <p:nextCondLst>
                <p:cond evt="onClick" delay="0">
                  <p:tgtEl>
                    <p:spTgt spid="190646"/>
                  </p:tgtEl>
                </p:cond>
              </p:nextCondLst>
            </p:seq>
            <p:seq concurrent="1" nextAc="seek">
              <p:cTn id="110" restart="whenNotActive" fill="hold" evtFilter="cancelBubble" nodeType="interactiveSeq">
                <p:stCondLst>
                  <p:cond evt="onClick" delay="0">
                    <p:tgtEl>
                      <p:spTgt spid="190654"/>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190655"/>
                                        </p:tgtEl>
                                        <p:attrNameLst>
                                          <p:attrName>style.visibility</p:attrName>
                                        </p:attrNameLst>
                                      </p:cBhvr>
                                      <p:to>
                                        <p:strVal val="visible"/>
                                      </p:to>
                                    </p:set>
                                    <p:anim calcmode="lin" valueType="num">
                                      <p:cBhvr additive="base">
                                        <p:cTn id="115" dur="1000" fill="hold"/>
                                        <p:tgtEl>
                                          <p:spTgt spid="190655"/>
                                        </p:tgtEl>
                                        <p:attrNameLst>
                                          <p:attrName>ppt_x</p:attrName>
                                        </p:attrNameLst>
                                      </p:cBhvr>
                                      <p:tavLst>
                                        <p:tav tm="0">
                                          <p:val>
                                            <p:strVal val="1+#ppt_w/2"/>
                                          </p:val>
                                        </p:tav>
                                        <p:tav tm="100000">
                                          <p:val>
                                            <p:strVal val="#ppt_x"/>
                                          </p:val>
                                        </p:tav>
                                      </p:tavLst>
                                    </p:anim>
                                    <p:anim calcmode="lin" valueType="num">
                                      <p:cBhvr additive="base">
                                        <p:cTn id="116" dur="1000" fill="hold"/>
                                        <p:tgtEl>
                                          <p:spTgt spid="190655"/>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ntr" presetSubtype="32" fill="hold" grpId="0" nodeType="clickEffect">
                                  <p:stCondLst>
                                    <p:cond delay="0"/>
                                  </p:stCondLst>
                                  <p:childTnLst>
                                    <p:set>
                                      <p:cBhvr>
                                        <p:cTn id="120" dur="1" fill="hold">
                                          <p:stCondLst>
                                            <p:cond delay="0"/>
                                          </p:stCondLst>
                                        </p:cTn>
                                        <p:tgtEl>
                                          <p:spTgt spid="190656"/>
                                        </p:tgtEl>
                                        <p:attrNameLst>
                                          <p:attrName>style.visibility</p:attrName>
                                        </p:attrNameLst>
                                      </p:cBhvr>
                                      <p:to>
                                        <p:strVal val="visible"/>
                                      </p:to>
                                    </p:set>
                                    <p:animEffect transition="in" filter="box(out)">
                                      <p:cBhvr>
                                        <p:cTn id="121" dur="500"/>
                                        <p:tgtEl>
                                          <p:spTgt spid="190656"/>
                                        </p:tgtEl>
                                      </p:cBhvr>
                                    </p:animEffect>
                                  </p:childTnLst>
                                </p:cTn>
                              </p:par>
                              <p:par>
                                <p:cTn id="122" presetID="4" presetClass="entr" presetSubtype="32" fill="hold" grpId="0" nodeType="withEffect">
                                  <p:stCondLst>
                                    <p:cond delay="0"/>
                                  </p:stCondLst>
                                  <p:childTnLst>
                                    <p:set>
                                      <p:cBhvr>
                                        <p:cTn id="123" dur="1" fill="hold">
                                          <p:stCondLst>
                                            <p:cond delay="0"/>
                                          </p:stCondLst>
                                        </p:cTn>
                                        <p:tgtEl>
                                          <p:spTgt spid="190657"/>
                                        </p:tgtEl>
                                        <p:attrNameLst>
                                          <p:attrName>style.visibility</p:attrName>
                                        </p:attrNameLst>
                                      </p:cBhvr>
                                      <p:to>
                                        <p:strVal val="visible"/>
                                      </p:to>
                                    </p:set>
                                    <p:animEffect transition="in" filter="box(out)">
                                      <p:cBhvr>
                                        <p:cTn id="124" dur="500"/>
                                        <p:tgtEl>
                                          <p:spTgt spid="190657"/>
                                        </p:tgtEl>
                                      </p:cBhvr>
                                    </p:animEffect>
                                  </p:childTnLst>
                                </p:cTn>
                              </p:par>
                              <p:par>
                                <p:cTn id="125" presetID="4" presetClass="entr" presetSubtype="32" fill="hold" grpId="0" nodeType="withEffect">
                                  <p:stCondLst>
                                    <p:cond delay="0"/>
                                  </p:stCondLst>
                                  <p:childTnLst>
                                    <p:set>
                                      <p:cBhvr>
                                        <p:cTn id="126" dur="1" fill="hold">
                                          <p:stCondLst>
                                            <p:cond delay="0"/>
                                          </p:stCondLst>
                                        </p:cTn>
                                        <p:tgtEl>
                                          <p:spTgt spid="190658"/>
                                        </p:tgtEl>
                                        <p:attrNameLst>
                                          <p:attrName>style.visibility</p:attrName>
                                        </p:attrNameLst>
                                      </p:cBhvr>
                                      <p:to>
                                        <p:strVal val="visible"/>
                                      </p:to>
                                    </p:set>
                                    <p:animEffect transition="in" filter="box(out)">
                                      <p:cBhvr>
                                        <p:cTn id="127" dur="500"/>
                                        <p:tgtEl>
                                          <p:spTgt spid="190658"/>
                                        </p:tgtEl>
                                      </p:cBhvr>
                                    </p:animEffect>
                                  </p:childTnLst>
                                </p:cTn>
                              </p:par>
                              <p:par>
                                <p:cTn id="128" presetID="4" presetClass="entr" presetSubtype="32" fill="hold" grpId="0" nodeType="withEffect">
                                  <p:stCondLst>
                                    <p:cond delay="0"/>
                                  </p:stCondLst>
                                  <p:childTnLst>
                                    <p:set>
                                      <p:cBhvr>
                                        <p:cTn id="129" dur="1" fill="hold">
                                          <p:stCondLst>
                                            <p:cond delay="0"/>
                                          </p:stCondLst>
                                        </p:cTn>
                                        <p:tgtEl>
                                          <p:spTgt spid="190659"/>
                                        </p:tgtEl>
                                        <p:attrNameLst>
                                          <p:attrName>style.visibility</p:attrName>
                                        </p:attrNameLst>
                                      </p:cBhvr>
                                      <p:to>
                                        <p:strVal val="visible"/>
                                      </p:to>
                                    </p:set>
                                    <p:animEffect transition="in" filter="box(out)">
                                      <p:cBhvr>
                                        <p:cTn id="130" dur="500"/>
                                        <p:tgtEl>
                                          <p:spTgt spid="190659"/>
                                        </p:tgtEl>
                                      </p:cBhvr>
                                    </p:animEffect>
                                  </p:childTnLst>
                                </p:cTn>
                              </p:par>
                              <p:par>
                                <p:cTn id="131" presetID="4" presetClass="entr" presetSubtype="32" fill="hold" grpId="0" nodeType="withEffect">
                                  <p:stCondLst>
                                    <p:cond delay="0"/>
                                  </p:stCondLst>
                                  <p:childTnLst>
                                    <p:set>
                                      <p:cBhvr>
                                        <p:cTn id="132" dur="1" fill="hold">
                                          <p:stCondLst>
                                            <p:cond delay="0"/>
                                          </p:stCondLst>
                                        </p:cTn>
                                        <p:tgtEl>
                                          <p:spTgt spid="190660"/>
                                        </p:tgtEl>
                                        <p:attrNameLst>
                                          <p:attrName>style.visibility</p:attrName>
                                        </p:attrNameLst>
                                      </p:cBhvr>
                                      <p:to>
                                        <p:strVal val="visible"/>
                                      </p:to>
                                    </p:set>
                                    <p:animEffect transition="in" filter="box(out)">
                                      <p:cBhvr>
                                        <p:cTn id="133" dur="500"/>
                                        <p:tgtEl>
                                          <p:spTgt spid="190660"/>
                                        </p:tgtEl>
                                      </p:cBhvr>
                                    </p:animEffect>
                                  </p:childTnLst>
                                </p:cTn>
                              </p:par>
                              <p:par>
                                <p:cTn id="134" presetID="4" presetClass="entr" presetSubtype="32" fill="hold" grpId="0" nodeType="withEffect">
                                  <p:stCondLst>
                                    <p:cond delay="0"/>
                                  </p:stCondLst>
                                  <p:childTnLst>
                                    <p:set>
                                      <p:cBhvr>
                                        <p:cTn id="135" dur="1" fill="hold">
                                          <p:stCondLst>
                                            <p:cond delay="0"/>
                                          </p:stCondLst>
                                        </p:cTn>
                                        <p:tgtEl>
                                          <p:spTgt spid="190712"/>
                                        </p:tgtEl>
                                        <p:attrNameLst>
                                          <p:attrName>style.visibility</p:attrName>
                                        </p:attrNameLst>
                                      </p:cBhvr>
                                      <p:to>
                                        <p:strVal val="visible"/>
                                      </p:to>
                                    </p:set>
                                    <p:animEffect transition="in" filter="box(out)">
                                      <p:cBhvr>
                                        <p:cTn id="136" dur="500"/>
                                        <p:tgtEl>
                                          <p:spTgt spid="190712"/>
                                        </p:tgtEl>
                                      </p:cBhvr>
                                    </p:animEffect>
                                  </p:childTnLst>
                                </p:cTn>
                              </p:par>
                              <p:par>
                                <p:cTn id="137" presetID="4" presetClass="entr" presetSubtype="32" fill="hold" nodeType="withEffect">
                                  <p:stCondLst>
                                    <p:cond delay="0"/>
                                  </p:stCondLst>
                                  <p:childTnLst>
                                    <p:set>
                                      <p:cBhvr>
                                        <p:cTn id="138" dur="1" fill="hold">
                                          <p:stCondLst>
                                            <p:cond delay="0"/>
                                          </p:stCondLst>
                                        </p:cTn>
                                        <p:tgtEl>
                                          <p:spTgt spid="190713"/>
                                        </p:tgtEl>
                                        <p:attrNameLst>
                                          <p:attrName>style.visibility</p:attrName>
                                        </p:attrNameLst>
                                      </p:cBhvr>
                                      <p:to>
                                        <p:strVal val="visible"/>
                                      </p:to>
                                    </p:set>
                                    <p:animEffect transition="in" filter="box(out)">
                                      <p:cBhvr>
                                        <p:cTn id="139" dur="500"/>
                                        <p:tgtEl>
                                          <p:spTgt spid="190713"/>
                                        </p:tgtEl>
                                      </p:cBhvr>
                                    </p:animEffect>
                                  </p:childTnLst>
                                </p:cTn>
                              </p:par>
                              <p:par>
                                <p:cTn id="140" presetID="4" presetClass="entr" presetSubtype="32" fill="hold" nodeType="withEffect">
                                  <p:stCondLst>
                                    <p:cond delay="0"/>
                                  </p:stCondLst>
                                  <p:childTnLst>
                                    <p:set>
                                      <p:cBhvr>
                                        <p:cTn id="141" dur="1" fill="hold">
                                          <p:stCondLst>
                                            <p:cond delay="0"/>
                                          </p:stCondLst>
                                        </p:cTn>
                                        <p:tgtEl>
                                          <p:spTgt spid="190714"/>
                                        </p:tgtEl>
                                        <p:attrNameLst>
                                          <p:attrName>style.visibility</p:attrName>
                                        </p:attrNameLst>
                                      </p:cBhvr>
                                      <p:to>
                                        <p:strVal val="visible"/>
                                      </p:to>
                                    </p:set>
                                    <p:animEffect transition="in" filter="box(out)">
                                      <p:cBhvr>
                                        <p:cTn id="142" dur="500"/>
                                        <p:tgtEl>
                                          <p:spTgt spid="190714"/>
                                        </p:tgtEl>
                                      </p:cBhvr>
                                    </p:animEffect>
                                  </p:childTnLst>
                                </p:cTn>
                              </p:par>
                              <p:par>
                                <p:cTn id="143" presetID="4" presetClass="entr" presetSubtype="32" fill="hold" grpId="0" nodeType="withEffect">
                                  <p:stCondLst>
                                    <p:cond delay="0"/>
                                  </p:stCondLst>
                                  <p:childTnLst>
                                    <p:set>
                                      <p:cBhvr>
                                        <p:cTn id="144" dur="1" fill="hold">
                                          <p:stCondLst>
                                            <p:cond delay="0"/>
                                          </p:stCondLst>
                                        </p:cTn>
                                        <p:tgtEl>
                                          <p:spTgt spid="190715"/>
                                        </p:tgtEl>
                                        <p:attrNameLst>
                                          <p:attrName>style.visibility</p:attrName>
                                        </p:attrNameLst>
                                      </p:cBhvr>
                                      <p:to>
                                        <p:strVal val="visible"/>
                                      </p:to>
                                    </p:set>
                                    <p:animEffect transition="in" filter="box(out)">
                                      <p:cBhvr>
                                        <p:cTn id="145" dur="500"/>
                                        <p:tgtEl>
                                          <p:spTgt spid="190715"/>
                                        </p:tgtEl>
                                      </p:cBhvr>
                                    </p:animEffect>
                                  </p:childTnLst>
                                </p:cTn>
                              </p:par>
                              <p:par>
                                <p:cTn id="146" presetID="4" presetClass="entr" presetSubtype="32" fill="hold" grpId="0" nodeType="withEffect">
                                  <p:stCondLst>
                                    <p:cond delay="0"/>
                                  </p:stCondLst>
                                  <p:childTnLst>
                                    <p:set>
                                      <p:cBhvr>
                                        <p:cTn id="147" dur="1" fill="hold">
                                          <p:stCondLst>
                                            <p:cond delay="0"/>
                                          </p:stCondLst>
                                        </p:cTn>
                                        <p:tgtEl>
                                          <p:spTgt spid="190717"/>
                                        </p:tgtEl>
                                        <p:attrNameLst>
                                          <p:attrName>style.visibility</p:attrName>
                                        </p:attrNameLst>
                                      </p:cBhvr>
                                      <p:to>
                                        <p:strVal val="visible"/>
                                      </p:to>
                                    </p:set>
                                    <p:animEffect transition="in" filter="box(out)">
                                      <p:cBhvr>
                                        <p:cTn id="148" dur="500"/>
                                        <p:tgtEl>
                                          <p:spTgt spid="190717"/>
                                        </p:tgtEl>
                                      </p:cBhvr>
                                    </p:animEffect>
                                  </p:childTnLst>
                                </p:cTn>
                              </p:par>
                              <p:par>
                                <p:cTn id="149" presetID="4" presetClass="entr" presetSubtype="32" fill="hold" grpId="0" nodeType="withEffect">
                                  <p:stCondLst>
                                    <p:cond delay="0"/>
                                  </p:stCondLst>
                                  <p:childTnLst>
                                    <p:set>
                                      <p:cBhvr>
                                        <p:cTn id="150" dur="1" fill="hold">
                                          <p:stCondLst>
                                            <p:cond delay="0"/>
                                          </p:stCondLst>
                                        </p:cTn>
                                        <p:tgtEl>
                                          <p:spTgt spid="190716"/>
                                        </p:tgtEl>
                                        <p:attrNameLst>
                                          <p:attrName>style.visibility</p:attrName>
                                        </p:attrNameLst>
                                      </p:cBhvr>
                                      <p:to>
                                        <p:strVal val="visible"/>
                                      </p:to>
                                    </p:set>
                                    <p:animEffect transition="in" filter="box(out)">
                                      <p:cBhvr>
                                        <p:cTn id="151" dur="500"/>
                                        <p:tgtEl>
                                          <p:spTgt spid="190716"/>
                                        </p:tgtEl>
                                      </p:cBhvr>
                                    </p:animEffect>
                                  </p:childTnLst>
                                </p:cTn>
                              </p:par>
                            </p:childTnLst>
                          </p:cTn>
                        </p:par>
                        <p:par>
                          <p:cTn id="152" fill="hold" nodeType="afterGroup">
                            <p:stCondLst>
                              <p:cond delay="500"/>
                            </p:stCondLst>
                            <p:childTnLst>
                              <p:par>
                                <p:cTn id="153" presetID="2" presetClass="exit" presetSubtype="8" fill="hold" nodeType="afterEffect">
                                  <p:stCondLst>
                                    <p:cond delay="0"/>
                                  </p:stCondLst>
                                  <p:childTnLst>
                                    <p:anim calcmode="lin" valueType="num">
                                      <p:cBhvr additive="base">
                                        <p:cTn id="154" dur="1000"/>
                                        <p:tgtEl>
                                          <p:spTgt spid="190655"/>
                                        </p:tgtEl>
                                        <p:attrNameLst>
                                          <p:attrName>ppt_x</p:attrName>
                                        </p:attrNameLst>
                                      </p:cBhvr>
                                      <p:tavLst>
                                        <p:tav tm="0">
                                          <p:val>
                                            <p:strVal val="ppt_x"/>
                                          </p:val>
                                        </p:tav>
                                        <p:tav tm="100000">
                                          <p:val>
                                            <p:strVal val="0-ppt_w/2"/>
                                          </p:val>
                                        </p:tav>
                                      </p:tavLst>
                                    </p:anim>
                                    <p:anim calcmode="lin" valueType="num">
                                      <p:cBhvr additive="base">
                                        <p:cTn id="155" dur="1000"/>
                                        <p:tgtEl>
                                          <p:spTgt spid="190655"/>
                                        </p:tgtEl>
                                        <p:attrNameLst>
                                          <p:attrName>ppt_y</p:attrName>
                                        </p:attrNameLst>
                                      </p:cBhvr>
                                      <p:tavLst>
                                        <p:tav tm="0">
                                          <p:val>
                                            <p:strVal val="ppt_y"/>
                                          </p:val>
                                        </p:tav>
                                        <p:tav tm="100000">
                                          <p:val>
                                            <p:strVal val="ppt_y"/>
                                          </p:val>
                                        </p:tav>
                                      </p:tavLst>
                                    </p:anim>
                                    <p:set>
                                      <p:cBhvr>
                                        <p:cTn id="156" dur="1" fill="hold">
                                          <p:stCondLst>
                                            <p:cond delay="999"/>
                                          </p:stCondLst>
                                        </p:cTn>
                                        <p:tgtEl>
                                          <p:spTgt spid="190655"/>
                                        </p:tgtEl>
                                        <p:attrNameLst>
                                          <p:attrName>style.visibility</p:attrName>
                                        </p:attrNameLst>
                                      </p:cBhvr>
                                      <p:to>
                                        <p:strVal val="hidden"/>
                                      </p:to>
                                    </p:set>
                                  </p:childTnLst>
                                </p:cTn>
                              </p:par>
                            </p:childTnLst>
                          </p:cTn>
                        </p:par>
                      </p:childTnLst>
                    </p:cTn>
                  </p:par>
                </p:childTnLst>
              </p:cTn>
              <p:nextCondLst>
                <p:cond evt="onClick" delay="0">
                  <p:tgtEl>
                    <p:spTgt spid="190654"/>
                  </p:tgtEl>
                </p:cond>
              </p:nextCondLst>
            </p:seq>
            <p:seq concurrent="1" nextAc="seek">
              <p:cTn id="157" restart="whenNotActive" fill="hold" evtFilter="cancelBubble" nodeType="interactiveSeq">
                <p:stCondLst>
                  <p:cond evt="onClick" delay="0">
                    <p:tgtEl>
                      <p:spTgt spid="190661"/>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2" presetClass="entr" presetSubtype="2" fill="hold" grpId="0" nodeType="clickEffect">
                                  <p:stCondLst>
                                    <p:cond delay="0"/>
                                  </p:stCondLst>
                                  <p:childTnLst>
                                    <p:set>
                                      <p:cBhvr>
                                        <p:cTn id="161" dur="1" fill="hold">
                                          <p:stCondLst>
                                            <p:cond delay="0"/>
                                          </p:stCondLst>
                                        </p:cTn>
                                        <p:tgtEl>
                                          <p:spTgt spid="190664"/>
                                        </p:tgtEl>
                                        <p:attrNameLst>
                                          <p:attrName>style.visibility</p:attrName>
                                        </p:attrNameLst>
                                      </p:cBhvr>
                                      <p:to>
                                        <p:strVal val="visible"/>
                                      </p:to>
                                    </p:set>
                                    <p:anim calcmode="lin" valueType="num">
                                      <p:cBhvr additive="base">
                                        <p:cTn id="162" dur="1000" fill="hold"/>
                                        <p:tgtEl>
                                          <p:spTgt spid="190664"/>
                                        </p:tgtEl>
                                        <p:attrNameLst>
                                          <p:attrName>ppt_x</p:attrName>
                                        </p:attrNameLst>
                                      </p:cBhvr>
                                      <p:tavLst>
                                        <p:tav tm="0">
                                          <p:val>
                                            <p:strVal val="1+#ppt_w/2"/>
                                          </p:val>
                                        </p:tav>
                                        <p:tav tm="100000">
                                          <p:val>
                                            <p:strVal val="#ppt_x"/>
                                          </p:val>
                                        </p:tav>
                                      </p:tavLst>
                                    </p:anim>
                                    <p:anim calcmode="lin" valueType="num">
                                      <p:cBhvr additive="base">
                                        <p:cTn id="163" dur="1000" fill="hold"/>
                                        <p:tgtEl>
                                          <p:spTgt spid="190664"/>
                                        </p:tgtEl>
                                        <p:attrNameLst>
                                          <p:attrName>ppt_y</p:attrName>
                                        </p:attrNameLst>
                                      </p:cBhvr>
                                      <p:tavLst>
                                        <p:tav tm="0">
                                          <p:val>
                                            <p:strVal val="#ppt_y"/>
                                          </p:val>
                                        </p:tav>
                                        <p:tav tm="100000">
                                          <p:val>
                                            <p:strVal val="#ppt_y"/>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4" presetClass="entr" presetSubtype="32" fill="hold" grpId="0" nodeType="clickEffect">
                                  <p:stCondLst>
                                    <p:cond delay="0"/>
                                  </p:stCondLst>
                                  <p:childTnLst>
                                    <p:set>
                                      <p:cBhvr>
                                        <p:cTn id="167" dur="1" fill="hold">
                                          <p:stCondLst>
                                            <p:cond delay="0"/>
                                          </p:stCondLst>
                                        </p:cTn>
                                        <p:tgtEl>
                                          <p:spTgt spid="190665"/>
                                        </p:tgtEl>
                                        <p:attrNameLst>
                                          <p:attrName>style.visibility</p:attrName>
                                        </p:attrNameLst>
                                      </p:cBhvr>
                                      <p:to>
                                        <p:strVal val="visible"/>
                                      </p:to>
                                    </p:set>
                                    <p:animEffect transition="in" filter="box(out)">
                                      <p:cBhvr>
                                        <p:cTn id="168" dur="1000"/>
                                        <p:tgtEl>
                                          <p:spTgt spid="190665"/>
                                        </p:tgtEl>
                                      </p:cBhvr>
                                    </p:animEffect>
                                  </p:childTnLst>
                                </p:cTn>
                              </p:par>
                              <p:par>
                                <p:cTn id="169" presetID="4" presetClass="entr" presetSubtype="32" fill="hold" grpId="0" nodeType="withEffect">
                                  <p:stCondLst>
                                    <p:cond delay="0"/>
                                  </p:stCondLst>
                                  <p:childTnLst>
                                    <p:set>
                                      <p:cBhvr>
                                        <p:cTn id="170" dur="1" fill="hold">
                                          <p:stCondLst>
                                            <p:cond delay="0"/>
                                          </p:stCondLst>
                                        </p:cTn>
                                        <p:tgtEl>
                                          <p:spTgt spid="190662"/>
                                        </p:tgtEl>
                                        <p:attrNameLst>
                                          <p:attrName>style.visibility</p:attrName>
                                        </p:attrNameLst>
                                      </p:cBhvr>
                                      <p:to>
                                        <p:strVal val="visible"/>
                                      </p:to>
                                    </p:set>
                                    <p:animEffect transition="in" filter="box(out)">
                                      <p:cBhvr>
                                        <p:cTn id="171" dur="1000"/>
                                        <p:tgtEl>
                                          <p:spTgt spid="190662"/>
                                        </p:tgtEl>
                                      </p:cBhvr>
                                    </p:animEffect>
                                  </p:childTnLst>
                                </p:cTn>
                              </p:par>
                              <p:par>
                                <p:cTn id="172" presetID="4" presetClass="entr" presetSubtype="32" fill="hold" grpId="0" nodeType="withEffect">
                                  <p:stCondLst>
                                    <p:cond delay="0"/>
                                  </p:stCondLst>
                                  <p:childTnLst>
                                    <p:set>
                                      <p:cBhvr>
                                        <p:cTn id="173" dur="1" fill="hold">
                                          <p:stCondLst>
                                            <p:cond delay="0"/>
                                          </p:stCondLst>
                                        </p:cTn>
                                        <p:tgtEl>
                                          <p:spTgt spid="190663"/>
                                        </p:tgtEl>
                                        <p:attrNameLst>
                                          <p:attrName>style.visibility</p:attrName>
                                        </p:attrNameLst>
                                      </p:cBhvr>
                                      <p:to>
                                        <p:strVal val="visible"/>
                                      </p:to>
                                    </p:set>
                                    <p:animEffect transition="in" filter="box(out)">
                                      <p:cBhvr>
                                        <p:cTn id="174" dur="1000"/>
                                        <p:tgtEl>
                                          <p:spTgt spid="190663"/>
                                        </p:tgtEl>
                                      </p:cBhvr>
                                    </p:animEffect>
                                  </p:childTnLst>
                                </p:cTn>
                              </p:par>
                              <p:par>
                                <p:cTn id="175" presetID="4" presetClass="entr" presetSubtype="32" fill="hold" grpId="0" nodeType="withEffect">
                                  <p:stCondLst>
                                    <p:cond delay="0"/>
                                  </p:stCondLst>
                                  <p:childTnLst>
                                    <p:set>
                                      <p:cBhvr>
                                        <p:cTn id="176" dur="1" fill="hold">
                                          <p:stCondLst>
                                            <p:cond delay="0"/>
                                          </p:stCondLst>
                                        </p:cTn>
                                        <p:tgtEl>
                                          <p:spTgt spid="190666"/>
                                        </p:tgtEl>
                                        <p:attrNameLst>
                                          <p:attrName>style.visibility</p:attrName>
                                        </p:attrNameLst>
                                      </p:cBhvr>
                                      <p:to>
                                        <p:strVal val="visible"/>
                                      </p:to>
                                    </p:set>
                                    <p:animEffect transition="in" filter="box(out)">
                                      <p:cBhvr>
                                        <p:cTn id="177" dur="1000"/>
                                        <p:tgtEl>
                                          <p:spTgt spid="190666"/>
                                        </p:tgtEl>
                                      </p:cBhvr>
                                    </p:animEffect>
                                  </p:childTnLst>
                                </p:cTn>
                              </p:par>
                              <p:par>
                                <p:cTn id="178" presetID="4" presetClass="entr" presetSubtype="32" fill="hold" grpId="0" nodeType="withEffect">
                                  <p:stCondLst>
                                    <p:cond delay="0"/>
                                  </p:stCondLst>
                                  <p:childTnLst>
                                    <p:set>
                                      <p:cBhvr>
                                        <p:cTn id="179" dur="1" fill="hold">
                                          <p:stCondLst>
                                            <p:cond delay="0"/>
                                          </p:stCondLst>
                                        </p:cTn>
                                        <p:tgtEl>
                                          <p:spTgt spid="190667"/>
                                        </p:tgtEl>
                                        <p:attrNameLst>
                                          <p:attrName>style.visibility</p:attrName>
                                        </p:attrNameLst>
                                      </p:cBhvr>
                                      <p:to>
                                        <p:strVal val="visible"/>
                                      </p:to>
                                    </p:set>
                                    <p:animEffect transition="in" filter="box(out)">
                                      <p:cBhvr>
                                        <p:cTn id="180" dur="1000"/>
                                        <p:tgtEl>
                                          <p:spTgt spid="190667"/>
                                        </p:tgtEl>
                                      </p:cBhvr>
                                    </p:animEffect>
                                  </p:childTnLst>
                                </p:cTn>
                              </p:par>
                              <p:par>
                                <p:cTn id="181" presetID="4" presetClass="entr" presetSubtype="32" fill="hold" grpId="0" nodeType="withEffect">
                                  <p:stCondLst>
                                    <p:cond delay="0"/>
                                  </p:stCondLst>
                                  <p:childTnLst>
                                    <p:set>
                                      <p:cBhvr>
                                        <p:cTn id="182" dur="1" fill="hold">
                                          <p:stCondLst>
                                            <p:cond delay="0"/>
                                          </p:stCondLst>
                                        </p:cTn>
                                        <p:tgtEl>
                                          <p:spTgt spid="190718"/>
                                        </p:tgtEl>
                                        <p:attrNameLst>
                                          <p:attrName>style.visibility</p:attrName>
                                        </p:attrNameLst>
                                      </p:cBhvr>
                                      <p:to>
                                        <p:strVal val="visible"/>
                                      </p:to>
                                    </p:set>
                                    <p:animEffect transition="in" filter="box(out)">
                                      <p:cBhvr>
                                        <p:cTn id="183" dur="1000"/>
                                        <p:tgtEl>
                                          <p:spTgt spid="190718"/>
                                        </p:tgtEl>
                                      </p:cBhvr>
                                    </p:animEffect>
                                  </p:childTnLst>
                                </p:cTn>
                              </p:par>
                              <p:par>
                                <p:cTn id="184" presetID="4" presetClass="entr" presetSubtype="32" fill="hold" grpId="0" nodeType="withEffect">
                                  <p:stCondLst>
                                    <p:cond delay="0"/>
                                  </p:stCondLst>
                                  <p:childTnLst>
                                    <p:set>
                                      <p:cBhvr>
                                        <p:cTn id="185" dur="1" fill="hold">
                                          <p:stCondLst>
                                            <p:cond delay="0"/>
                                          </p:stCondLst>
                                        </p:cTn>
                                        <p:tgtEl>
                                          <p:spTgt spid="190719"/>
                                        </p:tgtEl>
                                        <p:attrNameLst>
                                          <p:attrName>style.visibility</p:attrName>
                                        </p:attrNameLst>
                                      </p:cBhvr>
                                      <p:to>
                                        <p:strVal val="visible"/>
                                      </p:to>
                                    </p:set>
                                    <p:animEffect transition="in" filter="box(out)">
                                      <p:cBhvr>
                                        <p:cTn id="186" dur="1000"/>
                                        <p:tgtEl>
                                          <p:spTgt spid="190719"/>
                                        </p:tgtEl>
                                      </p:cBhvr>
                                    </p:animEffect>
                                  </p:childTnLst>
                                </p:cTn>
                              </p:par>
                              <p:par>
                                <p:cTn id="187" presetID="4" presetClass="entr" presetSubtype="32" fill="hold" grpId="0" nodeType="withEffect">
                                  <p:stCondLst>
                                    <p:cond delay="0"/>
                                  </p:stCondLst>
                                  <p:childTnLst>
                                    <p:set>
                                      <p:cBhvr>
                                        <p:cTn id="188" dur="1" fill="hold">
                                          <p:stCondLst>
                                            <p:cond delay="0"/>
                                          </p:stCondLst>
                                        </p:cTn>
                                        <p:tgtEl>
                                          <p:spTgt spid="190668"/>
                                        </p:tgtEl>
                                        <p:attrNameLst>
                                          <p:attrName>style.visibility</p:attrName>
                                        </p:attrNameLst>
                                      </p:cBhvr>
                                      <p:to>
                                        <p:strVal val="visible"/>
                                      </p:to>
                                    </p:set>
                                    <p:animEffect transition="in" filter="box(out)">
                                      <p:cBhvr>
                                        <p:cTn id="189" dur="1000"/>
                                        <p:tgtEl>
                                          <p:spTgt spid="190668"/>
                                        </p:tgtEl>
                                      </p:cBhvr>
                                    </p:animEffect>
                                  </p:childTnLst>
                                </p:cTn>
                              </p:par>
                              <p:par>
                                <p:cTn id="190" presetID="4" presetClass="entr" presetSubtype="32" fill="hold" grpId="0" nodeType="withEffect">
                                  <p:stCondLst>
                                    <p:cond delay="0"/>
                                  </p:stCondLst>
                                  <p:childTnLst>
                                    <p:set>
                                      <p:cBhvr>
                                        <p:cTn id="191" dur="1" fill="hold">
                                          <p:stCondLst>
                                            <p:cond delay="0"/>
                                          </p:stCondLst>
                                        </p:cTn>
                                        <p:tgtEl>
                                          <p:spTgt spid="190669"/>
                                        </p:tgtEl>
                                        <p:attrNameLst>
                                          <p:attrName>style.visibility</p:attrName>
                                        </p:attrNameLst>
                                      </p:cBhvr>
                                      <p:to>
                                        <p:strVal val="visible"/>
                                      </p:to>
                                    </p:set>
                                    <p:animEffect transition="in" filter="box(out)">
                                      <p:cBhvr>
                                        <p:cTn id="192" dur="1000"/>
                                        <p:tgtEl>
                                          <p:spTgt spid="190669"/>
                                        </p:tgtEl>
                                      </p:cBhvr>
                                    </p:animEffect>
                                  </p:childTnLst>
                                </p:cTn>
                              </p:par>
                              <p:par>
                                <p:cTn id="193" presetID="4" presetClass="entr" presetSubtype="32" fill="hold" grpId="0" nodeType="withEffect">
                                  <p:stCondLst>
                                    <p:cond delay="0"/>
                                  </p:stCondLst>
                                  <p:childTnLst>
                                    <p:set>
                                      <p:cBhvr>
                                        <p:cTn id="194" dur="1" fill="hold">
                                          <p:stCondLst>
                                            <p:cond delay="0"/>
                                          </p:stCondLst>
                                        </p:cTn>
                                        <p:tgtEl>
                                          <p:spTgt spid="190670"/>
                                        </p:tgtEl>
                                        <p:attrNameLst>
                                          <p:attrName>style.visibility</p:attrName>
                                        </p:attrNameLst>
                                      </p:cBhvr>
                                      <p:to>
                                        <p:strVal val="visible"/>
                                      </p:to>
                                    </p:set>
                                    <p:animEffect transition="in" filter="box(out)">
                                      <p:cBhvr>
                                        <p:cTn id="195" dur="1000"/>
                                        <p:tgtEl>
                                          <p:spTgt spid="190670"/>
                                        </p:tgtEl>
                                      </p:cBhvr>
                                    </p:animEffect>
                                  </p:childTnLst>
                                </p:cTn>
                              </p:par>
                              <p:par>
                                <p:cTn id="196" presetID="4" presetClass="entr" presetSubtype="32" fill="hold" grpId="0" nodeType="withEffect">
                                  <p:stCondLst>
                                    <p:cond delay="0"/>
                                  </p:stCondLst>
                                  <p:childTnLst>
                                    <p:set>
                                      <p:cBhvr>
                                        <p:cTn id="197" dur="1" fill="hold">
                                          <p:stCondLst>
                                            <p:cond delay="0"/>
                                          </p:stCondLst>
                                        </p:cTn>
                                        <p:tgtEl>
                                          <p:spTgt spid="190671"/>
                                        </p:tgtEl>
                                        <p:attrNameLst>
                                          <p:attrName>style.visibility</p:attrName>
                                        </p:attrNameLst>
                                      </p:cBhvr>
                                      <p:to>
                                        <p:strVal val="visible"/>
                                      </p:to>
                                    </p:set>
                                    <p:animEffect transition="in" filter="box(out)">
                                      <p:cBhvr>
                                        <p:cTn id="198" dur="1000"/>
                                        <p:tgtEl>
                                          <p:spTgt spid="190671"/>
                                        </p:tgtEl>
                                      </p:cBhvr>
                                    </p:animEffect>
                                  </p:childTnLst>
                                </p:cTn>
                              </p:par>
                            </p:childTnLst>
                          </p:cTn>
                        </p:par>
                        <p:par>
                          <p:cTn id="199" fill="hold" nodeType="afterGroup">
                            <p:stCondLst>
                              <p:cond delay="1000"/>
                            </p:stCondLst>
                            <p:childTnLst>
                              <p:par>
                                <p:cTn id="200" presetID="2" presetClass="exit" presetSubtype="8" fill="hold" grpId="1" nodeType="afterEffect">
                                  <p:stCondLst>
                                    <p:cond delay="0"/>
                                  </p:stCondLst>
                                  <p:childTnLst>
                                    <p:anim calcmode="lin" valueType="num">
                                      <p:cBhvr additive="base">
                                        <p:cTn id="201" dur="1000"/>
                                        <p:tgtEl>
                                          <p:spTgt spid="190664"/>
                                        </p:tgtEl>
                                        <p:attrNameLst>
                                          <p:attrName>ppt_x</p:attrName>
                                        </p:attrNameLst>
                                      </p:cBhvr>
                                      <p:tavLst>
                                        <p:tav tm="0">
                                          <p:val>
                                            <p:strVal val="ppt_x"/>
                                          </p:val>
                                        </p:tav>
                                        <p:tav tm="100000">
                                          <p:val>
                                            <p:strVal val="0-ppt_w/2"/>
                                          </p:val>
                                        </p:tav>
                                      </p:tavLst>
                                    </p:anim>
                                    <p:anim calcmode="lin" valueType="num">
                                      <p:cBhvr additive="base">
                                        <p:cTn id="202" dur="1000"/>
                                        <p:tgtEl>
                                          <p:spTgt spid="190664"/>
                                        </p:tgtEl>
                                        <p:attrNameLst>
                                          <p:attrName>ppt_y</p:attrName>
                                        </p:attrNameLst>
                                      </p:cBhvr>
                                      <p:tavLst>
                                        <p:tav tm="0">
                                          <p:val>
                                            <p:strVal val="ppt_y"/>
                                          </p:val>
                                        </p:tav>
                                        <p:tav tm="100000">
                                          <p:val>
                                            <p:strVal val="ppt_y"/>
                                          </p:val>
                                        </p:tav>
                                      </p:tavLst>
                                    </p:anim>
                                    <p:set>
                                      <p:cBhvr>
                                        <p:cTn id="203" dur="1" fill="hold">
                                          <p:stCondLst>
                                            <p:cond delay="999"/>
                                          </p:stCondLst>
                                        </p:cTn>
                                        <p:tgtEl>
                                          <p:spTgt spid="190664"/>
                                        </p:tgtEl>
                                        <p:attrNameLst>
                                          <p:attrName>style.visibility</p:attrName>
                                        </p:attrNameLst>
                                      </p:cBhvr>
                                      <p:to>
                                        <p:strVal val="hidden"/>
                                      </p:to>
                                    </p:set>
                                  </p:childTnLst>
                                </p:cTn>
                              </p:par>
                            </p:childTnLst>
                          </p:cTn>
                        </p:par>
                      </p:childTnLst>
                    </p:cTn>
                  </p:par>
                </p:childTnLst>
              </p:cTn>
              <p:nextCondLst>
                <p:cond evt="onClick" delay="0">
                  <p:tgtEl>
                    <p:spTgt spid="190661"/>
                  </p:tgtEl>
                </p:cond>
              </p:nextCondLst>
            </p:seq>
            <p:seq concurrent="1" nextAc="seek">
              <p:cTn id="204" restart="whenNotActive" fill="hold" evtFilter="cancelBubble" nodeType="interactiveSeq">
                <p:stCondLst>
                  <p:cond evt="onClick" delay="0">
                    <p:tgtEl>
                      <p:spTgt spid="190672"/>
                    </p:tgtEl>
                  </p:cond>
                </p:stCondLst>
                <p:endSync evt="end" delay="0">
                  <p:rtn val="all"/>
                </p:endSync>
                <p:childTnLst>
                  <p:par>
                    <p:cTn id="205" fill="hold" nodeType="clickPar">
                      <p:stCondLst>
                        <p:cond delay="0"/>
                      </p:stCondLst>
                      <p:childTnLst>
                        <p:par>
                          <p:cTn id="206" fill="hold" nodeType="withGroup">
                            <p:stCondLst>
                              <p:cond delay="0"/>
                            </p:stCondLst>
                            <p:childTnLst>
                              <p:par>
                                <p:cTn id="207" presetID="2" presetClass="entr" presetSubtype="2" fill="hold" grpId="0" nodeType="clickEffect">
                                  <p:stCondLst>
                                    <p:cond delay="0"/>
                                  </p:stCondLst>
                                  <p:childTnLst>
                                    <p:set>
                                      <p:cBhvr>
                                        <p:cTn id="208" dur="1" fill="hold">
                                          <p:stCondLst>
                                            <p:cond delay="0"/>
                                          </p:stCondLst>
                                        </p:cTn>
                                        <p:tgtEl>
                                          <p:spTgt spid="190676"/>
                                        </p:tgtEl>
                                        <p:attrNameLst>
                                          <p:attrName>style.visibility</p:attrName>
                                        </p:attrNameLst>
                                      </p:cBhvr>
                                      <p:to>
                                        <p:strVal val="visible"/>
                                      </p:to>
                                    </p:set>
                                    <p:anim calcmode="lin" valueType="num">
                                      <p:cBhvr additive="base">
                                        <p:cTn id="209" dur="1000" fill="hold"/>
                                        <p:tgtEl>
                                          <p:spTgt spid="190676"/>
                                        </p:tgtEl>
                                        <p:attrNameLst>
                                          <p:attrName>ppt_x</p:attrName>
                                        </p:attrNameLst>
                                      </p:cBhvr>
                                      <p:tavLst>
                                        <p:tav tm="0">
                                          <p:val>
                                            <p:strVal val="1+#ppt_w/2"/>
                                          </p:val>
                                        </p:tav>
                                        <p:tav tm="100000">
                                          <p:val>
                                            <p:strVal val="#ppt_x"/>
                                          </p:val>
                                        </p:tav>
                                      </p:tavLst>
                                    </p:anim>
                                    <p:anim calcmode="lin" valueType="num">
                                      <p:cBhvr additive="base">
                                        <p:cTn id="210" dur="1000" fill="hold"/>
                                        <p:tgtEl>
                                          <p:spTgt spid="190676"/>
                                        </p:tgtEl>
                                        <p:attrNameLst>
                                          <p:attrName>ppt_y</p:attrName>
                                        </p:attrNameLst>
                                      </p:cBhvr>
                                      <p:tavLst>
                                        <p:tav tm="0">
                                          <p:val>
                                            <p:strVal val="#ppt_y"/>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4" presetClass="entr" presetSubtype="32" fill="hold" grpId="0" nodeType="clickEffect">
                                  <p:stCondLst>
                                    <p:cond delay="0"/>
                                  </p:stCondLst>
                                  <p:childTnLst>
                                    <p:set>
                                      <p:cBhvr>
                                        <p:cTn id="214" dur="1" fill="hold">
                                          <p:stCondLst>
                                            <p:cond delay="0"/>
                                          </p:stCondLst>
                                        </p:cTn>
                                        <p:tgtEl>
                                          <p:spTgt spid="190673"/>
                                        </p:tgtEl>
                                        <p:attrNameLst>
                                          <p:attrName>style.visibility</p:attrName>
                                        </p:attrNameLst>
                                      </p:cBhvr>
                                      <p:to>
                                        <p:strVal val="visible"/>
                                      </p:to>
                                    </p:set>
                                    <p:animEffect transition="in" filter="box(out)">
                                      <p:cBhvr>
                                        <p:cTn id="215" dur="1000"/>
                                        <p:tgtEl>
                                          <p:spTgt spid="190673"/>
                                        </p:tgtEl>
                                      </p:cBhvr>
                                    </p:animEffect>
                                  </p:childTnLst>
                                </p:cTn>
                              </p:par>
                              <p:par>
                                <p:cTn id="216" presetID="4" presetClass="entr" presetSubtype="32" fill="hold" grpId="0" nodeType="withEffect">
                                  <p:stCondLst>
                                    <p:cond delay="0"/>
                                  </p:stCondLst>
                                  <p:childTnLst>
                                    <p:set>
                                      <p:cBhvr>
                                        <p:cTn id="217" dur="1" fill="hold">
                                          <p:stCondLst>
                                            <p:cond delay="0"/>
                                          </p:stCondLst>
                                        </p:cTn>
                                        <p:tgtEl>
                                          <p:spTgt spid="190674"/>
                                        </p:tgtEl>
                                        <p:attrNameLst>
                                          <p:attrName>style.visibility</p:attrName>
                                        </p:attrNameLst>
                                      </p:cBhvr>
                                      <p:to>
                                        <p:strVal val="visible"/>
                                      </p:to>
                                    </p:set>
                                    <p:animEffect transition="in" filter="box(out)">
                                      <p:cBhvr>
                                        <p:cTn id="218" dur="1000"/>
                                        <p:tgtEl>
                                          <p:spTgt spid="190674"/>
                                        </p:tgtEl>
                                      </p:cBhvr>
                                    </p:animEffect>
                                  </p:childTnLst>
                                </p:cTn>
                              </p:par>
                              <p:par>
                                <p:cTn id="219" presetID="4" presetClass="entr" presetSubtype="32" fill="hold" grpId="0" nodeType="withEffect">
                                  <p:stCondLst>
                                    <p:cond delay="0"/>
                                  </p:stCondLst>
                                  <p:childTnLst>
                                    <p:set>
                                      <p:cBhvr>
                                        <p:cTn id="220" dur="1" fill="hold">
                                          <p:stCondLst>
                                            <p:cond delay="0"/>
                                          </p:stCondLst>
                                        </p:cTn>
                                        <p:tgtEl>
                                          <p:spTgt spid="190675"/>
                                        </p:tgtEl>
                                        <p:attrNameLst>
                                          <p:attrName>style.visibility</p:attrName>
                                        </p:attrNameLst>
                                      </p:cBhvr>
                                      <p:to>
                                        <p:strVal val="visible"/>
                                      </p:to>
                                    </p:set>
                                    <p:animEffect transition="in" filter="box(out)">
                                      <p:cBhvr>
                                        <p:cTn id="221" dur="1000"/>
                                        <p:tgtEl>
                                          <p:spTgt spid="190675"/>
                                        </p:tgtEl>
                                      </p:cBhvr>
                                    </p:animEffect>
                                  </p:childTnLst>
                                </p:cTn>
                              </p:par>
                            </p:childTnLst>
                          </p:cTn>
                        </p:par>
                        <p:par>
                          <p:cTn id="222" fill="hold" nodeType="afterGroup">
                            <p:stCondLst>
                              <p:cond delay="1000"/>
                            </p:stCondLst>
                            <p:childTnLst>
                              <p:par>
                                <p:cTn id="223" presetID="2" presetClass="exit" presetSubtype="8" fill="hold" grpId="1" nodeType="afterEffect">
                                  <p:stCondLst>
                                    <p:cond delay="0"/>
                                  </p:stCondLst>
                                  <p:childTnLst>
                                    <p:anim calcmode="lin" valueType="num">
                                      <p:cBhvr additive="base">
                                        <p:cTn id="224" dur="1000"/>
                                        <p:tgtEl>
                                          <p:spTgt spid="190676"/>
                                        </p:tgtEl>
                                        <p:attrNameLst>
                                          <p:attrName>ppt_x</p:attrName>
                                        </p:attrNameLst>
                                      </p:cBhvr>
                                      <p:tavLst>
                                        <p:tav tm="0">
                                          <p:val>
                                            <p:strVal val="ppt_x"/>
                                          </p:val>
                                        </p:tav>
                                        <p:tav tm="100000">
                                          <p:val>
                                            <p:strVal val="0-ppt_w/2"/>
                                          </p:val>
                                        </p:tav>
                                      </p:tavLst>
                                    </p:anim>
                                    <p:anim calcmode="lin" valueType="num">
                                      <p:cBhvr additive="base">
                                        <p:cTn id="225" dur="1000"/>
                                        <p:tgtEl>
                                          <p:spTgt spid="190676"/>
                                        </p:tgtEl>
                                        <p:attrNameLst>
                                          <p:attrName>ppt_y</p:attrName>
                                        </p:attrNameLst>
                                      </p:cBhvr>
                                      <p:tavLst>
                                        <p:tav tm="0">
                                          <p:val>
                                            <p:strVal val="ppt_y"/>
                                          </p:val>
                                        </p:tav>
                                        <p:tav tm="100000">
                                          <p:val>
                                            <p:strVal val="ppt_y"/>
                                          </p:val>
                                        </p:tav>
                                      </p:tavLst>
                                    </p:anim>
                                    <p:set>
                                      <p:cBhvr>
                                        <p:cTn id="226" dur="1" fill="hold">
                                          <p:stCondLst>
                                            <p:cond delay="999"/>
                                          </p:stCondLst>
                                        </p:cTn>
                                        <p:tgtEl>
                                          <p:spTgt spid="190676"/>
                                        </p:tgtEl>
                                        <p:attrNameLst>
                                          <p:attrName>style.visibility</p:attrName>
                                        </p:attrNameLst>
                                      </p:cBhvr>
                                      <p:to>
                                        <p:strVal val="hidden"/>
                                      </p:to>
                                    </p:set>
                                  </p:childTnLst>
                                </p:cTn>
                              </p:par>
                            </p:childTnLst>
                          </p:cTn>
                        </p:par>
                      </p:childTnLst>
                    </p:cTn>
                  </p:par>
                </p:childTnLst>
              </p:cTn>
              <p:nextCondLst>
                <p:cond evt="onClick" delay="0">
                  <p:tgtEl>
                    <p:spTgt spid="190672"/>
                  </p:tgtEl>
                </p:cond>
              </p:nextCondLst>
            </p:seq>
            <p:seq concurrent="1" nextAc="seek">
              <p:cTn id="227" restart="whenNotActive" fill="hold" evtFilter="cancelBubble" nodeType="interactiveSeq">
                <p:stCondLst>
                  <p:cond evt="onClick" delay="0">
                    <p:tgtEl>
                      <p:spTgt spid="190677"/>
                    </p:tgtEl>
                  </p:cond>
                </p:stCondLst>
                <p:endSync evt="end" delay="0">
                  <p:rtn val="all"/>
                </p:endSync>
                <p:childTnLst>
                  <p:par>
                    <p:cTn id="228" fill="hold" nodeType="clickPar">
                      <p:stCondLst>
                        <p:cond delay="0"/>
                      </p:stCondLst>
                      <p:childTnLst>
                        <p:par>
                          <p:cTn id="229" fill="hold" nodeType="withGroup">
                            <p:stCondLst>
                              <p:cond delay="0"/>
                            </p:stCondLst>
                            <p:childTnLst>
                              <p:par>
                                <p:cTn id="230" presetID="2" presetClass="entr" presetSubtype="2" fill="hold" grpId="0" nodeType="clickEffect">
                                  <p:stCondLst>
                                    <p:cond delay="0"/>
                                  </p:stCondLst>
                                  <p:childTnLst>
                                    <p:set>
                                      <p:cBhvr>
                                        <p:cTn id="231" dur="1" fill="hold">
                                          <p:stCondLst>
                                            <p:cond delay="0"/>
                                          </p:stCondLst>
                                        </p:cTn>
                                        <p:tgtEl>
                                          <p:spTgt spid="190678"/>
                                        </p:tgtEl>
                                        <p:attrNameLst>
                                          <p:attrName>style.visibility</p:attrName>
                                        </p:attrNameLst>
                                      </p:cBhvr>
                                      <p:to>
                                        <p:strVal val="visible"/>
                                      </p:to>
                                    </p:set>
                                    <p:anim calcmode="lin" valueType="num">
                                      <p:cBhvr additive="base">
                                        <p:cTn id="232" dur="1000" fill="hold"/>
                                        <p:tgtEl>
                                          <p:spTgt spid="190678"/>
                                        </p:tgtEl>
                                        <p:attrNameLst>
                                          <p:attrName>ppt_x</p:attrName>
                                        </p:attrNameLst>
                                      </p:cBhvr>
                                      <p:tavLst>
                                        <p:tav tm="0">
                                          <p:val>
                                            <p:strVal val="1+#ppt_w/2"/>
                                          </p:val>
                                        </p:tav>
                                        <p:tav tm="100000">
                                          <p:val>
                                            <p:strVal val="#ppt_x"/>
                                          </p:val>
                                        </p:tav>
                                      </p:tavLst>
                                    </p:anim>
                                    <p:anim calcmode="lin" valueType="num">
                                      <p:cBhvr additive="base">
                                        <p:cTn id="233" dur="1000" fill="hold"/>
                                        <p:tgtEl>
                                          <p:spTgt spid="190678"/>
                                        </p:tgtEl>
                                        <p:attrNameLst>
                                          <p:attrName>ppt_y</p:attrName>
                                        </p:attrNameLst>
                                      </p:cBhvr>
                                      <p:tavLst>
                                        <p:tav tm="0">
                                          <p:val>
                                            <p:strVal val="#ppt_y"/>
                                          </p:val>
                                        </p:tav>
                                        <p:tav tm="100000">
                                          <p:val>
                                            <p:strVal val="#ppt_y"/>
                                          </p:val>
                                        </p:tav>
                                      </p:tavLst>
                                    </p:anim>
                                  </p:childTnLst>
                                </p:cTn>
                              </p:par>
                            </p:childTnLst>
                          </p:cTn>
                        </p:par>
                      </p:childTnLst>
                    </p:cTn>
                  </p:par>
                  <p:par>
                    <p:cTn id="234" fill="hold" nodeType="clickPar">
                      <p:stCondLst>
                        <p:cond delay="indefinite"/>
                      </p:stCondLst>
                      <p:childTnLst>
                        <p:par>
                          <p:cTn id="235" fill="hold" nodeType="withGroup">
                            <p:stCondLst>
                              <p:cond delay="0"/>
                            </p:stCondLst>
                            <p:childTnLst>
                              <p:par>
                                <p:cTn id="236" presetID="4" presetClass="entr" presetSubtype="32" fill="hold" grpId="0" nodeType="clickEffect">
                                  <p:stCondLst>
                                    <p:cond delay="0"/>
                                  </p:stCondLst>
                                  <p:childTnLst>
                                    <p:set>
                                      <p:cBhvr>
                                        <p:cTn id="237" dur="1" fill="hold">
                                          <p:stCondLst>
                                            <p:cond delay="0"/>
                                          </p:stCondLst>
                                        </p:cTn>
                                        <p:tgtEl>
                                          <p:spTgt spid="190679"/>
                                        </p:tgtEl>
                                        <p:attrNameLst>
                                          <p:attrName>style.visibility</p:attrName>
                                        </p:attrNameLst>
                                      </p:cBhvr>
                                      <p:to>
                                        <p:strVal val="visible"/>
                                      </p:to>
                                    </p:set>
                                    <p:animEffect transition="in" filter="box(out)">
                                      <p:cBhvr>
                                        <p:cTn id="238" dur="1000"/>
                                        <p:tgtEl>
                                          <p:spTgt spid="190679"/>
                                        </p:tgtEl>
                                      </p:cBhvr>
                                    </p:animEffect>
                                  </p:childTnLst>
                                </p:cTn>
                              </p:par>
                              <p:par>
                                <p:cTn id="239" presetID="4" presetClass="entr" presetSubtype="32" fill="hold" grpId="0" nodeType="withEffect">
                                  <p:stCondLst>
                                    <p:cond delay="0"/>
                                  </p:stCondLst>
                                  <p:childTnLst>
                                    <p:set>
                                      <p:cBhvr>
                                        <p:cTn id="240" dur="1" fill="hold">
                                          <p:stCondLst>
                                            <p:cond delay="0"/>
                                          </p:stCondLst>
                                        </p:cTn>
                                        <p:tgtEl>
                                          <p:spTgt spid="190680"/>
                                        </p:tgtEl>
                                        <p:attrNameLst>
                                          <p:attrName>style.visibility</p:attrName>
                                        </p:attrNameLst>
                                      </p:cBhvr>
                                      <p:to>
                                        <p:strVal val="visible"/>
                                      </p:to>
                                    </p:set>
                                    <p:animEffect transition="in" filter="box(out)">
                                      <p:cBhvr>
                                        <p:cTn id="241" dur="1000"/>
                                        <p:tgtEl>
                                          <p:spTgt spid="190680"/>
                                        </p:tgtEl>
                                      </p:cBhvr>
                                    </p:animEffect>
                                  </p:childTnLst>
                                </p:cTn>
                              </p:par>
                              <p:par>
                                <p:cTn id="242" presetID="4" presetClass="entr" presetSubtype="32" fill="hold" grpId="0" nodeType="withEffect">
                                  <p:stCondLst>
                                    <p:cond delay="0"/>
                                  </p:stCondLst>
                                  <p:childTnLst>
                                    <p:set>
                                      <p:cBhvr>
                                        <p:cTn id="243" dur="1" fill="hold">
                                          <p:stCondLst>
                                            <p:cond delay="0"/>
                                          </p:stCondLst>
                                        </p:cTn>
                                        <p:tgtEl>
                                          <p:spTgt spid="190681"/>
                                        </p:tgtEl>
                                        <p:attrNameLst>
                                          <p:attrName>style.visibility</p:attrName>
                                        </p:attrNameLst>
                                      </p:cBhvr>
                                      <p:to>
                                        <p:strVal val="visible"/>
                                      </p:to>
                                    </p:set>
                                    <p:animEffect transition="in" filter="box(out)">
                                      <p:cBhvr>
                                        <p:cTn id="244" dur="1000"/>
                                        <p:tgtEl>
                                          <p:spTgt spid="190681"/>
                                        </p:tgtEl>
                                      </p:cBhvr>
                                    </p:animEffect>
                                  </p:childTnLst>
                                </p:cTn>
                              </p:par>
                              <p:par>
                                <p:cTn id="245" presetID="4" presetClass="entr" presetSubtype="32" fill="hold" grpId="0" nodeType="withEffect">
                                  <p:stCondLst>
                                    <p:cond delay="0"/>
                                  </p:stCondLst>
                                  <p:childTnLst>
                                    <p:set>
                                      <p:cBhvr>
                                        <p:cTn id="246" dur="1" fill="hold">
                                          <p:stCondLst>
                                            <p:cond delay="0"/>
                                          </p:stCondLst>
                                        </p:cTn>
                                        <p:tgtEl>
                                          <p:spTgt spid="190682"/>
                                        </p:tgtEl>
                                        <p:attrNameLst>
                                          <p:attrName>style.visibility</p:attrName>
                                        </p:attrNameLst>
                                      </p:cBhvr>
                                      <p:to>
                                        <p:strVal val="visible"/>
                                      </p:to>
                                    </p:set>
                                    <p:animEffect transition="in" filter="box(out)">
                                      <p:cBhvr>
                                        <p:cTn id="247" dur="1000"/>
                                        <p:tgtEl>
                                          <p:spTgt spid="190682"/>
                                        </p:tgtEl>
                                      </p:cBhvr>
                                    </p:animEffect>
                                  </p:childTnLst>
                                </p:cTn>
                              </p:par>
                              <p:par>
                                <p:cTn id="248" presetID="4" presetClass="entr" presetSubtype="32" fill="hold" grpId="0" nodeType="withEffect">
                                  <p:stCondLst>
                                    <p:cond delay="0"/>
                                  </p:stCondLst>
                                  <p:childTnLst>
                                    <p:set>
                                      <p:cBhvr>
                                        <p:cTn id="249" dur="1" fill="hold">
                                          <p:stCondLst>
                                            <p:cond delay="0"/>
                                          </p:stCondLst>
                                        </p:cTn>
                                        <p:tgtEl>
                                          <p:spTgt spid="190683"/>
                                        </p:tgtEl>
                                        <p:attrNameLst>
                                          <p:attrName>style.visibility</p:attrName>
                                        </p:attrNameLst>
                                      </p:cBhvr>
                                      <p:to>
                                        <p:strVal val="visible"/>
                                      </p:to>
                                    </p:set>
                                    <p:animEffect transition="in" filter="box(out)">
                                      <p:cBhvr>
                                        <p:cTn id="250" dur="1000"/>
                                        <p:tgtEl>
                                          <p:spTgt spid="190683"/>
                                        </p:tgtEl>
                                      </p:cBhvr>
                                    </p:animEffect>
                                  </p:childTnLst>
                                </p:cTn>
                              </p:par>
                              <p:par>
                                <p:cTn id="251" presetID="4" presetClass="entr" presetSubtype="32" fill="hold" grpId="0" nodeType="withEffect">
                                  <p:stCondLst>
                                    <p:cond delay="0"/>
                                  </p:stCondLst>
                                  <p:childTnLst>
                                    <p:set>
                                      <p:cBhvr>
                                        <p:cTn id="252" dur="1" fill="hold">
                                          <p:stCondLst>
                                            <p:cond delay="0"/>
                                          </p:stCondLst>
                                        </p:cTn>
                                        <p:tgtEl>
                                          <p:spTgt spid="190684"/>
                                        </p:tgtEl>
                                        <p:attrNameLst>
                                          <p:attrName>style.visibility</p:attrName>
                                        </p:attrNameLst>
                                      </p:cBhvr>
                                      <p:to>
                                        <p:strVal val="visible"/>
                                      </p:to>
                                    </p:set>
                                    <p:animEffect transition="in" filter="box(out)">
                                      <p:cBhvr>
                                        <p:cTn id="253" dur="1000"/>
                                        <p:tgtEl>
                                          <p:spTgt spid="190684"/>
                                        </p:tgtEl>
                                      </p:cBhvr>
                                    </p:animEffect>
                                  </p:childTnLst>
                                </p:cTn>
                              </p:par>
                            </p:childTnLst>
                          </p:cTn>
                        </p:par>
                        <p:par>
                          <p:cTn id="254" fill="hold" nodeType="afterGroup">
                            <p:stCondLst>
                              <p:cond delay="1000"/>
                            </p:stCondLst>
                            <p:childTnLst>
                              <p:par>
                                <p:cTn id="255" presetID="2" presetClass="exit" presetSubtype="8" fill="hold" grpId="1" nodeType="afterEffect">
                                  <p:stCondLst>
                                    <p:cond delay="0"/>
                                  </p:stCondLst>
                                  <p:childTnLst>
                                    <p:anim calcmode="lin" valueType="num">
                                      <p:cBhvr additive="base">
                                        <p:cTn id="256" dur="1000"/>
                                        <p:tgtEl>
                                          <p:spTgt spid="190678"/>
                                        </p:tgtEl>
                                        <p:attrNameLst>
                                          <p:attrName>ppt_x</p:attrName>
                                        </p:attrNameLst>
                                      </p:cBhvr>
                                      <p:tavLst>
                                        <p:tav tm="0">
                                          <p:val>
                                            <p:strVal val="ppt_x"/>
                                          </p:val>
                                        </p:tav>
                                        <p:tav tm="100000">
                                          <p:val>
                                            <p:strVal val="0-ppt_w/2"/>
                                          </p:val>
                                        </p:tav>
                                      </p:tavLst>
                                    </p:anim>
                                    <p:anim calcmode="lin" valueType="num">
                                      <p:cBhvr additive="base">
                                        <p:cTn id="257" dur="1000"/>
                                        <p:tgtEl>
                                          <p:spTgt spid="190678"/>
                                        </p:tgtEl>
                                        <p:attrNameLst>
                                          <p:attrName>ppt_y</p:attrName>
                                        </p:attrNameLst>
                                      </p:cBhvr>
                                      <p:tavLst>
                                        <p:tav tm="0">
                                          <p:val>
                                            <p:strVal val="ppt_y"/>
                                          </p:val>
                                        </p:tav>
                                        <p:tav tm="100000">
                                          <p:val>
                                            <p:strVal val="ppt_y"/>
                                          </p:val>
                                        </p:tav>
                                      </p:tavLst>
                                    </p:anim>
                                    <p:set>
                                      <p:cBhvr>
                                        <p:cTn id="258" dur="1" fill="hold">
                                          <p:stCondLst>
                                            <p:cond delay="999"/>
                                          </p:stCondLst>
                                        </p:cTn>
                                        <p:tgtEl>
                                          <p:spTgt spid="190678"/>
                                        </p:tgtEl>
                                        <p:attrNameLst>
                                          <p:attrName>style.visibility</p:attrName>
                                        </p:attrNameLst>
                                      </p:cBhvr>
                                      <p:to>
                                        <p:strVal val="hidden"/>
                                      </p:to>
                                    </p:set>
                                  </p:childTnLst>
                                </p:cTn>
                              </p:par>
                            </p:childTnLst>
                          </p:cTn>
                        </p:par>
                      </p:childTnLst>
                    </p:cTn>
                  </p:par>
                </p:childTnLst>
              </p:cTn>
              <p:nextCondLst>
                <p:cond evt="onClick" delay="0">
                  <p:tgtEl>
                    <p:spTgt spid="190677"/>
                  </p:tgtEl>
                </p:cond>
              </p:nextCondLst>
            </p:seq>
            <p:seq concurrent="1" nextAc="seek">
              <p:cTn id="259" restart="whenNotActive" fill="hold" evtFilter="cancelBubble" nodeType="interactiveSeq">
                <p:stCondLst>
                  <p:cond evt="onClick" delay="0">
                    <p:tgtEl>
                      <p:spTgt spid="190685"/>
                    </p:tgtEl>
                  </p:cond>
                </p:stCondLst>
                <p:endSync evt="end" delay="0">
                  <p:rtn val="all"/>
                </p:endSync>
                <p:childTnLst>
                  <p:par>
                    <p:cTn id="260" fill="hold" nodeType="clickPar">
                      <p:stCondLst>
                        <p:cond delay="0"/>
                      </p:stCondLst>
                      <p:childTnLst>
                        <p:par>
                          <p:cTn id="261" fill="hold" nodeType="withGroup">
                            <p:stCondLst>
                              <p:cond delay="0"/>
                            </p:stCondLst>
                            <p:childTnLst>
                              <p:par>
                                <p:cTn id="262" presetID="2" presetClass="entr" presetSubtype="3" fill="hold" nodeType="clickEffect">
                                  <p:stCondLst>
                                    <p:cond delay="0"/>
                                  </p:stCondLst>
                                  <p:childTnLst>
                                    <p:set>
                                      <p:cBhvr>
                                        <p:cTn id="263" dur="1" fill="hold">
                                          <p:stCondLst>
                                            <p:cond delay="0"/>
                                          </p:stCondLst>
                                        </p:cTn>
                                        <p:tgtEl>
                                          <p:spTgt spid="190691"/>
                                        </p:tgtEl>
                                        <p:attrNameLst>
                                          <p:attrName>style.visibility</p:attrName>
                                        </p:attrNameLst>
                                      </p:cBhvr>
                                      <p:to>
                                        <p:strVal val="visible"/>
                                      </p:to>
                                    </p:set>
                                    <p:anim calcmode="lin" valueType="num">
                                      <p:cBhvr additive="base">
                                        <p:cTn id="264" dur="1000" fill="hold"/>
                                        <p:tgtEl>
                                          <p:spTgt spid="190691"/>
                                        </p:tgtEl>
                                        <p:attrNameLst>
                                          <p:attrName>ppt_x</p:attrName>
                                        </p:attrNameLst>
                                      </p:cBhvr>
                                      <p:tavLst>
                                        <p:tav tm="0">
                                          <p:val>
                                            <p:strVal val="1+#ppt_w/2"/>
                                          </p:val>
                                        </p:tav>
                                        <p:tav tm="100000">
                                          <p:val>
                                            <p:strVal val="#ppt_x"/>
                                          </p:val>
                                        </p:tav>
                                      </p:tavLst>
                                    </p:anim>
                                    <p:anim calcmode="lin" valueType="num">
                                      <p:cBhvr additive="base">
                                        <p:cTn id="265" dur="1000" fill="hold"/>
                                        <p:tgtEl>
                                          <p:spTgt spid="190691"/>
                                        </p:tgtEl>
                                        <p:attrNameLst>
                                          <p:attrName>ppt_y</p:attrName>
                                        </p:attrNameLst>
                                      </p:cBhvr>
                                      <p:tavLst>
                                        <p:tav tm="0">
                                          <p:val>
                                            <p:strVal val="0-#ppt_h/2"/>
                                          </p:val>
                                        </p:tav>
                                        <p:tav tm="100000">
                                          <p:val>
                                            <p:strVal val="#ppt_y"/>
                                          </p:val>
                                        </p:tav>
                                      </p:tavLst>
                                    </p:anim>
                                  </p:childTnLst>
                                </p:cTn>
                              </p:par>
                            </p:childTnLst>
                          </p:cTn>
                        </p:par>
                      </p:childTnLst>
                    </p:cTn>
                  </p:par>
                  <p:par>
                    <p:cTn id="266" fill="hold" nodeType="clickPar">
                      <p:stCondLst>
                        <p:cond delay="indefinite"/>
                      </p:stCondLst>
                      <p:childTnLst>
                        <p:par>
                          <p:cTn id="267" fill="hold" nodeType="withGroup">
                            <p:stCondLst>
                              <p:cond delay="0"/>
                            </p:stCondLst>
                            <p:childTnLst>
                              <p:par>
                                <p:cTn id="268" presetID="4" presetClass="entr" presetSubtype="32" fill="hold" grpId="0" nodeType="clickEffect">
                                  <p:stCondLst>
                                    <p:cond delay="0"/>
                                  </p:stCondLst>
                                  <p:childTnLst>
                                    <p:set>
                                      <p:cBhvr>
                                        <p:cTn id="269" dur="1" fill="hold">
                                          <p:stCondLst>
                                            <p:cond delay="0"/>
                                          </p:stCondLst>
                                        </p:cTn>
                                        <p:tgtEl>
                                          <p:spTgt spid="190686"/>
                                        </p:tgtEl>
                                        <p:attrNameLst>
                                          <p:attrName>style.visibility</p:attrName>
                                        </p:attrNameLst>
                                      </p:cBhvr>
                                      <p:to>
                                        <p:strVal val="visible"/>
                                      </p:to>
                                    </p:set>
                                    <p:animEffect transition="in" filter="box(out)">
                                      <p:cBhvr>
                                        <p:cTn id="270" dur="1000"/>
                                        <p:tgtEl>
                                          <p:spTgt spid="190686"/>
                                        </p:tgtEl>
                                      </p:cBhvr>
                                    </p:animEffect>
                                  </p:childTnLst>
                                </p:cTn>
                              </p:par>
                              <p:par>
                                <p:cTn id="271" presetID="4" presetClass="entr" presetSubtype="32" fill="hold" nodeType="withEffect">
                                  <p:stCondLst>
                                    <p:cond delay="0"/>
                                  </p:stCondLst>
                                  <p:childTnLst>
                                    <p:set>
                                      <p:cBhvr>
                                        <p:cTn id="272" dur="1" fill="hold">
                                          <p:stCondLst>
                                            <p:cond delay="0"/>
                                          </p:stCondLst>
                                        </p:cTn>
                                        <p:tgtEl>
                                          <p:spTgt spid="190687"/>
                                        </p:tgtEl>
                                        <p:attrNameLst>
                                          <p:attrName>style.visibility</p:attrName>
                                        </p:attrNameLst>
                                      </p:cBhvr>
                                      <p:to>
                                        <p:strVal val="visible"/>
                                      </p:to>
                                    </p:set>
                                    <p:animEffect transition="in" filter="box(out)">
                                      <p:cBhvr>
                                        <p:cTn id="273" dur="1000"/>
                                        <p:tgtEl>
                                          <p:spTgt spid="190687"/>
                                        </p:tgtEl>
                                      </p:cBhvr>
                                    </p:animEffect>
                                  </p:childTnLst>
                                </p:cTn>
                              </p:par>
                              <p:par>
                                <p:cTn id="274" presetID="4" presetClass="entr" presetSubtype="32" fill="hold" nodeType="withEffect">
                                  <p:stCondLst>
                                    <p:cond delay="0"/>
                                  </p:stCondLst>
                                  <p:childTnLst>
                                    <p:set>
                                      <p:cBhvr>
                                        <p:cTn id="275" dur="1" fill="hold">
                                          <p:stCondLst>
                                            <p:cond delay="0"/>
                                          </p:stCondLst>
                                        </p:cTn>
                                        <p:tgtEl>
                                          <p:spTgt spid="190690"/>
                                        </p:tgtEl>
                                        <p:attrNameLst>
                                          <p:attrName>style.visibility</p:attrName>
                                        </p:attrNameLst>
                                      </p:cBhvr>
                                      <p:to>
                                        <p:strVal val="visible"/>
                                      </p:to>
                                    </p:set>
                                    <p:animEffect transition="in" filter="box(out)">
                                      <p:cBhvr>
                                        <p:cTn id="276" dur="1000"/>
                                        <p:tgtEl>
                                          <p:spTgt spid="190690"/>
                                        </p:tgtEl>
                                      </p:cBhvr>
                                    </p:animEffect>
                                  </p:childTnLst>
                                </p:cTn>
                              </p:par>
                              <p:par>
                                <p:cTn id="277" presetID="4" presetClass="entr" presetSubtype="32" fill="hold" nodeType="withEffect">
                                  <p:stCondLst>
                                    <p:cond delay="0"/>
                                  </p:stCondLst>
                                  <p:childTnLst>
                                    <p:set>
                                      <p:cBhvr>
                                        <p:cTn id="278" dur="1" fill="hold">
                                          <p:stCondLst>
                                            <p:cond delay="0"/>
                                          </p:stCondLst>
                                        </p:cTn>
                                        <p:tgtEl>
                                          <p:spTgt spid="190688"/>
                                        </p:tgtEl>
                                        <p:attrNameLst>
                                          <p:attrName>style.visibility</p:attrName>
                                        </p:attrNameLst>
                                      </p:cBhvr>
                                      <p:to>
                                        <p:strVal val="visible"/>
                                      </p:to>
                                    </p:set>
                                    <p:animEffect transition="in" filter="box(out)">
                                      <p:cBhvr>
                                        <p:cTn id="279" dur="1000"/>
                                        <p:tgtEl>
                                          <p:spTgt spid="190688"/>
                                        </p:tgtEl>
                                      </p:cBhvr>
                                    </p:animEffect>
                                  </p:childTnLst>
                                </p:cTn>
                              </p:par>
                              <p:par>
                                <p:cTn id="280" presetID="4" presetClass="entr" presetSubtype="32" fill="hold" nodeType="withEffect">
                                  <p:stCondLst>
                                    <p:cond delay="0"/>
                                  </p:stCondLst>
                                  <p:childTnLst>
                                    <p:set>
                                      <p:cBhvr>
                                        <p:cTn id="281" dur="1" fill="hold">
                                          <p:stCondLst>
                                            <p:cond delay="0"/>
                                          </p:stCondLst>
                                        </p:cTn>
                                        <p:tgtEl>
                                          <p:spTgt spid="190689"/>
                                        </p:tgtEl>
                                        <p:attrNameLst>
                                          <p:attrName>style.visibility</p:attrName>
                                        </p:attrNameLst>
                                      </p:cBhvr>
                                      <p:to>
                                        <p:strVal val="visible"/>
                                      </p:to>
                                    </p:set>
                                    <p:animEffect transition="in" filter="box(out)">
                                      <p:cBhvr>
                                        <p:cTn id="282" dur="1000"/>
                                        <p:tgtEl>
                                          <p:spTgt spid="190689"/>
                                        </p:tgtEl>
                                      </p:cBhvr>
                                    </p:animEffect>
                                  </p:childTnLst>
                                </p:cTn>
                              </p:par>
                              <p:par>
                                <p:cTn id="283" presetID="4" presetClass="entr" presetSubtype="32" fill="hold" nodeType="withEffect">
                                  <p:stCondLst>
                                    <p:cond delay="0"/>
                                  </p:stCondLst>
                                  <p:childTnLst>
                                    <p:set>
                                      <p:cBhvr>
                                        <p:cTn id="284" dur="1" fill="hold">
                                          <p:stCondLst>
                                            <p:cond delay="0"/>
                                          </p:stCondLst>
                                        </p:cTn>
                                        <p:tgtEl>
                                          <p:spTgt spid="190720"/>
                                        </p:tgtEl>
                                        <p:attrNameLst>
                                          <p:attrName>style.visibility</p:attrName>
                                        </p:attrNameLst>
                                      </p:cBhvr>
                                      <p:to>
                                        <p:strVal val="visible"/>
                                      </p:to>
                                    </p:set>
                                    <p:animEffect transition="in" filter="box(out)">
                                      <p:cBhvr>
                                        <p:cTn id="285" dur="1000"/>
                                        <p:tgtEl>
                                          <p:spTgt spid="190720"/>
                                        </p:tgtEl>
                                      </p:cBhvr>
                                    </p:animEffect>
                                  </p:childTnLst>
                                </p:cTn>
                              </p:par>
                              <p:par>
                                <p:cTn id="286" presetID="4" presetClass="entr" presetSubtype="32" fill="hold" nodeType="withEffect">
                                  <p:stCondLst>
                                    <p:cond delay="0"/>
                                  </p:stCondLst>
                                  <p:childTnLst>
                                    <p:set>
                                      <p:cBhvr>
                                        <p:cTn id="287" dur="1" fill="hold">
                                          <p:stCondLst>
                                            <p:cond delay="0"/>
                                          </p:stCondLst>
                                        </p:cTn>
                                        <p:tgtEl>
                                          <p:spTgt spid="190721"/>
                                        </p:tgtEl>
                                        <p:attrNameLst>
                                          <p:attrName>style.visibility</p:attrName>
                                        </p:attrNameLst>
                                      </p:cBhvr>
                                      <p:to>
                                        <p:strVal val="visible"/>
                                      </p:to>
                                    </p:set>
                                    <p:animEffect transition="in" filter="box(out)">
                                      <p:cBhvr>
                                        <p:cTn id="288" dur="1000"/>
                                        <p:tgtEl>
                                          <p:spTgt spid="190721"/>
                                        </p:tgtEl>
                                      </p:cBhvr>
                                    </p:animEffect>
                                  </p:childTnLst>
                                </p:cTn>
                              </p:par>
                              <p:par>
                                <p:cTn id="289" presetID="4" presetClass="entr" presetSubtype="32" fill="hold" nodeType="withEffect">
                                  <p:stCondLst>
                                    <p:cond delay="0"/>
                                  </p:stCondLst>
                                  <p:childTnLst>
                                    <p:set>
                                      <p:cBhvr>
                                        <p:cTn id="290" dur="1" fill="hold">
                                          <p:stCondLst>
                                            <p:cond delay="0"/>
                                          </p:stCondLst>
                                        </p:cTn>
                                        <p:tgtEl>
                                          <p:spTgt spid="190722"/>
                                        </p:tgtEl>
                                        <p:attrNameLst>
                                          <p:attrName>style.visibility</p:attrName>
                                        </p:attrNameLst>
                                      </p:cBhvr>
                                      <p:to>
                                        <p:strVal val="visible"/>
                                      </p:to>
                                    </p:set>
                                    <p:animEffect transition="in" filter="box(out)">
                                      <p:cBhvr>
                                        <p:cTn id="291" dur="1000"/>
                                        <p:tgtEl>
                                          <p:spTgt spid="190722"/>
                                        </p:tgtEl>
                                      </p:cBhvr>
                                    </p:animEffect>
                                  </p:childTnLst>
                                </p:cTn>
                              </p:par>
                              <p:par>
                                <p:cTn id="292" presetID="4" presetClass="entr" presetSubtype="32" fill="hold" nodeType="withEffect">
                                  <p:stCondLst>
                                    <p:cond delay="0"/>
                                  </p:stCondLst>
                                  <p:childTnLst>
                                    <p:set>
                                      <p:cBhvr>
                                        <p:cTn id="293" dur="1" fill="hold">
                                          <p:stCondLst>
                                            <p:cond delay="0"/>
                                          </p:stCondLst>
                                        </p:cTn>
                                        <p:tgtEl>
                                          <p:spTgt spid="190724"/>
                                        </p:tgtEl>
                                        <p:attrNameLst>
                                          <p:attrName>style.visibility</p:attrName>
                                        </p:attrNameLst>
                                      </p:cBhvr>
                                      <p:to>
                                        <p:strVal val="visible"/>
                                      </p:to>
                                    </p:set>
                                    <p:animEffect transition="in" filter="box(out)">
                                      <p:cBhvr>
                                        <p:cTn id="294" dur="1000"/>
                                        <p:tgtEl>
                                          <p:spTgt spid="190724"/>
                                        </p:tgtEl>
                                      </p:cBhvr>
                                    </p:animEffect>
                                  </p:childTnLst>
                                </p:cTn>
                              </p:par>
                              <p:par>
                                <p:cTn id="295" presetID="4" presetClass="entr" presetSubtype="32" fill="hold" nodeType="withEffect">
                                  <p:stCondLst>
                                    <p:cond delay="0"/>
                                  </p:stCondLst>
                                  <p:childTnLst>
                                    <p:set>
                                      <p:cBhvr>
                                        <p:cTn id="296" dur="1" fill="hold">
                                          <p:stCondLst>
                                            <p:cond delay="0"/>
                                          </p:stCondLst>
                                        </p:cTn>
                                        <p:tgtEl>
                                          <p:spTgt spid="190725"/>
                                        </p:tgtEl>
                                        <p:attrNameLst>
                                          <p:attrName>style.visibility</p:attrName>
                                        </p:attrNameLst>
                                      </p:cBhvr>
                                      <p:to>
                                        <p:strVal val="visible"/>
                                      </p:to>
                                    </p:set>
                                    <p:animEffect transition="in" filter="box(out)">
                                      <p:cBhvr>
                                        <p:cTn id="297" dur="1000"/>
                                        <p:tgtEl>
                                          <p:spTgt spid="190725"/>
                                        </p:tgtEl>
                                      </p:cBhvr>
                                    </p:animEffect>
                                  </p:childTnLst>
                                </p:cTn>
                              </p:par>
                              <p:par>
                                <p:cTn id="298" presetID="4" presetClass="entr" presetSubtype="32" fill="hold" nodeType="withEffect">
                                  <p:stCondLst>
                                    <p:cond delay="0"/>
                                  </p:stCondLst>
                                  <p:childTnLst>
                                    <p:set>
                                      <p:cBhvr>
                                        <p:cTn id="299" dur="1" fill="hold">
                                          <p:stCondLst>
                                            <p:cond delay="0"/>
                                          </p:stCondLst>
                                        </p:cTn>
                                        <p:tgtEl>
                                          <p:spTgt spid="190726"/>
                                        </p:tgtEl>
                                        <p:attrNameLst>
                                          <p:attrName>style.visibility</p:attrName>
                                        </p:attrNameLst>
                                      </p:cBhvr>
                                      <p:to>
                                        <p:strVal val="visible"/>
                                      </p:to>
                                    </p:set>
                                    <p:animEffect transition="in" filter="box(out)">
                                      <p:cBhvr>
                                        <p:cTn id="300" dur="1000"/>
                                        <p:tgtEl>
                                          <p:spTgt spid="190726"/>
                                        </p:tgtEl>
                                      </p:cBhvr>
                                    </p:animEffect>
                                  </p:childTnLst>
                                </p:cTn>
                              </p:par>
                              <p:par>
                                <p:cTn id="301" presetID="3" presetClass="entr" presetSubtype="10" fill="hold" nodeType="withEffect">
                                  <p:stCondLst>
                                    <p:cond delay="0"/>
                                  </p:stCondLst>
                                  <p:childTnLst>
                                    <p:set>
                                      <p:cBhvr>
                                        <p:cTn id="302" dur="1" fill="hold">
                                          <p:stCondLst>
                                            <p:cond delay="0"/>
                                          </p:stCondLst>
                                        </p:cTn>
                                        <p:tgtEl>
                                          <p:spTgt spid="190854">
                                            <p:txEl>
                                              <p:pRg st="0" end="0"/>
                                            </p:txEl>
                                          </p:spTgt>
                                        </p:tgtEl>
                                        <p:attrNameLst>
                                          <p:attrName>style.visibility</p:attrName>
                                        </p:attrNameLst>
                                      </p:cBhvr>
                                      <p:to>
                                        <p:strVal val="visible"/>
                                      </p:to>
                                    </p:set>
                                    <p:animEffect transition="in" filter="blinds(horizontal)">
                                      <p:cBhvr>
                                        <p:cTn id="303" dur="500"/>
                                        <p:tgtEl>
                                          <p:spTgt spid="190854">
                                            <p:txEl>
                                              <p:pRg st="0" end="0"/>
                                            </p:txEl>
                                          </p:spTgt>
                                        </p:tgtEl>
                                      </p:cBhvr>
                                    </p:animEffect>
                                  </p:childTnLst>
                                </p:cTn>
                              </p:par>
                            </p:childTnLst>
                          </p:cTn>
                        </p:par>
                        <p:par>
                          <p:cTn id="304" fill="hold" nodeType="afterGroup">
                            <p:stCondLst>
                              <p:cond delay="1000"/>
                            </p:stCondLst>
                            <p:childTnLst>
                              <p:par>
                                <p:cTn id="305" presetID="2" presetClass="exit" presetSubtype="8" fill="hold" grpId="0" nodeType="afterEffect">
                                  <p:stCondLst>
                                    <p:cond delay="0"/>
                                  </p:stCondLst>
                                  <p:childTnLst>
                                    <p:anim calcmode="lin" valueType="num">
                                      <p:cBhvr additive="base">
                                        <p:cTn id="306" dur="1000"/>
                                        <p:tgtEl>
                                          <p:spTgt spid="190691"/>
                                        </p:tgtEl>
                                        <p:attrNameLst>
                                          <p:attrName>ppt_x</p:attrName>
                                        </p:attrNameLst>
                                      </p:cBhvr>
                                      <p:tavLst>
                                        <p:tav tm="0">
                                          <p:val>
                                            <p:strVal val="ppt_x"/>
                                          </p:val>
                                        </p:tav>
                                        <p:tav tm="100000">
                                          <p:val>
                                            <p:strVal val="0-ppt_w/2"/>
                                          </p:val>
                                        </p:tav>
                                      </p:tavLst>
                                    </p:anim>
                                    <p:anim calcmode="lin" valueType="num">
                                      <p:cBhvr additive="base">
                                        <p:cTn id="307" dur="1000"/>
                                        <p:tgtEl>
                                          <p:spTgt spid="190691"/>
                                        </p:tgtEl>
                                        <p:attrNameLst>
                                          <p:attrName>ppt_y</p:attrName>
                                        </p:attrNameLst>
                                      </p:cBhvr>
                                      <p:tavLst>
                                        <p:tav tm="0">
                                          <p:val>
                                            <p:strVal val="ppt_y"/>
                                          </p:val>
                                        </p:tav>
                                        <p:tav tm="100000">
                                          <p:val>
                                            <p:strVal val="ppt_y"/>
                                          </p:val>
                                        </p:tav>
                                      </p:tavLst>
                                    </p:anim>
                                    <p:set>
                                      <p:cBhvr>
                                        <p:cTn id="308" dur="1" fill="hold">
                                          <p:stCondLst>
                                            <p:cond delay="999"/>
                                          </p:stCondLst>
                                        </p:cTn>
                                        <p:tgtEl>
                                          <p:spTgt spid="190691"/>
                                        </p:tgtEl>
                                        <p:attrNameLst>
                                          <p:attrName>style.visibility</p:attrName>
                                        </p:attrNameLst>
                                      </p:cBhvr>
                                      <p:to>
                                        <p:strVal val="hidden"/>
                                      </p:to>
                                    </p:set>
                                  </p:childTnLst>
                                </p:cTn>
                              </p:par>
                            </p:childTnLst>
                          </p:cTn>
                        </p:par>
                      </p:childTnLst>
                    </p:cTn>
                  </p:par>
                </p:childTnLst>
              </p:cTn>
              <p:nextCondLst>
                <p:cond evt="onClick" delay="0">
                  <p:tgtEl>
                    <p:spTgt spid="190685"/>
                  </p:tgtEl>
                </p:cond>
              </p:nextCondLst>
            </p:seq>
            <p:seq concurrent="1" nextAc="seek">
              <p:cTn id="309" restart="whenNotActive" fill="hold" evtFilter="cancelBubble" nodeType="interactiveSeq">
                <p:stCondLst>
                  <p:cond evt="onClick" delay="0">
                    <p:tgtEl>
                      <p:spTgt spid="190692"/>
                    </p:tgtEl>
                  </p:cond>
                </p:stCondLst>
                <p:endSync evt="end" delay="0">
                  <p:rtn val="all"/>
                </p:endSync>
                <p:childTnLst>
                  <p:par>
                    <p:cTn id="310" fill="hold" nodeType="clickPar">
                      <p:stCondLst>
                        <p:cond delay="0"/>
                      </p:stCondLst>
                      <p:childTnLst>
                        <p:par>
                          <p:cTn id="311" fill="hold" nodeType="withGroup">
                            <p:stCondLst>
                              <p:cond delay="0"/>
                            </p:stCondLst>
                            <p:childTnLst>
                              <p:par>
                                <p:cTn id="312" presetID="2" presetClass="entr" presetSubtype="3" fill="hold" grpId="0" nodeType="clickEffect">
                                  <p:stCondLst>
                                    <p:cond delay="0"/>
                                  </p:stCondLst>
                                  <p:childTnLst>
                                    <p:set>
                                      <p:cBhvr>
                                        <p:cTn id="313" dur="1" fill="hold">
                                          <p:stCondLst>
                                            <p:cond delay="0"/>
                                          </p:stCondLst>
                                        </p:cTn>
                                        <p:tgtEl>
                                          <p:spTgt spid="190700"/>
                                        </p:tgtEl>
                                        <p:attrNameLst>
                                          <p:attrName>style.visibility</p:attrName>
                                        </p:attrNameLst>
                                      </p:cBhvr>
                                      <p:to>
                                        <p:strVal val="visible"/>
                                      </p:to>
                                    </p:set>
                                    <p:anim calcmode="lin" valueType="num">
                                      <p:cBhvr additive="base">
                                        <p:cTn id="314" dur="1000" fill="hold"/>
                                        <p:tgtEl>
                                          <p:spTgt spid="190700"/>
                                        </p:tgtEl>
                                        <p:attrNameLst>
                                          <p:attrName>ppt_x</p:attrName>
                                        </p:attrNameLst>
                                      </p:cBhvr>
                                      <p:tavLst>
                                        <p:tav tm="0">
                                          <p:val>
                                            <p:strVal val="1+#ppt_w/2"/>
                                          </p:val>
                                        </p:tav>
                                        <p:tav tm="100000">
                                          <p:val>
                                            <p:strVal val="#ppt_x"/>
                                          </p:val>
                                        </p:tav>
                                      </p:tavLst>
                                    </p:anim>
                                    <p:anim calcmode="lin" valueType="num">
                                      <p:cBhvr additive="base">
                                        <p:cTn id="315" dur="1000" fill="hold"/>
                                        <p:tgtEl>
                                          <p:spTgt spid="190700"/>
                                        </p:tgtEl>
                                        <p:attrNameLst>
                                          <p:attrName>ppt_y</p:attrName>
                                        </p:attrNameLst>
                                      </p:cBhvr>
                                      <p:tavLst>
                                        <p:tav tm="0">
                                          <p:val>
                                            <p:strVal val="0-#ppt_h/2"/>
                                          </p:val>
                                        </p:tav>
                                        <p:tav tm="100000">
                                          <p:val>
                                            <p:strVal val="#ppt_y"/>
                                          </p:val>
                                        </p:tav>
                                      </p:tavLst>
                                    </p:anim>
                                  </p:childTnLst>
                                </p:cTn>
                              </p:par>
                            </p:childTnLst>
                          </p:cTn>
                        </p:par>
                      </p:childTnLst>
                    </p:cTn>
                  </p:par>
                  <p:par>
                    <p:cTn id="316" fill="hold" nodeType="clickPar">
                      <p:stCondLst>
                        <p:cond delay="indefinite"/>
                      </p:stCondLst>
                      <p:childTnLst>
                        <p:par>
                          <p:cTn id="317" fill="hold" nodeType="withGroup">
                            <p:stCondLst>
                              <p:cond delay="0"/>
                            </p:stCondLst>
                            <p:childTnLst>
                              <p:par>
                                <p:cTn id="318" presetID="4" presetClass="entr" presetSubtype="32" fill="hold" grpId="0" nodeType="clickEffect">
                                  <p:stCondLst>
                                    <p:cond delay="0"/>
                                  </p:stCondLst>
                                  <p:childTnLst>
                                    <p:set>
                                      <p:cBhvr>
                                        <p:cTn id="319" dur="1" fill="hold">
                                          <p:stCondLst>
                                            <p:cond delay="0"/>
                                          </p:stCondLst>
                                        </p:cTn>
                                        <p:tgtEl>
                                          <p:spTgt spid="190693"/>
                                        </p:tgtEl>
                                        <p:attrNameLst>
                                          <p:attrName>style.visibility</p:attrName>
                                        </p:attrNameLst>
                                      </p:cBhvr>
                                      <p:to>
                                        <p:strVal val="visible"/>
                                      </p:to>
                                    </p:set>
                                    <p:animEffect transition="in" filter="box(out)">
                                      <p:cBhvr>
                                        <p:cTn id="320" dur="500"/>
                                        <p:tgtEl>
                                          <p:spTgt spid="190693"/>
                                        </p:tgtEl>
                                      </p:cBhvr>
                                    </p:animEffect>
                                  </p:childTnLst>
                                </p:cTn>
                              </p:par>
                              <p:par>
                                <p:cTn id="321" presetID="4" presetClass="entr" presetSubtype="32" fill="hold" grpId="0" nodeType="withEffect">
                                  <p:stCondLst>
                                    <p:cond delay="0"/>
                                  </p:stCondLst>
                                  <p:childTnLst>
                                    <p:set>
                                      <p:cBhvr>
                                        <p:cTn id="322" dur="1" fill="hold">
                                          <p:stCondLst>
                                            <p:cond delay="0"/>
                                          </p:stCondLst>
                                        </p:cTn>
                                        <p:tgtEl>
                                          <p:spTgt spid="190694"/>
                                        </p:tgtEl>
                                        <p:attrNameLst>
                                          <p:attrName>style.visibility</p:attrName>
                                        </p:attrNameLst>
                                      </p:cBhvr>
                                      <p:to>
                                        <p:strVal val="visible"/>
                                      </p:to>
                                    </p:set>
                                    <p:animEffect transition="in" filter="box(out)">
                                      <p:cBhvr>
                                        <p:cTn id="323" dur="500"/>
                                        <p:tgtEl>
                                          <p:spTgt spid="190694"/>
                                        </p:tgtEl>
                                      </p:cBhvr>
                                    </p:animEffect>
                                  </p:childTnLst>
                                </p:cTn>
                              </p:par>
                              <p:par>
                                <p:cTn id="324" presetID="4" presetClass="entr" presetSubtype="32" fill="hold" grpId="0" nodeType="withEffect">
                                  <p:stCondLst>
                                    <p:cond delay="0"/>
                                  </p:stCondLst>
                                  <p:childTnLst>
                                    <p:set>
                                      <p:cBhvr>
                                        <p:cTn id="325" dur="1" fill="hold">
                                          <p:stCondLst>
                                            <p:cond delay="0"/>
                                          </p:stCondLst>
                                        </p:cTn>
                                        <p:tgtEl>
                                          <p:spTgt spid="190695"/>
                                        </p:tgtEl>
                                        <p:attrNameLst>
                                          <p:attrName>style.visibility</p:attrName>
                                        </p:attrNameLst>
                                      </p:cBhvr>
                                      <p:to>
                                        <p:strVal val="visible"/>
                                      </p:to>
                                    </p:set>
                                    <p:animEffect transition="in" filter="box(out)">
                                      <p:cBhvr>
                                        <p:cTn id="326" dur="500"/>
                                        <p:tgtEl>
                                          <p:spTgt spid="190695"/>
                                        </p:tgtEl>
                                      </p:cBhvr>
                                    </p:animEffect>
                                  </p:childTnLst>
                                </p:cTn>
                              </p:par>
                              <p:par>
                                <p:cTn id="327" presetID="4" presetClass="entr" presetSubtype="32" fill="hold" grpId="0" nodeType="withEffect">
                                  <p:stCondLst>
                                    <p:cond delay="0"/>
                                  </p:stCondLst>
                                  <p:childTnLst>
                                    <p:set>
                                      <p:cBhvr>
                                        <p:cTn id="328" dur="1" fill="hold">
                                          <p:stCondLst>
                                            <p:cond delay="0"/>
                                          </p:stCondLst>
                                        </p:cTn>
                                        <p:tgtEl>
                                          <p:spTgt spid="190696"/>
                                        </p:tgtEl>
                                        <p:attrNameLst>
                                          <p:attrName>style.visibility</p:attrName>
                                        </p:attrNameLst>
                                      </p:cBhvr>
                                      <p:to>
                                        <p:strVal val="visible"/>
                                      </p:to>
                                    </p:set>
                                    <p:animEffect transition="in" filter="box(out)">
                                      <p:cBhvr>
                                        <p:cTn id="329" dur="500"/>
                                        <p:tgtEl>
                                          <p:spTgt spid="190696"/>
                                        </p:tgtEl>
                                      </p:cBhvr>
                                    </p:animEffect>
                                  </p:childTnLst>
                                </p:cTn>
                              </p:par>
                              <p:par>
                                <p:cTn id="330" presetID="4" presetClass="entr" presetSubtype="32" fill="hold" grpId="0" nodeType="withEffect">
                                  <p:stCondLst>
                                    <p:cond delay="0"/>
                                  </p:stCondLst>
                                  <p:childTnLst>
                                    <p:set>
                                      <p:cBhvr>
                                        <p:cTn id="331" dur="1" fill="hold">
                                          <p:stCondLst>
                                            <p:cond delay="0"/>
                                          </p:stCondLst>
                                        </p:cTn>
                                        <p:tgtEl>
                                          <p:spTgt spid="190697"/>
                                        </p:tgtEl>
                                        <p:attrNameLst>
                                          <p:attrName>style.visibility</p:attrName>
                                        </p:attrNameLst>
                                      </p:cBhvr>
                                      <p:to>
                                        <p:strVal val="visible"/>
                                      </p:to>
                                    </p:set>
                                    <p:animEffect transition="in" filter="box(out)">
                                      <p:cBhvr>
                                        <p:cTn id="332" dur="500"/>
                                        <p:tgtEl>
                                          <p:spTgt spid="190697"/>
                                        </p:tgtEl>
                                      </p:cBhvr>
                                    </p:animEffect>
                                  </p:childTnLst>
                                </p:cTn>
                              </p:par>
                              <p:par>
                                <p:cTn id="333" presetID="4" presetClass="entr" presetSubtype="32" fill="hold" grpId="0" nodeType="withEffect">
                                  <p:stCondLst>
                                    <p:cond delay="0"/>
                                  </p:stCondLst>
                                  <p:childTnLst>
                                    <p:set>
                                      <p:cBhvr>
                                        <p:cTn id="334" dur="1" fill="hold">
                                          <p:stCondLst>
                                            <p:cond delay="0"/>
                                          </p:stCondLst>
                                        </p:cTn>
                                        <p:tgtEl>
                                          <p:spTgt spid="190698"/>
                                        </p:tgtEl>
                                        <p:attrNameLst>
                                          <p:attrName>style.visibility</p:attrName>
                                        </p:attrNameLst>
                                      </p:cBhvr>
                                      <p:to>
                                        <p:strVal val="visible"/>
                                      </p:to>
                                    </p:set>
                                    <p:animEffect transition="in" filter="box(out)">
                                      <p:cBhvr>
                                        <p:cTn id="335" dur="500"/>
                                        <p:tgtEl>
                                          <p:spTgt spid="190698"/>
                                        </p:tgtEl>
                                      </p:cBhvr>
                                    </p:animEffect>
                                  </p:childTnLst>
                                </p:cTn>
                              </p:par>
                              <p:par>
                                <p:cTn id="336" presetID="4" presetClass="entr" presetSubtype="32" fill="hold" grpId="0" nodeType="withEffect">
                                  <p:stCondLst>
                                    <p:cond delay="0"/>
                                  </p:stCondLst>
                                  <p:childTnLst>
                                    <p:set>
                                      <p:cBhvr>
                                        <p:cTn id="337" dur="1" fill="hold">
                                          <p:stCondLst>
                                            <p:cond delay="0"/>
                                          </p:stCondLst>
                                        </p:cTn>
                                        <p:tgtEl>
                                          <p:spTgt spid="190699"/>
                                        </p:tgtEl>
                                        <p:attrNameLst>
                                          <p:attrName>style.visibility</p:attrName>
                                        </p:attrNameLst>
                                      </p:cBhvr>
                                      <p:to>
                                        <p:strVal val="visible"/>
                                      </p:to>
                                    </p:set>
                                    <p:animEffect transition="in" filter="box(out)">
                                      <p:cBhvr>
                                        <p:cTn id="338" dur="500"/>
                                        <p:tgtEl>
                                          <p:spTgt spid="190699"/>
                                        </p:tgtEl>
                                      </p:cBhvr>
                                    </p:animEffect>
                                  </p:childTnLst>
                                </p:cTn>
                              </p:par>
                            </p:childTnLst>
                          </p:cTn>
                        </p:par>
                        <p:par>
                          <p:cTn id="339" fill="hold" nodeType="afterGroup">
                            <p:stCondLst>
                              <p:cond delay="500"/>
                            </p:stCondLst>
                            <p:childTnLst>
                              <p:par>
                                <p:cTn id="340" presetID="2" presetClass="exit" presetSubtype="3" fill="hold" grpId="1" nodeType="afterEffect">
                                  <p:stCondLst>
                                    <p:cond delay="0"/>
                                  </p:stCondLst>
                                  <p:childTnLst>
                                    <p:anim calcmode="lin" valueType="num">
                                      <p:cBhvr additive="base">
                                        <p:cTn id="341" dur="1000"/>
                                        <p:tgtEl>
                                          <p:spTgt spid="190700"/>
                                        </p:tgtEl>
                                        <p:attrNameLst>
                                          <p:attrName>ppt_x</p:attrName>
                                        </p:attrNameLst>
                                      </p:cBhvr>
                                      <p:tavLst>
                                        <p:tav tm="0">
                                          <p:val>
                                            <p:strVal val="ppt_x"/>
                                          </p:val>
                                        </p:tav>
                                        <p:tav tm="100000">
                                          <p:val>
                                            <p:strVal val="1+ppt_w/2"/>
                                          </p:val>
                                        </p:tav>
                                      </p:tavLst>
                                    </p:anim>
                                    <p:anim calcmode="lin" valueType="num">
                                      <p:cBhvr additive="base">
                                        <p:cTn id="342" dur="1000"/>
                                        <p:tgtEl>
                                          <p:spTgt spid="190700"/>
                                        </p:tgtEl>
                                        <p:attrNameLst>
                                          <p:attrName>ppt_y</p:attrName>
                                        </p:attrNameLst>
                                      </p:cBhvr>
                                      <p:tavLst>
                                        <p:tav tm="0">
                                          <p:val>
                                            <p:strVal val="ppt_y"/>
                                          </p:val>
                                        </p:tav>
                                        <p:tav tm="100000">
                                          <p:val>
                                            <p:strVal val="0-ppt_h/2"/>
                                          </p:val>
                                        </p:tav>
                                      </p:tavLst>
                                    </p:anim>
                                    <p:set>
                                      <p:cBhvr>
                                        <p:cTn id="343" dur="1" fill="hold">
                                          <p:stCondLst>
                                            <p:cond delay="999"/>
                                          </p:stCondLst>
                                        </p:cTn>
                                        <p:tgtEl>
                                          <p:spTgt spid="190700"/>
                                        </p:tgtEl>
                                        <p:attrNameLst>
                                          <p:attrName>style.visibility</p:attrName>
                                        </p:attrNameLst>
                                      </p:cBhvr>
                                      <p:to>
                                        <p:strVal val="hidden"/>
                                      </p:to>
                                    </p:set>
                                  </p:childTnLst>
                                </p:cTn>
                              </p:par>
                            </p:childTnLst>
                          </p:cTn>
                        </p:par>
                      </p:childTnLst>
                    </p:cTn>
                  </p:par>
                </p:childTnLst>
              </p:cTn>
              <p:nextCondLst>
                <p:cond evt="onClick" delay="0">
                  <p:tgtEl>
                    <p:spTgt spid="190692"/>
                  </p:tgtEl>
                </p:cond>
              </p:nextCondLst>
            </p:seq>
            <p:seq concurrent="1" nextAc="seek">
              <p:cTn id="344" restart="whenNotActive" fill="hold" evtFilter="cancelBubble" nodeType="interactiveSeq">
                <p:stCondLst>
                  <p:cond evt="onClick" delay="0">
                    <p:tgtEl>
                      <p:spTgt spid="190701"/>
                    </p:tgtEl>
                  </p:cond>
                </p:stCondLst>
                <p:endSync evt="end" delay="0">
                  <p:rtn val="all"/>
                </p:endSync>
                <p:childTnLst>
                  <p:par>
                    <p:cTn id="345" fill="hold" nodeType="clickPar">
                      <p:stCondLst>
                        <p:cond delay="0"/>
                      </p:stCondLst>
                      <p:childTnLst>
                        <p:par>
                          <p:cTn id="346" fill="hold" nodeType="withGroup">
                            <p:stCondLst>
                              <p:cond delay="0"/>
                            </p:stCondLst>
                            <p:childTnLst>
                              <p:par>
                                <p:cTn id="347" presetID="2" presetClass="entr" presetSubtype="3" fill="hold" grpId="0" nodeType="clickEffect">
                                  <p:stCondLst>
                                    <p:cond delay="0"/>
                                  </p:stCondLst>
                                  <p:childTnLst>
                                    <p:set>
                                      <p:cBhvr>
                                        <p:cTn id="348" dur="1" fill="hold">
                                          <p:stCondLst>
                                            <p:cond delay="0"/>
                                          </p:stCondLst>
                                        </p:cTn>
                                        <p:tgtEl>
                                          <p:spTgt spid="190702"/>
                                        </p:tgtEl>
                                        <p:attrNameLst>
                                          <p:attrName>style.visibility</p:attrName>
                                        </p:attrNameLst>
                                      </p:cBhvr>
                                      <p:to>
                                        <p:strVal val="visible"/>
                                      </p:to>
                                    </p:set>
                                    <p:anim calcmode="lin" valueType="num">
                                      <p:cBhvr additive="base">
                                        <p:cTn id="349" dur="2000" fill="hold"/>
                                        <p:tgtEl>
                                          <p:spTgt spid="190702"/>
                                        </p:tgtEl>
                                        <p:attrNameLst>
                                          <p:attrName>ppt_x</p:attrName>
                                        </p:attrNameLst>
                                      </p:cBhvr>
                                      <p:tavLst>
                                        <p:tav tm="0">
                                          <p:val>
                                            <p:strVal val="1+#ppt_w/2"/>
                                          </p:val>
                                        </p:tav>
                                        <p:tav tm="100000">
                                          <p:val>
                                            <p:strVal val="#ppt_x"/>
                                          </p:val>
                                        </p:tav>
                                      </p:tavLst>
                                    </p:anim>
                                    <p:anim calcmode="lin" valueType="num">
                                      <p:cBhvr additive="base">
                                        <p:cTn id="350" dur="2000" fill="hold"/>
                                        <p:tgtEl>
                                          <p:spTgt spid="190702"/>
                                        </p:tgtEl>
                                        <p:attrNameLst>
                                          <p:attrName>ppt_y</p:attrName>
                                        </p:attrNameLst>
                                      </p:cBhvr>
                                      <p:tavLst>
                                        <p:tav tm="0">
                                          <p:val>
                                            <p:strVal val="0-#ppt_h/2"/>
                                          </p:val>
                                        </p:tav>
                                        <p:tav tm="100000">
                                          <p:val>
                                            <p:strVal val="#ppt_y"/>
                                          </p:val>
                                        </p:tav>
                                      </p:tavLst>
                                    </p:anim>
                                  </p:childTnLst>
                                </p:cTn>
                              </p:par>
                            </p:childTnLst>
                          </p:cTn>
                        </p:par>
                      </p:childTnLst>
                    </p:cTn>
                  </p:par>
                  <p:par>
                    <p:cTn id="351" fill="hold" nodeType="clickPar">
                      <p:stCondLst>
                        <p:cond delay="indefinite"/>
                      </p:stCondLst>
                      <p:childTnLst>
                        <p:par>
                          <p:cTn id="352" fill="hold" nodeType="withGroup">
                            <p:stCondLst>
                              <p:cond delay="0"/>
                            </p:stCondLst>
                            <p:childTnLst>
                              <p:par>
                                <p:cTn id="353" presetID="56" presetClass="entr" presetSubtype="0" fill="hold" grpId="0" nodeType="clickEffect">
                                  <p:stCondLst>
                                    <p:cond delay="0"/>
                                  </p:stCondLst>
                                  <p:iterate type="lt">
                                    <p:tmPct val="10000"/>
                                  </p:iterate>
                                  <p:childTnLst>
                                    <p:set>
                                      <p:cBhvr>
                                        <p:cTn id="354" dur="1" fill="hold">
                                          <p:stCondLst>
                                            <p:cond delay="0"/>
                                          </p:stCondLst>
                                        </p:cTn>
                                        <p:tgtEl>
                                          <p:spTgt spid="190707"/>
                                        </p:tgtEl>
                                        <p:attrNameLst>
                                          <p:attrName>style.visibility</p:attrName>
                                        </p:attrNameLst>
                                      </p:cBhvr>
                                      <p:to>
                                        <p:strVal val="visible"/>
                                      </p:to>
                                    </p:set>
                                    <p:anim by="(-#ppt_w*2)" calcmode="lin" valueType="num">
                                      <p:cBhvr rctx="PPT">
                                        <p:cTn id="355" dur="1000" autoRev="1" fill="hold">
                                          <p:stCondLst>
                                            <p:cond delay="0"/>
                                          </p:stCondLst>
                                        </p:cTn>
                                        <p:tgtEl>
                                          <p:spTgt spid="190707"/>
                                        </p:tgtEl>
                                        <p:attrNameLst>
                                          <p:attrName>ppt_w</p:attrName>
                                        </p:attrNameLst>
                                      </p:cBhvr>
                                    </p:anim>
                                    <p:anim by="(#ppt_w*0.50)" calcmode="lin" valueType="num">
                                      <p:cBhvr>
                                        <p:cTn id="356" dur="1000" decel="50000" autoRev="1" fill="hold">
                                          <p:stCondLst>
                                            <p:cond delay="0"/>
                                          </p:stCondLst>
                                        </p:cTn>
                                        <p:tgtEl>
                                          <p:spTgt spid="190707"/>
                                        </p:tgtEl>
                                        <p:attrNameLst>
                                          <p:attrName>ppt_x</p:attrName>
                                        </p:attrNameLst>
                                      </p:cBhvr>
                                    </p:anim>
                                    <p:anim from="(-#ppt_h/2)" to="(#ppt_y)" calcmode="lin" valueType="num">
                                      <p:cBhvr>
                                        <p:cTn id="357" dur="2000" fill="hold">
                                          <p:stCondLst>
                                            <p:cond delay="0"/>
                                          </p:stCondLst>
                                        </p:cTn>
                                        <p:tgtEl>
                                          <p:spTgt spid="190707"/>
                                        </p:tgtEl>
                                        <p:attrNameLst>
                                          <p:attrName>ppt_y</p:attrName>
                                        </p:attrNameLst>
                                      </p:cBhvr>
                                    </p:anim>
                                    <p:animRot by="21600000">
                                      <p:cBhvr>
                                        <p:cTn id="358" dur="2000" fill="hold">
                                          <p:stCondLst>
                                            <p:cond delay="0"/>
                                          </p:stCondLst>
                                        </p:cTn>
                                        <p:tgtEl>
                                          <p:spTgt spid="190707"/>
                                        </p:tgtEl>
                                        <p:attrNameLst>
                                          <p:attrName>r</p:attrName>
                                        </p:attrNameLst>
                                      </p:cBhvr>
                                    </p:animRot>
                                  </p:childTnLst>
                                </p:cTn>
                              </p:par>
                              <p:par>
                                <p:cTn id="359" presetID="56" presetClass="entr" presetSubtype="0" fill="hold" grpId="0" nodeType="withEffect">
                                  <p:stCondLst>
                                    <p:cond delay="0"/>
                                  </p:stCondLst>
                                  <p:iterate type="lt">
                                    <p:tmPct val="10000"/>
                                  </p:iterate>
                                  <p:childTnLst>
                                    <p:set>
                                      <p:cBhvr>
                                        <p:cTn id="360" dur="1" fill="hold">
                                          <p:stCondLst>
                                            <p:cond delay="0"/>
                                          </p:stCondLst>
                                        </p:cTn>
                                        <p:tgtEl>
                                          <p:spTgt spid="190708"/>
                                        </p:tgtEl>
                                        <p:attrNameLst>
                                          <p:attrName>style.visibility</p:attrName>
                                        </p:attrNameLst>
                                      </p:cBhvr>
                                      <p:to>
                                        <p:strVal val="visible"/>
                                      </p:to>
                                    </p:set>
                                    <p:anim by="(-#ppt_w*2)" calcmode="lin" valueType="num">
                                      <p:cBhvr rctx="PPT">
                                        <p:cTn id="361" dur="1000" autoRev="1" fill="hold">
                                          <p:stCondLst>
                                            <p:cond delay="0"/>
                                          </p:stCondLst>
                                        </p:cTn>
                                        <p:tgtEl>
                                          <p:spTgt spid="190708"/>
                                        </p:tgtEl>
                                        <p:attrNameLst>
                                          <p:attrName>ppt_w</p:attrName>
                                        </p:attrNameLst>
                                      </p:cBhvr>
                                    </p:anim>
                                    <p:anim by="(#ppt_w*0.50)" calcmode="lin" valueType="num">
                                      <p:cBhvr>
                                        <p:cTn id="362" dur="1000" decel="50000" autoRev="1" fill="hold">
                                          <p:stCondLst>
                                            <p:cond delay="0"/>
                                          </p:stCondLst>
                                        </p:cTn>
                                        <p:tgtEl>
                                          <p:spTgt spid="190708"/>
                                        </p:tgtEl>
                                        <p:attrNameLst>
                                          <p:attrName>ppt_x</p:attrName>
                                        </p:attrNameLst>
                                      </p:cBhvr>
                                    </p:anim>
                                    <p:anim from="(-#ppt_h/2)" to="(#ppt_y)" calcmode="lin" valueType="num">
                                      <p:cBhvr>
                                        <p:cTn id="363" dur="2000" fill="hold">
                                          <p:stCondLst>
                                            <p:cond delay="0"/>
                                          </p:stCondLst>
                                        </p:cTn>
                                        <p:tgtEl>
                                          <p:spTgt spid="190708"/>
                                        </p:tgtEl>
                                        <p:attrNameLst>
                                          <p:attrName>ppt_y</p:attrName>
                                        </p:attrNameLst>
                                      </p:cBhvr>
                                    </p:anim>
                                    <p:animRot by="21600000">
                                      <p:cBhvr>
                                        <p:cTn id="364" dur="2000" fill="hold">
                                          <p:stCondLst>
                                            <p:cond delay="0"/>
                                          </p:stCondLst>
                                        </p:cTn>
                                        <p:tgtEl>
                                          <p:spTgt spid="190708"/>
                                        </p:tgtEl>
                                        <p:attrNameLst>
                                          <p:attrName>r</p:attrName>
                                        </p:attrNameLst>
                                      </p:cBhvr>
                                    </p:animRot>
                                  </p:childTnLst>
                                </p:cTn>
                              </p:par>
                              <p:par>
                                <p:cTn id="365" presetID="56" presetClass="entr" presetSubtype="0" fill="hold" grpId="0" nodeType="withEffect">
                                  <p:stCondLst>
                                    <p:cond delay="0"/>
                                  </p:stCondLst>
                                  <p:iterate type="lt">
                                    <p:tmPct val="10000"/>
                                  </p:iterate>
                                  <p:childTnLst>
                                    <p:set>
                                      <p:cBhvr>
                                        <p:cTn id="366" dur="1" fill="hold">
                                          <p:stCondLst>
                                            <p:cond delay="0"/>
                                          </p:stCondLst>
                                        </p:cTn>
                                        <p:tgtEl>
                                          <p:spTgt spid="190709"/>
                                        </p:tgtEl>
                                        <p:attrNameLst>
                                          <p:attrName>style.visibility</p:attrName>
                                        </p:attrNameLst>
                                      </p:cBhvr>
                                      <p:to>
                                        <p:strVal val="visible"/>
                                      </p:to>
                                    </p:set>
                                    <p:anim by="(-#ppt_w*2)" calcmode="lin" valueType="num">
                                      <p:cBhvr rctx="PPT">
                                        <p:cTn id="367" dur="1000" autoRev="1" fill="hold">
                                          <p:stCondLst>
                                            <p:cond delay="0"/>
                                          </p:stCondLst>
                                        </p:cTn>
                                        <p:tgtEl>
                                          <p:spTgt spid="190709"/>
                                        </p:tgtEl>
                                        <p:attrNameLst>
                                          <p:attrName>ppt_w</p:attrName>
                                        </p:attrNameLst>
                                      </p:cBhvr>
                                    </p:anim>
                                    <p:anim by="(#ppt_w*0.50)" calcmode="lin" valueType="num">
                                      <p:cBhvr>
                                        <p:cTn id="368" dur="1000" decel="50000" autoRev="1" fill="hold">
                                          <p:stCondLst>
                                            <p:cond delay="0"/>
                                          </p:stCondLst>
                                        </p:cTn>
                                        <p:tgtEl>
                                          <p:spTgt spid="190709"/>
                                        </p:tgtEl>
                                        <p:attrNameLst>
                                          <p:attrName>ppt_x</p:attrName>
                                        </p:attrNameLst>
                                      </p:cBhvr>
                                    </p:anim>
                                    <p:anim from="(-#ppt_h/2)" to="(#ppt_y)" calcmode="lin" valueType="num">
                                      <p:cBhvr>
                                        <p:cTn id="369" dur="2000" fill="hold">
                                          <p:stCondLst>
                                            <p:cond delay="0"/>
                                          </p:stCondLst>
                                        </p:cTn>
                                        <p:tgtEl>
                                          <p:spTgt spid="190709"/>
                                        </p:tgtEl>
                                        <p:attrNameLst>
                                          <p:attrName>ppt_y</p:attrName>
                                        </p:attrNameLst>
                                      </p:cBhvr>
                                    </p:anim>
                                    <p:animRot by="21600000">
                                      <p:cBhvr>
                                        <p:cTn id="370" dur="2000" fill="hold">
                                          <p:stCondLst>
                                            <p:cond delay="0"/>
                                          </p:stCondLst>
                                        </p:cTn>
                                        <p:tgtEl>
                                          <p:spTgt spid="190709"/>
                                        </p:tgtEl>
                                        <p:attrNameLst>
                                          <p:attrName>r</p:attrName>
                                        </p:attrNameLst>
                                      </p:cBhvr>
                                    </p:animRot>
                                  </p:childTnLst>
                                </p:cTn>
                              </p:par>
                              <p:par>
                                <p:cTn id="371" presetID="56" presetClass="entr" presetSubtype="0" fill="hold" grpId="0" nodeType="withEffect">
                                  <p:stCondLst>
                                    <p:cond delay="0"/>
                                  </p:stCondLst>
                                  <p:iterate type="lt">
                                    <p:tmPct val="10000"/>
                                  </p:iterate>
                                  <p:childTnLst>
                                    <p:set>
                                      <p:cBhvr>
                                        <p:cTn id="372" dur="1" fill="hold">
                                          <p:stCondLst>
                                            <p:cond delay="0"/>
                                          </p:stCondLst>
                                        </p:cTn>
                                        <p:tgtEl>
                                          <p:spTgt spid="190710"/>
                                        </p:tgtEl>
                                        <p:attrNameLst>
                                          <p:attrName>style.visibility</p:attrName>
                                        </p:attrNameLst>
                                      </p:cBhvr>
                                      <p:to>
                                        <p:strVal val="visible"/>
                                      </p:to>
                                    </p:set>
                                    <p:anim by="(-#ppt_w*2)" calcmode="lin" valueType="num">
                                      <p:cBhvr rctx="PPT">
                                        <p:cTn id="373" dur="1000" autoRev="1" fill="hold">
                                          <p:stCondLst>
                                            <p:cond delay="0"/>
                                          </p:stCondLst>
                                        </p:cTn>
                                        <p:tgtEl>
                                          <p:spTgt spid="190710"/>
                                        </p:tgtEl>
                                        <p:attrNameLst>
                                          <p:attrName>ppt_w</p:attrName>
                                        </p:attrNameLst>
                                      </p:cBhvr>
                                    </p:anim>
                                    <p:anim by="(#ppt_w*0.50)" calcmode="lin" valueType="num">
                                      <p:cBhvr>
                                        <p:cTn id="374" dur="1000" decel="50000" autoRev="1" fill="hold">
                                          <p:stCondLst>
                                            <p:cond delay="0"/>
                                          </p:stCondLst>
                                        </p:cTn>
                                        <p:tgtEl>
                                          <p:spTgt spid="190710"/>
                                        </p:tgtEl>
                                        <p:attrNameLst>
                                          <p:attrName>ppt_x</p:attrName>
                                        </p:attrNameLst>
                                      </p:cBhvr>
                                    </p:anim>
                                    <p:anim from="(-#ppt_h/2)" to="(#ppt_y)" calcmode="lin" valueType="num">
                                      <p:cBhvr>
                                        <p:cTn id="375" dur="2000" fill="hold">
                                          <p:stCondLst>
                                            <p:cond delay="0"/>
                                          </p:stCondLst>
                                        </p:cTn>
                                        <p:tgtEl>
                                          <p:spTgt spid="190710"/>
                                        </p:tgtEl>
                                        <p:attrNameLst>
                                          <p:attrName>ppt_y</p:attrName>
                                        </p:attrNameLst>
                                      </p:cBhvr>
                                    </p:anim>
                                    <p:animRot by="21600000">
                                      <p:cBhvr>
                                        <p:cTn id="376" dur="2000" fill="hold">
                                          <p:stCondLst>
                                            <p:cond delay="0"/>
                                          </p:stCondLst>
                                        </p:cTn>
                                        <p:tgtEl>
                                          <p:spTgt spid="190710"/>
                                        </p:tgtEl>
                                        <p:attrNameLst>
                                          <p:attrName>r</p:attrName>
                                        </p:attrNameLst>
                                      </p:cBhvr>
                                    </p:animRot>
                                  </p:childTnLst>
                                </p:cTn>
                              </p:par>
                              <p:par>
                                <p:cTn id="377" presetID="56" presetClass="entr" presetSubtype="0" fill="hold" grpId="0" nodeType="withEffect">
                                  <p:stCondLst>
                                    <p:cond delay="0"/>
                                  </p:stCondLst>
                                  <p:iterate type="lt">
                                    <p:tmPct val="10000"/>
                                  </p:iterate>
                                  <p:childTnLst>
                                    <p:set>
                                      <p:cBhvr>
                                        <p:cTn id="378" dur="1" fill="hold">
                                          <p:stCondLst>
                                            <p:cond delay="0"/>
                                          </p:stCondLst>
                                        </p:cTn>
                                        <p:tgtEl>
                                          <p:spTgt spid="190706"/>
                                        </p:tgtEl>
                                        <p:attrNameLst>
                                          <p:attrName>style.visibility</p:attrName>
                                        </p:attrNameLst>
                                      </p:cBhvr>
                                      <p:to>
                                        <p:strVal val="visible"/>
                                      </p:to>
                                    </p:set>
                                    <p:anim by="(-#ppt_w*2)" calcmode="lin" valueType="num">
                                      <p:cBhvr rctx="PPT">
                                        <p:cTn id="379" dur="1000" autoRev="1" fill="hold">
                                          <p:stCondLst>
                                            <p:cond delay="0"/>
                                          </p:stCondLst>
                                        </p:cTn>
                                        <p:tgtEl>
                                          <p:spTgt spid="190706"/>
                                        </p:tgtEl>
                                        <p:attrNameLst>
                                          <p:attrName>ppt_w</p:attrName>
                                        </p:attrNameLst>
                                      </p:cBhvr>
                                    </p:anim>
                                    <p:anim by="(#ppt_w*0.50)" calcmode="lin" valueType="num">
                                      <p:cBhvr>
                                        <p:cTn id="380" dur="1000" decel="50000" autoRev="1" fill="hold">
                                          <p:stCondLst>
                                            <p:cond delay="0"/>
                                          </p:stCondLst>
                                        </p:cTn>
                                        <p:tgtEl>
                                          <p:spTgt spid="190706"/>
                                        </p:tgtEl>
                                        <p:attrNameLst>
                                          <p:attrName>ppt_x</p:attrName>
                                        </p:attrNameLst>
                                      </p:cBhvr>
                                    </p:anim>
                                    <p:anim from="(-#ppt_h/2)" to="(#ppt_y)" calcmode="lin" valueType="num">
                                      <p:cBhvr>
                                        <p:cTn id="381" dur="2000" fill="hold">
                                          <p:stCondLst>
                                            <p:cond delay="0"/>
                                          </p:stCondLst>
                                        </p:cTn>
                                        <p:tgtEl>
                                          <p:spTgt spid="190706"/>
                                        </p:tgtEl>
                                        <p:attrNameLst>
                                          <p:attrName>ppt_y</p:attrName>
                                        </p:attrNameLst>
                                      </p:cBhvr>
                                    </p:anim>
                                    <p:animRot by="21600000">
                                      <p:cBhvr>
                                        <p:cTn id="382" dur="2000" fill="hold">
                                          <p:stCondLst>
                                            <p:cond delay="0"/>
                                          </p:stCondLst>
                                        </p:cTn>
                                        <p:tgtEl>
                                          <p:spTgt spid="190706"/>
                                        </p:tgtEl>
                                        <p:attrNameLst>
                                          <p:attrName>r</p:attrName>
                                        </p:attrNameLst>
                                      </p:cBhvr>
                                    </p:animRot>
                                  </p:childTnLst>
                                </p:cTn>
                              </p:par>
                              <p:par>
                                <p:cTn id="383" presetID="56" presetClass="entr" presetSubtype="0" fill="hold" grpId="0" nodeType="withEffect">
                                  <p:stCondLst>
                                    <p:cond delay="0"/>
                                  </p:stCondLst>
                                  <p:iterate type="lt">
                                    <p:tmPct val="10000"/>
                                  </p:iterate>
                                  <p:childTnLst>
                                    <p:set>
                                      <p:cBhvr>
                                        <p:cTn id="384" dur="1" fill="hold">
                                          <p:stCondLst>
                                            <p:cond delay="0"/>
                                          </p:stCondLst>
                                        </p:cTn>
                                        <p:tgtEl>
                                          <p:spTgt spid="190705"/>
                                        </p:tgtEl>
                                        <p:attrNameLst>
                                          <p:attrName>style.visibility</p:attrName>
                                        </p:attrNameLst>
                                      </p:cBhvr>
                                      <p:to>
                                        <p:strVal val="visible"/>
                                      </p:to>
                                    </p:set>
                                    <p:anim by="(-#ppt_w*2)" calcmode="lin" valueType="num">
                                      <p:cBhvr rctx="PPT">
                                        <p:cTn id="385" dur="1000" autoRev="1" fill="hold">
                                          <p:stCondLst>
                                            <p:cond delay="0"/>
                                          </p:stCondLst>
                                        </p:cTn>
                                        <p:tgtEl>
                                          <p:spTgt spid="190705"/>
                                        </p:tgtEl>
                                        <p:attrNameLst>
                                          <p:attrName>ppt_w</p:attrName>
                                        </p:attrNameLst>
                                      </p:cBhvr>
                                    </p:anim>
                                    <p:anim by="(#ppt_w*0.50)" calcmode="lin" valueType="num">
                                      <p:cBhvr>
                                        <p:cTn id="386" dur="1000" decel="50000" autoRev="1" fill="hold">
                                          <p:stCondLst>
                                            <p:cond delay="0"/>
                                          </p:stCondLst>
                                        </p:cTn>
                                        <p:tgtEl>
                                          <p:spTgt spid="190705"/>
                                        </p:tgtEl>
                                        <p:attrNameLst>
                                          <p:attrName>ppt_x</p:attrName>
                                        </p:attrNameLst>
                                      </p:cBhvr>
                                    </p:anim>
                                    <p:anim from="(-#ppt_h/2)" to="(#ppt_y)" calcmode="lin" valueType="num">
                                      <p:cBhvr>
                                        <p:cTn id="387" dur="2000" fill="hold">
                                          <p:stCondLst>
                                            <p:cond delay="0"/>
                                          </p:stCondLst>
                                        </p:cTn>
                                        <p:tgtEl>
                                          <p:spTgt spid="190705"/>
                                        </p:tgtEl>
                                        <p:attrNameLst>
                                          <p:attrName>ppt_y</p:attrName>
                                        </p:attrNameLst>
                                      </p:cBhvr>
                                    </p:anim>
                                    <p:animRot by="21600000">
                                      <p:cBhvr>
                                        <p:cTn id="388" dur="2000" fill="hold">
                                          <p:stCondLst>
                                            <p:cond delay="0"/>
                                          </p:stCondLst>
                                        </p:cTn>
                                        <p:tgtEl>
                                          <p:spTgt spid="190705"/>
                                        </p:tgtEl>
                                        <p:attrNameLst>
                                          <p:attrName>r</p:attrName>
                                        </p:attrNameLst>
                                      </p:cBhvr>
                                    </p:animRot>
                                  </p:childTnLst>
                                </p:cTn>
                              </p:par>
                              <p:par>
                                <p:cTn id="389" presetID="56" presetClass="entr" presetSubtype="0" fill="hold" grpId="0" nodeType="withEffect">
                                  <p:stCondLst>
                                    <p:cond delay="0"/>
                                  </p:stCondLst>
                                  <p:iterate type="lt">
                                    <p:tmPct val="10000"/>
                                  </p:iterate>
                                  <p:childTnLst>
                                    <p:set>
                                      <p:cBhvr>
                                        <p:cTn id="390" dur="1" fill="hold">
                                          <p:stCondLst>
                                            <p:cond delay="0"/>
                                          </p:stCondLst>
                                        </p:cTn>
                                        <p:tgtEl>
                                          <p:spTgt spid="190739"/>
                                        </p:tgtEl>
                                        <p:attrNameLst>
                                          <p:attrName>style.visibility</p:attrName>
                                        </p:attrNameLst>
                                      </p:cBhvr>
                                      <p:to>
                                        <p:strVal val="visible"/>
                                      </p:to>
                                    </p:set>
                                    <p:anim by="(-#ppt_w*2)" calcmode="lin" valueType="num">
                                      <p:cBhvr rctx="PPT">
                                        <p:cTn id="391" dur="1000" autoRev="1" fill="hold">
                                          <p:stCondLst>
                                            <p:cond delay="0"/>
                                          </p:stCondLst>
                                        </p:cTn>
                                        <p:tgtEl>
                                          <p:spTgt spid="190739"/>
                                        </p:tgtEl>
                                        <p:attrNameLst>
                                          <p:attrName>ppt_w</p:attrName>
                                        </p:attrNameLst>
                                      </p:cBhvr>
                                    </p:anim>
                                    <p:anim by="(#ppt_w*0.50)" calcmode="lin" valueType="num">
                                      <p:cBhvr>
                                        <p:cTn id="392" dur="1000" decel="50000" autoRev="1" fill="hold">
                                          <p:stCondLst>
                                            <p:cond delay="0"/>
                                          </p:stCondLst>
                                        </p:cTn>
                                        <p:tgtEl>
                                          <p:spTgt spid="190739"/>
                                        </p:tgtEl>
                                        <p:attrNameLst>
                                          <p:attrName>ppt_x</p:attrName>
                                        </p:attrNameLst>
                                      </p:cBhvr>
                                    </p:anim>
                                    <p:anim from="(-#ppt_h/2)" to="(#ppt_y)" calcmode="lin" valueType="num">
                                      <p:cBhvr>
                                        <p:cTn id="393" dur="2000" fill="hold">
                                          <p:stCondLst>
                                            <p:cond delay="0"/>
                                          </p:stCondLst>
                                        </p:cTn>
                                        <p:tgtEl>
                                          <p:spTgt spid="190739"/>
                                        </p:tgtEl>
                                        <p:attrNameLst>
                                          <p:attrName>ppt_y</p:attrName>
                                        </p:attrNameLst>
                                      </p:cBhvr>
                                    </p:anim>
                                    <p:animRot by="21600000">
                                      <p:cBhvr>
                                        <p:cTn id="394" dur="2000" fill="hold">
                                          <p:stCondLst>
                                            <p:cond delay="0"/>
                                          </p:stCondLst>
                                        </p:cTn>
                                        <p:tgtEl>
                                          <p:spTgt spid="190739"/>
                                        </p:tgtEl>
                                        <p:attrNameLst>
                                          <p:attrName>r</p:attrName>
                                        </p:attrNameLst>
                                      </p:cBhvr>
                                    </p:animRot>
                                  </p:childTnLst>
                                </p:cTn>
                              </p:par>
                              <p:par>
                                <p:cTn id="395" presetID="56" presetClass="entr" presetSubtype="0" fill="hold" grpId="0" nodeType="withEffect">
                                  <p:stCondLst>
                                    <p:cond delay="0"/>
                                  </p:stCondLst>
                                  <p:iterate type="lt">
                                    <p:tmPct val="10000"/>
                                  </p:iterate>
                                  <p:childTnLst>
                                    <p:set>
                                      <p:cBhvr>
                                        <p:cTn id="396" dur="1" fill="hold">
                                          <p:stCondLst>
                                            <p:cond delay="0"/>
                                          </p:stCondLst>
                                        </p:cTn>
                                        <p:tgtEl>
                                          <p:spTgt spid="190703"/>
                                        </p:tgtEl>
                                        <p:attrNameLst>
                                          <p:attrName>style.visibility</p:attrName>
                                        </p:attrNameLst>
                                      </p:cBhvr>
                                      <p:to>
                                        <p:strVal val="visible"/>
                                      </p:to>
                                    </p:set>
                                    <p:anim by="(-#ppt_w*2)" calcmode="lin" valueType="num">
                                      <p:cBhvr rctx="PPT">
                                        <p:cTn id="397" dur="1000" autoRev="1" fill="hold">
                                          <p:stCondLst>
                                            <p:cond delay="0"/>
                                          </p:stCondLst>
                                        </p:cTn>
                                        <p:tgtEl>
                                          <p:spTgt spid="190703"/>
                                        </p:tgtEl>
                                        <p:attrNameLst>
                                          <p:attrName>ppt_w</p:attrName>
                                        </p:attrNameLst>
                                      </p:cBhvr>
                                    </p:anim>
                                    <p:anim by="(#ppt_w*0.50)" calcmode="lin" valueType="num">
                                      <p:cBhvr>
                                        <p:cTn id="398" dur="1000" decel="50000" autoRev="1" fill="hold">
                                          <p:stCondLst>
                                            <p:cond delay="0"/>
                                          </p:stCondLst>
                                        </p:cTn>
                                        <p:tgtEl>
                                          <p:spTgt spid="190703"/>
                                        </p:tgtEl>
                                        <p:attrNameLst>
                                          <p:attrName>ppt_x</p:attrName>
                                        </p:attrNameLst>
                                      </p:cBhvr>
                                    </p:anim>
                                    <p:anim from="(-#ppt_h/2)" to="(#ppt_y)" calcmode="lin" valueType="num">
                                      <p:cBhvr>
                                        <p:cTn id="399" dur="2000" fill="hold">
                                          <p:stCondLst>
                                            <p:cond delay="0"/>
                                          </p:stCondLst>
                                        </p:cTn>
                                        <p:tgtEl>
                                          <p:spTgt spid="190703"/>
                                        </p:tgtEl>
                                        <p:attrNameLst>
                                          <p:attrName>ppt_y</p:attrName>
                                        </p:attrNameLst>
                                      </p:cBhvr>
                                    </p:anim>
                                    <p:animRot by="21600000">
                                      <p:cBhvr>
                                        <p:cTn id="400" dur="2000" fill="hold">
                                          <p:stCondLst>
                                            <p:cond delay="0"/>
                                          </p:stCondLst>
                                        </p:cTn>
                                        <p:tgtEl>
                                          <p:spTgt spid="190703"/>
                                        </p:tgtEl>
                                        <p:attrNameLst>
                                          <p:attrName>r</p:attrName>
                                        </p:attrNameLst>
                                      </p:cBhvr>
                                    </p:animRot>
                                  </p:childTnLst>
                                </p:cTn>
                              </p:par>
                            </p:childTnLst>
                          </p:cTn>
                        </p:par>
                        <p:par>
                          <p:cTn id="401" fill="hold" nodeType="afterGroup">
                            <p:stCondLst>
                              <p:cond delay="2000"/>
                            </p:stCondLst>
                            <p:childTnLst>
                              <p:par>
                                <p:cTn id="402" presetID="15" presetClass="exit" presetSubtype="0" fill="hold" grpId="1" nodeType="afterEffect">
                                  <p:stCondLst>
                                    <p:cond delay="0"/>
                                  </p:stCondLst>
                                  <p:childTnLst>
                                    <p:anim calcmode="lin" valueType="num">
                                      <p:cBhvr>
                                        <p:cTn id="403" dur="2000"/>
                                        <p:tgtEl>
                                          <p:spTgt spid="190702"/>
                                        </p:tgtEl>
                                        <p:attrNameLst>
                                          <p:attrName>ppt_w</p:attrName>
                                        </p:attrNameLst>
                                      </p:cBhvr>
                                      <p:tavLst>
                                        <p:tav tm="0">
                                          <p:val>
                                            <p:strVal val="ppt_w"/>
                                          </p:val>
                                        </p:tav>
                                        <p:tav tm="100000">
                                          <p:val>
                                            <p:fltVal val="0"/>
                                          </p:val>
                                        </p:tav>
                                      </p:tavLst>
                                    </p:anim>
                                    <p:anim calcmode="lin" valueType="num">
                                      <p:cBhvr>
                                        <p:cTn id="404" dur="2000"/>
                                        <p:tgtEl>
                                          <p:spTgt spid="190702"/>
                                        </p:tgtEl>
                                        <p:attrNameLst>
                                          <p:attrName>ppt_h</p:attrName>
                                        </p:attrNameLst>
                                      </p:cBhvr>
                                      <p:tavLst>
                                        <p:tav tm="0">
                                          <p:val>
                                            <p:strVal val="ppt_h"/>
                                          </p:val>
                                        </p:tav>
                                        <p:tav tm="100000">
                                          <p:val>
                                            <p:fltVal val="0"/>
                                          </p:val>
                                        </p:tav>
                                      </p:tavLst>
                                    </p:anim>
                                    <p:anim calcmode="lin" valueType="num">
                                      <p:cBhvr>
                                        <p:cTn id="405" dur="2000"/>
                                        <p:tgtEl>
                                          <p:spTgt spid="19070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06" dur="2000"/>
                                        <p:tgtEl>
                                          <p:spTgt spid="19070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07" dur="1" fill="hold">
                                          <p:stCondLst>
                                            <p:cond delay="1999"/>
                                          </p:stCondLst>
                                        </p:cTn>
                                        <p:tgtEl>
                                          <p:spTgt spid="190702"/>
                                        </p:tgtEl>
                                        <p:attrNameLst>
                                          <p:attrName>style.visibility</p:attrName>
                                        </p:attrNameLst>
                                      </p:cBhvr>
                                      <p:to>
                                        <p:strVal val="hidden"/>
                                      </p:to>
                                    </p:set>
                                  </p:childTnLst>
                                </p:cTn>
                              </p:par>
                            </p:childTnLst>
                          </p:cTn>
                        </p:par>
                      </p:childTnLst>
                    </p:cTn>
                  </p:par>
                </p:childTnLst>
              </p:cTn>
              <p:nextCondLst>
                <p:cond evt="onClick" delay="0">
                  <p:tgtEl>
                    <p:spTgt spid="190701"/>
                  </p:tgtEl>
                </p:cond>
              </p:nextCondLst>
            </p:seq>
          </p:childTnLst>
        </p:cTn>
      </p:par>
    </p:tnLst>
    <p:bldLst>
      <p:bldP spid="190631" grpId="0"/>
      <p:bldP spid="190632" grpId="0"/>
      <p:bldP spid="190633" grpId="0"/>
      <p:bldP spid="190634" grpId="0"/>
      <p:bldP spid="190635" grpId="0"/>
      <p:bldP spid="190636" grpId="0"/>
      <p:bldP spid="190637" grpId="0"/>
      <p:bldP spid="190638" grpId="0"/>
      <p:bldP spid="190638" grpId="1"/>
      <p:bldP spid="190640" grpId="0"/>
      <p:bldP spid="190641" grpId="0"/>
      <p:bldP spid="190642" grpId="0"/>
      <p:bldP spid="190643" grpId="0"/>
      <p:bldP spid="190644" grpId="0"/>
      <p:bldP spid="190645" grpId="0"/>
      <p:bldP spid="190645" grpId="1"/>
      <p:bldP spid="190647" grpId="0"/>
      <p:bldP spid="190648" grpId="0"/>
      <p:bldP spid="190649" grpId="0"/>
      <p:bldP spid="190649" grpId="1"/>
      <p:bldP spid="190650" grpId="0"/>
      <p:bldP spid="190651" grpId="0"/>
      <p:bldP spid="190652" grpId="0"/>
      <p:bldP spid="190653" grpId="0"/>
      <p:bldP spid="190655" grpId="0"/>
      <p:bldP spid="190656" grpId="0"/>
      <p:bldP spid="190657" grpId="0"/>
      <p:bldP spid="190658" grpId="0"/>
      <p:bldP spid="190659" grpId="0"/>
      <p:bldP spid="190660" grpId="0"/>
      <p:bldP spid="190662" grpId="0"/>
      <p:bldP spid="190663" grpId="0"/>
      <p:bldP spid="190664" grpId="0"/>
      <p:bldP spid="190664" grpId="1"/>
      <p:bldP spid="190665" grpId="0"/>
      <p:bldP spid="190666" grpId="0"/>
      <p:bldP spid="190667" grpId="0"/>
      <p:bldP spid="190668" grpId="0"/>
      <p:bldP spid="190669" grpId="0"/>
      <p:bldP spid="190670" grpId="0"/>
      <p:bldP spid="190671" grpId="0"/>
      <p:bldP spid="190673" grpId="0"/>
      <p:bldP spid="190674" grpId="0"/>
      <p:bldP spid="190675" grpId="0"/>
      <p:bldP spid="190676" grpId="0"/>
      <p:bldP spid="190676" grpId="1"/>
      <p:bldP spid="190678" grpId="0"/>
      <p:bldP spid="190678" grpId="1"/>
      <p:bldP spid="190679" grpId="0"/>
      <p:bldP spid="190680" grpId="0"/>
      <p:bldP spid="190681" grpId="0"/>
      <p:bldP spid="190682" grpId="0"/>
      <p:bldP spid="190683" grpId="0"/>
      <p:bldP spid="190684" grpId="0"/>
      <p:bldP spid="190686" grpId="0"/>
      <p:bldP spid="190691" grpId="0"/>
      <p:bldP spid="190693" grpId="0"/>
      <p:bldP spid="190694" grpId="0"/>
      <p:bldP spid="190695" grpId="0"/>
      <p:bldP spid="190696" grpId="0"/>
      <p:bldP spid="190697" grpId="0"/>
      <p:bldP spid="190698" grpId="0"/>
      <p:bldP spid="190699" grpId="0"/>
      <p:bldP spid="190700" grpId="0"/>
      <p:bldP spid="190700" grpId="1"/>
      <p:bldP spid="190702" grpId="0"/>
      <p:bldP spid="190702" grpId="1"/>
      <p:bldP spid="190703" grpId="0"/>
      <p:bldP spid="190705" grpId="0"/>
      <p:bldP spid="190706" grpId="0"/>
      <p:bldP spid="190707" grpId="0"/>
      <p:bldP spid="190708" grpId="0"/>
      <p:bldP spid="190709" grpId="0"/>
      <p:bldP spid="190710" grpId="0"/>
      <p:bldP spid="190712" grpId="0"/>
      <p:bldP spid="190715" grpId="0"/>
      <p:bldP spid="190716" grpId="0"/>
      <p:bldP spid="190717" grpId="0"/>
      <p:bldP spid="190718" grpId="0"/>
      <p:bldP spid="190719" grpId="0"/>
      <p:bldP spid="190727" grpId="0"/>
      <p:bldP spid="190728" grpId="0"/>
      <p:bldP spid="190729" grpId="0"/>
      <p:bldP spid="190730" grpId="0"/>
      <p:bldP spid="1907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2514600" y="2133600"/>
            <a:ext cx="6324600" cy="2514600"/>
          </a:xfrm>
          <a:prstGeom prst="flowChartAlternateProcess">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solidFill>
                <a:srgbClr val="FFFF00"/>
              </a:solidFill>
              <a:latin typeface="Tahoma" panose="020B0604030504040204" pitchFamily="34" charset="0"/>
            </a:endParaRPr>
          </a:p>
        </p:txBody>
      </p:sp>
      <p:sp>
        <p:nvSpPr>
          <p:cNvPr id="25603" name="Text Box 3"/>
          <p:cNvSpPr txBox="1">
            <a:spLocks noChangeArrowheads="1"/>
          </p:cNvSpPr>
          <p:nvPr/>
        </p:nvSpPr>
        <p:spPr bwMode="auto">
          <a:xfrm>
            <a:off x="2822575" y="2590800"/>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Xem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toàn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bộ</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thức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học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a:t>
            </a:r>
            <a:r>
              <a:rPr lang="en-US" altLang="en-US" sz="2800" b="1" dirty="0" err="1">
                <a:solidFill>
                  <a:srgbClr val="FF3300"/>
                </a:solidFill>
                <a:latin typeface="Times New Roman" panose="02020603050405020304" pitchFamily="18" charset="0"/>
                <a:cs typeface="Times New Roman" panose="02020603050405020304" pitchFamily="18" charset="0"/>
              </a:rPr>
              <a:t>huẩn</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bị</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a:solidFill>
                  <a:srgbClr val="FF3300"/>
                </a:solidFill>
                <a:latin typeface="Times New Roman" panose="02020603050405020304" pitchFamily="18" charset="0"/>
                <a:cs typeface="Times New Roman" panose="02020603050405020304" pitchFamily="18" charset="0"/>
              </a:rPr>
              <a:t>bài</a:t>
            </a:r>
            <a:r>
              <a:rPr lang="en-US" altLang="en-US" sz="2800" b="1" dirty="0">
                <a:solidFill>
                  <a:srgbClr val="FF3300"/>
                </a:solidFill>
                <a:latin typeface="Times New Roman" panose="02020603050405020304" pitchFamily="18" charset="0"/>
                <a:cs typeface="Times New Roman" panose="02020603050405020304" pitchFamily="18" charset="0"/>
              </a:rPr>
              <a:t> </a:t>
            </a:r>
            <a:r>
              <a:rPr lang="en-US" altLang="en-US" sz="2800" b="1" dirty="0" err="1" smtClean="0">
                <a:solidFill>
                  <a:srgbClr val="FF3300"/>
                </a:solidFill>
                <a:latin typeface="Times New Roman" panose="02020603050405020304" pitchFamily="18" charset="0"/>
                <a:cs typeface="Times New Roman" panose="02020603050405020304" pitchFamily="18" charset="0"/>
              </a:rPr>
              <a:t>sau</a:t>
            </a:r>
            <a:r>
              <a:rPr lang="en-US" altLang="en-US" sz="2800" b="1" dirty="0" smtClean="0">
                <a:solidFill>
                  <a:srgbClr val="FF3300"/>
                </a:solidFill>
                <a:latin typeface="Times New Roman" panose="02020603050405020304" pitchFamily="18" charset="0"/>
                <a:cs typeface="Times New Roman" panose="02020603050405020304" pitchFamily="18" charset="0"/>
              </a:rPr>
              <a:t>.</a:t>
            </a:r>
            <a:endParaRPr lang="en-US" altLang="en-US" sz="2800" b="1" dirty="0">
              <a:solidFill>
                <a:srgbClr val="FF3300"/>
              </a:solidFill>
              <a:latin typeface="Times New Roman" panose="02020603050405020304" pitchFamily="18" charset="0"/>
              <a:cs typeface="Times New Roman" panose="02020603050405020304" pitchFamily="18" charset="0"/>
            </a:endParaRPr>
          </a:p>
        </p:txBody>
      </p:sp>
      <p:sp>
        <p:nvSpPr>
          <p:cNvPr id="25605" name="Text Box 5">
            <a:hlinkClick r:id="rId3" action="ppaction://hlinkfile"/>
          </p:cNvPr>
          <p:cNvSpPr txBox="1">
            <a:spLocks noChangeArrowheads="1"/>
          </p:cNvSpPr>
          <p:nvPr/>
        </p:nvSpPr>
        <p:spPr bwMode="auto">
          <a:xfrm>
            <a:off x="4495800" y="685801"/>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rPr>
              <a:t>DẶN DÒ:</a:t>
            </a:r>
          </a:p>
        </p:txBody>
      </p:sp>
    </p:spTree>
    <p:extLst>
      <p:ext uri="{BB962C8B-B14F-4D97-AF65-F5344CB8AC3E}">
        <p14:creationId xmlns:p14="http://schemas.microsoft.com/office/powerpoint/2010/main" val="661623637"/>
      </p:ext>
    </p:extLst>
  </p:cSld>
  <p:clrMapOvr>
    <a:masterClrMapping/>
  </p:clrMapOvr>
  <p:transition spd="slow">
    <p:comb dir="vert"/>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561" y="996482"/>
            <a:ext cx="6058707" cy="586151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2873791" cy="6858000"/>
          </a:xfrm>
          <a:prstGeom prst="rect">
            <a:avLst/>
          </a:prstGeom>
        </p:spPr>
      </p:pic>
      <p:sp>
        <p:nvSpPr>
          <p:cNvPr id="19" name="文本框 18"/>
          <p:cNvSpPr txBox="1"/>
          <p:nvPr/>
        </p:nvSpPr>
        <p:spPr>
          <a:xfrm>
            <a:off x="3089939" y="868060"/>
            <a:ext cx="8832703" cy="2062296"/>
          </a:xfrm>
          <a:prstGeom prst="rect">
            <a:avLst/>
          </a:prstGeom>
          <a:noFill/>
        </p:spPr>
        <p:txBody>
          <a:bodyPr wrap="square" rtlCol="0">
            <a:spAutoFit/>
          </a:bodyPr>
          <a:lstStyle/>
          <a:p>
            <a:pPr algn="ctr"/>
            <a:r>
              <a:rPr lang="en-US" altLang="zh-CN" sz="4267"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TIẾT HỌC KẾT THÚC!</a:t>
            </a:r>
          </a:p>
          <a:p>
            <a:pPr algn="ctr"/>
            <a:r>
              <a:rPr lang="en-US" altLang="zh-CN" sz="4267"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CHÚC CÁC EM CHĂM NGOAN, HỌC TỐT!</a:t>
            </a:r>
            <a:endParaRPr lang="en-US" altLang="zh-CN" sz="4267"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3859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2858" y="2092467"/>
            <a:ext cx="3589905" cy="3473067"/>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2873791" cy="6858000"/>
          </a:xfrm>
          <a:prstGeom prst="rect">
            <a:avLst/>
          </a:prstGeom>
        </p:spPr>
      </p:pic>
      <p:sp>
        <p:nvSpPr>
          <p:cNvPr id="32" name="KSO_Shape"/>
          <p:cNvSpPr/>
          <p:nvPr>
            <p:custDataLst>
              <p:tags r:id="rId1"/>
            </p:custDataLst>
          </p:nvPr>
        </p:nvSpPr>
        <p:spPr>
          <a:xfrm flipH="1">
            <a:off x="6900540" y="996157"/>
            <a:ext cx="1343025" cy="1223963"/>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351"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6900140" y="784284"/>
            <a:ext cx="1343824" cy="1224136"/>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en-US" altLang="zh-CN" sz="48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endParaRPr lang="zh-CN" altLang="en-US" sz="48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5476649" y="2418873"/>
            <a:ext cx="3121367" cy="666786"/>
          </a:xfrm>
          <a:prstGeom prst="rect">
            <a:avLst/>
          </a:prstGeom>
          <a:noFill/>
        </p:spPr>
        <p:txBody>
          <a:bodyPr wrap="none" rtlCol="0">
            <a:spAutoFit/>
          </a:bodyPr>
          <a:lstStyle/>
          <a:p>
            <a:r>
              <a:rPr lang="en-US" altLang="zh-CN" sz="3733"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endParaRPr lang="zh-CN" altLang="en-US" sz="3733"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7581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4" name="Text Box 8"/>
          <p:cNvSpPr txBox="1">
            <a:spLocks noChangeArrowheads="1"/>
          </p:cNvSpPr>
          <p:nvPr/>
        </p:nvSpPr>
        <p:spPr bwMode="auto">
          <a:xfrm>
            <a:off x="974680" y="473065"/>
            <a:ext cx="7494833" cy="523220"/>
          </a:xfrm>
          <a:prstGeom prst="rect">
            <a:avLst/>
          </a:prstGeom>
          <a:noFill/>
          <a:ln w="57150" cmpd="thinThick" algn="ctr">
            <a:solidFill>
              <a:srgbClr val="CC3300"/>
            </a:solidFill>
            <a:miter lim="800000"/>
            <a:headEnd/>
            <a:tailEnd/>
          </a:ln>
          <a:effectLst/>
        </p:spPr>
        <p:txBody>
          <a:bodyPr wrap="square">
            <a:spAutoFit/>
          </a:bodyPr>
          <a:lstStyle/>
          <a:p>
            <a:pPr>
              <a:defRPr/>
            </a:pPr>
            <a:r>
              <a:rPr lang="en-US" sz="2800">
                <a:solidFill>
                  <a:srgbClr val="0000FF"/>
                </a:solidFill>
                <a:effectLst>
                  <a:outerShdw blurRad="38100" dist="38100" dir="2700000" algn="tl">
                    <a:srgbClr val="C0C0C0"/>
                  </a:outerShdw>
                </a:effectLst>
              </a:rPr>
              <a:t>Có mấy loại tơ sợi? Nêu nguồn gốc từng loại?</a:t>
            </a:r>
            <a:endParaRPr lang="en-US" sz="2800"/>
          </a:p>
        </p:txBody>
      </p:sp>
      <p:sp>
        <p:nvSpPr>
          <p:cNvPr id="162825" name="Text Box 9"/>
          <p:cNvSpPr txBox="1">
            <a:spLocks noChangeArrowheads="1"/>
          </p:cNvSpPr>
          <p:nvPr/>
        </p:nvSpPr>
        <p:spPr bwMode="auto">
          <a:xfrm>
            <a:off x="974681" y="3323422"/>
            <a:ext cx="7494833" cy="954107"/>
          </a:xfrm>
          <a:prstGeom prst="rect">
            <a:avLst/>
          </a:prstGeom>
          <a:noFill/>
          <a:ln w="57150" cmpd="thinThick" algn="ctr">
            <a:solidFill>
              <a:srgbClr val="CC3300"/>
            </a:solidFill>
            <a:miter lim="800000"/>
            <a:headEnd/>
            <a:tailEnd/>
          </a:ln>
          <a:effectLst/>
        </p:spPr>
        <p:txBody>
          <a:bodyPr wrap="square">
            <a:spAutoFit/>
          </a:bodyPr>
          <a:lstStyle/>
          <a:p>
            <a:pPr>
              <a:spcBef>
                <a:spcPct val="50000"/>
              </a:spcBef>
              <a:defRPr/>
            </a:pPr>
            <a:r>
              <a:rPr lang="en-US" sz="2800"/>
              <a:t>  </a:t>
            </a:r>
            <a:r>
              <a:rPr lang="en-US" sz="2800">
                <a:solidFill>
                  <a:srgbClr val="0000FF"/>
                </a:solidFill>
                <a:effectLst>
                  <a:outerShdw blurRad="38100" dist="38100" dir="2700000" algn="tl">
                    <a:srgbClr val="C0C0C0"/>
                  </a:outerShdw>
                </a:effectLst>
              </a:rPr>
              <a:t>-  Em hãy nêu đặc điểm và công dụng của một số loại tơ </a:t>
            </a:r>
            <a:r>
              <a:rPr lang="en-US" sz="2800">
                <a:solidFill>
                  <a:schemeClr val="accent2"/>
                </a:solidFill>
                <a:effectLst>
                  <a:outerShdw blurRad="38100" dist="38100" dir="2700000" algn="tl">
                    <a:srgbClr val="C0C0C0"/>
                  </a:outerShdw>
                </a:effectLst>
              </a:rPr>
              <a:t>sợi</a:t>
            </a:r>
            <a:r>
              <a:rPr lang="en-US" sz="2800">
                <a:solidFill>
                  <a:srgbClr val="0000FF"/>
                </a:solidFill>
                <a:effectLst>
                  <a:outerShdw blurRad="38100" dist="38100" dir="2700000" algn="tl">
                    <a:srgbClr val="C0C0C0"/>
                  </a:outerShdw>
                </a:effectLst>
              </a:rPr>
              <a:t> tự nhiên?</a:t>
            </a:r>
          </a:p>
        </p:txBody>
      </p:sp>
      <p:pic>
        <p:nvPicPr>
          <p:cNvPr id="4104" name="Picture 11" descr="Khung hinh hoa PPT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a:off x="1524000" y="4957764"/>
            <a:ext cx="25908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711" b="47816"/>
          <a:stretch>
            <a:fillRect/>
          </a:stretch>
        </p:blipFill>
        <p:spPr bwMode="auto">
          <a:xfrm>
            <a:off x="8305800" y="0"/>
            <a:ext cx="23622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395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2824"/>
                                        </p:tgtEl>
                                        <p:attrNameLst>
                                          <p:attrName>style.visibility</p:attrName>
                                        </p:attrNameLst>
                                      </p:cBhvr>
                                      <p:to>
                                        <p:strVal val="visible"/>
                                      </p:to>
                                    </p:set>
                                    <p:anim calcmode="lin" valueType="num">
                                      <p:cBhvr>
                                        <p:cTn id="7" dur="1000" fill="hold"/>
                                        <p:tgtEl>
                                          <p:spTgt spid="162824"/>
                                        </p:tgtEl>
                                        <p:attrNameLst>
                                          <p:attrName>ppt_x</p:attrName>
                                        </p:attrNameLst>
                                      </p:cBhvr>
                                      <p:tavLst>
                                        <p:tav tm="0">
                                          <p:val>
                                            <p:strVal val="#ppt_x-.2"/>
                                          </p:val>
                                        </p:tav>
                                        <p:tav tm="100000">
                                          <p:val>
                                            <p:strVal val="#ppt_x"/>
                                          </p:val>
                                        </p:tav>
                                      </p:tavLst>
                                    </p:anim>
                                    <p:anim calcmode="lin" valueType="num">
                                      <p:cBhvr>
                                        <p:cTn id="8" dur="1000" fill="hold"/>
                                        <p:tgtEl>
                                          <p:spTgt spid="1628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2824"/>
                                        </p:tgtEl>
                                      </p:cBhvr>
                                    </p:animEffect>
                                  </p:childTnLst>
                                </p:cTn>
                              </p:par>
                              <p:par>
                                <p:cTn id="10" presetID="4" presetClass="exit" presetSubtype="16" fill="hold" grpId="1" nodeType="withEffect">
                                  <p:stCondLst>
                                    <p:cond delay="7000"/>
                                  </p:stCondLst>
                                  <p:childTnLst>
                                    <p:animEffect transition="out" filter="box(in)">
                                      <p:cBhvr>
                                        <p:cTn id="11" dur="500"/>
                                        <p:tgtEl>
                                          <p:spTgt spid="162824"/>
                                        </p:tgtEl>
                                      </p:cBhvr>
                                    </p:animEffect>
                                    <p:set>
                                      <p:cBhvr>
                                        <p:cTn id="12" dur="1" fill="hold">
                                          <p:stCondLst>
                                            <p:cond delay="499"/>
                                          </p:stCondLst>
                                        </p:cTn>
                                        <p:tgtEl>
                                          <p:spTgt spid="162824"/>
                                        </p:tgtEl>
                                        <p:attrNameLst>
                                          <p:attrName>style.visibility</p:attrName>
                                        </p:attrNameLst>
                                      </p:cBhvr>
                                      <p:to>
                                        <p:strVal val="hidden"/>
                                      </p:to>
                                    </p:set>
                                  </p:childTnLst>
                                </p:cTn>
                              </p:par>
                              <p:par>
                                <p:cTn id="13" presetID="30" presetClass="entr" presetSubtype="0" fill="hold" grpId="0" nodeType="withEffect">
                                  <p:stCondLst>
                                    <p:cond delay="0"/>
                                  </p:stCondLst>
                                  <p:childTnLst>
                                    <p:set>
                                      <p:cBhvr>
                                        <p:cTn id="14" dur="1" fill="hold">
                                          <p:stCondLst>
                                            <p:cond delay="0"/>
                                          </p:stCondLst>
                                        </p:cTn>
                                        <p:tgtEl>
                                          <p:spTgt spid="162825"/>
                                        </p:tgtEl>
                                        <p:attrNameLst>
                                          <p:attrName>style.visibility</p:attrName>
                                        </p:attrNameLst>
                                      </p:cBhvr>
                                      <p:to>
                                        <p:strVal val="visible"/>
                                      </p:to>
                                    </p:set>
                                    <p:animEffect transition="in" filter="fade">
                                      <p:cBhvr>
                                        <p:cTn id="15" dur="800" decel="100000"/>
                                        <p:tgtEl>
                                          <p:spTgt spid="162825"/>
                                        </p:tgtEl>
                                      </p:cBhvr>
                                    </p:animEffect>
                                    <p:anim calcmode="lin" valueType="num">
                                      <p:cBhvr>
                                        <p:cTn id="16" dur="800" decel="100000" fill="hold"/>
                                        <p:tgtEl>
                                          <p:spTgt spid="162825"/>
                                        </p:tgtEl>
                                        <p:attrNameLst>
                                          <p:attrName>style.rotation</p:attrName>
                                        </p:attrNameLst>
                                      </p:cBhvr>
                                      <p:tavLst>
                                        <p:tav tm="0">
                                          <p:val>
                                            <p:fltVal val="-90"/>
                                          </p:val>
                                        </p:tav>
                                        <p:tav tm="100000">
                                          <p:val>
                                            <p:fltVal val="0"/>
                                          </p:val>
                                        </p:tav>
                                      </p:tavLst>
                                    </p:anim>
                                    <p:anim calcmode="lin" valueType="num">
                                      <p:cBhvr>
                                        <p:cTn id="17" dur="800" decel="100000" fill="hold"/>
                                        <p:tgtEl>
                                          <p:spTgt spid="162825"/>
                                        </p:tgtEl>
                                        <p:attrNameLst>
                                          <p:attrName>ppt_x</p:attrName>
                                        </p:attrNameLst>
                                      </p:cBhvr>
                                      <p:tavLst>
                                        <p:tav tm="0">
                                          <p:val>
                                            <p:strVal val="#ppt_x+0.4"/>
                                          </p:val>
                                        </p:tav>
                                        <p:tav tm="100000">
                                          <p:val>
                                            <p:strVal val="#ppt_x-0.05"/>
                                          </p:val>
                                        </p:tav>
                                      </p:tavLst>
                                    </p:anim>
                                    <p:anim calcmode="lin" valueType="num">
                                      <p:cBhvr>
                                        <p:cTn id="18" dur="800" decel="100000" fill="hold"/>
                                        <p:tgtEl>
                                          <p:spTgt spid="16282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282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2825"/>
                                        </p:tgtEl>
                                        <p:attrNameLst>
                                          <p:attrName>ppt_y</p:attrName>
                                        </p:attrNameLst>
                                      </p:cBhvr>
                                      <p:tavLst>
                                        <p:tav tm="0">
                                          <p:val>
                                            <p:strVal val="#ppt_y+0.1"/>
                                          </p:val>
                                        </p:tav>
                                        <p:tav tm="100000">
                                          <p:val>
                                            <p:strVal val="#ppt_y"/>
                                          </p:val>
                                        </p:tav>
                                      </p:tavLst>
                                    </p:anim>
                                  </p:childTnLst>
                                </p:cTn>
                              </p:par>
                              <p:par>
                                <p:cTn id="21" presetID="4" presetClass="exit" presetSubtype="16" fill="hold" grpId="1" nodeType="withEffect">
                                  <p:stCondLst>
                                    <p:cond delay="7000"/>
                                  </p:stCondLst>
                                  <p:childTnLst>
                                    <p:animEffect transition="out" filter="box(in)">
                                      <p:cBhvr>
                                        <p:cTn id="22" dur="500"/>
                                        <p:tgtEl>
                                          <p:spTgt spid="162825"/>
                                        </p:tgtEl>
                                      </p:cBhvr>
                                    </p:animEffect>
                                    <p:set>
                                      <p:cBhvr>
                                        <p:cTn id="23" dur="1" fill="hold">
                                          <p:stCondLst>
                                            <p:cond delay="499"/>
                                          </p:stCondLst>
                                        </p:cTn>
                                        <p:tgtEl>
                                          <p:spTgt spid="1628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4" grpId="0" animBg="1"/>
      <p:bldP spid="162824" grpId="1" animBg="1"/>
      <p:bldP spid="162825" grpId="0" animBg="1"/>
      <p:bldP spid="1628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2858" y="2092467"/>
            <a:ext cx="3589905" cy="3473067"/>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2873791" cy="6858000"/>
          </a:xfrm>
          <a:prstGeom prst="rect">
            <a:avLst/>
          </a:prstGeom>
        </p:spPr>
      </p:pic>
      <p:sp>
        <p:nvSpPr>
          <p:cNvPr id="32" name="KSO_Shape"/>
          <p:cNvSpPr/>
          <p:nvPr>
            <p:custDataLst>
              <p:tags r:id="rId1"/>
            </p:custDataLst>
          </p:nvPr>
        </p:nvSpPr>
        <p:spPr>
          <a:xfrm flipH="1">
            <a:off x="6900540" y="996157"/>
            <a:ext cx="1343025" cy="1223963"/>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351"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6900140" y="784284"/>
            <a:ext cx="1343824" cy="1224136"/>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en-US" altLang="zh-CN" sz="48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endParaRPr lang="zh-CN" altLang="en-US" sz="48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5476649" y="2418873"/>
            <a:ext cx="2871299" cy="666786"/>
          </a:xfrm>
          <a:prstGeom prst="rect">
            <a:avLst/>
          </a:prstGeom>
          <a:noFill/>
        </p:spPr>
        <p:txBody>
          <a:bodyPr wrap="none" rtlCol="0">
            <a:spAutoFit/>
          </a:bodyPr>
          <a:lstStyle/>
          <a:p>
            <a:r>
              <a:rPr lang="en-US" altLang="zh-CN" sz="3733" b="1" dirty="0" smtClean="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 TẬP</a:t>
            </a:r>
            <a:endParaRPr lang="zh-CN" altLang="en-US" sz="3733"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25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
          <p:cNvSpPr txBox="1">
            <a:spLocks noChangeArrowheads="1"/>
          </p:cNvSpPr>
          <p:nvPr/>
        </p:nvSpPr>
        <p:spPr bwMode="auto">
          <a:xfrm>
            <a:off x="0" y="2455818"/>
            <a:ext cx="12022183" cy="1405641"/>
          </a:xfrm>
          <a:prstGeom prst="rect">
            <a:avLst/>
          </a:prstGeom>
          <a:solidFill>
            <a:schemeClr val="bg1"/>
          </a:solidFill>
          <a:ln w="9525">
            <a:solidFill>
              <a:schemeClr val="bg1"/>
            </a:solidFill>
            <a:miter lim="800000"/>
            <a:headEnd/>
            <a:tailEnd/>
          </a:ln>
          <a:effectLst/>
        </p:spPr>
        <p:txBody>
          <a:bodyPr wrap="square">
            <a:spAutoFit/>
          </a:bodyPr>
          <a:lstStyle/>
          <a:p>
            <a:pPr algn="ctr"/>
            <a:r>
              <a:rPr lang="en-US" sz="4267" b="1" dirty="0" smtClean="0">
                <a:solidFill>
                  <a:srgbClr val="0033CC"/>
                </a:solidFill>
                <a:latin typeface="Tahoma" panose="020B0604030504040204" pitchFamily="34" charset="0"/>
                <a:ea typeface="Tahoma" panose="020B0604030504040204" pitchFamily="34" charset="0"/>
                <a:cs typeface="Tahoma" panose="020B0604030504040204" pitchFamily="34" charset="0"/>
              </a:rPr>
              <a:t>KHOA HỌC</a:t>
            </a:r>
          </a:p>
          <a:p>
            <a:pPr algn="ctr"/>
            <a:r>
              <a:rPr lang="en-US" sz="4267"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Ôn</a:t>
            </a:r>
            <a:r>
              <a:rPr lang="en-US" sz="4267"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267"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tập</a:t>
            </a:r>
            <a:r>
              <a:rPr lang="en-US" sz="4267"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267"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cuối</a:t>
            </a:r>
            <a:r>
              <a:rPr lang="en-US" sz="4267"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267"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học</a:t>
            </a:r>
            <a:r>
              <a:rPr lang="en-US" sz="4267"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4267" b="1" dirty="0" err="1" smtClean="0">
                <a:solidFill>
                  <a:srgbClr val="0033CC"/>
                </a:solidFill>
                <a:latin typeface="Tahoma" panose="020B0604030504040204" pitchFamily="34" charset="0"/>
                <a:ea typeface="Tahoma" panose="020B0604030504040204" pitchFamily="34" charset="0"/>
                <a:cs typeface="Tahoma" panose="020B0604030504040204" pitchFamily="34" charset="0"/>
              </a:rPr>
              <a:t>kì</a:t>
            </a:r>
            <a:r>
              <a:rPr lang="en-US" sz="4267"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I</a:t>
            </a:r>
            <a:endParaRPr lang="en-US" sz="4267" b="1"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5364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Text Box 4"/>
          <p:cNvSpPr>
            <a:spLocks noChangeArrowheads="1"/>
          </p:cNvSpPr>
          <p:nvPr>
            <p:ph type="body" idx="1"/>
          </p:nvPr>
        </p:nvSpPr>
        <p:spPr>
          <a:xfrm>
            <a:off x="329520" y="1512435"/>
            <a:ext cx="11572194" cy="1096962"/>
          </a:xfrm>
          <a:noFill/>
        </p:spPr>
        <p:txBody>
          <a:bodyPr>
            <a:normAutofit/>
          </a:bodyPr>
          <a:lstStyle/>
          <a:p>
            <a:pPr algn="just">
              <a:lnSpc>
                <a:spcPct val="90000"/>
              </a:lnSpc>
              <a:spcBef>
                <a:spcPct val="5000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Khi</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một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em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bé</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sinh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dựa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vào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quan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nào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của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biết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bé</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trai</a:t>
            </a:r>
            <a:r>
              <a:rPr lang="en-US" altLang="en-US" sz="3600" b="1" dirty="0">
                <a:solidFill>
                  <a:srgbClr val="0000FF"/>
                </a:solidFill>
                <a:latin typeface="Times New Roman" panose="02020603050405020304" pitchFamily="18" charset="0"/>
                <a:cs typeface="Times New Roman" panose="02020603050405020304" pitchFamily="18" charset="0"/>
              </a:rPr>
              <a:t> hay </a:t>
            </a:r>
            <a:r>
              <a:rPr lang="en-US" altLang="en-US" sz="3600" b="1" dirty="0" err="1">
                <a:solidFill>
                  <a:srgbClr val="0000FF"/>
                </a:solidFill>
                <a:latin typeface="Times New Roman" panose="02020603050405020304" pitchFamily="18" charset="0"/>
                <a:cs typeface="Times New Roman" panose="02020603050405020304" pitchFamily="18" charset="0"/>
              </a:rPr>
              <a:t>bé</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gái</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198664" name="Text Box 8"/>
          <p:cNvSpPr txBox="1">
            <a:spLocks noChangeArrowheads="1"/>
          </p:cNvSpPr>
          <p:nvPr/>
        </p:nvSpPr>
        <p:spPr bwMode="auto">
          <a:xfrm>
            <a:off x="337457" y="478972"/>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b="1">
                <a:solidFill>
                  <a:srgbClr val="C00000"/>
                </a:solidFill>
                <a:latin typeface="Times New Roman" panose="02020603050405020304" pitchFamily="18" charset="0"/>
              </a:rPr>
              <a:t>1. Đặc điểm về giới tính:</a:t>
            </a:r>
          </a:p>
        </p:txBody>
      </p:sp>
      <p:sp>
        <p:nvSpPr>
          <p:cNvPr id="7" name="Text Box 4"/>
          <p:cNvSpPr txBox="1">
            <a:spLocks noChangeArrowheads="1"/>
          </p:cNvSpPr>
          <p:nvPr/>
        </p:nvSpPr>
        <p:spPr bwMode="auto">
          <a:xfrm>
            <a:off x="329520" y="3123747"/>
            <a:ext cx="11572194"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90000"/>
              </a:lnSpc>
              <a:spcBef>
                <a:spcPct val="5000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Nêu</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sự</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nhau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giữa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nam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nữ</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về</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đặc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điểm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sinh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học</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7134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8664"/>
                                        </p:tgtEl>
                                        <p:attrNameLst>
                                          <p:attrName>style.visibility</p:attrName>
                                        </p:attrNameLst>
                                      </p:cBhvr>
                                      <p:to>
                                        <p:strVal val="visible"/>
                                      </p:to>
                                    </p:set>
                                    <p:anim calcmode="lin" valueType="num">
                                      <p:cBhvr>
                                        <p:cTn id="7" dur="1000" fill="hold"/>
                                        <p:tgtEl>
                                          <p:spTgt spid="198664"/>
                                        </p:tgtEl>
                                        <p:attrNameLst>
                                          <p:attrName>ppt_x</p:attrName>
                                        </p:attrNameLst>
                                      </p:cBhvr>
                                      <p:tavLst>
                                        <p:tav tm="0">
                                          <p:val>
                                            <p:strVal val="#ppt_x-.2"/>
                                          </p:val>
                                        </p:tav>
                                        <p:tav tm="100000">
                                          <p:val>
                                            <p:strVal val="#ppt_x"/>
                                          </p:val>
                                        </p:tav>
                                      </p:tavLst>
                                    </p:anim>
                                    <p:anim calcmode="lin" valueType="num">
                                      <p:cBhvr>
                                        <p:cTn id="8" dur="1000" fill="hold"/>
                                        <p:tgtEl>
                                          <p:spTgt spid="1986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86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98660">
                                            <p:txEl>
                                              <p:pRg st="0" end="0"/>
                                            </p:txEl>
                                          </p:spTgt>
                                        </p:tgtEl>
                                        <p:attrNameLst>
                                          <p:attrName>style.visibility</p:attrName>
                                        </p:attrNameLst>
                                      </p:cBhvr>
                                      <p:to>
                                        <p:strVal val="visible"/>
                                      </p:to>
                                    </p:set>
                                    <p:animEffect transition="in" filter="randombar(horizontal)">
                                      <p:cBhvr>
                                        <p:cTn id="14" dur="500"/>
                                        <p:tgtEl>
                                          <p:spTgt spid="19866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198664"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Text Box 4"/>
          <p:cNvSpPr>
            <a:spLocks noChangeArrowheads="1"/>
          </p:cNvSpPr>
          <p:nvPr>
            <p:ph type="body" idx="1"/>
          </p:nvPr>
        </p:nvSpPr>
        <p:spPr>
          <a:xfrm>
            <a:off x="148770" y="1658031"/>
            <a:ext cx="11854543" cy="1096962"/>
          </a:xfrm>
          <a:noFill/>
        </p:spPr>
        <p:txBody>
          <a:bodyPr>
            <a:noAutofit/>
          </a:bodyPr>
          <a:lstStyle/>
          <a:p>
            <a:pPr algn="just">
              <a:lnSpc>
                <a:spcPct val="90000"/>
              </a:lnSpc>
              <a:spcBef>
                <a:spcPct val="50000"/>
              </a:spcBef>
              <a:buFontTx/>
              <a:buNone/>
            </a:pPr>
            <a:r>
              <a:rPr lang="en-US" altLang="en-US" sz="4000" b="1" dirty="0" smtClean="0">
                <a:solidFill>
                  <a:schemeClr val="accent2"/>
                </a:solidFill>
                <a:latin typeface="Times New Roman" panose="02020603050405020304" pitchFamily="18" charset="0"/>
                <a:cs typeface="Times New Roman" panose="02020603050405020304" pitchFamily="18" charset="0"/>
              </a:rPr>
              <a:t>? </a:t>
            </a:r>
            <a:r>
              <a:rPr lang="en-US" altLang="en-US" sz="4000" b="1" dirty="0" err="1" smtClean="0">
                <a:solidFill>
                  <a:schemeClr val="accent2"/>
                </a:solidFill>
                <a:latin typeface="Times New Roman" panose="02020603050405020304" pitchFamily="18" charset="0"/>
                <a:cs typeface="Times New Roman" panose="02020603050405020304" pitchFamily="18" charset="0"/>
              </a:rPr>
              <a:t>Trong</a:t>
            </a:r>
            <a:r>
              <a:rPr lang="en-US" altLang="en-US" sz="4000" b="1" dirty="0" smtClean="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các</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bệnh</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sốt</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xuất</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huyết</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sốt</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rét</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viêm</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não</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viêm</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gan</a:t>
            </a:r>
            <a:r>
              <a:rPr lang="en-US" altLang="en-US" sz="4000" b="1" dirty="0">
                <a:solidFill>
                  <a:schemeClr val="accent2"/>
                </a:solidFill>
                <a:latin typeface="Times New Roman" panose="02020603050405020304" pitchFamily="18" charset="0"/>
                <a:cs typeface="Times New Roman" panose="02020603050405020304" pitchFamily="18" charset="0"/>
              </a:rPr>
              <a:t> A, AIDS, </a:t>
            </a:r>
            <a:r>
              <a:rPr lang="en-US" altLang="en-US" sz="4000" b="1" dirty="0" err="1">
                <a:solidFill>
                  <a:schemeClr val="accent2"/>
                </a:solidFill>
                <a:latin typeface="Times New Roman" panose="02020603050405020304" pitchFamily="18" charset="0"/>
                <a:cs typeface="Times New Roman" panose="02020603050405020304" pitchFamily="18" charset="0"/>
              </a:rPr>
              <a:t>bệnh</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nào</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lây</a:t>
            </a:r>
            <a:r>
              <a:rPr lang="en-US" altLang="en-US" sz="4000" b="1" dirty="0">
                <a:solidFill>
                  <a:schemeClr val="accent2"/>
                </a:solidFill>
                <a:latin typeface="Times New Roman" panose="02020603050405020304" pitchFamily="18" charset="0"/>
                <a:cs typeface="Times New Roman" panose="02020603050405020304" pitchFamily="18" charset="0"/>
              </a:rPr>
              <a:t> qua </a:t>
            </a:r>
            <a:r>
              <a:rPr lang="en-US" altLang="en-US" sz="4000" b="1" dirty="0" err="1">
                <a:solidFill>
                  <a:schemeClr val="accent2"/>
                </a:solidFill>
                <a:latin typeface="Times New Roman" panose="02020603050405020304" pitchFamily="18" charset="0"/>
                <a:cs typeface="Times New Roman" panose="02020603050405020304" pitchFamily="18" charset="0"/>
              </a:rPr>
              <a:t>cả</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đường</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sinh</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sản</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và</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a:solidFill>
                  <a:schemeClr val="accent2"/>
                </a:solidFill>
                <a:latin typeface="Times New Roman" panose="02020603050405020304" pitchFamily="18" charset="0"/>
                <a:cs typeface="Times New Roman" panose="02020603050405020304" pitchFamily="18" charset="0"/>
              </a:rPr>
              <a:t>đường</a:t>
            </a:r>
            <a:r>
              <a:rPr lang="en-US" altLang="en-US" sz="4000" b="1" dirty="0">
                <a:solidFill>
                  <a:schemeClr val="accent2"/>
                </a:solidFill>
                <a:latin typeface="Times New Roman" panose="02020603050405020304" pitchFamily="18" charset="0"/>
                <a:cs typeface="Times New Roman" panose="02020603050405020304" pitchFamily="18" charset="0"/>
              </a:rPr>
              <a:t> </a:t>
            </a:r>
            <a:r>
              <a:rPr lang="en-US" altLang="en-US" sz="4000" b="1" dirty="0" err="1" smtClean="0">
                <a:solidFill>
                  <a:schemeClr val="accent2"/>
                </a:solidFill>
                <a:latin typeface="Times New Roman" panose="02020603050405020304" pitchFamily="18" charset="0"/>
                <a:cs typeface="Times New Roman" panose="02020603050405020304" pitchFamily="18" charset="0"/>
              </a:rPr>
              <a:t>máu</a:t>
            </a:r>
            <a:r>
              <a:rPr lang="en-US" altLang="en-US" sz="4000" b="1" dirty="0" smtClean="0">
                <a:solidFill>
                  <a:schemeClr val="accent2"/>
                </a:solidFill>
                <a:latin typeface="Times New Roman" panose="02020603050405020304" pitchFamily="18" charset="0"/>
                <a:cs typeface="Times New Roman" panose="02020603050405020304" pitchFamily="18" charset="0"/>
              </a:rPr>
              <a:t>?</a:t>
            </a:r>
            <a:endParaRPr lang="en-US" altLang="en-US" sz="4000" b="1" dirty="0">
              <a:solidFill>
                <a:schemeClr val="accent2"/>
              </a:solidFill>
              <a:latin typeface="Times New Roman" panose="02020603050405020304" pitchFamily="18" charset="0"/>
              <a:cs typeface="Times New Roman" panose="02020603050405020304" pitchFamily="18" charset="0"/>
            </a:endParaRPr>
          </a:p>
        </p:txBody>
      </p:sp>
      <p:sp>
        <p:nvSpPr>
          <p:cNvPr id="198664" name="Text Box 8"/>
          <p:cNvSpPr txBox="1">
            <a:spLocks noChangeArrowheads="1"/>
          </p:cNvSpPr>
          <p:nvPr/>
        </p:nvSpPr>
        <p:spPr bwMode="auto">
          <a:xfrm>
            <a:off x="148771" y="769032"/>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rPr>
              <a:t>2. </a:t>
            </a:r>
            <a:r>
              <a:rPr lang="nl-NL" altLang="en-US" sz="2800" b="1">
                <a:solidFill>
                  <a:srgbClr val="C00000"/>
                </a:solidFill>
                <a:latin typeface="Times New Roman" panose="02020603050405020304" pitchFamily="18" charset="0"/>
              </a:rPr>
              <a:t>Một số biện pháp phòng bệnh</a:t>
            </a:r>
            <a:r>
              <a:rPr lang="en-US" altLang="en-US" sz="2800" b="1">
                <a:solidFill>
                  <a:srgbClr val="C00000"/>
                </a:solidFill>
                <a:latin typeface="Times New Roman" panose="02020603050405020304" pitchFamily="18" charset="0"/>
              </a:rPr>
              <a:t>:</a:t>
            </a:r>
          </a:p>
        </p:txBody>
      </p:sp>
      <p:sp>
        <p:nvSpPr>
          <p:cNvPr id="198669" name="Text Box 13"/>
          <p:cNvSpPr txBox="1">
            <a:spLocks noChangeArrowheads="1"/>
          </p:cNvSpPr>
          <p:nvPr/>
        </p:nvSpPr>
        <p:spPr bwMode="auto">
          <a:xfrm>
            <a:off x="370114" y="3976689"/>
            <a:ext cx="11328400" cy="144655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400" b="1" dirty="0" err="1">
                <a:solidFill>
                  <a:srgbClr val="002060"/>
                </a:solidFill>
                <a:latin typeface="Times New Roman" panose="02020603050405020304" pitchFamily="18" charset="0"/>
                <a:cs typeface="Times New Roman" panose="02020603050405020304" pitchFamily="18" charset="0"/>
              </a:rPr>
              <a:t>Bệnh</a:t>
            </a:r>
            <a:r>
              <a:rPr lang="en-US" altLang="en-US" sz="4400" b="1" dirty="0">
                <a:solidFill>
                  <a:srgbClr val="002060"/>
                </a:solidFill>
                <a:latin typeface="Times New Roman" panose="02020603050405020304" pitchFamily="18" charset="0"/>
                <a:cs typeface="Times New Roman" panose="02020603050405020304" pitchFamily="18" charset="0"/>
              </a:rPr>
              <a:t> AIDS </a:t>
            </a:r>
            <a:r>
              <a:rPr lang="en-US" altLang="en-US" sz="4400" b="1" dirty="0" err="1">
                <a:solidFill>
                  <a:srgbClr val="002060"/>
                </a:solidFill>
                <a:latin typeface="Times New Roman" panose="02020603050405020304" pitchFamily="18" charset="0"/>
                <a:cs typeface="Times New Roman" panose="02020603050405020304" pitchFamily="18" charset="0"/>
              </a:rPr>
              <a:t>lây</a:t>
            </a:r>
            <a:r>
              <a:rPr lang="en-US" altLang="en-US" sz="4400" b="1" dirty="0">
                <a:solidFill>
                  <a:srgbClr val="002060"/>
                </a:solidFill>
                <a:latin typeface="Times New Roman" panose="02020603050405020304" pitchFamily="18" charset="0"/>
                <a:cs typeface="Times New Roman" panose="02020603050405020304" pitchFamily="18" charset="0"/>
              </a:rPr>
              <a:t> qua </a:t>
            </a:r>
            <a:r>
              <a:rPr lang="en-US" altLang="en-US" sz="4400" b="1" dirty="0" err="1">
                <a:solidFill>
                  <a:srgbClr val="002060"/>
                </a:solidFill>
                <a:latin typeface="Times New Roman" panose="02020603050405020304" pitchFamily="18" charset="0"/>
                <a:cs typeface="Times New Roman" panose="02020603050405020304" pitchFamily="18" charset="0"/>
              </a:rPr>
              <a:t>cả</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đường</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sinh</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sản</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và</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đường</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máu</a:t>
            </a:r>
            <a:r>
              <a:rPr lang="en-US" altLang="en-US" sz="4400" b="1" dirty="0">
                <a:solidFill>
                  <a:srgbClr val="002060"/>
                </a:solidFill>
                <a:latin typeface="Times New Roman" panose="02020603050405020304" pitchFamily="18" charset="0"/>
                <a:cs typeface="Times New Roman" panose="02020603050405020304" pitchFamily="18" charset="0"/>
              </a:rPr>
              <a:t>.</a:t>
            </a:r>
          </a:p>
        </p:txBody>
      </p:sp>
      <p:sp>
        <p:nvSpPr>
          <p:cNvPr id="6151" name="Text Box 8"/>
          <p:cNvSpPr txBox="1">
            <a:spLocks noChangeArrowheads="1"/>
          </p:cNvSpPr>
          <p:nvPr/>
        </p:nvSpPr>
        <p:spPr bwMode="auto">
          <a:xfrm>
            <a:off x="163059" y="145144"/>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rPr>
              <a:t>1. Đặc điểm về giới tính:</a:t>
            </a:r>
          </a:p>
        </p:txBody>
      </p:sp>
    </p:spTree>
    <p:extLst>
      <p:ext uri="{BB962C8B-B14F-4D97-AF65-F5344CB8AC3E}">
        <p14:creationId xmlns:p14="http://schemas.microsoft.com/office/powerpoint/2010/main" val="1457847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8664"/>
                                        </p:tgtEl>
                                        <p:attrNameLst>
                                          <p:attrName>style.visibility</p:attrName>
                                        </p:attrNameLst>
                                      </p:cBhvr>
                                      <p:to>
                                        <p:strVal val="visible"/>
                                      </p:to>
                                    </p:set>
                                    <p:anim calcmode="lin" valueType="num">
                                      <p:cBhvr>
                                        <p:cTn id="7" dur="1000" fill="hold"/>
                                        <p:tgtEl>
                                          <p:spTgt spid="198664"/>
                                        </p:tgtEl>
                                        <p:attrNameLst>
                                          <p:attrName>ppt_x</p:attrName>
                                        </p:attrNameLst>
                                      </p:cBhvr>
                                      <p:tavLst>
                                        <p:tav tm="0">
                                          <p:val>
                                            <p:strVal val="#ppt_x-.2"/>
                                          </p:val>
                                        </p:tav>
                                        <p:tav tm="100000">
                                          <p:val>
                                            <p:strVal val="#ppt_x"/>
                                          </p:val>
                                        </p:tav>
                                      </p:tavLst>
                                    </p:anim>
                                    <p:anim calcmode="lin" valueType="num">
                                      <p:cBhvr>
                                        <p:cTn id="8" dur="1000" fill="hold"/>
                                        <p:tgtEl>
                                          <p:spTgt spid="1986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86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98660">
                                            <p:txEl>
                                              <p:pRg st="0" end="0"/>
                                            </p:txEl>
                                          </p:spTgt>
                                        </p:tgtEl>
                                        <p:attrNameLst>
                                          <p:attrName>style.visibility</p:attrName>
                                        </p:attrNameLst>
                                      </p:cBhvr>
                                      <p:to>
                                        <p:strVal val="visible"/>
                                      </p:to>
                                    </p:set>
                                    <p:animEffect transition="in" filter="blinds(horizontal)">
                                      <p:cBhvr>
                                        <p:cTn id="14" dur="500"/>
                                        <p:tgtEl>
                                          <p:spTgt spid="19866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8669"/>
                                        </p:tgtEl>
                                        <p:attrNameLst>
                                          <p:attrName>style.visibility</p:attrName>
                                        </p:attrNameLst>
                                      </p:cBhvr>
                                      <p:to>
                                        <p:strVal val="visible"/>
                                      </p:to>
                                    </p:set>
                                    <p:animEffect transition="in" filter="box(in)">
                                      <p:cBhvr>
                                        <p:cTn id="19" dur="500"/>
                                        <p:tgtEl>
                                          <p:spTgt spid="198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4" grpId="0"/>
      <p:bldP spid="1986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s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4114800" cy="2438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6"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43400"/>
            <a:ext cx="4419600" cy="2514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3559" name="Picture 7"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52600"/>
            <a:ext cx="4419600" cy="2438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3560" name="Picture 8" descr="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343400"/>
            <a:ext cx="4114800" cy="2514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4" name="Text Box 10"/>
          <p:cNvSpPr txBox="1">
            <a:spLocks noChangeArrowheads="1"/>
          </p:cNvSpPr>
          <p:nvPr/>
        </p:nvSpPr>
        <p:spPr bwMode="auto">
          <a:xfrm>
            <a:off x="1828800" y="358140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FF3300"/>
                </a:solidFill>
                <a:latin typeface="Times New Roman" panose="02020603050405020304" pitchFamily="18" charset="0"/>
              </a:rPr>
              <a:t>1</a:t>
            </a:r>
          </a:p>
        </p:txBody>
      </p:sp>
      <p:sp>
        <p:nvSpPr>
          <p:cNvPr id="7175" name="Text Box 11"/>
          <p:cNvSpPr txBox="1">
            <a:spLocks noChangeArrowheads="1"/>
          </p:cNvSpPr>
          <p:nvPr/>
        </p:nvSpPr>
        <p:spPr bwMode="auto">
          <a:xfrm>
            <a:off x="6019800" y="358140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FF3300"/>
                </a:solidFill>
                <a:latin typeface="Times New Roman" panose="02020603050405020304" pitchFamily="18" charset="0"/>
              </a:rPr>
              <a:t>2</a:t>
            </a:r>
          </a:p>
        </p:txBody>
      </p:sp>
      <p:sp>
        <p:nvSpPr>
          <p:cNvPr id="7176" name="Text Box 12"/>
          <p:cNvSpPr txBox="1">
            <a:spLocks noChangeArrowheads="1"/>
          </p:cNvSpPr>
          <p:nvPr/>
        </p:nvSpPr>
        <p:spPr bwMode="auto">
          <a:xfrm>
            <a:off x="5486400" y="63388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FF3300"/>
                </a:solidFill>
                <a:latin typeface="Times New Roman" panose="02020603050405020304" pitchFamily="18" charset="0"/>
              </a:rPr>
              <a:t>3</a:t>
            </a:r>
          </a:p>
        </p:txBody>
      </p:sp>
      <p:sp>
        <p:nvSpPr>
          <p:cNvPr id="7177" name="Text Box 13"/>
          <p:cNvSpPr txBox="1">
            <a:spLocks noChangeArrowheads="1"/>
          </p:cNvSpPr>
          <p:nvPr/>
        </p:nvSpPr>
        <p:spPr bwMode="auto">
          <a:xfrm>
            <a:off x="9982200" y="63388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FF3300"/>
                </a:solidFill>
                <a:latin typeface="Times New Roman" panose="02020603050405020304" pitchFamily="18" charset="0"/>
              </a:rPr>
              <a:t>4</a:t>
            </a:r>
          </a:p>
        </p:txBody>
      </p:sp>
      <p:sp>
        <p:nvSpPr>
          <p:cNvPr id="49156" name="Text Box 4"/>
          <p:cNvSpPr txBox="1">
            <a:spLocks noChangeArrowheads="1"/>
          </p:cNvSpPr>
          <p:nvPr/>
        </p:nvSpPr>
        <p:spPr bwMode="auto">
          <a:xfrm>
            <a:off x="1752600" y="0"/>
            <a:ext cx="861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Thực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hiện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theo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mỗi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hình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dưới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đây</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bạn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có</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thể</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phòng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tránh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được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bệnh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gì</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trong</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các</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bệnh</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sốt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xuất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huyết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sốt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rét</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viêm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não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viêm</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gan</a:t>
            </a:r>
            <a:r>
              <a:rPr lang="en-US" altLang="en-US" sz="2800" b="1" dirty="0">
                <a:solidFill>
                  <a:srgbClr val="002060"/>
                </a:solidFill>
                <a:latin typeface="Times New Roman" panose="02020603050405020304" pitchFamily="18" charset="0"/>
              </a:rPr>
              <a:t> A?</a:t>
            </a:r>
          </a:p>
        </p:txBody>
      </p:sp>
    </p:spTree>
    <p:extLst>
      <p:ext uri="{BB962C8B-B14F-4D97-AF65-F5344CB8AC3E}">
        <p14:creationId xmlns:p14="http://schemas.microsoft.com/office/powerpoint/2010/main" val="284780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par>
                                <p:cTn id="8" presetID="3" presetClass="entr" presetSubtype="10" fill="hold" nodeType="withEffect">
                                  <p:stCondLst>
                                    <p:cond delay="0"/>
                                  </p:stCondLst>
                                  <p:childTnLst>
                                    <p:set>
                                      <p:cBhvr>
                                        <p:cTn id="9" dur="1" fill="hold">
                                          <p:stCondLst>
                                            <p:cond delay="0"/>
                                          </p:stCondLst>
                                        </p:cTn>
                                        <p:tgtEl>
                                          <p:spTgt spid="23559"/>
                                        </p:tgtEl>
                                        <p:attrNameLst>
                                          <p:attrName>style.visibility</p:attrName>
                                        </p:attrNameLst>
                                      </p:cBhvr>
                                      <p:to>
                                        <p:strVal val="visible"/>
                                      </p:to>
                                    </p:set>
                                    <p:animEffect transition="in" filter="blinds(horizontal)">
                                      <p:cBhvr>
                                        <p:cTn id="10" dur="500"/>
                                        <p:tgtEl>
                                          <p:spTgt spid="23559"/>
                                        </p:tgtEl>
                                      </p:cBhvr>
                                    </p:animEffect>
                                  </p:childTnLst>
                                </p:cTn>
                              </p:par>
                              <p:par>
                                <p:cTn id="11" presetID="3" presetClass="entr" presetSubtype="10" fill="hold" nodeType="with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blinds(horizontal)">
                                      <p:cBhvr>
                                        <p:cTn id="13" dur="500"/>
                                        <p:tgtEl>
                                          <p:spTgt spid="23560"/>
                                        </p:tgtEl>
                                      </p:cBhvr>
                                    </p:animEffect>
                                  </p:childTnLst>
                                </p:cTn>
                              </p:par>
                              <p:par>
                                <p:cTn id="14" presetID="34" presetClass="entr" presetSubtype="0" fill="hold" nodeType="withEffect">
                                  <p:stCondLst>
                                    <p:cond delay="0"/>
                                  </p:stCondLst>
                                  <p:childTnLst>
                                    <p:set>
                                      <p:cBhvr>
                                        <p:cTn id="15" dur="1" fill="hold">
                                          <p:stCondLst>
                                            <p:cond delay="0"/>
                                          </p:stCondLst>
                                        </p:cTn>
                                        <p:tgtEl>
                                          <p:spTgt spid="49156">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49156">
                                            <p:txEl>
                                              <p:pRg st="0" end="0"/>
                                            </p:txEl>
                                          </p:spTgt>
                                        </p:tgtEl>
                                        <p:attrNameLst>
                                          <p:attrName>ppt_x</p:attrName>
                                        </p:attrNameLst>
                                      </p:cBhvr>
                                    </p:anim>
                                    <p:anim from="0" to="-1.0" calcmode="lin" valueType="num">
                                      <p:cBhvr>
                                        <p:cTn id="17" dur="200" decel="50000" autoRev="1" fill="hold">
                                          <p:stCondLst>
                                            <p:cond delay="600"/>
                                          </p:stCondLst>
                                        </p:cTn>
                                        <p:tgtEl>
                                          <p:spTgt spid="49156">
                                            <p:txEl>
                                              <p:pRg st="0" end="0"/>
                                            </p:txEl>
                                          </p:spTgt>
                                        </p:tgtEl>
                                        <p:attrNameLst>
                                          <p:attrName>xshear</p:attrName>
                                        </p:attrNameLst>
                                      </p:cBhvr>
                                    </p:anim>
                                    <p:animScale>
                                      <p:cBhvr>
                                        <p:cTn id="18" dur="200" decel="100000" autoRev="1" fill="hold">
                                          <p:stCondLst>
                                            <p:cond delay="600"/>
                                          </p:stCondLst>
                                        </p:cTn>
                                        <p:tgtEl>
                                          <p:spTgt spid="49156">
                                            <p:txEl>
                                              <p:pRg st="0" end="0"/>
                                            </p:txEl>
                                          </p:spTgt>
                                        </p:tgtEl>
                                      </p:cBhvr>
                                      <p:from x="100000" y="100000"/>
                                      <p:to x="80000" y="100000"/>
                                    </p:animScale>
                                    <p:anim by="(#ppt_h/3+#ppt_w*0.1)" calcmode="lin" valueType="num">
                                      <p:cBhvr additive="sum">
                                        <p:cTn id="19" dur="200" decel="100000" autoRev="1" fill="hold">
                                          <p:stCondLst>
                                            <p:cond delay="600"/>
                                          </p:stCondLst>
                                        </p:cTn>
                                        <p:tgtEl>
                                          <p:spTgt spid="4915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1981</Words>
  <Application>Microsoft Office PowerPoint</Application>
  <PresentationFormat>Widescreen</PresentationFormat>
  <Paragraphs>309</Paragraphs>
  <Slides>27</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黑体</vt:lpstr>
      <vt:lpstr>宋体</vt:lpstr>
      <vt:lpstr>.VnTime</vt:lpstr>
      <vt:lpstr>Arial</vt:lpstr>
      <vt:lpstr>Calibri</vt:lpstr>
      <vt:lpstr>Calibri Light</vt:lpstr>
      <vt:lpstr>华文新魏</vt:lpstr>
      <vt:lpstr>华文中宋</vt:lpstr>
      <vt:lpstr>Tahoma</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AutoBVT</cp:lastModifiedBy>
  <cp:revision>1</cp:revision>
  <dcterms:created xsi:type="dcterms:W3CDTF">2021-12-10T23:11:36Z</dcterms:created>
  <dcterms:modified xsi:type="dcterms:W3CDTF">2021-12-10T23:11:51Z</dcterms:modified>
</cp:coreProperties>
</file>