
<file path=[Content_Types].xml><?xml version="1.0" encoding="utf-8"?>
<Types xmlns="http://schemas.openxmlformats.org/package/2006/content-types">
  <Override PartName="/ppt/slides/slide6.xml" ContentType="application/vnd.openxmlformats-officedocument.presentationml.slide+xml"/>
  <Override PartName="/ppt/tags/tag6.xml" ContentType="application/vnd.openxmlformats-officedocument.presentationml.tags+xml"/>
  <Override PartName="/ppt/tags/tag8.xml" ContentType="application/vnd.openxmlformats-officedocument.presentationml.tags+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tags/tag16.xml" ContentType="application/vnd.openxmlformats-officedocument.presentationml.tags+xml"/>
  <Override PartName="/docProps/custom.xml" ContentType="application/vnd.openxmlformats-officedocument.custom-properties+xml"/>
  <Override PartName="/ppt/tags/tag14.xml" ContentType="application/vnd.openxmlformats-officedocument.presentationml.tags+xml"/>
  <Override PartName="/ppt/tags/tag15.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Default Extension="png" ContentType="image/png"/>
  <Override PartName="/ppt/notesSlides/notesSlide1.xml" ContentType="application/vnd.openxmlformats-officedocument.presentationml.notesSlide+xml"/>
  <Override PartName="/ppt/tags/tag7.xml" ContentType="application/vnd.openxmlformats-officedocument.presentationml.tags+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emf" ContentType="image/x-emf"/>
  <Override PartName="/ppt/tags/tag3.xml" ContentType="application/vnd.openxmlformats-officedocument.presentationml.tags+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Default Extension="wdp" ContentType="image/vnd.ms-photo"/>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50" r:id="rId1"/>
  </p:sldMasterIdLst>
  <p:notesMasterIdLst>
    <p:notesMasterId r:id="rId27"/>
  </p:notesMasterIdLst>
  <p:sldIdLst>
    <p:sldId id="284" r:id="rId2"/>
    <p:sldId id="268" r:id="rId3"/>
    <p:sldId id="278" r:id="rId4"/>
    <p:sldId id="272" r:id="rId5"/>
    <p:sldId id="285" r:id="rId6"/>
    <p:sldId id="286" r:id="rId7"/>
    <p:sldId id="304" r:id="rId8"/>
    <p:sldId id="287" r:id="rId9"/>
    <p:sldId id="300" r:id="rId10"/>
    <p:sldId id="302" r:id="rId11"/>
    <p:sldId id="303" r:id="rId12"/>
    <p:sldId id="305" r:id="rId13"/>
    <p:sldId id="289" r:id="rId14"/>
    <p:sldId id="290" r:id="rId15"/>
    <p:sldId id="291" r:id="rId16"/>
    <p:sldId id="306" r:id="rId17"/>
    <p:sldId id="293" r:id="rId18"/>
    <p:sldId id="307" r:id="rId19"/>
    <p:sldId id="295" r:id="rId20"/>
    <p:sldId id="308" r:id="rId21"/>
    <p:sldId id="311" r:id="rId22"/>
    <p:sldId id="309" r:id="rId23"/>
    <p:sldId id="310" r:id="rId24"/>
    <p:sldId id="299" r:id="rId25"/>
    <p:sldId id="259" r:id="rId26"/>
  </p:sldIdLst>
  <p:sldSz cx="12192000" cy="6858000"/>
  <p:notesSz cx="6858000" cy="9144000"/>
  <p:custDataLst>
    <p:tags r:id="rId28"/>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 uri="{2D200454-40CA-4A62-9FC3-DE9A4176ACB9}">
      <p15:notesGuideLst xmlns=""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D97E33"/>
    <a:srgbClr val="F4DC24"/>
    <a:srgbClr val="9ED744"/>
    <a:srgbClr val="F5AE16"/>
    <a:srgbClr val="E0F2C0"/>
    <a:srgbClr val="D2ECA2"/>
    <a:srgbClr val="FF9409"/>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21324" autoAdjust="0"/>
    <p:restoredTop sz="94660"/>
  </p:normalViewPr>
  <p:slideViewPr>
    <p:cSldViewPr snapToGrid="0">
      <p:cViewPr varScale="1">
        <p:scale>
          <a:sx n="66" d="100"/>
          <a:sy n="66" d="100"/>
        </p:scale>
        <p:origin x="-120" y="-210"/>
      </p:cViewPr>
      <p:guideLst>
        <p:guide orient="horz" pos="2160"/>
        <p:guide pos="3840"/>
      </p:guideLst>
    </p:cSldViewPr>
  </p:slideViewPr>
  <p:notesTextViewPr>
    <p:cViewPr>
      <p:scale>
        <a:sx n="1" d="1"/>
        <a:sy n="1" d="1"/>
      </p:scale>
      <p:origin x="0" y="0"/>
    </p:cViewPr>
  </p:notesTextViewPr>
  <p:sorterViewPr>
    <p:cViewPr>
      <p:scale>
        <a:sx n="75" d="100"/>
        <a:sy n="75" d="100"/>
      </p:scale>
      <p:origin x="0" y="0"/>
    </p:cViewPr>
  </p:sorterViewPr>
  <p:notesViewPr>
    <p:cSldViewPr snapToGrid="0" showGuides="1">
      <p:cViewPr varScale="1">
        <p:scale>
          <a:sx n="79" d="100"/>
          <a:sy n="79" d="100"/>
        </p:scale>
        <p:origin x="3942" y="96"/>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13BBE5-0BEA-4494-9BEF-C8C2F48C9E2D}" type="datetimeFigureOut">
              <a:rPr lang="zh-CN" altLang="en-US" smtClean="0"/>
              <a:pPr/>
              <a:t>2021/11/20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CB8912-F0BA-4AD8-8415-DA1F26BCB09F}" type="slidenum">
              <a:rPr lang="zh-CN" altLang="en-US" smtClean="0"/>
              <a:pPr/>
              <a:t>‹#›</a:t>
            </a:fld>
            <a:endParaRPr lang="zh-CN" altLang="en-US"/>
          </a:p>
        </p:txBody>
      </p:sp>
    </p:spTree>
    <p:extLst>
      <p:ext uri="{BB962C8B-B14F-4D97-AF65-F5344CB8AC3E}">
        <p14:creationId xmlns="" xmlns:p14="http://schemas.microsoft.com/office/powerpoint/2010/main" val="24232529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pPr/>
              <a:t>1</a:t>
            </a:fld>
            <a:endParaRPr lang="zh-CN" altLang="en-US"/>
          </a:p>
        </p:txBody>
      </p:sp>
    </p:spTree>
    <p:extLst>
      <p:ext uri="{BB962C8B-B14F-4D97-AF65-F5344CB8AC3E}">
        <p14:creationId xmlns="" xmlns:p14="http://schemas.microsoft.com/office/powerpoint/2010/main" val="36730982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pPr/>
              <a:t>22</a:t>
            </a:fld>
            <a:endParaRPr lang="zh-CN" altLang="en-US"/>
          </a:p>
        </p:txBody>
      </p:sp>
    </p:spTree>
    <p:extLst>
      <p:ext uri="{BB962C8B-B14F-4D97-AF65-F5344CB8AC3E}">
        <p14:creationId xmlns="" xmlns:p14="http://schemas.microsoft.com/office/powerpoint/2010/main" val="32394978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pPr/>
              <a:t>23</a:t>
            </a:fld>
            <a:endParaRPr lang="zh-CN" altLang="en-US"/>
          </a:p>
        </p:txBody>
      </p:sp>
    </p:spTree>
    <p:extLst>
      <p:ext uri="{BB962C8B-B14F-4D97-AF65-F5344CB8AC3E}">
        <p14:creationId xmlns="" xmlns:p14="http://schemas.microsoft.com/office/powerpoint/2010/main" val="39003528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pPr/>
              <a:t>25</a:t>
            </a:fld>
            <a:endParaRPr lang="zh-CN" altLang="en-US"/>
          </a:p>
        </p:txBody>
      </p:sp>
    </p:spTree>
    <p:extLst>
      <p:ext uri="{BB962C8B-B14F-4D97-AF65-F5344CB8AC3E}">
        <p14:creationId xmlns="" xmlns:p14="http://schemas.microsoft.com/office/powerpoint/2010/main" val="36108600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pPr/>
              <a:t>2</a:t>
            </a:fld>
            <a:endParaRPr lang="zh-CN" altLang="en-US"/>
          </a:p>
        </p:txBody>
      </p:sp>
    </p:spTree>
    <p:extLst>
      <p:ext uri="{BB962C8B-B14F-4D97-AF65-F5344CB8AC3E}">
        <p14:creationId xmlns="" xmlns:p14="http://schemas.microsoft.com/office/powerpoint/2010/main" val="2191546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pPr/>
              <a:t>3</a:t>
            </a:fld>
            <a:endParaRPr lang="zh-CN" altLang="en-US"/>
          </a:p>
        </p:txBody>
      </p:sp>
    </p:spTree>
    <p:extLst>
      <p:ext uri="{BB962C8B-B14F-4D97-AF65-F5344CB8AC3E}">
        <p14:creationId xmlns="" xmlns:p14="http://schemas.microsoft.com/office/powerpoint/2010/main" val="39003528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pPr/>
              <a:t>4</a:t>
            </a:fld>
            <a:endParaRPr lang="zh-CN" altLang="en-US"/>
          </a:p>
        </p:txBody>
      </p:sp>
    </p:spTree>
    <p:extLst>
      <p:ext uri="{BB962C8B-B14F-4D97-AF65-F5344CB8AC3E}">
        <p14:creationId xmlns="" xmlns:p14="http://schemas.microsoft.com/office/powerpoint/2010/main" val="25517606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pPr/>
              <a:t>5</a:t>
            </a:fld>
            <a:endParaRPr lang="zh-CN" altLang="en-US"/>
          </a:p>
        </p:txBody>
      </p:sp>
    </p:spTree>
    <p:extLst>
      <p:ext uri="{BB962C8B-B14F-4D97-AF65-F5344CB8AC3E}">
        <p14:creationId xmlns="" xmlns:p14="http://schemas.microsoft.com/office/powerpoint/2010/main" val="39003528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pPr/>
              <a:t>7</a:t>
            </a:fld>
            <a:endParaRPr lang="zh-CN" altLang="en-US"/>
          </a:p>
        </p:txBody>
      </p:sp>
    </p:spTree>
    <p:extLst>
      <p:ext uri="{BB962C8B-B14F-4D97-AF65-F5344CB8AC3E}">
        <p14:creationId xmlns="" xmlns:p14="http://schemas.microsoft.com/office/powerpoint/2010/main" val="32394978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pPr/>
              <a:t>12</a:t>
            </a:fld>
            <a:endParaRPr lang="zh-CN" altLang="en-US"/>
          </a:p>
        </p:txBody>
      </p:sp>
    </p:spTree>
    <p:extLst>
      <p:ext uri="{BB962C8B-B14F-4D97-AF65-F5344CB8AC3E}">
        <p14:creationId xmlns="" xmlns:p14="http://schemas.microsoft.com/office/powerpoint/2010/main" val="32394978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pPr/>
              <a:t>20</a:t>
            </a:fld>
            <a:endParaRPr lang="zh-CN" altLang="en-US"/>
          </a:p>
        </p:txBody>
      </p:sp>
    </p:spTree>
    <p:extLst>
      <p:ext uri="{BB962C8B-B14F-4D97-AF65-F5344CB8AC3E}">
        <p14:creationId xmlns="" xmlns:p14="http://schemas.microsoft.com/office/powerpoint/2010/main" val="32394978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pPr/>
              <a:t>21</a:t>
            </a:fld>
            <a:endParaRPr lang="zh-CN" altLang="en-US"/>
          </a:p>
        </p:txBody>
      </p:sp>
    </p:spTree>
    <p:extLst>
      <p:ext uri="{BB962C8B-B14F-4D97-AF65-F5344CB8AC3E}">
        <p14:creationId xmlns="" xmlns:p14="http://schemas.microsoft.com/office/powerpoint/2010/main" val="39003528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仅标题">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4895592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6929604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2874687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6977860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9600" y="6356351"/>
            <a:ext cx="2844800" cy="365125"/>
          </a:xfrm>
          <a:prstGeom prst="rect">
            <a:avLst/>
          </a:prstGeom>
        </p:spPr>
        <p:txBody>
          <a:bodyPr/>
          <a:lstStyle/>
          <a:p>
            <a:pPr>
              <a:defRPr/>
            </a:pPr>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pPr>
              <a:defRPr/>
            </a:pPr>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pPr>
              <a:defRPr/>
            </a:pPr>
            <a:fld id="{73DD48F9-1AFC-4C86-B61C-2C8E75307944}"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4.png"/><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文本框 1"/>
          <p:cNvSpPr txBox="1"/>
          <p:nvPr userDrawn="1"/>
        </p:nvSpPr>
        <p:spPr>
          <a:xfrm>
            <a:off x="4318000" y="2971800"/>
            <a:ext cx="3556000" cy="229870"/>
          </a:xfrm>
          <a:prstGeom prst="rect">
            <a:avLst/>
          </a:prstGeom>
          <a:noFill/>
        </p:spPr>
        <p:txBody>
          <a:bodyPr wrap="square" rtlCol="0">
            <a:spAutoFit/>
          </a:bodyPr>
          <a:lstStyle/>
          <a:p>
            <a:r>
              <a:rPr lang="zh-CN" altLang="en-US" sz="300" dirty="0">
                <a:solidFill>
                  <a:schemeClr val="bg1">
                    <a:alpha val="0"/>
                  </a:schemeClr>
                </a:solidFill>
                <a:latin typeface="微软雅黑" panose="020B0503020204020204" pitchFamily="34" charset="-122"/>
                <a:ea typeface="微软雅黑" panose="020B0503020204020204" pitchFamily="34" charset="-122"/>
                <a:sym typeface="+mn-ea"/>
              </a:rPr>
              <a:t>感谢您下载包图网平台上提供的</a:t>
            </a:r>
            <a:r>
              <a:rPr lang="en-US" altLang="zh-CN" sz="300" dirty="0">
                <a:solidFill>
                  <a:schemeClr val="bg1">
                    <a:alpha val="0"/>
                  </a:schemeClr>
                </a:solidFill>
                <a:latin typeface="微软雅黑" panose="020B0503020204020204" pitchFamily="34" charset="-122"/>
                <a:ea typeface="微软雅黑" panose="020B0503020204020204" pitchFamily="34" charset="-122"/>
                <a:sym typeface="+mn-ea"/>
              </a:rPr>
              <a:t>PPT</a:t>
            </a:r>
            <a:r>
              <a:rPr lang="zh-CN" altLang="en-US" sz="300" dirty="0">
                <a:solidFill>
                  <a:schemeClr val="bg1">
                    <a:alpha val="0"/>
                  </a:schemeClr>
                </a:solidFill>
                <a:latin typeface="微软雅黑" panose="020B0503020204020204" pitchFamily="34" charset="-122"/>
                <a:ea typeface="微软雅黑" panose="020B0503020204020204" pitchFamily="34" charset="-122"/>
                <a:sym typeface="+mn-ea"/>
              </a:rPr>
              <a:t>作品，为了您和包图网以及原创作者的利益，请勿复制、传播、销售，否则将承担法律责任！包图网将对作品进行维权，按照传播下载次数进行十倍的索取赔偿！</a:t>
            </a:r>
          </a:p>
          <a:p>
            <a:r>
              <a:rPr lang="en-US" altLang="zh-CN" sz="600" dirty="0">
                <a:solidFill>
                  <a:schemeClr val="bg1">
                    <a:alpha val="0"/>
                  </a:schemeClr>
                </a:solidFill>
                <a:latin typeface="微软雅黑" panose="020B0503020204020204" pitchFamily="34" charset="-122"/>
                <a:ea typeface="微软雅黑" panose="020B0503020204020204" pitchFamily="34" charset="-122"/>
                <a:sym typeface="+mn-ea"/>
              </a:rPr>
              <a:t>ibaotu.com</a:t>
            </a:r>
          </a:p>
        </p:txBody>
      </p:sp>
      <p:grpSp>
        <p:nvGrpSpPr>
          <p:cNvPr id="3" name="组合 2">
            <a:extLst>
              <a:ext uri="{FF2B5EF4-FFF2-40B4-BE49-F238E27FC236}">
                <a16:creationId xmlns="" xmlns:a16="http://schemas.microsoft.com/office/drawing/2014/main" id="{63AA3627-144B-4E52-99C3-B3AA9AB5C7CE}"/>
              </a:ext>
            </a:extLst>
          </p:cNvPr>
          <p:cNvGrpSpPr/>
          <p:nvPr userDrawn="1"/>
        </p:nvGrpSpPr>
        <p:grpSpPr>
          <a:xfrm>
            <a:off x="0" y="0"/>
            <a:ext cx="12192000" cy="6858000"/>
            <a:chOff x="0" y="0"/>
            <a:chExt cx="12001500" cy="6858000"/>
          </a:xfrm>
        </p:grpSpPr>
        <p:grpSp>
          <p:nvGrpSpPr>
            <p:cNvPr id="4" name="组合 3">
              <a:extLst>
                <a:ext uri="{FF2B5EF4-FFF2-40B4-BE49-F238E27FC236}">
                  <a16:creationId xmlns="" xmlns:a16="http://schemas.microsoft.com/office/drawing/2014/main" id="{3C3EF558-2560-4411-BB06-0278BF279E7F}"/>
                </a:ext>
              </a:extLst>
            </p:cNvPr>
            <p:cNvGrpSpPr/>
            <p:nvPr/>
          </p:nvGrpSpPr>
          <p:grpSpPr>
            <a:xfrm>
              <a:off x="0" y="0"/>
              <a:ext cx="6096000" cy="6858000"/>
              <a:chOff x="0" y="0"/>
              <a:chExt cx="12014200" cy="6858000"/>
            </a:xfrm>
            <a:solidFill>
              <a:srgbClr val="E0F2C0">
                <a:alpha val="49000"/>
              </a:srgbClr>
            </a:solidFill>
          </p:grpSpPr>
          <p:sp>
            <p:nvSpPr>
              <p:cNvPr id="21" name="矩形 20">
                <a:extLst>
                  <a:ext uri="{FF2B5EF4-FFF2-40B4-BE49-F238E27FC236}">
                    <a16:creationId xmlns="" xmlns:a16="http://schemas.microsoft.com/office/drawing/2014/main" id="{5DE2DA64-2502-439C-8571-228443929E4C}"/>
                  </a:ext>
                </a:extLst>
              </p:cNvPr>
              <p:cNvSpPr/>
              <p:nvPr/>
            </p:nvSpPr>
            <p:spPr>
              <a:xfrm>
                <a:off x="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a:extLst>
                  <a:ext uri="{FF2B5EF4-FFF2-40B4-BE49-F238E27FC236}">
                    <a16:creationId xmlns="" xmlns:a16="http://schemas.microsoft.com/office/drawing/2014/main" id="{AC768473-F450-4FBC-AD8E-5452B6E98933}"/>
                  </a:ext>
                </a:extLst>
              </p:cNvPr>
              <p:cNvSpPr/>
              <p:nvPr/>
            </p:nvSpPr>
            <p:spPr>
              <a:xfrm>
                <a:off x="7747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a:extLst>
                  <a:ext uri="{FF2B5EF4-FFF2-40B4-BE49-F238E27FC236}">
                    <a16:creationId xmlns="" xmlns:a16="http://schemas.microsoft.com/office/drawing/2014/main" id="{8A23D2EF-6B87-4BCF-9E70-20DB21FCF28A}"/>
                  </a:ext>
                </a:extLst>
              </p:cNvPr>
              <p:cNvSpPr/>
              <p:nvPr/>
            </p:nvSpPr>
            <p:spPr>
              <a:xfrm>
                <a:off x="15494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a:extLst>
                  <a:ext uri="{FF2B5EF4-FFF2-40B4-BE49-F238E27FC236}">
                    <a16:creationId xmlns="" xmlns:a16="http://schemas.microsoft.com/office/drawing/2014/main" id="{6875CEE2-48FF-4E18-8F53-6BEF1B31BAED}"/>
                  </a:ext>
                </a:extLst>
              </p:cNvPr>
              <p:cNvSpPr/>
              <p:nvPr/>
            </p:nvSpPr>
            <p:spPr>
              <a:xfrm>
                <a:off x="23241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a:extLst>
                  <a:ext uri="{FF2B5EF4-FFF2-40B4-BE49-F238E27FC236}">
                    <a16:creationId xmlns="" xmlns:a16="http://schemas.microsoft.com/office/drawing/2014/main" id="{B8A74D1A-0701-4B12-BBC6-95810C047BFF}"/>
                  </a:ext>
                </a:extLst>
              </p:cNvPr>
              <p:cNvSpPr/>
              <p:nvPr/>
            </p:nvSpPr>
            <p:spPr>
              <a:xfrm>
                <a:off x="30988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a:extLst>
                  <a:ext uri="{FF2B5EF4-FFF2-40B4-BE49-F238E27FC236}">
                    <a16:creationId xmlns="" xmlns:a16="http://schemas.microsoft.com/office/drawing/2014/main" id="{5E639EB9-2C7C-47DC-BA87-1F8E947BD850}"/>
                  </a:ext>
                </a:extLst>
              </p:cNvPr>
              <p:cNvSpPr/>
              <p:nvPr/>
            </p:nvSpPr>
            <p:spPr>
              <a:xfrm>
                <a:off x="38735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a:extLst>
                  <a:ext uri="{FF2B5EF4-FFF2-40B4-BE49-F238E27FC236}">
                    <a16:creationId xmlns="" xmlns:a16="http://schemas.microsoft.com/office/drawing/2014/main" id="{EE27E6E2-2B1A-4E8C-87A0-F62505E1254E}"/>
                  </a:ext>
                </a:extLst>
              </p:cNvPr>
              <p:cNvSpPr/>
              <p:nvPr/>
            </p:nvSpPr>
            <p:spPr>
              <a:xfrm>
                <a:off x="46482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a:extLst>
                  <a:ext uri="{FF2B5EF4-FFF2-40B4-BE49-F238E27FC236}">
                    <a16:creationId xmlns="" xmlns:a16="http://schemas.microsoft.com/office/drawing/2014/main" id="{C4D38808-5623-4C84-A739-F5F039D81D03}"/>
                  </a:ext>
                </a:extLst>
              </p:cNvPr>
              <p:cNvSpPr/>
              <p:nvPr/>
            </p:nvSpPr>
            <p:spPr>
              <a:xfrm>
                <a:off x="54229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a:extLst>
                  <a:ext uri="{FF2B5EF4-FFF2-40B4-BE49-F238E27FC236}">
                    <a16:creationId xmlns="" xmlns:a16="http://schemas.microsoft.com/office/drawing/2014/main" id="{205359A1-C5D7-430E-B577-5EDB8037F497}"/>
                  </a:ext>
                </a:extLst>
              </p:cNvPr>
              <p:cNvSpPr/>
              <p:nvPr/>
            </p:nvSpPr>
            <p:spPr>
              <a:xfrm>
                <a:off x="61976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a:extLst>
                  <a:ext uri="{FF2B5EF4-FFF2-40B4-BE49-F238E27FC236}">
                    <a16:creationId xmlns="" xmlns:a16="http://schemas.microsoft.com/office/drawing/2014/main" id="{4420B47A-111D-4521-8875-9BDC750AEFF5}"/>
                  </a:ext>
                </a:extLst>
              </p:cNvPr>
              <p:cNvSpPr/>
              <p:nvPr/>
            </p:nvSpPr>
            <p:spPr>
              <a:xfrm>
                <a:off x="69723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a:extLst>
                  <a:ext uri="{FF2B5EF4-FFF2-40B4-BE49-F238E27FC236}">
                    <a16:creationId xmlns="" xmlns:a16="http://schemas.microsoft.com/office/drawing/2014/main" id="{C65686C5-7BAE-4774-A01D-AF354081EED4}"/>
                  </a:ext>
                </a:extLst>
              </p:cNvPr>
              <p:cNvSpPr/>
              <p:nvPr/>
            </p:nvSpPr>
            <p:spPr>
              <a:xfrm>
                <a:off x="77470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a:extLst>
                  <a:ext uri="{FF2B5EF4-FFF2-40B4-BE49-F238E27FC236}">
                    <a16:creationId xmlns="" xmlns:a16="http://schemas.microsoft.com/office/drawing/2014/main" id="{82C26AE8-61F2-46E5-92B4-4D37DA8E9175}"/>
                  </a:ext>
                </a:extLst>
              </p:cNvPr>
              <p:cNvSpPr/>
              <p:nvPr/>
            </p:nvSpPr>
            <p:spPr>
              <a:xfrm>
                <a:off x="85217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a:extLst>
                  <a:ext uri="{FF2B5EF4-FFF2-40B4-BE49-F238E27FC236}">
                    <a16:creationId xmlns="" xmlns:a16="http://schemas.microsoft.com/office/drawing/2014/main" id="{B380DBF4-7C23-43B3-B2AE-5AE92B2F6FB0}"/>
                  </a:ext>
                </a:extLst>
              </p:cNvPr>
              <p:cNvSpPr/>
              <p:nvPr/>
            </p:nvSpPr>
            <p:spPr>
              <a:xfrm>
                <a:off x="92964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a:extLst>
                  <a:ext uri="{FF2B5EF4-FFF2-40B4-BE49-F238E27FC236}">
                    <a16:creationId xmlns="" xmlns:a16="http://schemas.microsoft.com/office/drawing/2014/main" id="{B8AD906A-175A-4F10-B109-1D60166B1AEB}"/>
                  </a:ext>
                </a:extLst>
              </p:cNvPr>
              <p:cNvSpPr/>
              <p:nvPr/>
            </p:nvSpPr>
            <p:spPr>
              <a:xfrm>
                <a:off x="100711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a:extLst>
                  <a:ext uri="{FF2B5EF4-FFF2-40B4-BE49-F238E27FC236}">
                    <a16:creationId xmlns="" xmlns:a16="http://schemas.microsoft.com/office/drawing/2014/main" id="{0C18BFF4-0ED1-4461-887D-07FE03588ADD}"/>
                  </a:ext>
                </a:extLst>
              </p:cNvPr>
              <p:cNvSpPr/>
              <p:nvPr/>
            </p:nvSpPr>
            <p:spPr>
              <a:xfrm>
                <a:off x="108458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a:extLst>
                  <a:ext uri="{FF2B5EF4-FFF2-40B4-BE49-F238E27FC236}">
                    <a16:creationId xmlns="" xmlns:a16="http://schemas.microsoft.com/office/drawing/2014/main" id="{F2030851-7277-4BA0-A6FB-7C20A935D3DA}"/>
                  </a:ext>
                </a:extLst>
              </p:cNvPr>
              <p:cNvSpPr/>
              <p:nvPr/>
            </p:nvSpPr>
            <p:spPr>
              <a:xfrm>
                <a:off x="116205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a:extLst>
                <a:ext uri="{FF2B5EF4-FFF2-40B4-BE49-F238E27FC236}">
                  <a16:creationId xmlns="" xmlns:a16="http://schemas.microsoft.com/office/drawing/2014/main" id="{0B5F73FF-5B38-48E5-B7B7-96BB7D696C0E}"/>
                </a:ext>
              </a:extLst>
            </p:cNvPr>
            <p:cNvGrpSpPr/>
            <p:nvPr/>
          </p:nvGrpSpPr>
          <p:grpSpPr>
            <a:xfrm>
              <a:off x="6298582" y="0"/>
              <a:ext cx="5702918" cy="6858000"/>
              <a:chOff x="774700" y="0"/>
              <a:chExt cx="11239500" cy="6858000"/>
            </a:xfrm>
            <a:solidFill>
              <a:srgbClr val="E0F2C0">
                <a:alpha val="49000"/>
              </a:srgbClr>
            </a:solidFill>
          </p:grpSpPr>
          <p:sp>
            <p:nvSpPr>
              <p:cNvPr id="6" name="矩形 5">
                <a:extLst>
                  <a:ext uri="{FF2B5EF4-FFF2-40B4-BE49-F238E27FC236}">
                    <a16:creationId xmlns="" xmlns:a16="http://schemas.microsoft.com/office/drawing/2014/main" id="{D6F43F49-F587-442E-B725-49174C905F91}"/>
                  </a:ext>
                </a:extLst>
              </p:cNvPr>
              <p:cNvSpPr/>
              <p:nvPr/>
            </p:nvSpPr>
            <p:spPr>
              <a:xfrm>
                <a:off x="7747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a:extLst>
                  <a:ext uri="{FF2B5EF4-FFF2-40B4-BE49-F238E27FC236}">
                    <a16:creationId xmlns="" xmlns:a16="http://schemas.microsoft.com/office/drawing/2014/main" id="{7A4CFD02-DDFE-4B21-93D8-1918CE25AFBF}"/>
                  </a:ext>
                </a:extLst>
              </p:cNvPr>
              <p:cNvSpPr/>
              <p:nvPr/>
            </p:nvSpPr>
            <p:spPr>
              <a:xfrm>
                <a:off x="15494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a:extLst>
                  <a:ext uri="{FF2B5EF4-FFF2-40B4-BE49-F238E27FC236}">
                    <a16:creationId xmlns="" xmlns:a16="http://schemas.microsoft.com/office/drawing/2014/main" id="{B0266401-8086-43EF-A6A0-2B3E9925E44B}"/>
                  </a:ext>
                </a:extLst>
              </p:cNvPr>
              <p:cNvSpPr/>
              <p:nvPr/>
            </p:nvSpPr>
            <p:spPr>
              <a:xfrm>
                <a:off x="23241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a:extLst>
                  <a:ext uri="{FF2B5EF4-FFF2-40B4-BE49-F238E27FC236}">
                    <a16:creationId xmlns="" xmlns:a16="http://schemas.microsoft.com/office/drawing/2014/main" id="{0F1B930E-B305-4738-9224-A1161A4550CD}"/>
                  </a:ext>
                </a:extLst>
              </p:cNvPr>
              <p:cNvSpPr/>
              <p:nvPr/>
            </p:nvSpPr>
            <p:spPr>
              <a:xfrm>
                <a:off x="30988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a:extLst>
                  <a:ext uri="{FF2B5EF4-FFF2-40B4-BE49-F238E27FC236}">
                    <a16:creationId xmlns="" xmlns:a16="http://schemas.microsoft.com/office/drawing/2014/main" id="{2FD89368-AA5B-4C44-8C27-0194318D82BD}"/>
                  </a:ext>
                </a:extLst>
              </p:cNvPr>
              <p:cNvSpPr/>
              <p:nvPr/>
            </p:nvSpPr>
            <p:spPr>
              <a:xfrm>
                <a:off x="38735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a:extLst>
                  <a:ext uri="{FF2B5EF4-FFF2-40B4-BE49-F238E27FC236}">
                    <a16:creationId xmlns="" xmlns:a16="http://schemas.microsoft.com/office/drawing/2014/main" id="{5020944F-805E-46F1-A4BB-A1C49FD188CD}"/>
                  </a:ext>
                </a:extLst>
              </p:cNvPr>
              <p:cNvSpPr/>
              <p:nvPr/>
            </p:nvSpPr>
            <p:spPr>
              <a:xfrm>
                <a:off x="46482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 xmlns:a16="http://schemas.microsoft.com/office/drawing/2014/main" id="{5A02E269-726E-46D5-931D-19D2D73EC075}"/>
                  </a:ext>
                </a:extLst>
              </p:cNvPr>
              <p:cNvSpPr/>
              <p:nvPr/>
            </p:nvSpPr>
            <p:spPr>
              <a:xfrm>
                <a:off x="54229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extLst>
                  <a:ext uri="{FF2B5EF4-FFF2-40B4-BE49-F238E27FC236}">
                    <a16:creationId xmlns="" xmlns:a16="http://schemas.microsoft.com/office/drawing/2014/main" id="{177F3120-B409-45DA-A71A-C44EA5D838C7}"/>
                  </a:ext>
                </a:extLst>
              </p:cNvPr>
              <p:cNvSpPr/>
              <p:nvPr/>
            </p:nvSpPr>
            <p:spPr>
              <a:xfrm>
                <a:off x="61976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a:extLst>
                  <a:ext uri="{FF2B5EF4-FFF2-40B4-BE49-F238E27FC236}">
                    <a16:creationId xmlns="" xmlns:a16="http://schemas.microsoft.com/office/drawing/2014/main" id="{CD29C528-3E29-4451-B060-BF82B118E62C}"/>
                  </a:ext>
                </a:extLst>
              </p:cNvPr>
              <p:cNvSpPr/>
              <p:nvPr/>
            </p:nvSpPr>
            <p:spPr>
              <a:xfrm>
                <a:off x="69723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a:extLst>
                  <a:ext uri="{FF2B5EF4-FFF2-40B4-BE49-F238E27FC236}">
                    <a16:creationId xmlns="" xmlns:a16="http://schemas.microsoft.com/office/drawing/2014/main" id="{E8DA42E0-1A33-4137-BD19-46FC1F2D3EF7}"/>
                  </a:ext>
                </a:extLst>
              </p:cNvPr>
              <p:cNvSpPr/>
              <p:nvPr/>
            </p:nvSpPr>
            <p:spPr>
              <a:xfrm>
                <a:off x="77470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a:extLst>
                  <a:ext uri="{FF2B5EF4-FFF2-40B4-BE49-F238E27FC236}">
                    <a16:creationId xmlns="" xmlns:a16="http://schemas.microsoft.com/office/drawing/2014/main" id="{1D9573CA-03E7-4101-B828-3AB2F9326478}"/>
                  </a:ext>
                </a:extLst>
              </p:cNvPr>
              <p:cNvSpPr/>
              <p:nvPr/>
            </p:nvSpPr>
            <p:spPr>
              <a:xfrm>
                <a:off x="85217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a:extLst>
                  <a:ext uri="{FF2B5EF4-FFF2-40B4-BE49-F238E27FC236}">
                    <a16:creationId xmlns="" xmlns:a16="http://schemas.microsoft.com/office/drawing/2014/main" id="{6025F1B5-C4D2-4DAB-AAB7-855BD2A3356E}"/>
                  </a:ext>
                </a:extLst>
              </p:cNvPr>
              <p:cNvSpPr/>
              <p:nvPr/>
            </p:nvSpPr>
            <p:spPr>
              <a:xfrm>
                <a:off x="92964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a:extLst>
                  <a:ext uri="{FF2B5EF4-FFF2-40B4-BE49-F238E27FC236}">
                    <a16:creationId xmlns="" xmlns:a16="http://schemas.microsoft.com/office/drawing/2014/main" id="{DEB225D8-B449-4CD7-AF13-B339831D2648}"/>
                  </a:ext>
                </a:extLst>
              </p:cNvPr>
              <p:cNvSpPr/>
              <p:nvPr/>
            </p:nvSpPr>
            <p:spPr>
              <a:xfrm>
                <a:off x="100711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a:extLst>
                  <a:ext uri="{FF2B5EF4-FFF2-40B4-BE49-F238E27FC236}">
                    <a16:creationId xmlns="" xmlns:a16="http://schemas.microsoft.com/office/drawing/2014/main" id="{202A3A09-158F-4346-992C-75977A17C50D}"/>
                  </a:ext>
                </a:extLst>
              </p:cNvPr>
              <p:cNvSpPr/>
              <p:nvPr/>
            </p:nvSpPr>
            <p:spPr>
              <a:xfrm>
                <a:off x="108458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a:extLst>
                  <a:ext uri="{FF2B5EF4-FFF2-40B4-BE49-F238E27FC236}">
                    <a16:creationId xmlns="" xmlns:a16="http://schemas.microsoft.com/office/drawing/2014/main" id="{EE42BE35-AFD5-4456-9EDE-C771497E6053}"/>
                  </a:ext>
                </a:extLst>
              </p:cNvPr>
              <p:cNvSpPr/>
              <p:nvPr/>
            </p:nvSpPr>
            <p:spPr>
              <a:xfrm>
                <a:off x="116205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37" name="矩形 36">
            <a:extLst>
              <a:ext uri="{FF2B5EF4-FFF2-40B4-BE49-F238E27FC236}">
                <a16:creationId xmlns="" xmlns:a16="http://schemas.microsoft.com/office/drawing/2014/main" id="{3AD7A8E9-6E48-483D-89C2-344F3C82B00E}"/>
              </a:ext>
            </a:extLst>
          </p:cNvPr>
          <p:cNvSpPr/>
          <p:nvPr userDrawn="1"/>
        </p:nvSpPr>
        <p:spPr>
          <a:xfrm>
            <a:off x="849313" y="704529"/>
            <a:ext cx="10518643" cy="5106992"/>
          </a:xfrm>
          <a:prstGeom prst="rect">
            <a:avLst/>
          </a:prstGeom>
          <a:solidFill>
            <a:schemeClr val="bg1"/>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8" name="图片 37">
            <a:extLst>
              <a:ext uri="{FF2B5EF4-FFF2-40B4-BE49-F238E27FC236}">
                <a16:creationId xmlns="" xmlns:a16="http://schemas.microsoft.com/office/drawing/2014/main" id="{2E759C5F-DDDE-4F1C-A194-64EDB59AF4CB}"/>
              </a:ext>
            </a:extLst>
          </p:cNvPr>
          <p:cNvPicPr>
            <a:picLocks noChangeAspect="1"/>
          </p:cNvPicPr>
          <p:nvPr userDrawn="1"/>
        </p:nvPicPr>
        <p:blipFill>
          <a:blip r:embed="rId7" cstate="print">
            <a:extLst>
              <a:ext uri="{28A0092B-C50C-407E-A947-70E740481C1C}">
                <a14:useLocalDpi xmlns="" xmlns:a14="http://schemas.microsoft.com/office/drawing/2010/main" val="0"/>
              </a:ext>
            </a:extLst>
          </a:blip>
          <a:stretch>
            <a:fillRect/>
          </a:stretch>
        </p:blipFill>
        <p:spPr>
          <a:xfrm>
            <a:off x="425172" y="5277530"/>
            <a:ext cx="2597337" cy="1473790"/>
          </a:xfrm>
          <a:prstGeom prst="rect">
            <a:avLst/>
          </a:prstGeom>
        </p:spPr>
      </p:pic>
      <p:pic>
        <p:nvPicPr>
          <p:cNvPr id="39" name="图片 38">
            <a:extLst>
              <a:ext uri="{FF2B5EF4-FFF2-40B4-BE49-F238E27FC236}">
                <a16:creationId xmlns="" xmlns:a16="http://schemas.microsoft.com/office/drawing/2014/main" id="{B02A5548-DC80-4DED-8219-BBF136CE6555}"/>
              </a:ext>
            </a:extLst>
          </p:cNvPr>
          <p:cNvPicPr>
            <a:picLocks noChangeAspect="1"/>
          </p:cNvPicPr>
          <p:nvPr userDrawn="1"/>
        </p:nvPicPr>
        <p:blipFill>
          <a:blip r:embed="rId8" cstate="print">
            <a:extLst>
              <a:ext uri="{BEBA8EAE-BF5A-486C-A8C5-ECC9F3942E4B}">
                <a14:imgProps xmlns="" xmlns:a14="http://schemas.microsoft.com/office/drawing/2010/main">
                  <a14:imgLayer r:embed="rId9">
                    <a14:imgEffect>
                      <a14:backgroundRemoval t="0" b="100000" l="0" r="94624">
                        <a14:foregroundMark x1="15860" y1="13115" x2="20968" y2="19016"/>
                        <a14:foregroundMark x1="41129" y1="7213" x2="43280" y2="10492"/>
                        <a14:foregroundMark x1="66667" y1="10492" x2="64785" y2="14754"/>
                        <a14:foregroundMark x1="83065" y1="37377" x2="83602" y2="39016"/>
                        <a14:foregroundMark x1="81720" y1="58689" x2="84140" y2="62295"/>
                        <a14:foregroundMark x1="69086" y1="80656" x2="72312" y2="86557"/>
                        <a14:foregroundMark x1="52151" y1="89836" x2="51613" y2="93770"/>
                        <a14:foregroundMark x1="33333" y1="89508" x2="32796" y2="92787"/>
                        <a14:foregroundMark x1="16667" y1="84918" x2="15591" y2="85902"/>
                        <a14:foregroundMark x1="10484" y1="57377" x2="4301" y2="55738"/>
                        <a14:foregroundMark x1="13441" y1="36066" x2="9946" y2="33115"/>
                        <a14:foregroundMark x1="37366" y1="33443" x2="45161" y2="45902"/>
                        <a14:foregroundMark x1="56183" y1="28852" x2="59946" y2="39672"/>
                        <a14:foregroundMark x1="51613" y1="43934" x2="55645" y2="56066"/>
                        <a14:foregroundMark x1="51882" y1="43279" x2="46774" y2="51475"/>
                      </a14:backgroundRemoval>
                    </a14:imgEffect>
                  </a14:imgLayer>
                </a14:imgProps>
              </a:ext>
              <a:ext uri="{28A0092B-C50C-407E-A947-70E740481C1C}">
                <a14:useLocalDpi xmlns="" xmlns:a14="http://schemas.microsoft.com/office/drawing/2010/main" val="0"/>
              </a:ext>
            </a:extLst>
          </a:blip>
          <a:stretch>
            <a:fillRect/>
          </a:stretch>
        </p:blipFill>
        <p:spPr>
          <a:xfrm>
            <a:off x="635311" y="323453"/>
            <a:ext cx="1361298" cy="1116117"/>
          </a:xfrm>
          <a:prstGeom prst="rect">
            <a:avLst/>
          </a:prstGeom>
        </p:spPr>
      </p:pic>
      <p:pic>
        <p:nvPicPr>
          <p:cNvPr id="40" name="图片 39">
            <a:extLst>
              <a:ext uri="{FF2B5EF4-FFF2-40B4-BE49-F238E27FC236}">
                <a16:creationId xmlns="" xmlns:a16="http://schemas.microsoft.com/office/drawing/2014/main" id="{4166A6F6-35ED-4357-A6AF-11A664B5FBCA}"/>
              </a:ext>
            </a:extLst>
          </p:cNvPr>
          <p:cNvPicPr>
            <a:picLocks noChangeAspect="1"/>
          </p:cNvPicPr>
          <p:nvPr userDrawn="1"/>
        </p:nvPicPr>
        <p:blipFill rotWithShape="1">
          <a:blip r:embed="rId10">
            <a:extLst>
              <a:ext uri="{28A0092B-C50C-407E-A947-70E740481C1C}">
                <a14:useLocalDpi xmlns="" xmlns:a14="http://schemas.microsoft.com/office/drawing/2010/main" val="0"/>
              </a:ext>
            </a:extLst>
          </a:blip>
          <a:srcRect b="17567"/>
          <a:stretch/>
        </p:blipFill>
        <p:spPr>
          <a:xfrm>
            <a:off x="0" y="6083300"/>
            <a:ext cx="12192000" cy="774700"/>
          </a:xfrm>
          <a:prstGeom prst="rect">
            <a:avLst/>
          </a:prstGeom>
        </p:spPr>
      </p:pic>
      <p:pic>
        <p:nvPicPr>
          <p:cNvPr id="41" name="图片 40">
            <a:extLst>
              <a:ext uri="{FF2B5EF4-FFF2-40B4-BE49-F238E27FC236}">
                <a16:creationId xmlns="" xmlns:a16="http://schemas.microsoft.com/office/drawing/2014/main" id="{9ABCFC46-7DDE-4457-8CA4-C567EC94C38B}"/>
              </a:ext>
            </a:extLst>
          </p:cNvPr>
          <p:cNvPicPr>
            <a:picLocks noChangeAspect="1"/>
          </p:cNvPicPr>
          <p:nvPr userDrawn="1"/>
        </p:nvPicPr>
        <p:blipFill>
          <a:blip r:embed="rId11" cstate="print">
            <a:extLst>
              <a:ext uri="{28A0092B-C50C-407E-A947-70E740481C1C}">
                <a14:useLocalDpi xmlns="" xmlns:a14="http://schemas.microsoft.com/office/drawing/2010/main" val="0"/>
              </a:ext>
            </a:extLst>
          </a:blip>
          <a:stretch>
            <a:fillRect/>
          </a:stretch>
        </p:blipFill>
        <p:spPr>
          <a:xfrm>
            <a:off x="9893300" y="165100"/>
            <a:ext cx="2298700" cy="1345581"/>
          </a:xfrm>
          <a:prstGeom prst="rect">
            <a:avLst/>
          </a:prstGeom>
        </p:spPr>
      </p:pic>
    </p:spTree>
    <p:extLst>
      <p:ext uri="{BB962C8B-B14F-4D97-AF65-F5344CB8AC3E}">
        <p14:creationId xmlns="" xmlns:p14="http://schemas.microsoft.com/office/powerpoint/2010/main" val="3337063809"/>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image" Target="../media/image3.png"/><Relationship Id="rId7" Type="http://schemas.openxmlformats.org/officeDocument/2006/relationships/image" Target="../media/image8.e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emf"/><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emf"/></Relationships>
</file>

<file path=ppt/slides/_rels/slide1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slideLayout" Target="../slideLayouts/slideLayout2.xml"/><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tags" Target="../tags/tag13.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5" Type="http://schemas.openxmlformats.org/officeDocument/2006/relationships/tags" Target="../tags/tag6.xml"/><Relationship Id="rId10" Type="http://schemas.openxmlformats.org/officeDocument/2006/relationships/tags" Target="../tags/tag11.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7.png"/><Relationship Id="rId1" Type="http://schemas.openxmlformats.org/officeDocument/2006/relationships/slideLayout" Target="../slideLayouts/slideLayout5.xml"/><Relationship Id="rId5" Type="http://schemas.openxmlformats.org/officeDocument/2006/relationships/image" Target="../media/image28.jpeg"/><Relationship Id="rId4" Type="http://schemas.openxmlformats.org/officeDocument/2006/relationships/image" Target="../media/image27.jpeg"/></Relationships>
</file>

<file path=ppt/slides/_rels/slide2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tags" Target="../tags/tag16.xml"/><Relationship Id="rId7" Type="http://schemas.openxmlformats.org/officeDocument/2006/relationships/image" Target="../media/image14.png"/><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image" Target="../media/image13.png"/><Relationship Id="rId5" Type="http://schemas.openxmlformats.org/officeDocument/2006/relationships/notesSlide" Target="../notesSlides/notesSlide4.xml"/><Relationship Id="rId4"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5.xml"/><Relationship Id="rId5" Type="http://schemas.openxmlformats.org/officeDocument/2006/relationships/image" Target="../media/image18.jpe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组合 49">
            <a:extLst>
              <a:ext uri="{FF2B5EF4-FFF2-40B4-BE49-F238E27FC236}">
                <a16:creationId xmlns="" xmlns:a16="http://schemas.microsoft.com/office/drawing/2014/main" id="{3FC83750-8A20-486C-83DE-587582756B2F}"/>
              </a:ext>
            </a:extLst>
          </p:cNvPr>
          <p:cNvGrpSpPr/>
          <p:nvPr/>
        </p:nvGrpSpPr>
        <p:grpSpPr>
          <a:xfrm>
            <a:off x="0" y="0"/>
            <a:ext cx="12192000" cy="6858000"/>
            <a:chOff x="0" y="0"/>
            <a:chExt cx="12001500" cy="6858000"/>
          </a:xfrm>
        </p:grpSpPr>
        <p:grpSp>
          <p:nvGrpSpPr>
            <p:cNvPr id="32" name="组合 31">
              <a:extLst>
                <a:ext uri="{FF2B5EF4-FFF2-40B4-BE49-F238E27FC236}">
                  <a16:creationId xmlns="" xmlns:a16="http://schemas.microsoft.com/office/drawing/2014/main" id="{8C8AC394-E710-463E-99A1-093820AA3261}"/>
                </a:ext>
              </a:extLst>
            </p:cNvPr>
            <p:cNvGrpSpPr/>
            <p:nvPr/>
          </p:nvGrpSpPr>
          <p:grpSpPr>
            <a:xfrm>
              <a:off x="0" y="0"/>
              <a:ext cx="6096000" cy="6858000"/>
              <a:chOff x="0" y="0"/>
              <a:chExt cx="12014200" cy="6858000"/>
            </a:xfrm>
            <a:solidFill>
              <a:srgbClr val="E0F2C0">
                <a:alpha val="49000"/>
              </a:srgbClr>
            </a:solidFill>
          </p:grpSpPr>
          <p:sp>
            <p:nvSpPr>
              <p:cNvPr id="2" name="矩形 1">
                <a:extLst>
                  <a:ext uri="{FF2B5EF4-FFF2-40B4-BE49-F238E27FC236}">
                    <a16:creationId xmlns="" xmlns:a16="http://schemas.microsoft.com/office/drawing/2014/main" id="{0017D248-1813-480A-B084-5CF02D278C97}"/>
                  </a:ext>
                </a:extLst>
              </p:cNvPr>
              <p:cNvSpPr/>
              <p:nvPr/>
            </p:nvSpPr>
            <p:spPr>
              <a:xfrm>
                <a:off x="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endParaRPr>
              </a:p>
            </p:txBody>
          </p:sp>
          <p:sp>
            <p:nvSpPr>
              <p:cNvPr id="17" name="矩形 16">
                <a:extLst>
                  <a:ext uri="{FF2B5EF4-FFF2-40B4-BE49-F238E27FC236}">
                    <a16:creationId xmlns="" xmlns:a16="http://schemas.microsoft.com/office/drawing/2014/main" id="{4DB4A3EA-BC70-42E5-9CBC-36E7E8B2C45C}"/>
                  </a:ext>
                </a:extLst>
              </p:cNvPr>
              <p:cNvSpPr/>
              <p:nvPr/>
            </p:nvSpPr>
            <p:spPr>
              <a:xfrm>
                <a:off x="7747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endParaRPr>
              </a:p>
            </p:txBody>
          </p:sp>
          <p:sp>
            <p:nvSpPr>
              <p:cNvPr id="18" name="矩形 17">
                <a:extLst>
                  <a:ext uri="{FF2B5EF4-FFF2-40B4-BE49-F238E27FC236}">
                    <a16:creationId xmlns="" xmlns:a16="http://schemas.microsoft.com/office/drawing/2014/main" id="{C64035C1-8805-411C-8E84-2C657276EEF1}"/>
                  </a:ext>
                </a:extLst>
              </p:cNvPr>
              <p:cNvSpPr/>
              <p:nvPr/>
            </p:nvSpPr>
            <p:spPr>
              <a:xfrm>
                <a:off x="15494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endParaRPr>
              </a:p>
            </p:txBody>
          </p:sp>
          <p:sp>
            <p:nvSpPr>
              <p:cNvPr id="19" name="矩形 18">
                <a:extLst>
                  <a:ext uri="{FF2B5EF4-FFF2-40B4-BE49-F238E27FC236}">
                    <a16:creationId xmlns="" xmlns:a16="http://schemas.microsoft.com/office/drawing/2014/main" id="{B02FE948-0BC6-4938-9F70-C8C1619CD509}"/>
                  </a:ext>
                </a:extLst>
              </p:cNvPr>
              <p:cNvSpPr/>
              <p:nvPr/>
            </p:nvSpPr>
            <p:spPr>
              <a:xfrm>
                <a:off x="23241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endParaRPr>
              </a:p>
            </p:txBody>
          </p:sp>
          <p:sp>
            <p:nvSpPr>
              <p:cNvPr id="20" name="矩形 19">
                <a:extLst>
                  <a:ext uri="{FF2B5EF4-FFF2-40B4-BE49-F238E27FC236}">
                    <a16:creationId xmlns="" xmlns:a16="http://schemas.microsoft.com/office/drawing/2014/main" id="{D9A3B4B9-F156-47DD-B630-A5B9A89AE0C6}"/>
                  </a:ext>
                </a:extLst>
              </p:cNvPr>
              <p:cNvSpPr/>
              <p:nvPr/>
            </p:nvSpPr>
            <p:spPr>
              <a:xfrm>
                <a:off x="30988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endParaRPr>
              </a:p>
            </p:txBody>
          </p:sp>
          <p:sp>
            <p:nvSpPr>
              <p:cNvPr id="21" name="矩形 20">
                <a:extLst>
                  <a:ext uri="{FF2B5EF4-FFF2-40B4-BE49-F238E27FC236}">
                    <a16:creationId xmlns="" xmlns:a16="http://schemas.microsoft.com/office/drawing/2014/main" id="{9ECC8B51-389B-4F07-8645-88BD56EFFE91}"/>
                  </a:ext>
                </a:extLst>
              </p:cNvPr>
              <p:cNvSpPr/>
              <p:nvPr/>
            </p:nvSpPr>
            <p:spPr>
              <a:xfrm>
                <a:off x="38735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endParaRPr>
              </a:p>
            </p:txBody>
          </p:sp>
          <p:sp>
            <p:nvSpPr>
              <p:cNvPr id="22" name="矩形 21">
                <a:extLst>
                  <a:ext uri="{FF2B5EF4-FFF2-40B4-BE49-F238E27FC236}">
                    <a16:creationId xmlns="" xmlns:a16="http://schemas.microsoft.com/office/drawing/2014/main" id="{236533B0-1110-4E59-A8DF-AE16BFDECBFE}"/>
                  </a:ext>
                </a:extLst>
              </p:cNvPr>
              <p:cNvSpPr/>
              <p:nvPr/>
            </p:nvSpPr>
            <p:spPr>
              <a:xfrm>
                <a:off x="46482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endParaRPr>
              </a:p>
            </p:txBody>
          </p:sp>
          <p:sp>
            <p:nvSpPr>
              <p:cNvPr id="23" name="矩形 22">
                <a:extLst>
                  <a:ext uri="{FF2B5EF4-FFF2-40B4-BE49-F238E27FC236}">
                    <a16:creationId xmlns="" xmlns:a16="http://schemas.microsoft.com/office/drawing/2014/main" id="{C249D307-B36C-4E3C-B839-B89FD5EEEB9B}"/>
                  </a:ext>
                </a:extLst>
              </p:cNvPr>
              <p:cNvSpPr/>
              <p:nvPr/>
            </p:nvSpPr>
            <p:spPr>
              <a:xfrm>
                <a:off x="54229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endParaRPr>
              </a:p>
            </p:txBody>
          </p:sp>
          <p:sp>
            <p:nvSpPr>
              <p:cNvPr id="24" name="矩形 23">
                <a:extLst>
                  <a:ext uri="{FF2B5EF4-FFF2-40B4-BE49-F238E27FC236}">
                    <a16:creationId xmlns="" xmlns:a16="http://schemas.microsoft.com/office/drawing/2014/main" id="{97BE44E7-3245-44AB-9879-05010BE4B9A8}"/>
                  </a:ext>
                </a:extLst>
              </p:cNvPr>
              <p:cNvSpPr/>
              <p:nvPr/>
            </p:nvSpPr>
            <p:spPr>
              <a:xfrm>
                <a:off x="61976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endParaRPr>
              </a:p>
            </p:txBody>
          </p:sp>
          <p:sp>
            <p:nvSpPr>
              <p:cNvPr id="25" name="矩形 24">
                <a:extLst>
                  <a:ext uri="{FF2B5EF4-FFF2-40B4-BE49-F238E27FC236}">
                    <a16:creationId xmlns="" xmlns:a16="http://schemas.microsoft.com/office/drawing/2014/main" id="{449038EE-F628-4251-8380-FBA08A8FA3ED}"/>
                  </a:ext>
                </a:extLst>
              </p:cNvPr>
              <p:cNvSpPr/>
              <p:nvPr/>
            </p:nvSpPr>
            <p:spPr>
              <a:xfrm>
                <a:off x="69723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endParaRPr>
              </a:p>
            </p:txBody>
          </p:sp>
          <p:sp>
            <p:nvSpPr>
              <p:cNvPr id="26" name="矩形 25">
                <a:extLst>
                  <a:ext uri="{FF2B5EF4-FFF2-40B4-BE49-F238E27FC236}">
                    <a16:creationId xmlns="" xmlns:a16="http://schemas.microsoft.com/office/drawing/2014/main" id="{F7F51B49-5B13-4810-932A-28C109BB1996}"/>
                  </a:ext>
                </a:extLst>
              </p:cNvPr>
              <p:cNvSpPr/>
              <p:nvPr/>
            </p:nvSpPr>
            <p:spPr>
              <a:xfrm>
                <a:off x="77470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endParaRPr>
              </a:p>
            </p:txBody>
          </p:sp>
          <p:sp>
            <p:nvSpPr>
              <p:cNvPr id="27" name="矩形 26">
                <a:extLst>
                  <a:ext uri="{FF2B5EF4-FFF2-40B4-BE49-F238E27FC236}">
                    <a16:creationId xmlns="" xmlns:a16="http://schemas.microsoft.com/office/drawing/2014/main" id="{12808522-8DE4-4D96-84B9-F5A32FC7D2E1}"/>
                  </a:ext>
                </a:extLst>
              </p:cNvPr>
              <p:cNvSpPr/>
              <p:nvPr/>
            </p:nvSpPr>
            <p:spPr>
              <a:xfrm>
                <a:off x="85217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endParaRPr>
              </a:p>
            </p:txBody>
          </p:sp>
          <p:sp>
            <p:nvSpPr>
              <p:cNvPr id="28" name="矩形 27">
                <a:extLst>
                  <a:ext uri="{FF2B5EF4-FFF2-40B4-BE49-F238E27FC236}">
                    <a16:creationId xmlns="" xmlns:a16="http://schemas.microsoft.com/office/drawing/2014/main" id="{C6BE0986-C705-4FDF-A83A-E5C3CECA8C20}"/>
                  </a:ext>
                </a:extLst>
              </p:cNvPr>
              <p:cNvSpPr/>
              <p:nvPr/>
            </p:nvSpPr>
            <p:spPr>
              <a:xfrm>
                <a:off x="92964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endParaRPr>
              </a:p>
            </p:txBody>
          </p:sp>
          <p:sp>
            <p:nvSpPr>
              <p:cNvPr id="29" name="矩形 28">
                <a:extLst>
                  <a:ext uri="{FF2B5EF4-FFF2-40B4-BE49-F238E27FC236}">
                    <a16:creationId xmlns="" xmlns:a16="http://schemas.microsoft.com/office/drawing/2014/main" id="{55B04290-75BF-4A9B-A173-610A1F14FF88}"/>
                  </a:ext>
                </a:extLst>
              </p:cNvPr>
              <p:cNvSpPr/>
              <p:nvPr/>
            </p:nvSpPr>
            <p:spPr>
              <a:xfrm>
                <a:off x="100711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endParaRPr>
              </a:p>
            </p:txBody>
          </p:sp>
          <p:sp>
            <p:nvSpPr>
              <p:cNvPr id="30" name="矩形 29">
                <a:extLst>
                  <a:ext uri="{FF2B5EF4-FFF2-40B4-BE49-F238E27FC236}">
                    <a16:creationId xmlns="" xmlns:a16="http://schemas.microsoft.com/office/drawing/2014/main" id="{C5B09FB0-B991-4CC6-B697-590DC1BAFDBB}"/>
                  </a:ext>
                </a:extLst>
              </p:cNvPr>
              <p:cNvSpPr/>
              <p:nvPr/>
            </p:nvSpPr>
            <p:spPr>
              <a:xfrm>
                <a:off x="108458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endParaRPr>
              </a:p>
            </p:txBody>
          </p:sp>
          <p:sp>
            <p:nvSpPr>
              <p:cNvPr id="31" name="矩形 30">
                <a:extLst>
                  <a:ext uri="{FF2B5EF4-FFF2-40B4-BE49-F238E27FC236}">
                    <a16:creationId xmlns="" xmlns:a16="http://schemas.microsoft.com/office/drawing/2014/main" id="{BB5A3458-E1A1-45AA-8833-8F9AF976534A}"/>
                  </a:ext>
                </a:extLst>
              </p:cNvPr>
              <p:cNvSpPr/>
              <p:nvPr/>
            </p:nvSpPr>
            <p:spPr>
              <a:xfrm>
                <a:off x="116205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endParaRPr>
              </a:p>
            </p:txBody>
          </p:sp>
        </p:grpSp>
        <p:grpSp>
          <p:nvGrpSpPr>
            <p:cNvPr id="33" name="组合 32">
              <a:extLst>
                <a:ext uri="{FF2B5EF4-FFF2-40B4-BE49-F238E27FC236}">
                  <a16:creationId xmlns="" xmlns:a16="http://schemas.microsoft.com/office/drawing/2014/main" id="{65386968-1D38-45C1-8D98-4538CDDCAC53}"/>
                </a:ext>
              </a:extLst>
            </p:cNvPr>
            <p:cNvGrpSpPr/>
            <p:nvPr/>
          </p:nvGrpSpPr>
          <p:grpSpPr>
            <a:xfrm>
              <a:off x="6298582" y="0"/>
              <a:ext cx="5702918" cy="6858000"/>
              <a:chOff x="774700" y="0"/>
              <a:chExt cx="11239500" cy="6858000"/>
            </a:xfrm>
            <a:solidFill>
              <a:srgbClr val="E0F2C0">
                <a:alpha val="49000"/>
              </a:srgbClr>
            </a:solidFill>
          </p:grpSpPr>
          <p:sp>
            <p:nvSpPr>
              <p:cNvPr id="35" name="矩形 34">
                <a:extLst>
                  <a:ext uri="{FF2B5EF4-FFF2-40B4-BE49-F238E27FC236}">
                    <a16:creationId xmlns="" xmlns:a16="http://schemas.microsoft.com/office/drawing/2014/main" id="{D4F5FC48-5925-4338-9B88-F673E58DC38F}"/>
                  </a:ext>
                </a:extLst>
              </p:cNvPr>
              <p:cNvSpPr/>
              <p:nvPr/>
            </p:nvSpPr>
            <p:spPr>
              <a:xfrm>
                <a:off x="7747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endParaRPr>
              </a:p>
            </p:txBody>
          </p:sp>
          <p:sp>
            <p:nvSpPr>
              <p:cNvPr id="36" name="矩形 35">
                <a:extLst>
                  <a:ext uri="{FF2B5EF4-FFF2-40B4-BE49-F238E27FC236}">
                    <a16:creationId xmlns="" xmlns:a16="http://schemas.microsoft.com/office/drawing/2014/main" id="{A455FB2B-89D9-4D49-B8A7-7E00D8656C95}"/>
                  </a:ext>
                </a:extLst>
              </p:cNvPr>
              <p:cNvSpPr/>
              <p:nvPr/>
            </p:nvSpPr>
            <p:spPr>
              <a:xfrm>
                <a:off x="15494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endParaRPr>
              </a:p>
            </p:txBody>
          </p:sp>
          <p:sp>
            <p:nvSpPr>
              <p:cNvPr id="37" name="矩形 36">
                <a:extLst>
                  <a:ext uri="{FF2B5EF4-FFF2-40B4-BE49-F238E27FC236}">
                    <a16:creationId xmlns="" xmlns:a16="http://schemas.microsoft.com/office/drawing/2014/main" id="{C46F142D-85AB-490B-AD0A-54B7BF4BAB84}"/>
                  </a:ext>
                </a:extLst>
              </p:cNvPr>
              <p:cNvSpPr/>
              <p:nvPr/>
            </p:nvSpPr>
            <p:spPr>
              <a:xfrm>
                <a:off x="23241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endParaRPr>
              </a:p>
            </p:txBody>
          </p:sp>
          <p:sp>
            <p:nvSpPr>
              <p:cNvPr id="38" name="矩形 37">
                <a:extLst>
                  <a:ext uri="{FF2B5EF4-FFF2-40B4-BE49-F238E27FC236}">
                    <a16:creationId xmlns="" xmlns:a16="http://schemas.microsoft.com/office/drawing/2014/main" id="{E7EA1E71-2FFE-406C-83E5-446FCEFB9CEC}"/>
                  </a:ext>
                </a:extLst>
              </p:cNvPr>
              <p:cNvSpPr/>
              <p:nvPr/>
            </p:nvSpPr>
            <p:spPr>
              <a:xfrm>
                <a:off x="30988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endParaRPr>
              </a:p>
            </p:txBody>
          </p:sp>
          <p:sp>
            <p:nvSpPr>
              <p:cNvPr id="39" name="矩形 38">
                <a:extLst>
                  <a:ext uri="{FF2B5EF4-FFF2-40B4-BE49-F238E27FC236}">
                    <a16:creationId xmlns="" xmlns:a16="http://schemas.microsoft.com/office/drawing/2014/main" id="{877306B0-40A1-409E-8EB3-768D77F28E2A}"/>
                  </a:ext>
                </a:extLst>
              </p:cNvPr>
              <p:cNvSpPr/>
              <p:nvPr/>
            </p:nvSpPr>
            <p:spPr>
              <a:xfrm>
                <a:off x="38735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endParaRPr>
              </a:p>
            </p:txBody>
          </p:sp>
          <p:sp>
            <p:nvSpPr>
              <p:cNvPr id="40" name="矩形 39">
                <a:extLst>
                  <a:ext uri="{FF2B5EF4-FFF2-40B4-BE49-F238E27FC236}">
                    <a16:creationId xmlns="" xmlns:a16="http://schemas.microsoft.com/office/drawing/2014/main" id="{EFF20B13-E266-4017-8365-527FADC3B32B}"/>
                  </a:ext>
                </a:extLst>
              </p:cNvPr>
              <p:cNvSpPr/>
              <p:nvPr/>
            </p:nvSpPr>
            <p:spPr>
              <a:xfrm>
                <a:off x="46482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endParaRPr>
              </a:p>
            </p:txBody>
          </p:sp>
          <p:sp>
            <p:nvSpPr>
              <p:cNvPr id="41" name="矩形 40">
                <a:extLst>
                  <a:ext uri="{FF2B5EF4-FFF2-40B4-BE49-F238E27FC236}">
                    <a16:creationId xmlns="" xmlns:a16="http://schemas.microsoft.com/office/drawing/2014/main" id="{8157457B-6C94-4020-93DE-CE601C6E6351}"/>
                  </a:ext>
                </a:extLst>
              </p:cNvPr>
              <p:cNvSpPr/>
              <p:nvPr/>
            </p:nvSpPr>
            <p:spPr>
              <a:xfrm>
                <a:off x="54229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endParaRPr>
              </a:p>
            </p:txBody>
          </p:sp>
          <p:sp>
            <p:nvSpPr>
              <p:cNvPr id="42" name="矩形 41">
                <a:extLst>
                  <a:ext uri="{FF2B5EF4-FFF2-40B4-BE49-F238E27FC236}">
                    <a16:creationId xmlns="" xmlns:a16="http://schemas.microsoft.com/office/drawing/2014/main" id="{0D63CA75-4B26-4739-A0BA-558CC891B02D}"/>
                  </a:ext>
                </a:extLst>
              </p:cNvPr>
              <p:cNvSpPr/>
              <p:nvPr/>
            </p:nvSpPr>
            <p:spPr>
              <a:xfrm>
                <a:off x="61976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endParaRPr>
              </a:p>
            </p:txBody>
          </p:sp>
          <p:sp>
            <p:nvSpPr>
              <p:cNvPr id="43" name="矩形 42">
                <a:extLst>
                  <a:ext uri="{FF2B5EF4-FFF2-40B4-BE49-F238E27FC236}">
                    <a16:creationId xmlns="" xmlns:a16="http://schemas.microsoft.com/office/drawing/2014/main" id="{31247310-7609-465F-9709-EB0C4C73212E}"/>
                  </a:ext>
                </a:extLst>
              </p:cNvPr>
              <p:cNvSpPr/>
              <p:nvPr/>
            </p:nvSpPr>
            <p:spPr>
              <a:xfrm>
                <a:off x="69723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endParaRPr>
              </a:p>
            </p:txBody>
          </p:sp>
          <p:sp>
            <p:nvSpPr>
              <p:cNvPr id="44" name="矩形 43">
                <a:extLst>
                  <a:ext uri="{FF2B5EF4-FFF2-40B4-BE49-F238E27FC236}">
                    <a16:creationId xmlns="" xmlns:a16="http://schemas.microsoft.com/office/drawing/2014/main" id="{7C6EA657-2E16-4A91-B6B1-DF70A01A98F5}"/>
                  </a:ext>
                </a:extLst>
              </p:cNvPr>
              <p:cNvSpPr/>
              <p:nvPr/>
            </p:nvSpPr>
            <p:spPr>
              <a:xfrm>
                <a:off x="77470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endParaRPr>
              </a:p>
            </p:txBody>
          </p:sp>
          <p:sp>
            <p:nvSpPr>
              <p:cNvPr id="45" name="矩形 44">
                <a:extLst>
                  <a:ext uri="{FF2B5EF4-FFF2-40B4-BE49-F238E27FC236}">
                    <a16:creationId xmlns="" xmlns:a16="http://schemas.microsoft.com/office/drawing/2014/main" id="{9F9D7D17-07B8-4AE6-9A38-D2085B40E543}"/>
                  </a:ext>
                </a:extLst>
              </p:cNvPr>
              <p:cNvSpPr/>
              <p:nvPr/>
            </p:nvSpPr>
            <p:spPr>
              <a:xfrm>
                <a:off x="85217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endParaRPr>
              </a:p>
            </p:txBody>
          </p:sp>
          <p:sp>
            <p:nvSpPr>
              <p:cNvPr id="46" name="矩形 45">
                <a:extLst>
                  <a:ext uri="{FF2B5EF4-FFF2-40B4-BE49-F238E27FC236}">
                    <a16:creationId xmlns="" xmlns:a16="http://schemas.microsoft.com/office/drawing/2014/main" id="{10E6DB5D-5D9B-4EDB-A984-2EABCBE1159C}"/>
                  </a:ext>
                </a:extLst>
              </p:cNvPr>
              <p:cNvSpPr/>
              <p:nvPr/>
            </p:nvSpPr>
            <p:spPr>
              <a:xfrm>
                <a:off x="92964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endParaRPr>
              </a:p>
            </p:txBody>
          </p:sp>
          <p:sp>
            <p:nvSpPr>
              <p:cNvPr id="47" name="矩形 46">
                <a:extLst>
                  <a:ext uri="{FF2B5EF4-FFF2-40B4-BE49-F238E27FC236}">
                    <a16:creationId xmlns="" xmlns:a16="http://schemas.microsoft.com/office/drawing/2014/main" id="{31A1BEA7-AD22-4B5A-8380-1F0AF4B68CAB}"/>
                  </a:ext>
                </a:extLst>
              </p:cNvPr>
              <p:cNvSpPr/>
              <p:nvPr/>
            </p:nvSpPr>
            <p:spPr>
              <a:xfrm>
                <a:off x="100711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endParaRPr>
              </a:p>
            </p:txBody>
          </p:sp>
          <p:sp>
            <p:nvSpPr>
              <p:cNvPr id="48" name="矩形 47">
                <a:extLst>
                  <a:ext uri="{FF2B5EF4-FFF2-40B4-BE49-F238E27FC236}">
                    <a16:creationId xmlns="" xmlns:a16="http://schemas.microsoft.com/office/drawing/2014/main" id="{FCBC60F1-C462-4A83-8466-7EA1E54B21D3}"/>
                  </a:ext>
                </a:extLst>
              </p:cNvPr>
              <p:cNvSpPr/>
              <p:nvPr/>
            </p:nvSpPr>
            <p:spPr>
              <a:xfrm>
                <a:off x="108458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endParaRPr>
              </a:p>
            </p:txBody>
          </p:sp>
          <p:sp>
            <p:nvSpPr>
              <p:cNvPr id="49" name="矩形 48">
                <a:extLst>
                  <a:ext uri="{FF2B5EF4-FFF2-40B4-BE49-F238E27FC236}">
                    <a16:creationId xmlns="" xmlns:a16="http://schemas.microsoft.com/office/drawing/2014/main" id="{3AA9BF0D-EB3C-408E-BB50-F1BEFF6B930F}"/>
                  </a:ext>
                </a:extLst>
              </p:cNvPr>
              <p:cNvSpPr/>
              <p:nvPr/>
            </p:nvSpPr>
            <p:spPr>
              <a:xfrm>
                <a:off x="116205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endParaRPr>
              </a:p>
            </p:txBody>
          </p:sp>
        </p:grpSp>
      </p:grpSp>
      <p:sp>
        <p:nvSpPr>
          <p:cNvPr id="51" name="矩形 50">
            <a:extLst>
              <a:ext uri="{FF2B5EF4-FFF2-40B4-BE49-F238E27FC236}">
                <a16:creationId xmlns="" xmlns:a16="http://schemas.microsoft.com/office/drawing/2014/main" id="{7BF416DD-C147-4A1E-BFD4-F2335C5A9C40}"/>
              </a:ext>
            </a:extLst>
          </p:cNvPr>
          <p:cNvSpPr/>
          <p:nvPr/>
        </p:nvSpPr>
        <p:spPr>
          <a:xfrm>
            <a:off x="849313" y="704529"/>
            <a:ext cx="10518643" cy="5106992"/>
          </a:xfrm>
          <a:prstGeom prst="rect">
            <a:avLst/>
          </a:prstGeom>
          <a:solidFill>
            <a:schemeClr val="bg1"/>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endParaRPr>
          </a:p>
        </p:txBody>
      </p:sp>
      <p:pic>
        <p:nvPicPr>
          <p:cNvPr id="8" name="图片 7">
            <a:extLst>
              <a:ext uri="{FF2B5EF4-FFF2-40B4-BE49-F238E27FC236}">
                <a16:creationId xmlns="" xmlns:a16="http://schemas.microsoft.com/office/drawing/2014/main" id="{C80FAB12-D343-42C0-8D7A-4D6179124570}"/>
              </a:ext>
            </a:extLst>
          </p:cNvPr>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0" y="5918200"/>
            <a:ext cx="12192000" cy="939800"/>
          </a:xfrm>
          <a:prstGeom prst="rect">
            <a:avLst/>
          </a:prstGeom>
        </p:spPr>
      </p:pic>
      <p:pic>
        <p:nvPicPr>
          <p:cNvPr id="12" name="图片 11">
            <a:extLst>
              <a:ext uri="{FF2B5EF4-FFF2-40B4-BE49-F238E27FC236}">
                <a16:creationId xmlns="" xmlns:a16="http://schemas.microsoft.com/office/drawing/2014/main" id="{4C39859A-C513-4D66-BD13-DCB6B417F585}"/>
              </a:ext>
            </a:extLst>
          </p:cNvPr>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8905083" y="165100"/>
            <a:ext cx="3286917" cy="1924049"/>
          </a:xfrm>
          <a:prstGeom prst="rect">
            <a:avLst/>
          </a:prstGeom>
        </p:spPr>
      </p:pic>
      <p:sp>
        <p:nvSpPr>
          <p:cNvPr id="53" name="Freeform 5"/>
          <p:cNvSpPr>
            <a:spLocks noEditPoints="1"/>
          </p:cNvSpPr>
          <p:nvPr/>
        </p:nvSpPr>
        <p:spPr bwMode="auto">
          <a:xfrm>
            <a:off x="455613" y="623888"/>
            <a:ext cx="11248707" cy="6186487"/>
          </a:xfrm>
          <a:custGeom>
            <a:avLst/>
            <a:gdLst>
              <a:gd name="T0" fmla="*/ 2147483647 w 6021"/>
              <a:gd name="T1" fmla="*/ 2147483647 h 4063"/>
              <a:gd name="T2" fmla="*/ 2147483647 w 6021"/>
              <a:gd name="T3" fmla="*/ 2147483647 h 4063"/>
              <a:gd name="T4" fmla="*/ 2147483647 w 6021"/>
              <a:gd name="T5" fmla="*/ 2147483647 h 4063"/>
              <a:gd name="T6" fmla="*/ 2147483647 w 6021"/>
              <a:gd name="T7" fmla="*/ 2147483647 h 4063"/>
              <a:gd name="T8" fmla="*/ 2147483647 w 6021"/>
              <a:gd name="T9" fmla="*/ 2147483647 h 4063"/>
              <a:gd name="T10" fmla="*/ 2147483647 w 6021"/>
              <a:gd name="T11" fmla="*/ 2147483647 h 4063"/>
              <a:gd name="T12" fmla="*/ 2147483647 w 6021"/>
              <a:gd name="T13" fmla="*/ 2147483647 h 4063"/>
              <a:gd name="T14" fmla="*/ 2147483647 w 6021"/>
              <a:gd name="T15" fmla="*/ 2147483647 h 4063"/>
              <a:gd name="T16" fmla="*/ 2147483647 w 6021"/>
              <a:gd name="T17" fmla="*/ 2147483647 h 4063"/>
              <a:gd name="T18" fmla="*/ 2147483647 w 6021"/>
              <a:gd name="T19" fmla="*/ 1001563912 h 4063"/>
              <a:gd name="T20" fmla="*/ 2147483647 w 6021"/>
              <a:gd name="T21" fmla="*/ 948239543 h 4063"/>
              <a:gd name="T22" fmla="*/ 2147483647 w 6021"/>
              <a:gd name="T23" fmla="*/ 881004338 h 4063"/>
              <a:gd name="T24" fmla="*/ 2147483647 w 6021"/>
              <a:gd name="T25" fmla="*/ 1384104322 h 4063"/>
              <a:gd name="T26" fmla="*/ 2147483647 w 6021"/>
              <a:gd name="T27" fmla="*/ 950558524 h 4063"/>
              <a:gd name="T28" fmla="*/ 2147483647 w 6021"/>
              <a:gd name="T29" fmla="*/ 41732524 h 4063"/>
              <a:gd name="T30" fmla="*/ 2147483647 w 6021"/>
              <a:gd name="T31" fmla="*/ 57960830 h 4063"/>
              <a:gd name="T32" fmla="*/ 2147483647 w 6021"/>
              <a:gd name="T33" fmla="*/ 697848851 h 4063"/>
              <a:gd name="T34" fmla="*/ 2147483647 w 6021"/>
              <a:gd name="T35" fmla="*/ 1458294947 h 4063"/>
              <a:gd name="T36" fmla="*/ 2147483647 w 6021"/>
              <a:gd name="T37" fmla="*/ 1474523242 h 4063"/>
              <a:gd name="T38" fmla="*/ 2147483647 w 6021"/>
              <a:gd name="T39" fmla="*/ 1557986742 h 4063"/>
              <a:gd name="T40" fmla="*/ 2147483647 w 6021"/>
              <a:gd name="T41" fmla="*/ 1854746575 h 4063"/>
              <a:gd name="T42" fmla="*/ 2147483647 w 6021"/>
              <a:gd name="T43" fmla="*/ 2147483647 h 4063"/>
              <a:gd name="T44" fmla="*/ 2147483647 w 6021"/>
              <a:gd name="T45" fmla="*/ 2147483647 h 4063"/>
              <a:gd name="T46" fmla="*/ 2147483647 w 6021"/>
              <a:gd name="T47" fmla="*/ 2147483647 h 4063"/>
              <a:gd name="T48" fmla="*/ 2147483647 w 6021"/>
              <a:gd name="T49" fmla="*/ 2147483647 h 4063"/>
              <a:gd name="T50" fmla="*/ 1588767311 w 6021"/>
              <a:gd name="T51" fmla="*/ 2147483647 h 4063"/>
              <a:gd name="T52" fmla="*/ 1505672967 w 6021"/>
              <a:gd name="T53" fmla="*/ 2147483647 h 4063"/>
              <a:gd name="T54" fmla="*/ 1153352436 w 6021"/>
              <a:gd name="T55" fmla="*/ 2147483647 h 4063"/>
              <a:gd name="T56" fmla="*/ 378910908 w 6021"/>
              <a:gd name="T57" fmla="*/ 2147483647 h 4063"/>
              <a:gd name="T58" fmla="*/ 1299599795 w 6021"/>
              <a:gd name="T59" fmla="*/ 2147483647 h 4063"/>
              <a:gd name="T60" fmla="*/ 1110144398 w 6021"/>
              <a:gd name="T61" fmla="*/ 2147483647 h 4063"/>
              <a:gd name="T62" fmla="*/ 684699960 w 6021"/>
              <a:gd name="T63" fmla="*/ 2147483647 h 4063"/>
              <a:gd name="T64" fmla="*/ 172835856 w 6021"/>
              <a:gd name="T65" fmla="*/ 2147483647 h 4063"/>
              <a:gd name="T66" fmla="*/ 1113467953 w 6021"/>
              <a:gd name="T67" fmla="*/ 2147483647 h 4063"/>
              <a:gd name="T68" fmla="*/ 1266360598 w 6021"/>
              <a:gd name="T69" fmla="*/ 2147483647 h 4063"/>
              <a:gd name="T70" fmla="*/ 249283147 w 6021"/>
              <a:gd name="T71" fmla="*/ 2147483647 h 4063"/>
              <a:gd name="T72" fmla="*/ 575015352 w 6021"/>
              <a:gd name="T73" fmla="*/ 2147483647 h 4063"/>
              <a:gd name="T74" fmla="*/ 2147483647 w 6021"/>
              <a:gd name="T75" fmla="*/ 2147483647 h 4063"/>
              <a:gd name="T76" fmla="*/ 2147483647 w 6021"/>
              <a:gd name="T77" fmla="*/ 2147483647 h 4063"/>
              <a:gd name="T78" fmla="*/ 2147483647 w 6021"/>
              <a:gd name="T79" fmla="*/ 2147483647 h 4063"/>
              <a:gd name="T80" fmla="*/ 2147483647 w 6021"/>
              <a:gd name="T81" fmla="*/ 2147483647 h 4063"/>
              <a:gd name="T82" fmla="*/ 2147483647 w 6021"/>
              <a:gd name="T83" fmla="*/ 2147483647 h 4063"/>
              <a:gd name="T84" fmla="*/ 2147483647 w 6021"/>
              <a:gd name="T85" fmla="*/ 2147483647 h 4063"/>
              <a:gd name="T86" fmla="*/ 2147483647 w 6021"/>
              <a:gd name="T87" fmla="*/ 2147483647 h 4063"/>
              <a:gd name="T88" fmla="*/ 2147483647 w 6021"/>
              <a:gd name="T89" fmla="*/ 2147483647 h 4063"/>
              <a:gd name="T90" fmla="*/ 2147483647 w 6021"/>
              <a:gd name="T91" fmla="*/ 2147483647 h 4063"/>
              <a:gd name="T92" fmla="*/ 2147483647 w 6021"/>
              <a:gd name="T93" fmla="*/ 2147483647 h 4063"/>
              <a:gd name="T94" fmla="*/ 2147483647 w 6021"/>
              <a:gd name="T95" fmla="*/ 2147483647 h 4063"/>
              <a:gd name="T96" fmla="*/ 2147483647 w 6021"/>
              <a:gd name="T97" fmla="*/ 2147483647 h 4063"/>
              <a:gd name="T98" fmla="*/ 2147483647 w 6021"/>
              <a:gd name="T99" fmla="*/ 2147483647 h 4063"/>
              <a:gd name="T100" fmla="*/ 2147483647 w 6021"/>
              <a:gd name="T101" fmla="*/ 2147483647 h 4063"/>
              <a:gd name="T102" fmla="*/ 2147483647 w 6021"/>
              <a:gd name="T103" fmla="*/ 2147483647 h 4063"/>
              <a:gd name="T104" fmla="*/ 2147483647 w 6021"/>
              <a:gd name="T105" fmla="*/ 2147483647 h 4063"/>
              <a:gd name="T106" fmla="*/ 2147483647 w 6021"/>
              <a:gd name="T107" fmla="*/ 2147483647 h 4063"/>
              <a:gd name="T108" fmla="*/ 2147483647 w 6021"/>
              <a:gd name="T109" fmla="*/ 2147483647 h 4063"/>
              <a:gd name="T110" fmla="*/ 2147483647 w 6021"/>
              <a:gd name="T111" fmla="*/ 2147483647 h 4063"/>
              <a:gd name="T112" fmla="*/ 2147483647 w 6021"/>
              <a:gd name="T113" fmla="*/ 2147483647 h 4063"/>
              <a:gd name="T114" fmla="*/ 2147483647 w 6021"/>
              <a:gd name="T115" fmla="*/ 2147483647 h 4063"/>
              <a:gd name="T116" fmla="*/ 2147483647 w 6021"/>
              <a:gd name="T117" fmla="*/ 2147483647 h 4063"/>
              <a:gd name="T118" fmla="*/ 2147483647 w 6021"/>
              <a:gd name="T119" fmla="*/ 2147483647 h 4063"/>
              <a:gd name="T120" fmla="*/ 2147483647 w 6021"/>
              <a:gd name="T121" fmla="*/ 2147483647 h 4063"/>
              <a:gd name="T122" fmla="*/ 2147483647 w 6021"/>
              <a:gd name="T123" fmla="*/ 2147483647 h 4063"/>
              <a:gd name="T124" fmla="*/ 2147483647 w 6021"/>
              <a:gd name="T125" fmla="*/ 1646088585 h 40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021"/>
              <a:gd name="T190" fmla="*/ 0 h 4063"/>
              <a:gd name="T191" fmla="*/ 6021 w 6021"/>
              <a:gd name="T192" fmla="*/ 4063 h 406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021" h="4063">
                <a:moveTo>
                  <a:pt x="6021" y="3021"/>
                </a:moveTo>
                <a:cubicBezTo>
                  <a:pt x="6021" y="3016"/>
                  <a:pt x="6020" y="3011"/>
                  <a:pt x="6019" y="3007"/>
                </a:cubicBezTo>
                <a:cubicBezTo>
                  <a:pt x="6019" y="3003"/>
                  <a:pt x="6018" y="2999"/>
                  <a:pt x="6017" y="2994"/>
                </a:cubicBezTo>
                <a:cubicBezTo>
                  <a:pt x="6016" y="2987"/>
                  <a:pt x="6015" y="2980"/>
                  <a:pt x="6013" y="2973"/>
                </a:cubicBezTo>
                <a:cubicBezTo>
                  <a:pt x="6011" y="2967"/>
                  <a:pt x="6011" y="2967"/>
                  <a:pt x="6011" y="2967"/>
                </a:cubicBezTo>
                <a:cubicBezTo>
                  <a:pt x="6010" y="2965"/>
                  <a:pt x="6010" y="2965"/>
                  <a:pt x="6010" y="2965"/>
                </a:cubicBezTo>
                <a:cubicBezTo>
                  <a:pt x="6009" y="2963"/>
                  <a:pt x="6009" y="2963"/>
                  <a:pt x="6009" y="2963"/>
                </a:cubicBezTo>
                <a:cubicBezTo>
                  <a:pt x="6009" y="2960"/>
                  <a:pt x="6008" y="2957"/>
                  <a:pt x="6007" y="2955"/>
                </a:cubicBezTo>
                <a:cubicBezTo>
                  <a:pt x="6005" y="2949"/>
                  <a:pt x="6003" y="2943"/>
                  <a:pt x="6001" y="2938"/>
                </a:cubicBezTo>
                <a:cubicBezTo>
                  <a:pt x="6000" y="2936"/>
                  <a:pt x="6000" y="2935"/>
                  <a:pt x="5999" y="2934"/>
                </a:cubicBezTo>
                <a:cubicBezTo>
                  <a:pt x="5998" y="2931"/>
                  <a:pt x="5998" y="2931"/>
                  <a:pt x="5998" y="2931"/>
                </a:cubicBezTo>
                <a:cubicBezTo>
                  <a:pt x="5995" y="2925"/>
                  <a:pt x="5995" y="2925"/>
                  <a:pt x="5995" y="2925"/>
                </a:cubicBezTo>
                <a:cubicBezTo>
                  <a:pt x="5994" y="2920"/>
                  <a:pt x="5991" y="2916"/>
                  <a:pt x="5990" y="2912"/>
                </a:cubicBezTo>
                <a:cubicBezTo>
                  <a:pt x="5988" y="2908"/>
                  <a:pt x="5986" y="2905"/>
                  <a:pt x="5985" y="2901"/>
                </a:cubicBezTo>
                <a:cubicBezTo>
                  <a:pt x="5982" y="2896"/>
                  <a:pt x="5982" y="2896"/>
                  <a:pt x="5982" y="2896"/>
                </a:cubicBezTo>
                <a:cubicBezTo>
                  <a:pt x="5980" y="2893"/>
                  <a:pt x="5980" y="2893"/>
                  <a:pt x="5980" y="2893"/>
                </a:cubicBezTo>
                <a:cubicBezTo>
                  <a:pt x="5979" y="2891"/>
                  <a:pt x="5979" y="2891"/>
                  <a:pt x="5979" y="2891"/>
                </a:cubicBezTo>
                <a:cubicBezTo>
                  <a:pt x="5978" y="2888"/>
                  <a:pt x="5976" y="2885"/>
                  <a:pt x="5974" y="2882"/>
                </a:cubicBezTo>
                <a:cubicBezTo>
                  <a:pt x="5971" y="2875"/>
                  <a:pt x="5968" y="2870"/>
                  <a:pt x="5965" y="2864"/>
                </a:cubicBezTo>
                <a:cubicBezTo>
                  <a:pt x="5952" y="2842"/>
                  <a:pt x="5940" y="2824"/>
                  <a:pt x="5922" y="2804"/>
                </a:cubicBezTo>
                <a:cubicBezTo>
                  <a:pt x="5901" y="2795"/>
                  <a:pt x="5901" y="2795"/>
                  <a:pt x="5901" y="2795"/>
                </a:cubicBezTo>
                <a:cubicBezTo>
                  <a:pt x="5898" y="2728"/>
                  <a:pt x="5886" y="2661"/>
                  <a:pt x="5872" y="2634"/>
                </a:cubicBezTo>
                <a:cubicBezTo>
                  <a:pt x="5859" y="2596"/>
                  <a:pt x="5901" y="2562"/>
                  <a:pt x="5919" y="2519"/>
                </a:cubicBezTo>
                <a:cubicBezTo>
                  <a:pt x="5888" y="2524"/>
                  <a:pt x="5893" y="2477"/>
                  <a:pt x="5862" y="2482"/>
                </a:cubicBezTo>
                <a:cubicBezTo>
                  <a:pt x="5865" y="2475"/>
                  <a:pt x="5849" y="2461"/>
                  <a:pt x="5828" y="2447"/>
                </a:cubicBezTo>
                <a:cubicBezTo>
                  <a:pt x="5825" y="2445"/>
                  <a:pt x="5822" y="2443"/>
                  <a:pt x="5819" y="2441"/>
                </a:cubicBezTo>
                <a:cubicBezTo>
                  <a:pt x="5817" y="2440"/>
                  <a:pt x="5819" y="2440"/>
                  <a:pt x="5819" y="2440"/>
                </a:cubicBezTo>
                <a:cubicBezTo>
                  <a:pt x="5820" y="2440"/>
                  <a:pt x="5820" y="2440"/>
                  <a:pt x="5820" y="2440"/>
                </a:cubicBezTo>
                <a:cubicBezTo>
                  <a:pt x="5822" y="2439"/>
                  <a:pt x="5823" y="2438"/>
                  <a:pt x="5825" y="2438"/>
                </a:cubicBezTo>
                <a:cubicBezTo>
                  <a:pt x="5825" y="2437"/>
                  <a:pt x="5824" y="2436"/>
                  <a:pt x="5824" y="2435"/>
                </a:cubicBezTo>
                <a:cubicBezTo>
                  <a:pt x="5824" y="2435"/>
                  <a:pt x="5823" y="2435"/>
                  <a:pt x="5823" y="2435"/>
                </a:cubicBezTo>
                <a:cubicBezTo>
                  <a:pt x="5823" y="2434"/>
                  <a:pt x="5823" y="2434"/>
                  <a:pt x="5823" y="2434"/>
                </a:cubicBezTo>
                <a:cubicBezTo>
                  <a:pt x="5822" y="2434"/>
                  <a:pt x="5822" y="2434"/>
                  <a:pt x="5822" y="2434"/>
                </a:cubicBezTo>
                <a:cubicBezTo>
                  <a:pt x="5822" y="2434"/>
                  <a:pt x="5819" y="2437"/>
                  <a:pt x="5814" y="2439"/>
                </a:cubicBezTo>
                <a:cubicBezTo>
                  <a:pt x="5813" y="2440"/>
                  <a:pt x="5812" y="2440"/>
                  <a:pt x="5811" y="2440"/>
                </a:cubicBezTo>
                <a:cubicBezTo>
                  <a:pt x="5808" y="2440"/>
                  <a:pt x="5806" y="2440"/>
                  <a:pt x="5803" y="2440"/>
                </a:cubicBezTo>
                <a:cubicBezTo>
                  <a:pt x="5798" y="2439"/>
                  <a:pt x="5792" y="2437"/>
                  <a:pt x="5786" y="2434"/>
                </a:cubicBezTo>
                <a:cubicBezTo>
                  <a:pt x="5777" y="2429"/>
                  <a:pt x="5769" y="2443"/>
                  <a:pt x="5762" y="2457"/>
                </a:cubicBezTo>
                <a:cubicBezTo>
                  <a:pt x="5769" y="2443"/>
                  <a:pt x="5769" y="2443"/>
                  <a:pt x="5777" y="2429"/>
                </a:cubicBezTo>
                <a:cubicBezTo>
                  <a:pt x="5774" y="2432"/>
                  <a:pt x="5772" y="2434"/>
                  <a:pt x="5769" y="2435"/>
                </a:cubicBezTo>
                <a:cubicBezTo>
                  <a:pt x="5766" y="2436"/>
                  <a:pt x="5763" y="2436"/>
                  <a:pt x="5760" y="2436"/>
                </a:cubicBezTo>
                <a:cubicBezTo>
                  <a:pt x="5755" y="2435"/>
                  <a:pt x="5750" y="2432"/>
                  <a:pt x="5746" y="2429"/>
                </a:cubicBezTo>
                <a:cubicBezTo>
                  <a:pt x="5736" y="2423"/>
                  <a:pt x="5728" y="2414"/>
                  <a:pt x="5718" y="2418"/>
                </a:cubicBezTo>
                <a:cubicBezTo>
                  <a:pt x="5725" y="2404"/>
                  <a:pt x="5725" y="2404"/>
                  <a:pt x="5733" y="2390"/>
                </a:cubicBezTo>
                <a:cubicBezTo>
                  <a:pt x="5730" y="2391"/>
                  <a:pt x="5728" y="2392"/>
                  <a:pt x="5725" y="2392"/>
                </a:cubicBezTo>
                <a:cubicBezTo>
                  <a:pt x="5722" y="2393"/>
                  <a:pt x="5719" y="2393"/>
                  <a:pt x="5717" y="2393"/>
                </a:cubicBezTo>
                <a:cubicBezTo>
                  <a:pt x="5711" y="2393"/>
                  <a:pt x="5706" y="2392"/>
                  <a:pt x="5701" y="2390"/>
                </a:cubicBezTo>
                <a:cubicBezTo>
                  <a:pt x="5699" y="2390"/>
                  <a:pt x="5696" y="2389"/>
                  <a:pt x="5694" y="2388"/>
                </a:cubicBezTo>
                <a:cubicBezTo>
                  <a:pt x="5692" y="2387"/>
                  <a:pt x="5689" y="2386"/>
                  <a:pt x="5687" y="2385"/>
                </a:cubicBezTo>
                <a:cubicBezTo>
                  <a:pt x="5682" y="2383"/>
                  <a:pt x="5677" y="2380"/>
                  <a:pt x="5672" y="2377"/>
                </a:cubicBezTo>
                <a:cubicBezTo>
                  <a:pt x="5662" y="2372"/>
                  <a:pt x="5652" y="2366"/>
                  <a:pt x="5642" y="2362"/>
                </a:cubicBezTo>
                <a:cubicBezTo>
                  <a:pt x="5633" y="2358"/>
                  <a:pt x="5623" y="2355"/>
                  <a:pt x="5612" y="2355"/>
                </a:cubicBezTo>
                <a:cubicBezTo>
                  <a:pt x="5619" y="2341"/>
                  <a:pt x="5619" y="2341"/>
                  <a:pt x="5625" y="2327"/>
                </a:cubicBezTo>
                <a:cubicBezTo>
                  <a:pt x="5622" y="2326"/>
                  <a:pt x="5620" y="2325"/>
                  <a:pt x="5618" y="2324"/>
                </a:cubicBezTo>
                <a:cubicBezTo>
                  <a:pt x="5616" y="2324"/>
                  <a:pt x="5615" y="2323"/>
                  <a:pt x="5613" y="2322"/>
                </a:cubicBezTo>
                <a:cubicBezTo>
                  <a:pt x="5610" y="2321"/>
                  <a:pt x="5607" y="2319"/>
                  <a:pt x="5605" y="2317"/>
                </a:cubicBezTo>
                <a:cubicBezTo>
                  <a:pt x="5604" y="2317"/>
                  <a:pt x="5604" y="2317"/>
                  <a:pt x="5604" y="2317"/>
                </a:cubicBezTo>
                <a:cubicBezTo>
                  <a:pt x="5628" y="2315"/>
                  <a:pt x="5648" y="2308"/>
                  <a:pt x="5664" y="2299"/>
                </a:cubicBezTo>
                <a:cubicBezTo>
                  <a:pt x="5673" y="2294"/>
                  <a:pt x="5681" y="2288"/>
                  <a:pt x="5687" y="2281"/>
                </a:cubicBezTo>
                <a:cubicBezTo>
                  <a:pt x="5691" y="2277"/>
                  <a:pt x="5694" y="2274"/>
                  <a:pt x="5697" y="2270"/>
                </a:cubicBezTo>
                <a:cubicBezTo>
                  <a:pt x="5698" y="2268"/>
                  <a:pt x="5698" y="2268"/>
                  <a:pt x="5698" y="2268"/>
                </a:cubicBezTo>
                <a:cubicBezTo>
                  <a:pt x="5703" y="2265"/>
                  <a:pt x="5703" y="2265"/>
                  <a:pt x="5703" y="2265"/>
                </a:cubicBezTo>
                <a:cubicBezTo>
                  <a:pt x="5713" y="2257"/>
                  <a:pt x="5713" y="2257"/>
                  <a:pt x="5713" y="2257"/>
                </a:cubicBezTo>
                <a:cubicBezTo>
                  <a:pt x="5721" y="2251"/>
                  <a:pt x="5728" y="2246"/>
                  <a:pt x="5736" y="2240"/>
                </a:cubicBezTo>
                <a:cubicBezTo>
                  <a:pt x="5743" y="2233"/>
                  <a:pt x="5750" y="2227"/>
                  <a:pt x="5758" y="2220"/>
                </a:cubicBezTo>
                <a:cubicBezTo>
                  <a:pt x="5761" y="2217"/>
                  <a:pt x="5765" y="2213"/>
                  <a:pt x="5768" y="2210"/>
                </a:cubicBezTo>
                <a:cubicBezTo>
                  <a:pt x="5773" y="2205"/>
                  <a:pt x="5773" y="2205"/>
                  <a:pt x="5773" y="2205"/>
                </a:cubicBezTo>
                <a:cubicBezTo>
                  <a:pt x="5776" y="2203"/>
                  <a:pt x="5776" y="2203"/>
                  <a:pt x="5776" y="2203"/>
                </a:cubicBezTo>
                <a:cubicBezTo>
                  <a:pt x="5777" y="2201"/>
                  <a:pt x="5777" y="2201"/>
                  <a:pt x="5777" y="2201"/>
                </a:cubicBezTo>
                <a:cubicBezTo>
                  <a:pt x="5778" y="2201"/>
                  <a:pt x="5778" y="2201"/>
                  <a:pt x="5778" y="2201"/>
                </a:cubicBezTo>
                <a:cubicBezTo>
                  <a:pt x="5782" y="2194"/>
                  <a:pt x="5784" y="2189"/>
                  <a:pt x="5786" y="2184"/>
                </a:cubicBezTo>
                <a:cubicBezTo>
                  <a:pt x="5789" y="2173"/>
                  <a:pt x="5761" y="2135"/>
                  <a:pt x="5739" y="2096"/>
                </a:cubicBezTo>
                <a:cubicBezTo>
                  <a:pt x="5716" y="2057"/>
                  <a:pt x="5697" y="2019"/>
                  <a:pt x="5697" y="2019"/>
                </a:cubicBezTo>
                <a:cubicBezTo>
                  <a:pt x="5690" y="2004"/>
                  <a:pt x="5680" y="1983"/>
                  <a:pt x="5669" y="1963"/>
                </a:cubicBezTo>
                <a:cubicBezTo>
                  <a:pt x="5658" y="1942"/>
                  <a:pt x="5647" y="1922"/>
                  <a:pt x="5636" y="1909"/>
                </a:cubicBezTo>
                <a:cubicBezTo>
                  <a:pt x="5628" y="1905"/>
                  <a:pt x="5617" y="1907"/>
                  <a:pt x="5604" y="1903"/>
                </a:cubicBezTo>
                <a:cubicBezTo>
                  <a:pt x="5591" y="1900"/>
                  <a:pt x="5573" y="1892"/>
                  <a:pt x="5554" y="1867"/>
                </a:cubicBezTo>
                <a:cubicBezTo>
                  <a:pt x="5545" y="1855"/>
                  <a:pt x="5552" y="1850"/>
                  <a:pt x="5558" y="1846"/>
                </a:cubicBezTo>
                <a:cubicBezTo>
                  <a:pt x="5540" y="1821"/>
                  <a:pt x="5518" y="1779"/>
                  <a:pt x="5503" y="1743"/>
                </a:cubicBezTo>
                <a:cubicBezTo>
                  <a:pt x="5488" y="1706"/>
                  <a:pt x="5480" y="1675"/>
                  <a:pt x="5485" y="1672"/>
                </a:cubicBezTo>
                <a:cubicBezTo>
                  <a:pt x="5481" y="1656"/>
                  <a:pt x="5481" y="1621"/>
                  <a:pt x="5485" y="1586"/>
                </a:cubicBezTo>
                <a:cubicBezTo>
                  <a:pt x="5489" y="1550"/>
                  <a:pt x="5497" y="1515"/>
                  <a:pt x="5497" y="1499"/>
                </a:cubicBezTo>
                <a:cubicBezTo>
                  <a:pt x="5500" y="1485"/>
                  <a:pt x="5491" y="1464"/>
                  <a:pt x="5474" y="1439"/>
                </a:cubicBezTo>
                <a:cubicBezTo>
                  <a:pt x="5466" y="1427"/>
                  <a:pt x="5454" y="1414"/>
                  <a:pt x="5441" y="1401"/>
                </a:cubicBezTo>
                <a:cubicBezTo>
                  <a:pt x="5428" y="1388"/>
                  <a:pt x="5414" y="1376"/>
                  <a:pt x="5398" y="1364"/>
                </a:cubicBezTo>
                <a:cubicBezTo>
                  <a:pt x="5403" y="1353"/>
                  <a:pt x="5382" y="1341"/>
                  <a:pt x="5361" y="1331"/>
                </a:cubicBezTo>
                <a:cubicBezTo>
                  <a:pt x="5361" y="1330"/>
                  <a:pt x="5355" y="1329"/>
                  <a:pt x="5346" y="1328"/>
                </a:cubicBezTo>
                <a:cubicBezTo>
                  <a:pt x="5328" y="1318"/>
                  <a:pt x="5309" y="1308"/>
                  <a:pt x="5291" y="1301"/>
                </a:cubicBezTo>
                <a:cubicBezTo>
                  <a:pt x="5260" y="1287"/>
                  <a:pt x="5230" y="1279"/>
                  <a:pt x="5208" y="1277"/>
                </a:cubicBezTo>
                <a:cubicBezTo>
                  <a:pt x="5208" y="1276"/>
                  <a:pt x="5208" y="1275"/>
                  <a:pt x="5208" y="1275"/>
                </a:cubicBezTo>
                <a:cubicBezTo>
                  <a:pt x="5208" y="1269"/>
                  <a:pt x="5208" y="1269"/>
                  <a:pt x="5208" y="1269"/>
                </a:cubicBezTo>
                <a:cubicBezTo>
                  <a:pt x="5208" y="1262"/>
                  <a:pt x="5208" y="1262"/>
                  <a:pt x="5208" y="1262"/>
                </a:cubicBezTo>
                <a:cubicBezTo>
                  <a:pt x="5208" y="1257"/>
                  <a:pt x="5209" y="1253"/>
                  <a:pt x="5209" y="1248"/>
                </a:cubicBezTo>
                <a:cubicBezTo>
                  <a:pt x="5210" y="1234"/>
                  <a:pt x="5210" y="1234"/>
                  <a:pt x="5210" y="1234"/>
                </a:cubicBezTo>
                <a:cubicBezTo>
                  <a:pt x="5210" y="1231"/>
                  <a:pt x="5210" y="1231"/>
                  <a:pt x="5210" y="1231"/>
                </a:cubicBezTo>
                <a:cubicBezTo>
                  <a:pt x="5210" y="1227"/>
                  <a:pt x="5210" y="1227"/>
                  <a:pt x="5210" y="1227"/>
                </a:cubicBezTo>
                <a:cubicBezTo>
                  <a:pt x="5210" y="1218"/>
                  <a:pt x="5210" y="1218"/>
                  <a:pt x="5210" y="1218"/>
                </a:cubicBezTo>
                <a:cubicBezTo>
                  <a:pt x="5210" y="1206"/>
                  <a:pt x="5209" y="1195"/>
                  <a:pt x="5208" y="1183"/>
                </a:cubicBezTo>
                <a:cubicBezTo>
                  <a:pt x="5207" y="1180"/>
                  <a:pt x="5207" y="1177"/>
                  <a:pt x="5206" y="1175"/>
                </a:cubicBezTo>
                <a:cubicBezTo>
                  <a:pt x="5206" y="1172"/>
                  <a:pt x="5205" y="1168"/>
                  <a:pt x="5204" y="1164"/>
                </a:cubicBezTo>
                <a:cubicBezTo>
                  <a:pt x="5202" y="1158"/>
                  <a:pt x="5200" y="1151"/>
                  <a:pt x="5197" y="1144"/>
                </a:cubicBezTo>
                <a:cubicBezTo>
                  <a:pt x="5192" y="1131"/>
                  <a:pt x="5185" y="1118"/>
                  <a:pt x="5175" y="1106"/>
                </a:cubicBezTo>
                <a:cubicBezTo>
                  <a:pt x="5166" y="1137"/>
                  <a:pt x="5138" y="1162"/>
                  <a:pt x="5158" y="1184"/>
                </a:cubicBezTo>
                <a:cubicBezTo>
                  <a:pt x="5153" y="1184"/>
                  <a:pt x="5146" y="1185"/>
                  <a:pt x="5140" y="1186"/>
                </a:cubicBezTo>
                <a:cubicBezTo>
                  <a:pt x="5137" y="1181"/>
                  <a:pt x="5135" y="1176"/>
                  <a:pt x="5132" y="1172"/>
                </a:cubicBezTo>
                <a:cubicBezTo>
                  <a:pt x="5119" y="1188"/>
                  <a:pt x="5101" y="1190"/>
                  <a:pt x="5085" y="1191"/>
                </a:cubicBezTo>
                <a:cubicBezTo>
                  <a:pt x="5073" y="1192"/>
                  <a:pt x="5062" y="1193"/>
                  <a:pt x="5053" y="1199"/>
                </a:cubicBezTo>
                <a:cubicBezTo>
                  <a:pt x="5031" y="1192"/>
                  <a:pt x="5008" y="1184"/>
                  <a:pt x="4985" y="1176"/>
                </a:cubicBezTo>
                <a:cubicBezTo>
                  <a:pt x="4975" y="1147"/>
                  <a:pt x="4963" y="1106"/>
                  <a:pt x="4953" y="1071"/>
                </a:cubicBezTo>
                <a:cubicBezTo>
                  <a:pt x="4943" y="1034"/>
                  <a:pt x="4935" y="1004"/>
                  <a:pt x="4937" y="1003"/>
                </a:cubicBezTo>
                <a:cubicBezTo>
                  <a:pt x="4933" y="988"/>
                  <a:pt x="4928" y="957"/>
                  <a:pt x="4920" y="926"/>
                </a:cubicBezTo>
                <a:cubicBezTo>
                  <a:pt x="4914" y="895"/>
                  <a:pt x="4906" y="865"/>
                  <a:pt x="4900" y="850"/>
                </a:cubicBezTo>
                <a:cubicBezTo>
                  <a:pt x="4896" y="827"/>
                  <a:pt x="4858" y="767"/>
                  <a:pt x="4824" y="706"/>
                </a:cubicBezTo>
                <a:cubicBezTo>
                  <a:pt x="4806" y="675"/>
                  <a:pt x="4788" y="645"/>
                  <a:pt x="4775" y="619"/>
                </a:cubicBezTo>
                <a:cubicBezTo>
                  <a:pt x="4762" y="593"/>
                  <a:pt x="4752" y="572"/>
                  <a:pt x="4747" y="561"/>
                </a:cubicBezTo>
                <a:cubicBezTo>
                  <a:pt x="4741" y="547"/>
                  <a:pt x="4734" y="529"/>
                  <a:pt x="4726" y="509"/>
                </a:cubicBezTo>
                <a:cubicBezTo>
                  <a:pt x="4718" y="489"/>
                  <a:pt x="4709" y="467"/>
                  <a:pt x="4700" y="446"/>
                </a:cubicBezTo>
                <a:cubicBezTo>
                  <a:pt x="4702" y="450"/>
                  <a:pt x="4702" y="449"/>
                  <a:pt x="4702" y="448"/>
                </a:cubicBezTo>
                <a:cubicBezTo>
                  <a:pt x="4701" y="446"/>
                  <a:pt x="4701" y="442"/>
                  <a:pt x="4699" y="439"/>
                </a:cubicBezTo>
                <a:cubicBezTo>
                  <a:pt x="4695" y="432"/>
                  <a:pt x="4692" y="424"/>
                  <a:pt x="4694" y="432"/>
                </a:cubicBezTo>
                <a:cubicBezTo>
                  <a:pt x="4691" y="425"/>
                  <a:pt x="4688" y="418"/>
                  <a:pt x="4685" y="413"/>
                </a:cubicBezTo>
                <a:cubicBezTo>
                  <a:pt x="4679" y="408"/>
                  <a:pt x="4674" y="406"/>
                  <a:pt x="4671" y="407"/>
                </a:cubicBezTo>
                <a:cubicBezTo>
                  <a:pt x="4671" y="407"/>
                  <a:pt x="4671" y="407"/>
                  <a:pt x="4671" y="409"/>
                </a:cubicBezTo>
                <a:cubicBezTo>
                  <a:pt x="4671" y="410"/>
                  <a:pt x="4672" y="412"/>
                  <a:pt x="4671" y="415"/>
                </a:cubicBezTo>
                <a:cubicBezTo>
                  <a:pt x="4671" y="419"/>
                  <a:pt x="4669" y="423"/>
                  <a:pt x="4664" y="425"/>
                </a:cubicBezTo>
                <a:cubicBezTo>
                  <a:pt x="4661" y="426"/>
                  <a:pt x="4665" y="440"/>
                  <a:pt x="4670" y="455"/>
                </a:cubicBezTo>
                <a:cubicBezTo>
                  <a:pt x="4665" y="440"/>
                  <a:pt x="4665" y="440"/>
                  <a:pt x="4661" y="426"/>
                </a:cubicBezTo>
                <a:cubicBezTo>
                  <a:pt x="4664" y="441"/>
                  <a:pt x="4662" y="441"/>
                  <a:pt x="4658" y="440"/>
                </a:cubicBezTo>
                <a:cubicBezTo>
                  <a:pt x="4654" y="439"/>
                  <a:pt x="4650" y="437"/>
                  <a:pt x="4650" y="445"/>
                </a:cubicBezTo>
                <a:cubicBezTo>
                  <a:pt x="4645" y="430"/>
                  <a:pt x="4645" y="430"/>
                  <a:pt x="4641" y="415"/>
                </a:cubicBezTo>
                <a:cubicBezTo>
                  <a:pt x="4641" y="447"/>
                  <a:pt x="4624" y="420"/>
                  <a:pt x="4616" y="438"/>
                </a:cubicBezTo>
                <a:cubicBezTo>
                  <a:pt x="4611" y="424"/>
                  <a:pt x="4611" y="424"/>
                  <a:pt x="4607" y="409"/>
                </a:cubicBezTo>
                <a:cubicBezTo>
                  <a:pt x="4604" y="410"/>
                  <a:pt x="4600" y="411"/>
                  <a:pt x="4597" y="410"/>
                </a:cubicBezTo>
                <a:cubicBezTo>
                  <a:pt x="4594" y="409"/>
                  <a:pt x="4591" y="406"/>
                  <a:pt x="4588" y="398"/>
                </a:cubicBezTo>
                <a:cubicBezTo>
                  <a:pt x="4583" y="384"/>
                  <a:pt x="4583" y="384"/>
                  <a:pt x="4578" y="369"/>
                </a:cubicBezTo>
                <a:cubicBezTo>
                  <a:pt x="4566" y="357"/>
                  <a:pt x="4562" y="390"/>
                  <a:pt x="4551" y="361"/>
                </a:cubicBezTo>
                <a:cubicBezTo>
                  <a:pt x="4557" y="376"/>
                  <a:pt x="4557" y="376"/>
                  <a:pt x="4562" y="390"/>
                </a:cubicBezTo>
                <a:cubicBezTo>
                  <a:pt x="4548" y="395"/>
                  <a:pt x="4535" y="395"/>
                  <a:pt x="4521" y="394"/>
                </a:cubicBezTo>
                <a:cubicBezTo>
                  <a:pt x="4514" y="393"/>
                  <a:pt x="4508" y="392"/>
                  <a:pt x="4501" y="391"/>
                </a:cubicBezTo>
                <a:cubicBezTo>
                  <a:pt x="4497" y="390"/>
                  <a:pt x="4494" y="389"/>
                  <a:pt x="4491" y="389"/>
                </a:cubicBezTo>
                <a:cubicBezTo>
                  <a:pt x="4485" y="385"/>
                  <a:pt x="4485" y="385"/>
                  <a:pt x="4485" y="385"/>
                </a:cubicBezTo>
                <a:cubicBezTo>
                  <a:pt x="4472" y="373"/>
                  <a:pt x="4461" y="367"/>
                  <a:pt x="4451" y="365"/>
                </a:cubicBezTo>
                <a:cubicBezTo>
                  <a:pt x="4440" y="363"/>
                  <a:pt x="4431" y="365"/>
                  <a:pt x="4424" y="370"/>
                </a:cubicBezTo>
                <a:cubicBezTo>
                  <a:pt x="4420" y="373"/>
                  <a:pt x="4416" y="376"/>
                  <a:pt x="4412" y="380"/>
                </a:cubicBezTo>
                <a:cubicBezTo>
                  <a:pt x="4408" y="384"/>
                  <a:pt x="4405" y="388"/>
                  <a:pt x="4401" y="393"/>
                </a:cubicBezTo>
                <a:cubicBezTo>
                  <a:pt x="4394" y="402"/>
                  <a:pt x="4388" y="413"/>
                  <a:pt x="4382" y="423"/>
                </a:cubicBezTo>
                <a:cubicBezTo>
                  <a:pt x="4378" y="425"/>
                  <a:pt x="4386" y="455"/>
                  <a:pt x="4402" y="482"/>
                </a:cubicBezTo>
                <a:cubicBezTo>
                  <a:pt x="4389" y="487"/>
                  <a:pt x="4389" y="487"/>
                  <a:pt x="4389" y="487"/>
                </a:cubicBezTo>
                <a:cubicBezTo>
                  <a:pt x="4381" y="490"/>
                  <a:pt x="4404" y="531"/>
                  <a:pt x="4396" y="535"/>
                </a:cubicBezTo>
                <a:cubicBezTo>
                  <a:pt x="4387" y="559"/>
                  <a:pt x="4373" y="575"/>
                  <a:pt x="4357" y="586"/>
                </a:cubicBezTo>
                <a:cubicBezTo>
                  <a:pt x="4353" y="589"/>
                  <a:pt x="4349" y="592"/>
                  <a:pt x="4345" y="594"/>
                </a:cubicBezTo>
                <a:cubicBezTo>
                  <a:pt x="4341" y="596"/>
                  <a:pt x="4336" y="599"/>
                  <a:pt x="4331" y="601"/>
                </a:cubicBezTo>
                <a:cubicBezTo>
                  <a:pt x="4322" y="605"/>
                  <a:pt x="4312" y="608"/>
                  <a:pt x="4303" y="611"/>
                </a:cubicBezTo>
                <a:cubicBezTo>
                  <a:pt x="4300" y="612"/>
                  <a:pt x="4297" y="613"/>
                  <a:pt x="4294" y="614"/>
                </a:cubicBezTo>
                <a:cubicBezTo>
                  <a:pt x="4288" y="607"/>
                  <a:pt x="4283" y="602"/>
                  <a:pt x="4278" y="599"/>
                </a:cubicBezTo>
                <a:cubicBezTo>
                  <a:pt x="4275" y="597"/>
                  <a:pt x="4270" y="597"/>
                  <a:pt x="4266" y="597"/>
                </a:cubicBezTo>
                <a:cubicBezTo>
                  <a:pt x="4261" y="598"/>
                  <a:pt x="4257" y="599"/>
                  <a:pt x="4253" y="601"/>
                </a:cubicBezTo>
                <a:cubicBezTo>
                  <a:pt x="4245" y="605"/>
                  <a:pt x="4238" y="612"/>
                  <a:pt x="4232" y="620"/>
                </a:cubicBezTo>
                <a:cubicBezTo>
                  <a:pt x="4230" y="623"/>
                  <a:pt x="4229" y="625"/>
                  <a:pt x="4227" y="627"/>
                </a:cubicBezTo>
                <a:cubicBezTo>
                  <a:pt x="4225" y="629"/>
                  <a:pt x="4222" y="632"/>
                  <a:pt x="4220" y="635"/>
                </a:cubicBezTo>
                <a:cubicBezTo>
                  <a:pt x="4216" y="640"/>
                  <a:pt x="4212" y="645"/>
                  <a:pt x="4208" y="650"/>
                </a:cubicBezTo>
                <a:cubicBezTo>
                  <a:pt x="4206" y="651"/>
                  <a:pt x="4206" y="654"/>
                  <a:pt x="4206" y="660"/>
                </a:cubicBezTo>
                <a:cubicBezTo>
                  <a:pt x="4201" y="666"/>
                  <a:pt x="4195" y="672"/>
                  <a:pt x="4190" y="679"/>
                </a:cubicBezTo>
                <a:cubicBezTo>
                  <a:pt x="4197" y="680"/>
                  <a:pt x="4205" y="682"/>
                  <a:pt x="4212" y="684"/>
                </a:cubicBezTo>
                <a:cubicBezTo>
                  <a:pt x="4213" y="686"/>
                  <a:pt x="4213" y="688"/>
                  <a:pt x="4214" y="690"/>
                </a:cubicBezTo>
                <a:cubicBezTo>
                  <a:pt x="4030" y="614"/>
                  <a:pt x="3839" y="555"/>
                  <a:pt x="3656" y="496"/>
                </a:cubicBezTo>
                <a:cubicBezTo>
                  <a:pt x="3598" y="477"/>
                  <a:pt x="3540" y="458"/>
                  <a:pt x="3485" y="439"/>
                </a:cubicBezTo>
                <a:cubicBezTo>
                  <a:pt x="3457" y="429"/>
                  <a:pt x="3429" y="420"/>
                  <a:pt x="3401" y="410"/>
                </a:cubicBezTo>
                <a:cubicBezTo>
                  <a:pt x="3387" y="405"/>
                  <a:pt x="3373" y="400"/>
                  <a:pt x="3359" y="395"/>
                </a:cubicBezTo>
                <a:cubicBezTo>
                  <a:pt x="3346" y="389"/>
                  <a:pt x="3333" y="384"/>
                  <a:pt x="3320" y="379"/>
                </a:cubicBezTo>
                <a:cubicBezTo>
                  <a:pt x="3293" y="369"/>
                  <a:pt x="3267" y="358"/>
                  <a:pt x="3241" y="347"/>
                </a:cubicBezTo>
                <a:cubicBezTo>
                  <a:pt x="3228" y="342"/>
                  <a:pt x="3215" y="336"/>
                  <a:pt x="3203" y="331"/>
                </a:cubicBezTo>
                <a:cubicBezTo>
                  <a:pt x="3190" y="325"/>
                  <a:pt x="3177" y="319"/>
                  <a:pt x="3164" y="313"/>
                </a:cubicBezTo>
                <a:cubicBezTo>
                  <a:pt x="3136" y="301"/>
                  <a:pt x="3109" y="288"/>
                  <a:pt x="3082" y="275"/>
                </a:cubicBezTo>
                <a:cubicBezTo>
                  <a:pt x="3054" y="261"/>
                  <a:pt x="3027" y="248"/>
                  <a:pt x="2999" y="234"/>
                </a:cubicBezTo>
                <a:cubicBezTo>
                  <a:pt x="2974" y="212"/>
                  <a:pt x="2924" y="167"/>
                  <a:pt x="2897" y="145"/>
                </a:cubicBezTo>
                <a:cubicBezTo>
                  <a:pt x="2840" y="120"/>
                  <a:pt x="2779" y="97"/>
                  <a:pt x="2713" y="79"/>
                </a:cubicBezTo>
                <a:cubicBezTo>
                  <a:pt x="2680" y="70"/>
                  <a:pt x="2647" y="61"/>
                  <a:pt x="2613" y="54"/>
                </a:cubicBezTo>
                <a:cubicBezTo>
                  <a:pt x="2579" y="46"/>
                  <a:pt x="2544" y="39"/>
                  <a:pt x="2509" y="33"/>
                </a:cubicBezTo>
                <a:cubicBezTo>
                  <a:pt x="2475" y="27"/>
                  <a:pt x="2439" y="22"/>
                  <a:pt x="2404" y="18"/>
                </a:cubicBezTo>
                <a:cubicBezTo>
                  <a:pt x="2386" y="16"/>
                  <a:pt x="2369" y="14"/>
                  <a:pt x="2352" y="12"/>
                </a:cubicBezTo>
                <a:cubicBezTo>
                  <a:pt x="2334" y="10"/>
                  <a:pt x="2317" y="8"/>
                  <a:pt x="2299" y="7"/>
                </a:cubicBezTo>
                <a:cubicBezTo>
                  <a:pt x="2264" y="5"/>
                  <a:pt x="2230" y="3"/>
                  <a:pt x="2196" y="1"/>
                </a:cubicBezTo>
                <a:cubicBezTo>
                  <a:pt x="2188" y="1"/>
                  <a:pt x="2179" y="0"/>
                  <a:pt x="2171" y="0"/>
                </a:cubicBezTo>
                <a:cubicBezTo>
                  <a:pt x="2167" y="0"/>
                  <a:pt x="2163" y="0"/>
                  <a:pt x="2160" y="0"/>
                </a:cubicBezTo>
                <a:cubicBezTo>
                  <a:pt x="2156" y="0"/>
                  <a:pt x="2152" y="0"/>
                  <a:pt x="2149" y="0"/>
                </a:cubicBezTo>
                <a:cubicBezTo>
                  <a:pt x="2134" y="0"/>
                  <a:pt x="2119" y="0"/>
                  <a:pt x="2105" y="0"/>
                </a:cubicBezTo>
                <a:cubicBezTo>
                  <a:pt x="2091" y="0"/>
                  <a:pt x="2076" y="3"/>
                  <a:pt x="2063" y="8"/>
                </a:cubicBezTo>
                <a:cubicBezTo>
                  <a:pt x="2056" y="10"/>
                  <a:pt x="2049" y="13"/>
                  <a:pt x="2042" y="16"/>
                </a:cubicBezTo>
                <a:cubicBezTo>
                  <a:pt x="2039" y="17"/>
                  <a:pt x="2035" y="19"/>
                  <a:pt x="2032" y="20"/>
                </a:cubicBezTo>
                <a:cubicBezTo>
                  <a:pt x="2027" y="23"/>
                  <a:pt x="2027" y="23"/>
                  <a:pt x="2027" y="23"/>
                </a:cubicBezTo>
                <a:cubicBezTo>
                  <a:pt x="2024" y="25"/>
                  <a:pt x="2024" y="25"/>
                  <a:pt x="2024" y="25"/>
                </a:cubicBezTo>
                <a:cubicBezTo>
                  <a:pt x="2021" y="26"/>
                  <a:pt x="2021" y="26"/>
                  <a:pt x="2021" y="26"/>
                </a:cubicBezTo>
                <a:cubicBezTo>
                  <a:pt x="1985" y="39"/>
                  <a:pt x="1952" y="58"/>
                  <a:pt x="1926" y="78"/>
                </a:cubicBezTo>
                <a:cubicBezTo>
                  <a:pt x="1874" y="118"/>
                  <a:pt x="1845" y="159"/>
                  <a:pt x="1845" y="159"/>
                </a:cubicBezTo>
                <a:cubicBezTo>
                  <a:pt x="1841" y="161"/>
                  <a:pt x="1841" y="161"/>
                  <a:pt x="1841" y="161"/>
                </a:cubicBezTo>
                <a:cubicBezTo>
                  <a:pt x="1838" y="164"/>
                  <a:pt x="1838" y="164"/>
                  <a:pt x="1838" y="164"/>
                </a:cubicBezTo>
                <a:cubicBezTo>
                  <a:pt x="1836" y="166"/>
                  <a:pt x="1834" y="168"/>
                  <a:pt x="1832" y="171"/>
                </a:cubicBezTo>
                <a:cubicBezTo>
                  <a:pt x="1828" y="175"/>
                  <a:pt x="1825" y="180"/>
                  <a:pt x="1821" y="185"/>
                </a:cubicBezTo>
                <a:cubicBezTo>
                  <a:pt x="1814" y="195"/>
                  <a:pt x="1808" y="207"/>
                  <a:pt x="1803" y="218"/>
                </a:cubicBezTo>
                <a:cubicBezTo>
                  <a:pt x="1795" y="241"/>
                  <a:pt x="1793" y="264"/>
                  <a:pt x="1807" y="280"/>
                </a:cubicBezTo>
                <a:cubicBezTo>
                  <a:pt x="1814" y="282"/>
                  <a:pt x="1822" y="284"/>
                  <a:pt x="1832" y="286"/>
                </a:cubicBezTo>
                <a:cubicBezTo>
                  <a:pt x="1842" y="289"/>
                  <a:pt x="1855" y="291"/>
                  <a:pt x="1867" y="293"/>
                </a:cubicBezTo>
                <a:cubicBezTo>
                  <a:pt x="1880" y="296"/>
                  <a:pt x="1893" y="299"/>
                  <a:pt x="1906" y="301"/>
                </a:cubicBezTo>
                <a:cubicBezTo>
                  <a:pt x="1919" y="305"/>
                  <a:pt x="1932" y="308"/>
                  <a:pt x="1945" y="312"/>
                </a:cubicBezTo>
                <a:cubicBezTo>
                  <a:pt x="1957" y="316"/>
                  <a:pt x="1969" y="321"/>
                  <a:pt x="1980" y="325"/>
                </a:cubicBezTo>
                <a:cubicBezTo>
                  <a:pt x="1989" y="330"/>
                  <a:pt x="1996" y="334"/>
                  <a:pt x="2003" y="340"/>
                </a:cubicBezTo>
                <a:cubicBezTo>
                  <a:pt x="2015" y="350"/>
                  <a:pt x="2022" y="363"/>
                  <a:pt x="2020" y="378"/>
                </a:cubicBezTo>
                <a:cubicBezTo>
                  <a:pt x="2019" y="385"/>
                  <a:pt x="2012" y="388"/>
                  <a:pt x="2001" y="389"/>
                </a:cubicBezTo>
                <a:cubicBezTo>
                  <a:pt x="1995" y="389"/>
                  <a:pt x="1989" y="389"/>
                  <a:pt x="1983" y="388"/>
                </a:cubicBezTo>
                <a:cubicBezTo>
                  <a:pt x="1979" y="388"/>
                  <a:pt x="1976" y="388"/>
                  <a:pt x="1973" y="387"/>
                </a:cubicBezTo>
                <a:cubicBezTo>
                  <a:pt x="1969" y="387"/>
                  <a:pt x="1965" y="387"/>
                  <a:pt x="1961" y="386"/>
                </a:cubicBezTo>
                <a:cubicBezTo>
                  <a:pt x="1956" y="417"/>
                  <a:pt x="1925" y="459"/>
                  <a:pt x="1895" y="494"/>
                </a:cubicBezTo>
                <a:cubicBezTo>
                  <a:pt x="1863" y="530"/>
                  <a:pt x="1832" y="559"/>
                  <a:pt x="1817" y="558"/>
                </a:cubicBezTo>
                <a:cubicBezTo>
                  <a:pt x="1809" y="566"/>
                  <a:pt x="1790" y="578"/>
                  <a:pt x="1766" y="592"/>
                </a:cubicBezTo>
                <a:cubicBezTo>
                  <a:pt x="1745" y="603"/>
                  <a:pt x="1722" y="616"/>
                  <a:pt x="1698" y="629"/>
                </a:cubicBezTo>
                <a:cubicBezTo>
                  <a:pt x="1681" y="628"/>
                  <a:pt x="1662" y="627"/>
                  <a:pt x="1639" y="625"/>
                </a:cubicBezTo>
                <a:cubicBezTo>
                  <a:pt x="1639" y="625"/>
                  <a:pt x="1639" y="625"/>
                  <a:pt x="1639" y="625"/>
                </a:cubicBezTo>
                <a:cubicBezTo>
                  <a:pt x="1730" y="632"/>
                  <a:pt x="1664" y="627"/>
                  <a:pt x="1685" y="628"/>
                </a:cubicBezTo>
                <a:cubicBezTo>
                  <a:pt x="1685" y="628"/>
                  <a:pt x="1685" y="628"/>
                  <a:pt x="1685" y="628"/>
                </a:cubicBezTo>
                <a:cubicBezTo>
                  <a:pt x="1685" y="629"/>
                  <a:pt x="1685" y="629"/>
                  <a:pt x="1685" y="629"/>
                </a:cubicBezTo>
                <a:cubicBezTo>
                  <a:pt x="1685" y="629"/>
                  <a:pt x="1685" y="629"/>
                  <a:pt x="1685" y="629"/>
                </a:cubicBezTo>
                <a:cubicBezTo>
                  <a:pt x="1685" y="629"/>
                  <a:pt x="1685" y="629"/>
                  <a:pt x="1685" y="629"/>
                </a:cubicBezTo>
                <a:cubicBezTo>
                  <a:pt x="1685" y="630"/>
                  <a:pt x="1685" y="630"/>
                  <a:pt x="1685" y="630"/>
                </a:cubicBezTo>
                <a:cubicBezTo>
                  <a:pt x="1686" y="631"/>
                  <a:pt x="1686" y="631"/>
                  <a:pt x="1686" y="631"/>
                </a:cubicBezTo>
                <a:cubicBezTo>
                  <a:pt x="1686" y="631"/>
                  <a:pt x="1687" y="632"/>
                  <a:pt x="1687" y="633"/>
                </a:cubicBezTo>
                <a:cubicBezTo>
                  <a:pt x="1688" y="633"/>
                  <a:pt x="1688" y="634"/>
                  <a:pt x="1689" y="634"/>
                </a:cubicBezTo>
                <a:cubicBezTo>
                  <a:pt x="1688" y="635"/>
                  <a:pt x="1687" y="635"/>
                  <a:pt x="1686" y="636"/>
                </a:cubicBezTo>
                <a:cubicBezTo>
                  <a:pt x="1682" y="635"/>
                  <a:pt x="1682" y="635"/>
                  <a:pt x="1682" y="635"/>
                </a:cubicBezTo>
                <a:cubicBezTo>
                  <a:pt x="1676" y="637"/>
                  <a:pt x="1670" y="639"/>
                  <a:pt x="1665" y="641"/>
                </a:cubicBezTo>
                <a:cubicBezTo>
                  <a:pt x="1659" y="643"/>
                  <a:pt x="1653" y="646"/>
                  <a:pt x="1648" y="648"/>
                </a:cubicBezTo>
                <a:cubicBezTo>
                  <a:pt x="1642" y="650"/>
                  <a:pt x="1638" y="653"/>
                  <a:pt x="1634" y="655"/>
                </a:cubicBezTo>
                <a:cubicBezTo>
                  <a:pt x="1633" y="657"/>
                  <a:pt x="1631" y="658"/>
                  <a:pt x="1629" y="659"/>
                </a:cubicBezTo>
                <a:cubicBezTo>
                  <a:pt x="1627" y="661"/>
                  <a:pt x="1627" y="661"/>
                  <a:pt x="1627" y="661"/>
                </a:cubicBezTo>
                <a:cubicBezTo>
                  <a:pt x="1626" y="662"/>
                  <a:pt x="1624" y="662"/>
                  <a:pt x="1623" y="663"/>
                </a:cubicBezTo>
                <a:cubicBezTo>
                  <a:pt x="1619" y="666"/>
                  <a:pt x="1615" y="668"/>
                  <a:pt x="1611" y="670"/>
                </a:cubicBezTo>
                <a:cubicBezTo>
                  <a:pt x="1611" y="671"/>
                  <a:pt x="1611" y="672"/>
                  <a:pt x="1611" y="672"/>
                </a:cubicBezTo>
                <a:cubicBezTo>
                  <a:pt x="1614" y="672"/>
                  <a:pt x="1611" y="672"/>
                  <a:pt x="1612" y="672"/>
                </a:cubicBezTo>
                <a:cubicBezTo>
                  <a:pt x="1612" y="672"/>
                  <a:pt x="1612" y="672"/>
                  <a:pt x="1612" y="672"/>
                </a:cubicBezTo>
                <a:cubicBezTo>
                  <a:pt x="1612" y="672"/>
                  <a:pt x="1612" y="672"/>
                  <a:pt x="1612" y="672"/>
                </a:cubicBezTo>
                <a:cubicBezTo>
                  <a:pt x="1612" y="672"/>
                  <a:pt x="1612" y="672"/>
                  <a:pt x="1612" y="672"/>
                </a:cubicBezTo>
                <a:cubicBezTo>
                  <a:pt x="1612" y="673"/>
                  <a:pt x="1612" y="673"/>
                  <a:pt x="1612" y="673"/>
                </a:cubicBezTo>
                <a:cubicBezTo>
                  <a:pt x="1612" y="674"/>
                  <a:pt x="1612" y="674"/>
                  <a:pt x="1612" y="674"/>
                </a:cubicBezTo>
                <a:cubicBezTo>
                  <a:pt x="1612" y="674"/>
                  <a:pt x="1612" y="674"/>
                  <a:pt x="1612" y="674"/>
                </a:cubicBezTo>
                <a:cubicBezTo>
                  <a:pt x="1612" y="674"/>
                  <a:pt x="1612" y="674"/>
                  <a:pt x="1612" y="674"/>
                </a:cubicBezTo>
                <a:cubicBezTo>
                  <a:pt x="1612" y="674"/>
                  <a:pt x="1612" y="674"/>
                  <a:pt x="1612" y="674"/>
                </a:cubicBezTo>
                <a:cubicBezTo>
                  <a:pt x="1612" y="674"/>
                  <a:pt x="1612" y="674"/>
                  <a:pt x="1612" y="674"/>
                </a:cubicBezTo>
                <a:cubicBezTo>
                  <a:pt x="1612" y="674"/>
                  <a:pt x="1612" y="674"/>
                  <a:pt x="1612" y="674"/>
                </a:cubicBezTo>
                <a:cubicBezTo>
                  <a:pt x="1614" y="735"/>
                  <a:pt x="1616" y="816"/>
                  <a:pt x="1616" y="799"/>
                </a:cubicBezTo>
                <a:cubicBezTo>
                  <a:pt x="1616" y="799"/>
                  <a:pt x="1616" y="799"/>
                  <a:pt x="1616" y="799"/>
                </a:cubicBezTo>
                <a:cubicBezTo>
                  <a:pt x="1615" y="799"/>
                  <a:pt x="1615" y="799"/>
                  <a:pt x="1615" y="799"/>
                </a:cubicBezTo>
                <a:cubicBezTo>
                  <a:pt x="1614" y="800"/>
                  <a:pt x="1614" y="800"/>
                  <a:pt x="1614" y="800"/>
                </a:cubicBezTo>
                <a:cubicBezTo>
                  <a:pt x="1614" y="808"/>
                  <a:pt x="1615" y="816"/>
                  <a:pt x="1615" y="823"/>
                </a:cubicBezTo>
                <a:cubicBezTo>
                  <a:pt x="1622" y="805"/>
                  <a:pt x="1628" y="786"/>
                  <a:pt x="1636" y="767"/>
                </a:cubicBezTo>
                <a:cubicBezTo>
                  <a:pt x="1663" y="896"/>
                  <a:pt x="1663" y="896"/>
                  <a:pt x="1663" y="896"/>
                </a:cubicBezTo>
                <a:cubicBezTo>
                  <a:pt x="1679" y="912"/>
                  <a:pt x="1696" y="927"/>
                  <a:pt x="1713" y="942"/>
                </a:cubicBezTo>
                <a:cubicBezTo>
                  <a:pt x="1727" y="952"/>
                  <a:pt x="1727" y="952"/>
                  <a:pt x="1727" y="952"/>
                </a:cubicBezTo>
                <a:cubicBezTo>
                  <a:pt x="1731" y="956"/>
                  <a:pt x="1734" y="959"/>
                  <a:pt x="1738" y="963"/>
                </a:cubicBezTo>
                <a:cubicBezTo>
                  <a:pt x="1746" y="969"/>
                  <a:pt x="1753" y="976"/>
                  <a:pt x="1760" y="982"/>
                </a:cubicBezTo>
                <a:cubicBezTo>
                  <a:pt x="1768" y="988"/>
                  <a:pt x="1775" y="994"/>
                  <a:pt x="1782" y="999"/>
                </a:cubicBezTo>
                <a:cubicBezTo>
                  <a:pt x="1785" y="1001"/>
                  <a:pt x="1787" y="1003"/>
                  <a:pt x="1789" y="1005"/>
                </a:cubicBezTo>
                <a:cubicBezTo>
                  <a:pt x="1751" y="1007"/>
                  <a:pt x="1713" y="1009"/>
                  <a:pt x="1675" y="1012"/>
                </a:cubicBezTo>
                <a:cubicBezTo>
                  <a:pt x="1596" y="1019"/>
                  <a:pt x="1521" y="1030"/>
                  <a:pt x="1450" y="1043"/>
                </a:cubicBezTo>
                <a:cubicBezTo>
                  <a:pt x="1421" y="1048"/>
                  <a:pt x="1395" y="1060"/>
                  <a:pt x="1371" y="1075"/>
                </a:cubicBezTo>
                <a:cubicBezTo>
                  <a:pt x="1360" y="1082"/>
                  <a:pt x="1349" y="1091"/>
                  <a:pt x="1338" y="1100"/>
                </a:cubicBezTo>
                <a:cubicBezTo>
                  <a:pt x="1336" y="1102"/>
                  <a:pt x="1333" y="1104"/>
                  <a:pt x="1330" y="1107"/>
                </a:cubicBezTo>
                <a:cubicBezTo>
                  <a:pt x="1327" y="1110"/>
                  <a:pt x="1327" y="1110"/>
                  <a:pt x="1327" y="1110"/>
                </a:cubicBezTo>
                <a:cubicBezTo>
                  <a:pt x="1326" y="1111"/>
                  <a:pt x="1326" y="1112"/>
                  <a:pt x="1326" y="1113"/>
                </a:cubicBezTo>
                <a:cubicBezTo>
                  <a:pt x="1325" y="1115"/>
                  <a:pt x="1325" y="1118"/>
                  <a:pt x="1324" y="1120"/>
                </a:cubicBezTo>
                <a:cubicBezTo>
                  <a:pt x="1323" y="1121"/>
                  <a:pt x="1322" y="1123"/>
                  <a:pt x="1321" y="1124"/>
                </a:cubicBezTo>
                <a:cubicBezTo>
                  <a:pt x="1320" y="1125"/>
                  <a:pt x="1319" y="1126"/>
                  <a:pt x="1319" y="1127"/>
                </a:cubicBezTo>
                <a:cubicBezTo>
                  <a:pt x="1309" y="1117"/>
                  <a:pt x="1297" y="1109"/>
                  <a:pt x="1284" y="1107"/>
                </a:cubicBezTo>
                <a:cubicBezTo>
                  <a:pt x="1259" y="1117"/>
                  <a:pt x="1241" y="1124"/>
                  <a:pt x="1215" y="1136"/>
                </a:cubicBezTo>
                <a:cubicBezTo>
                  <a:pt x="1200" y="1109"/>
                  <a:pt x="1200" y="1109"/>
                  <a:pt x="1200" y="1109"/>
                </a:cubicBezTo>
                <a:cubicBezTo>
                  <a:pt x="1219" y="1100"/>
                  <a:pt x="1252" y="1102"/>
                  <a:pt x="1263" y="1082"/>
                </a:cubicBezTo>
                <a:cubicBezTo>
                  <a:pt x="1265" y="1064"/>
                  <a:pt x="1226" y="1046"/>
                  <a:pt x="1228" y="1029"/>
                </a:cubicBezTo>
                <a:cubicBezTo>
                  <a:pt x="1237" y="1025"/>
                  <a:pt x="1247" y="1021"/>
                  <a:pt x="1249" y="1004"/>
                </a:cubicBezTo>
                <a:cubicBezTo>
                  <a:pt x="1222" y="1014"/>
                  <a:pt x="1191" y="1044"/>
                  <a:pt x="1153" y="1045"/>
                </a:cubicBezTo>
                <a:cubicBezTo>
                  <a:pt x="1145" y="1041"/>
                  <a:pt x="1136" y="1036"/>
                  <a:pt x="1127" y="1030"/>
                </a:cubicBezTo>
                <a:cubicBezTo>
                  <a:pt x="1118" y="1023"/>
                  <a:pt x="1109" y="1015"/>
                  <a:pt x="1101" y="1001"/>
                </a:cubicBezTo>
                <a:cubicBezTo>
                  <a:pt x="1095" y="1007"/>
                  <a:pt x="1089" y="1011"/>
                  <a:pt x="1083" y="1015"/>
                </a:cubicBezTo>
                <a:cubicBezTo>
                  <a:pt x="1076" y="1018"/>
                  <a:pt x="1069" y="1022"/>
                  <a:pt x="1062" y="1024"/>
                </a:cubicBezTo>
                <a:cubicBezTo>
                  <a:pt x="1047" y="1028"/>
                  <a:pt x="1031" y="1031"/>
                  <a:pt x="1013" y="1030"/>
                </a:cubicBezTo>
                <a:cubicBezTo>
                  <a:pt x="978" y="1030"/>
                  <a:pt x="936" y="1022"/>
                  <a:pt x="890" y="1009"/>
                </a:cubicBezTo>
                <a:cubicBezTo>
                  <a:pt x="881" y="1005"/>
                  <a:pt x="872" y="1007"/>
                  <a:pt x="861" y="1012"/>
                </a:cubicBezTo>
                <a:cubicBezTo>
                  <a:pt x="855" y="1015"/>
                  <a:pt x="850" y="1019"/>
                  <a:pt x="844" y="1023"/>
                </a:cubicBezTo>
                <a:cubicBezTo>
                  <a:pt x="841" y="1025"/>
                  <a:pt x="839" y="1027"/>
                  <a:pt x="836" y="1030"/>
                </a:cubicBezTo>
                <a:cubicBezTo>
                  <a:pt x="833" y="1032"/>
                  <a:pt x="830" y="1034"/>
                  <a:pt x="827" y="1038"/>
                </a:cubicBezTo>
                <a:cubicBezTo>
                  <a:pt x="819" y="1045"/>
                  <a:pt x="812" y="1052"/>
                  <a:pt x="805" y="1060"/>
                </a:cubicBezTo>
                <a:cubicBezTo>
                  <a:pt x="795" y="1072"/>
                  <a:pt x="795" y="1072"/>
                  <a:pt x="795" y="1072"/>
                </a:cubicBezTo>
                <a:cubicBezTo>
                  <a:pt x="790" y="1078"/>
                  <a:pt x="790" y="1078"/>
                  <a:pt x="790" y="1078"/>
                </a:cubicBezTo>
                <a:cubicBezTo>
                  <a:pt x="788" y="1079"/>
                  <a:pt x="788" y="1079"/>
                  <a:pt x="788" y="1079"/>
                </a:cubicBezTo>
                <a:cubicBezTo>
                  <a:pt x="788" y="1080"/>
                  <a:pt x="787" y="1080"/>
                  <a:pt x="787" y="1081"/>
                </a:cubicBezTo>
                <a:cubicBezTo>
                  <a:pt x="787" y="1081"/>
                  <a:pt x="787" y="1081"/>
                  <a:pt x="787" y="1081"/>
                </a:cubicBezTo>
                <a:cubicBezTo>
                  <a:pt x="786" y="1082"/>
                  <a:pt x="785" y="1082"/>
                  <a:pt x="784" y="1083"/>
                </a:cubicBezTo>
                <a:cubicBezTo>
                  <a:pt x="777" y="1085"/>
                  <a:pt x="777" y="1085"/>
                  <a:pt x="777" y="1085"/>
                </a:cubicBezTo>
                <a:cubicBezTo>
                  <a:pt x="770" y="1088"/>
                  <a:pt x="770" y="1088"/>
                  <a:pt x="770" y="1088"/>
                </a:cubicBezTo>
                <a:cubicBezTo>
                  <a:pt x="767" y="1089"/>
                  <a:pt x="767" y="1089"/>
                  <a:pt x="767" y="1089"/>
                </a:cubicBezTo>
                <a:cubicBezTo>
                  <a:pt x="765" y="1090"/>
                  <a:pt x="765" y="1090"/>
                  <a:pt x="765" y="1090"/>
                </a:cubicBezTo>
                <a:cubicBezTo>
                  <a:pt x="765" y="1090"/>
                  <a:pt x="765" y="1090"/>
                  <a:pt x="765" y="1090"/>
                </a:cubicBezTo>
                <a:cubicBezTo>
                  <a:pt x="768" y="1086"/>
                  <a:pt x="760" y="1095"/>
                  <a:pt x="761" y="1094"/>
                </a:cubicBezTo>
                <a:cubicBezTo>
                  <a:pt x="761" y="1094"/>
                  <a:pt x="761" y="1094"/>
                  <a:pt x="761" y="1094"/>
                </a:cubicBezTo>
                <a:cubicBezTo>
                  <a:pt x="761" y="1094"/>
                  <a:pt x="761" y="1094"/>
                  <a:pt x="761" y="1094"/>
                </a:cubicBezTo>
                <a:cubicBezTo>
                  <a:pt x="759" y="1095"/>
                  <a:pt x="759" y="1095"/>
                  <a:pt x="759" y="1095"/>
                </a:cubicBezTo>
                <a:cubicBezTo>
                  <a:pt x="747" y="1103"/>
                  <a:pt x="735" y="1111"/>
                  <a:pt x="723" y="1121"/>
                </a:cubicBezTo>
                <a:cubicBezTo>
                  <a:pt x="711" y="1130"/>
                  <a:pt x="699" y="1141"/>
                  <a:pt x="687" y="1151"/>
                </a:cubicBezTo>
                <a:cubicBezTo>
                  <a:pt x="681" y="1157"/>
                  <a:pt x="676" y="1163"/>
                  <a:pt x="670" y="1168"/>
                </a:cubicBezTo>
                <a:cubicBezTo>
                  <a:pt x="661" y="1177"/>
                  <a:pt x="661" y="1177"/>
                  <a:pt x="661" y="1177"/>
                </a:cubicBezTo>
                <a:cubicBezTo>
                  <a:pt x="653" y="1186"/>
                  <a:pt x="653" y="1186"/>
                  <a:pt x="653" y="1186"/>
                </a:cubicBezTo>
                <a:cubicBezTo>
                  <a:pt x="608" y="1236"/>
                  <a:pt x="566" y="1299"/>
                  <a:pt x="532" y="1372"/>
                </a:cubicBezTo>
                <a:cubicBezTo>
                  <a:pt x="515" y="1408"/>
                  <a:pt x="500" y="1448"/>
                  <a:pt x="487" y="1489"/>
                </a:cubicBezTo>
                <a:cubicBezTo>
                  <a:pt x="484" y="1499"/>
                  <a:pt x="481" y="1510"/>
                  <a:pt x="478" y="1520"/>
                </a:cubicBezTo>
                <a:cubicBezTo>
                  <a:pt x="473" y="1536"/>
                  <a:pt x="473" y="1536"/>
                  <a:pt x="473" y="1536"/>
                </a:cubicBezTo>
                <a:cubicBezTo>
                  <a:pt x="469" y="1557"/>
                  <a:pt x="469" y="1557"/>
                  <a:pt x="469" y="1557"/>
                </a:cubicBezTo>
                <a:cubicBezTo>
                  <a:pt x="465" y="1578"/>
                  <a:pt x="465" y="1578"/>
                  <a:pt x="465" y="1578"/>
                </a:cubicBezTo>
                <a:cubicBezTo>
                  <a:pt x="461" y="1599"/>
                  <a:pt x="461" y="1599"/>
                  <a:pt x="461" y="1599"/>
                </a:cubicBezTo>
                <a:cubicBezTo>
                  <a:pt x="459" y="1603"/>
                  <a:pt x="458" y="1607"/>
                  <a:pt x="456" y="1611"/>
                </a:cubicBezTo>
                <a:cubicBezTo>
                  <a:pt x="454" y="1614"/>
                  <a:pt x="454" y="1614"/>
                  <a:pt x="454" y="1614"/>
                </a:cubicBezTo>
                <a:cubicBezTo>
                  <a:pt x="454" y="1615"/>
                  <a:pt x="454" y="1615"/>
                  <a:pt x="454" y="1615"/>
                </a:cubicBezTo>
                <a:cubicBezTo>
                  <a:pt x="453" y="1616"/>
                  <a:pt x="453" y="1616"/>
                  <a:pt x="453" y="1616"/>
                </a:cubicBezTo>
                <a:cubicBezTo>
                  <a:pt x="453" y="1616"/>
                  <a:pt x="453" y="1616"/>
                  <a:pt x="453" y="1616"/>
                </a:cubicBezTo>
                <a:cubicBezTo>
                  <a:pt x="453" y="1613"/>
                  <a:pt x="453" y="1646"/>
                  <a:pt x="453" y="1632"/>
                </a:cubicBezTo>
                <a:cubicBezTo>
                  <a:pt x="453" y="1632"/>
                  <a:pt x="453" y="1632"/>
                  <a:pt x="453" y="1632"/>
                </a:cubicBezTo>
                <a:cubicBezTo>
                  <a:pt x="453" y="1633"/>
                  <a:pt x="453" y="1633"/>
                  <a:pt x="453" y="1633"/>
                </a:cubicBezTo>
                <a:cubicBezTo>
                  <a:pt x="450" y="1643"/>
                  <a:pt x="450" y="1643"/>
                  <a:pt x="450" y="1643"/>
                </a:cubicBezTo>
                <a:cubicBezTo>
                  <a:pt x="448" y="1650"/>
                  <a:pt x="446" y="1656"/>
                  <a:pt x="444" y="1663"/>
                </a:cubicBezTo>
                <a:cubicBezTo>
                  <a:pt x="440" y="1677"/>
                  <a:pt x="436" y="1691"/>
                  <a:pt x="432" y="1705"/>
                </a:cubicBezTo>
                <a:cubicBezTo>
                  <a:pt x="428" y="1720"/>
                  <a:pt x="423" y="1735"/>
                  <a:pt x="418" y="1749"/>
                </a:cubicBezTo>
                <a:cubicBezTo>
                  <a:pt x="414" y="1764"/>
                  <a:pt x="409" y="1780"/>
                  <a:pt x="404" y="1796"/>
                </a:cubicBezTo>
                <a:cubicBezTo>
                  <a:pt x="397" y="1804"/>
                  <a:pt x="387" y="1817"/>
                  <a:pt x="376" y="1831"/>
                </a:cubicBezTo>
                <a:cubicBezTo>
                  <a:pt x="366" y="1845"/>
                  <a:pt x="356" y="1858"/>
                  <a:pt x="350" y="1869"/>
                </a:cubicBezTo>
                <a:cubicBezTo>
                  <a:pt x="349" y="1876"/>
                  <a:pt x="348" y="1884"/>
                  <a:pt x="347" y="1892"/>
                </a:cubicBezTo>
                <a:cubicBezTo>
                  <a:pt x="347" y="1896"/>
                  <a:pt x="347" y="1900"/>
                  <a:pt x="347" y="1904"/>
                </a:cubicBezTo>
                <a:cubicBezTo>
                  <a:pt x="346" y="1910"/>
                  <a:pt x="346" y="1910"/>
                  <a:pt x="346" y="1910"/>
                </a:cubicBezTo>
                <a:cubicBezTo>
                  <a:pt x="346" y="1911"/>
                  <a:pt x="346" y="1912"/>
                  <a:pt x="347" y="1914"/>
                </a:cubicBezTo>
                <a:cubicBezTo>
                  <a:pt x="347" y="1918"/>
                  <a:pt x="347" y="1918"/>
                  <a:pt x="347" y="1918"/>
                </a:cubicBezTo>
                <a:cubicBezTo>
                  <a:pt x="348" y="1940"/>
                  <a:pt x="351" y="1963"/>
                  <a:pt x="356" y="1986"/>
                </a:cubicBezTo>
                <a:cubicBezTo>
                  <a:pt x="356" y="1987"/>
                  <a:pt x="356" y="1987"/>
                  <a:pt x="356" y="1987"/>
                </a:cubicBezTo>
                <a:cubicBezTo>
                  <a:pt x="356" y="1987"/>
                  <a:pt x="356" y="1987"/>
                  <a:pt x="356" y="1987"/>
                </a:cubicBezTo>
                <a:cubicBezTo>
                  <a:pt x="356" y="1988"/>
                  <a:pt x="356" y="1988"/>
                  <a:pt x="356" y="1988"/>
                </a:cubicBezTo>
                <a:cubicBezTo>
                  <a:pt x="356" y="1989"/>
                  <a:pt x="356" y="1989"/>
                  <a:pt x="356" y="1989"/>
                </a:cubicBezTo>
                <a:cubicBezTo>
                  <a:pt x="356" y="1992"/>
                  <a:pt x="356" y="1992"/>
                  <a:pt x="356" y="1992"/>
                </a:cubicBezTo>
                <a:cubicBezTo>
                  <a:pt x="356" y="1994"/>
                  <a:pt x="356" y="1994"/>
                  <a:pt x="356" y="1994"/>
                </a:cubicBezTo>
                <a:cubicBezTo>
                  <a:pt x="342" y="2001"/>
                  <a:pt x="328" y="2009"/>
                  <a:pt x="314" y="2017"/>
                </a:cubicBezTo>
                <a:cubicBezTo>
                  <a:pt x="280" y="2036"/>
                  <a:pt x="243" y="2060"/>
                  <a:pt x="205" y="2090"/>
                </a:cubicBezTo>
                <a:cubicBezTo>
                  <a:pt x="167" y="2120"/>
                  <a:pt x="128" y="2157"/>
                  <a:pt x="92" y="2201"/>
                </a:cubicBezTo>
                <a:cubicBezTo>
                  <a:pt x="56" y="2245"/>
                  <a:pt x="23" y="2296"/>
                  <a:pt x="0" y="2350"/>
                </a:cubicBezTo>
                <a:cubicBezTo>
                  <a:pt x="36" y="2302"/>
                  <a:pt x="77" y="2268"/>
                  <a:pt x="114" y="2236"/>
                </a:cubicBezTo>
                <a:cubicBezTo>
                  <a:pt x="152" y="2205"/>
                  <a:pt x="187" y="2177"/>
                  <a:pt x="219" y="2141"/>
                </a:cubicBezTo>
                <a:cubicBezTo>
                  <a:pt x="229" y="2152"/>
                  <a:pt x="251" y="2175"/>
                  <a:pt x="268" y="2162"/>
                </a:cubicBezTo>
                <a:cubicBezTo>
                  <a:pt x="283" y="2153"/>
                  <a:pt x="296" y="2145"/>
                  <a:pt x="309" y="2136"/>
                </a:cubicBezTo>
                <a:cubicBezTo>
                  <a:pt x="322" y="2128"/>
                  <a:pt x="335" y="2120"/>
                  <a:pt x="348" y="2112"/>
                </a:cubicBezTo>
                <a:cubicBezTo>
                  <a:pt x="354" y="2108"/>
                  <a:pt x="360" y="2104"/>
                  <a:pt x="366" y="2100"/>
                </a:cubicBezTo>
                <a:cubicBezTo>
                  <a:pt x="375" y="2095"/>
                  <a:pt x="375" y="2095"/>
                  <a:pt x="375" y="2095"/>
                </a:cubicBezTo>
                <a:cubicBezTo>
                  <a:pt x="377" y="2093"/>
                  <a:pt x="380" y="2092"/>
                  <a:pt x="383" y="2090"/>
                </a:cubicBezTo>
                <a:cubicBezTo>
                  <a:pt x="384" y="2090"/>
                  <a:pt x="385" y="2089"/>
                  <a:pt x="385" y="2089"/>
                </a:cubicBezTo>
                <a:cubicBezTo>
                  <a:pt x="386" y="2089"/>
                  <a:pt x="386" y="2090"/>
                  <a:pt x="386" y="2090"/>
                </a:cubicBezTo>
                <a:cubicBezTo>
                  <a:pt x="387" y="2092"/>
                  <a:pt x="389" y="2094"/>
                  <a:pt x="390" y="2096"/>
                </a:cubicBezTo>
                <a:cubicBezTo>
                  <a:pt x="391" y="2097"/>
                  <a:pt x="391" y="2097"/>
                  <a:pt x="391" y="2097"/>
                </a:cubicBezTo>
                <a:cubicBezTo>
                  <a:pt x="391" y="2097"/>
                  <a:pt x="391" y="2097"/>
                  <a:pt x="391" y="2098"/>
                </a:cubicBezTo>
                <a:cubicBezTo>
                  <a:pt x="393" y="2101"/>
                  <a:pt x="393" y="2101"/>
                  <a:pt x="393" y="2101"/>
                </a:cubicBezTo>
                <a:cubicBezTo>
                  <a:pt x="397" y="2108"/>
                  <a:pt x="397" y="2108"/>
                  <a:pt x="397" y="2108"/>
                </a:cubicBezTo>
                <a:cubicBezTo>
                  <a:pt x="401" y="2115"/>
                  <a:pt x="405" y="2121"/>
                  <a:pt x="409" y="2127"/>
                </a:cubicBezTo>
                <a:cubicBezTo>
                  <a:pt x="403" y="2135"/>
                  <a:pt x="398" y="2144"/>
                  <a:pt x="392" y="2152"/>
                </a:cubicBezTo>
                <a:cubicBezTo>
                  <a:pt x="386" y="2162"/>
                  <a:pt x="380" y="2172"/>
                  <a:pt x="374" y="2181"/>
                </a:cubicBezTo>
                <a:cubicBezTo>
                  <a:pt x="369" y="2192"/>
                  <a:pt x="363" y="2202"/>
                  <a:pt x="357" y="2212"/>
                </a:cubicBezTo>
                <a:cubicBezTo>
                  <a:pt x="349" y="2219"/>
                  <a:pt x="363" y="2248"/>
                  <a:pt x="393" y="2264"/>
                </a:cubicBezTo>
                <a:cubicBezTo>
                  <a:pt x="385" y="2271"/>
                  <a:pt x="377" y="2277"/>
                  <a:pt x="370" y="2284"/>
                </a:cubicBezTo>
                <a:cubicBezTo>
                  <a:pt x="353" y="2298"/>
                  <a:pt x="395" y="2325"/>
                  <a:pt x="378" y="2340"/>
                </a:cubicBezTo>
                <a:cubicBezTo>
                  <a:pt x="374" y="2350"/>
                  <a:pt x="369" y="2360"/>
                  <a:pt x="363" y="2370"/>
                </a:cubicBezTo>
                <a:cubicBezTo>
                  <a:pt x="357" y="2381"/>
                  <a:pt x="351" y="2391"/>
                  <a:pt x="344" y="2401"/>
                </a:cubicBezTo>
                <a:cubicBezTo>
                  <a:pt x="341" y="2406"/>
                  <a:pt x="338" y="2410"/>
                  <a:pt x="334" y="2415"/>
                </a:cubicBezTo>
                <a:cubicBezTo>
                  <a:pt x="323" y="2429"/>
                  <a:pt x="323" y="2429"/>
                  <a:pt x="323" y="2429"/>
                </a:cubicBezTo>
                <a:cubicBezTo>
                  <a:pt x="316" y="2439"/>
                  <a:pt x="308" y="2449"/>
                  <a:pt x="300" y="2458"/>
                </a:cubicBezTo>
                <a:cubicBezTo>
                  <a:pt x="284" y="2476"/>
                  <a:pt x="266" y="2497"/>
                  <a:pt x="248" y="2516"/>
                </a:cubicBezTo>
                <a:cubicBezTo>
                  <a:pt x="241" y="2523"/>
                  <a:pt x="241" y="2523"/>
                  <a:pt x="241" y="2523"/>
                </a:cubicBezTo>
                <a:cubicBezTo>
                  <a:pt x="238" y="2527"/>
                  <a:pt x="238" y="2527"/>
                  <a:pt x="238" y="2527"/>
                </a:cubicBezTo>
                <a:cubicBezTo>
                  <a:pt x="236" y="2528"/>
                  <a:pt x="236" y="2528"/>
                  <a:pt x="236" y="2528"/>
                </a:cubicBezTo>
                <a:cubicBezTo>
                  <a:pt x="230" y="2535"/>
                  <a:pt x="230" y="2535"/>
                  <a:pt x="230" y="2535"/>
                </a:cubicBezTo>
                <a:cubicBezTo>
                  <a:pt x="220" y="2545"/>
                  <a:pt x="220" y="2545"/>
                  <a:pt x="220" y="2545"/>
                </a:cubicBezTo>
                <a:cubicBezTo>
                  <a:pt x="210" y="2555"/>
                  <a:pt x="210" y="2555"/>
                  <a:pt x="210" y="2555"/>
                </a:cubicBezTo>
                <a:cubicBezTo>
                  <a:pt x="208" y="2558"/>
                  <a:pt x="208" y="2558"/>
                  <a:pt x="208" y="2558"/>
                </a:cubicBezTo>
                <a:cubicBezTo>
                  <a:pt x="207" y="2559"/>
                  <a:pt x="207" y="2559"/>
                  <a:pt x="207" y="2559"/>
                </a:cubicBezTo>
                <a:cubicBezTo>
                  <a:pt x="206" y="2560"/>
                  <a:pt x="206" y="2560"/>
                  <a:pt x="206" y="2560"/>
                </a:cubicBezTo>
                <a:cubicBezTo>
                  <a:pt x="206" y="2560"/>
                  <a:pt x="206" y="2560"/>
                  <a:pt x="205" y="2561"/>
                </a:cubicBezTo>
                <a:cubicBezTo>
                  <a:pt x="193" y="2575"/>
                  <a:pt x="193" y="2575"/>
                  <a:pt x="193" y="2575"/>
                </a:cubicBezTo>
                <a:cubicBezTo>
                  <a:pt x="176" y="2595"/>
                  <a:pt x="160" y="2615"/>
                  <a:pt x="145" y="2635"/>
                </a:cubicBezTo>
                <a:cubicBezTo>
                  <a:pt x="133" y="2652"/>
                  <a:pt x="121" y="2670"/>
                  <a:pt x="109" y="2688"/>
                </a:cubicBezTo>
                <a:cubicBezTo>
                  <a:pt x="103" y="2696"/>
                  <a:pt x="98" y="2706"/>
                  <a:pt x="93" y="2715"/>
                </a:cubicBezTo>
                <a:cubicBezTo>
                  <a:pt x="87" y="2725"/>
                  <a:pt x="82" y="2734"/>
                  <a:pt x="77" y="2744"/>
                </a:cubicBezTo>
                <a:cubicBezTo>
                  <a:pt x="67" y="2763"/>
                  <a:pt x="58" y="2783"/>
                  <a:pt x="50" y="2803"/>
                </a:cubicBezTo>
                <a:cubicBezTo>
                  <a:pt x="17" y="2884"/>
                  <a:pt x="2" y="2973"/>
                  <a:pt x="7" y="3054"/>
                </a:cubicBezTo>
                <a:cubicBezTo>
                  <a:pt x="13" y="3034"/>
                  <a:pt x="21" y="3015"/>
                  <a:pt x="28" y="2998"/>
                </a:cubicBezTo>
                <a:cubicBezTo>
                  <a:pt x="30" y="2994"/>
                  <a:pt x="32" y="2989"/>
                  <a:pt x="34" y="2985"/>
                </a:cubicBezTo>
                <a:cubicBezTo>
                  <a:pt x="36" y="2981"/>
                  <a:pt x="38" y="2976"/>
                  <a:pt x="40" y="2972"/>
                </a:cubicBezTo>
                <a:cubicBezTo>
                  <a:pt x="44" y="2964"/>
                  <a:pt x="48" y="2955"/>
                  <a:pt x="52" y="2947"/>
                </a:cubicBezTo>
                <a:cubicBezTo>
                  <a:pt x="56" y="2939"/>
                  <a:pt x="60" y="2930"/>
                  <a:pt x="63" y="2922"/>
                </a:cubicBezTo>
                <a:cubicBezTo>
                  <a:pt x="67" y="2913"/>
                  <a:pt x="71" y="2905"/>
                  <a:pt x="74" y="2896"/>
                </a:cubicBezTo>
                <a:cubicBezTo>
                  <a:pt x="77" y="2887"/>
                  <a:pt x="80" y="2878"/>
                  <a:pt x="82" y="2869"/>
                </a:cubicBezTo>
                <a:cubicBezTo>
                  <a:pt x="85" y="2859"/>
                  <a:pt x="87" y="2850"/>
                  <a:pt x="89" y="2839"/>
                </a:cubicBezTo>
                <a:cubicBezTo>
                  <a:pt x="104" y="2844"/>
                  <a:pt x="135" y="2855"/>
                  <a:pt x="142" y="2837"/>
                </a:cubicBezTo>
                <a:cubicBezTo>
                  <a:pt x="156" y="2811"/>
                  <a:pt x="171" y="2784"/>
                  <a:pt x="185" y="2758"/>
                </a:cubicBezTo>
                <a:cubicBezTo>
                  <a:pt x="192" y="2744"/>
                  <a:pt x="200" y="2732"/>
                  <a:pt x="208" y="2720"/>
                </a:cubicBezTo>
                <a:cubicBezTo>
                  <a:pt x="215" y="2708"/>
                  <a:pt x="223" y="2697"/>
                  <a:pt x="231" y="2685"/>
                </a:cubicBezTo>
                <a:cubicBezTo>
                  <a:pt x="241" y="2673"/>
                  <a:pt x="251" y="2661"/>
                  <a:pt x="262" y="2650"/>
                </a:cubicBezTo>
                <a:cubicBezTo>
                  <a:pt x="267" y="2644"/>
                  <a:pt x="272" y="2639"/>
                  <a:pt x="278" y="2635"/>
                </a:cubicBezTo>
                <a:cubicBezTo>
                  <a:pt x="283" y="2630"/>
                  <a:pt x="290" y="2624"/>
                  <a:pt x="291" y="2624"/>
                </a:cubicBezTo>
                <a:cubicBezTo>
                  <a:pt x="304" y="2620"/>
                  <a:pt x="318" y="2620"/>
                  <a:pt x="335" y="2624"/>
                </a:cubicBezTo>
                <a:cubicBezTo>
                  <a:pt x="337" y="2625"/>
                  <a:pt x="340" y="2625"/>
                  <a:pt x="343" y="2626"/>
                </a:cubicBezTo>
                <a:cubicBezTo>
                  <a:pt x="344" y="2627"/>
                  <a:pt x="346" y="2627"/>
                  <a:pt x="347" y="2628"/>
                </a:cubicBezTo>
                <a:cubicBezTo>
                  <a:pt x="350" y="2628"/>
                  <a:pt x="350" y="2628"/>
                  <a:pt x="350" y="2628"/>
                </a:cubicBezTo>
                <a:cubicBezTo>
                  <a:pt x="350" y="2628"/>
                  <a:pt x="350" y="2628"/>
                  <a:pt x="350" y="2628"/>
                </a:cubicBezTo>
                <a:cubicBezTo>
                  <a:pt x="349" y="2629"/>
                  <a:pt x="357" y="2621"/>
                  <a:pt x="354" y="2625"/>
                </a:cubicBezTo>
                <a:cubicBezTo>
                  <a:pt x="354" y="2625"/>
                  <a:pt x="354" y="2625"/>
                  <a:pt x="354" y="2625"/>
                </a:cubicBezTo>
                <a:cubicBezTo>
                  <a:pt x="354" y="2625"/>
                  <a:pt x="354" y="2625"/>
                  <a:pt x="354" y="2625"/>
                </a:cubicBezTo>
                <a:cubicBezTo>
                  <a:pt x="354" y="2625"/>
                  <a:pt x="354" y="2625"/>
                  <a:pt x="354" y="2625"/>
                </a:cubicBezTo>
                <a:cubicBezTo>
                  <a:pt x="354" y="2625"/>
                  <a:pt x="354" y="2625"/>
                  <a:pt x="354" y="2625"/>
                </a:cubicBezTo>
                <a:cubicBezTo>
                  <a:pt x="355" y="2625"/>
                  <a:pt x="355" y="2625"/>
                  <a:pt x="355" y="2625"/>
                </a:cubicBezTo>
                <a:cubicBezTo>
                  <a:pt x="356" y="2625"/>
                  <a:pt x="356" y="2625"/>
                  <a:pt x="356" y="2625"/>
                </a:cubicBezTo>
                <a:cubicBezTo>
                  <a:pt x="364" y="2627"/>
                  <a:pt x="372" y="2629"/>
                  <a:pt x="381" y="2630"/>
                </a:cubicBezTo>
                <a:cubicBezTo>
                  <a:pt x="397" y="2633"/>
                  <a:pt x="414" y="2632"/>
                  <a:pt x="426" y="2620"/>
                </a:cubicBezTo>
                <a:cubicBezTo>
                  <a:pt x="426" y="2620"/>
                  <a:pt x="426" y="2620"/>
                  <a:pt x="426" y="2620"/>
                </a:cubicBezTo>
                <a:cubicBezTo>
                  <a:pt x="402" y="2645"/>
                  <a:pt x="402" y="2645"/>
                  <a:pt x="402" y="2645"/>
                </a:cubicBezTo>
                <a:cubicBezTo>
                  <a:pt x="412" y="2652"/>
                  <a:pt x="429" y="2666"/>
                  <a:pt x="436" y="2672"/>
                </a:cubicBezTo>
                <a:cubicBezTo>
                  <a:pt x="427" y="2676"/>
                  <a:pt x="413" y="2674"/>
                  <a:pt x="398" y="2672"/>
                </a:cubicBezTo>
                <a:cubicBezTo>
                  <a:pt x="393" y="2703"/>
                  <a:pt x="370" y="2746"/>
                  <a:pt x="345" y="2781"/>
                </a:cubicBezTo>
                <a:cubicBezTo>
                  <a:pt x="320" y="2816"/>
                  <a:pt x="293" y="2843"/>
                  <a:pt x="282" y="2841"/>
                </a:cubicBezTo>
                <a:cubicBezTo>
                  <a:pt x="275" y="2848"/>
                  <a:pt x="259" y="2859"/>
                  <a:pt x="238" y="2870"/>
                </a:cubicBezTo>
                <a:cubicBezTo>
                  <a:pt x="218" y="2882"/>
                  <a:pt x="193" y="2894"/>
                  <a:pt x="167" y="2906"/>
                </a:cubicBezTo>
                <a:cubicBezTo>
                  <a:pt x="156" y="2910"/>
                  <a:pt x="146" y="2914"/>
                  <a:pt x="136" y="2917"/>
                </a:cubicBezTo>
                <a:cubicBezTo>
                  <a:pt x="126" y="2921"/>
                  <a:pt x="117" y="2925"/>
                  <a:pt x="109" y="2929"/>
                </a:cubicBezTo>
                <a:cubicBezTo>
                  <a:pt x="93" y="2937"/>
                  <a:pt x="81" y="2946"/>
                  <a:pt x="75" y="2952"/>
                </a:cubicBezTo>
                <a:cubicBezTo>
                  <a:pt x="53" y="2961"/>
                  <a:pt x="48" y="2989"/>
                  <a:pt x="55" y="3026"/>
                </a:cubicBezTo>
                <a:cubicBezTo>
                  <a:pt x="56" y="3044"/>
                  <a:pt x="59" y="3064"/>
                  <a:pt x="62" y="3085"/>
                </a:cubicBezTo>
                <a:cubicBezTo>
                  <a:pt x="62" y="3090"/>
                  <a:pt x="63" y="3095"/>
                  <a:pt x="64" y="3101"/>
                </a:cubicBezTo>
                <a:cubicBezTo>
                  <a:pt x="64" y="3104"/>
                  <a:pt x="65" y="3106"/>
                  <a:pt x="65" y="3109"/>
                </a:cubicBezTo>
                <a:cubicBezTo>
                  <a:pt x="65" y="3111"/>
                  <a:pt x="66" y="3112"/>
                  <a:pt x="67" y="3114"/>
                </a:cubicBezTo>
                <a:cubicBezTo>
                  <a:pt x="69" y="3119"/>
                  <a:pt x="69" y="3119"/>
                  <a:pt x="69" y="3119"/>
                </a:cubicBezTo>
                <a:cubicBezTo>
                  <a:pt x="76" y="3131"/>
                  <a:pt x="83" y="3144"/>
                  <a:pt x="91" y="3157"/>
                </a:cubicBezTo>
                <a:cubicBezTo>
                  <a:pt x="104" y="3175"/>
                  <a:pt x="119" y="3192"/>
                  <a:pt x="134" y="3209"/>
                </a:cubicBezTo>
                <a:cubicBezTo>
                  <a:pt x="140" y="3216"/>
                  <a:pt x="140" y="3216"/>
                  <a:pt x="140" y="3216"/>
                </a:cubicBezTo>
                <a:cubicBezTo>
                  <a:pt x="145" y="3222"/>
                  <a:pt x="145" y="3222"/>
                  <a:pt x="145" y="3222"/>
                </a:cubicBezTo>
                <a:cubicBezTo>
                  <a:pt x="155" y="3233"/>
                  <a:pt x="155" y="3233"/>
                  <a:pt x="155" y="3233"/>
                </a:cubicBezTo>
                <a:cubicBezTo>
                  <a:pt x="161" y="3241"/>
                  <a:pt x="167" y="3248"/>
                  <a:pt x="173" y="3255"/>
                </a:cubicBezTo>
                <a:cubicBezTo>
                  <a:pt x="186" y="3269"/>
                  <a:pt x="198" y="3281"/>
                  <a:pt x="209" y="3292"/>
                </a:cubicBezTo>
                <a:cubicBezTo>
                  <a:pt x="221" y="3303"/>
                  <a:pt x="232" y="3312"/>
                  <a:pt x="241" y="3318"/>
                </a:cubicBezTo>
                <a:cubicBezTo>
                  <a:pt x="284" y="3356"/>
                  <a:pt x="228" y="3394"/>
                  <a:pt x="220" y="3440"/>
                </a:cubicBezTo>
                <a:cubicBezTo>
                  <a:pt x="245" y="3436"/>
                  <a:pt x="262" y="3446"/>
                  <a:pt x="279" y="3457"/>
                </a:cubicBezTo>
                <a:cubicBezTo>
                  <a:pt x="296" y="3467"/>
                  <a:pt x="313" y="3477"/>
                  <a:pt x="339" y="3473"/>
                </a:cubicBezTo>
                <a:cubicBezTo>
                  <a:pt x="338" y="3477"/>
                  <a:pt x="346" y="3482"/>
                  <a:pt x="361" y="3487"/>
                </a:cubicBezTo>
                <a:cubicBezTo>
                  <a:pt x="375" y="3492"/>
                  <a:pt x="394" y="3498"/>
                  <a:pt x="417" y="3503"/>
                </a:cubicBezTo>
                <a:cubicBezTo>
                  <a:pt x="461" y="3514"/>
                  <a:pt x="515" y="3524"/>
                  <a:pt x="551" y="3528"/>
                </a:cubicBezTo>
                <a:cubicBezTo>
                  <a:pt x="551" y="3528"/>
                  <a:pt x="577" y="3515"/>
                  <a:pt x="649" y="3523"/>
                </a:cubicBezTo>
                <a:cubicBezTo>
                  <a:pt x="673" y="3525"/>
                  <a:pt x="674" y="3509"/>
                  <a:pt x="676" y="3494"/>
                </a:cubicBezTo>
                <a:cubicBezTo>
                  <a:pt x="674" y="3509"/>
                  <a:pt x="674" y="3509"/>
                  <a:pt x="673" y="3525"/>
                </a:cubicBezTo>
                <a:cubicBezTo>
                  <a:pt x="699" y="3496"/>
                  <a:pt x="742" y="3530"/>
                  <a:pt x="767" y="3517"/>
                </a:cubicBezTo>
                <a:cubicBezTo>
                  <a:pt x="766" y="3532"/>
                  <a:pt x="766" y="3532"/>
                  <a:pt x="764" y="3548"/>
                </a:cubicBezTo>
                <a:cubicBezTo>
                  <a:pt x="813" y="3521"/>
                  <a:pt x="857" y="3555"/>
                  <a:pt x="905" y="3543"/>
                </a:cubicBezTo>
                <a:cubicBezTo>
                  <a:pt x="903" y="3559"/>
                  <a:pt x="903" y="3559"/>
                  <a:pt x="902" y="3574"/>
                </a:cubicBezTo>
                <a:cubicBezTo>
                  <a:pt x="914" y="3575"/>
                  <a:pt x="925" y="3576"/>
                  <a:pt x="934" y="3579"/>
                </a:cubicBezTo>
                <a:cubicBezTo>
                  <a:pt x="942" y="3581"/>
                  <a:pt x="948" y="3585"/>
                  <a:pt x="947" y="3593"/>
                </a:cubicBezTo>
                <a:cubicBezTo>
                  <a:pt x="946" y="3608"/>
                  <a:pt x="946" y="3608"/>
                  <a:pt x="945" y="3624"/>
                </a:cubicBezTo>
                <a:cubicBezTo>
                  <a:pt x="967" y="3641"/>
                  <a:pt x="1015" y="3613"/>
                  <a:pt x="1012" y="3643"/>
                </a:cubicBezTo>
                <a:cubicBezTo>
                  <a:pt x="1014" y="3628"/>
                  <a:pt x="1014" y="3628"/>
                  <a:pt x="1015" y="3613"/>
                </a:cubicBezTo>
                <a:cubicBezTo>
                  <a:pt x="1060" y="3616"/>
                  <a:pt x="1100" y="3622"/>
                  <a:pt x="1137" y="3630"/>
                </a:cubicBezTo>
                <a:cubicBezTo>
                  <a:pt x="1155" y="3634"/>
                  <a:pt x="1173" y="3639"/>
                  <a:pt x="1190" y="3643"/>
                </a:cubicBezTo>
                <a:cubicBezTo>
                  <a:pt x="1199" y="3646"/>
                  <a:pt x="1208" y="3648"/>
                  <a:pt x="1216" y="3651"/>
                </a:cubicBezTo>
                <a:cubicBezTo>
                  <a:pt x="1224" y="3653"/>
                  <a:pt x="1232" y="3655"/>
                  <a:pt x="1241" y="3658"/>
                </a:cubicBezTo>
                <a:cubicBezTo>
                  <a:pt x="1284" y="3675"/>
                  <a:pt x="1330" y="3687"/>
                  <a:pt x="1378" y="3695"/>
                </a:cubicBezTo>
                <a:cubicBezTo>
                  <a:pt x="1427" y="3703"/>
                  <a:pt x="1477" y="3707"/>
                  <a:pt x="1528" y="3708"/>
                </a:cubicBezTo>
                <a:cubicBezTo>
                  <a:pt x="1541" y="3708"/>
                  <a:pt x="1554" y="3708"/>
                  <a:pt x="1566" y="3708"/>
                </a:cubicBezTo>
                <a:cubicBezTo>
                  <a:pt x="1579" y="3708"/>
                  <a:pt x="1591" y="3708"/>
                  <a:pt x="1604" y="3708"/>
                </a:cubicBezTo>
                <a:cubicBezTo>
                  <a:pt x="1617" y="3707"/>
                  <a:pt x="1630" y="3707"/>
                  <a:pt x="1642" y="3706"/>
                </a:cubicBezTo>
                <a:cubicBezTo>
                  <a:pt x="1654" y="3706"/>
                  <a:pt x="1665" y="3705"/>
                  <a:pt x="1677" y="3704"/>
                </a:cubicBezTo>
                <a:cubicBezTo>
                  <a:pt x="1689" y="3703"/>
                  <a:pt x="1700" y="3702"/>
                  <a:pt x="1712" y="3702"/>
                </a:cubicBezTo>
                <a:cubicBezTo>
                  <a:pt x="1723" y="3701"/>
                  <a:pt x="1734" y="3700"/>
                  <a:pt x="1745" y="3699"/>
                </a:cubicBezTo>
                <a:cubicBezTo>
                  <a:pt x="1765" y="3697"/>
                  <a:pt x="1786" y="3695"/>
                  <a:pt x="1806" y="3693"/>
                </a:cubicBezTo>
                <a:cubicBezTo>
                  <a:pt x="1823" y="3694"/>
                  <a:pt x="1844" y="3666"/>
                  <a:pt x="1831" y="3633"/>
                </a:cubicBezTo>
                <a:cubicBezTo>
                  <a:pt x="1840" y="3634"/>
                  <a:pt x="1847" y="3635"/>
                  <a:pt x="1855" y="3636"/>
                </a:cubicBezTo>
                <a:cubicBezTo>
                  <a:pt x="1864" y="3637"/>
                  <a:pt x="1872" y="3638"/>
                  <a:pt x="1880" y="3639"/>
                </a:cubicBezTo>
                <a:cubicBezTo>
                  <a:pt x="1888" y="3640"/>
                  <a:pt x="1893" y="3638"/>
                  <a:pt x="1897" y="3634"/>
                </a:cubicBezTo>
                <a:cubicBezTo>
                  <a:pt x="1901" y="3631"/>
                  <a:pt x="1904" y="3625"/>
                  <a:pt x="1907" y="3620"/>
                </a:cubicBezTo>
                <a:cubicBezTo>
                  <a:pt x="1912" y="3609"/>
                  <a:pt x="1918" y="3598"/>
                  <a:pt x="1933" y="3601"/>
                </a:cubicBezTo>
                <a:cubicBezTo>
                  <a:pt x="1940" y="3600"/>
                  <a:pt x="1947" y="3599"/>
                  <a:pt x="1954" y="3598"/>
                </a:cubicBezTo>
                <a:cubicBezTo>
                  <a:pt x="1961" y="3597"/>
                  <a:pt x="1968" y="3597"/>
                  <a:pt x="1975" y="3597"/>
                </a:cubicBezTo>
                <a:cubicBezTo>
                  <a:pt x="1982" y="3597"/>
                  <a:pt x="1990" y="3597"/>
                  <a:pt x="1997" y="3597"/>
                </a:cubicBezTo>
                <a:cubicBezTo>
                  <a:pt x="2008" y="3597"/>
                  <a:pt x="2008" y="3597"/>
                  <a:pt x="2008" y="3597"/>
                </a:cubicBezTo>
                <a:cubicBezTo>
                  <a:pt x="2013" y="3597"/>
                  <a:pt x="2013" y="3597"/>
                  <a:pt x="2013" y="3597"/>
                </a:cubicBezTo>
                <a:cubicBezTo>
                  <a:pt x="2016" y="3597"/>
                  <a:pt x="2016" y="3597"/>
                  <a:pt x="2016" y="3597"/>
                </a:cubicBezTo>
                <a:cubicBezTo>
                  <a:pt x="2019" y="3597"/>
                  <a:pt x="2019" y="3597"/>
                  <a:pt x="2019" y="3597"/>
                </a:cubicBezTo>
                <a:cubicBezTo>
                  <a:pt x="2055" y="3600"/>
                  <a:pt x="2091" y="3603"/>
                  <a:pt x="2126" y="3608"/>
                </a:cubicBezTo>
                <a:cubicBezTo>
                  <a:pt x="2135" y="3609"/>
                  <a:pt x="2143" y="3611"/>
                  <a:pt x="2151" y="3612"/>
                </a:cubicBezTo>
                <a:cubicBezTo>
                  <a:pt x="2176" y="3616"/>
                  <a:pt x="2176" y="3616"/>
                  <a:pt x="2176" y="3616"/>
                </a:cubicBezTo>
                <a:cubicBezTo>
                  <a:pt x="2193" y="3619"/>
                  <a:pt x="2209" y="3622"/>
                  <a:pt x="2225" y="3626"/>
                </a:cubicBezTo>
                <a:cubicBezTo>
                  <a:pt x="2242" y="3629"/>
                  <a:pt x="2258" y="3633"/>
                  <a:pt x="2274" y="3637"/>
                </a:cubicBezTo>
                <a:cubicBezTo>
                  <a:pt x="2278" y="3638"/>
                  <a:pt x="2282" y="3639"/>
                  <a:pt x="2286" y="3640"/>
                </a:cubicBezTo>
                <a:cubicBezTo>
                  <a:pt x="2287" y="3641"/>
                  <a:pt x="2287" y="3642"/>
                  <a:pt x="2287" y="3643"/>
                </a:cubicBezTo>
                <a:cubicBezTo>
                  <a:pt x="2294" y="3642"/>
                  <a:pt x="2294" y="3642"/>
                  <a:pt x="2294" y="3642"/>
                </a:cubicBezTo>
                <a:cubicBezTo>
                  <a:pt x="2304" y="3644"/>
                  <a:pt x="2314" y="3647"/>
                  <a:pt x="2323" y="3649"/>
                </a:cubicBezTo>
                <a:cubicBezTo>
                  <a:pt x="2333" y="3652"/>
                  <a:pt x="2343" y="3654"/>
                  <a:pt x="2353" y="3657"/>
                </a:cubicBezTo>
                <a:cubicBezTo>
                  <a:pt x="2354" y="3662"/>
                  <a:pt x="2354" y="3662"/>
                  <a:pt x="2354" y="3662"/>
                </a:cubicBezTo>
                <a:cubicBezTo>
                  <a:pt x="2252" y="3681"/>
                  <a:pt x="2252" y="3681"/>
                  <a:pt x="2252" y="3681"/>
                </a:cubicBezTo>
                <a:cubicBezTo>
                  <a:pt x="2218" y="3686"/>
                  <a:pt x="2185" y="3694"/>
                  <a:pt x="2151" y="3700"/>
                </a:cubicBezTo>
                <a:cubicBezTo>
                  <a:pt x="1960" y="3737"/>
                  <a:pt x="1960" y="3737"/>
                  <a:pt x="1960" y="3737"/>
                </a:cubicBezTo>
                <a:cubicBezTo>
                  <a:pt x="1963" y="3752"/>
                  <a:pt x="1967" y="3767"/>
                  <a:pt x="1997" y="3761"/>
                </a:cubicBezTo>
                <a:cubicBezTo>
                  <a:pt x="1990" y="3763"/>
                  <a:pt x="1983" y="3764"/>
                  <a:pt x="1976" y="3765"/>
                </a:cubicBezTo>
                <a:cubicBezTo>
                  <a:pt x="1969" y="3767"/>
                  <a:pt x="1962" y="3768"/>
                  <a:pt x="1955" y="3769"/>
                </a:cubicBezTo>
                <a:cubicBezTo>
                  <a:pt x="1942" y="3771"/>
                  <a:pt x="1928" y="3773"/>
                  <a:pt x="1915" y="3776"/>
                </a:cubicBezTo>
                <a:cubicBezTo>
                  <a:pt x="1902" y="3780"/>
                  <a:pt x="1888" y="3783"/>
                  <a:pt x="1875" y="3787"/>
                </a:cubicBezTo>
                <a:cubicBezTo>
                  <a:pt x="1862" y="3791"/>
                  <a:pt x="1849" y="3797"/>
                  <a:pt x="1835" y="3802"/>
                </a:cubicBezTo>
                <a:cubicBezTo>
                  <a:pt x="1815" y="3810"/>
                  <a:pt x="1815" y="3810"/>
                  <a:pt x="1815" y="3810"/>
                </a:cubicBezTo>
                <a:cubicBezTo>
                  <a:pt x="1794" y="3819"/>
                  <a:pt x="1794" y="3819"/>
                  <a:pt x="1794" y="3819"/>
                </a:cubicBezTo>
                <a:cubicBezTo>
                  <a:pt x="1779" y="3825"/>
                  <a:pt x="1765" y="3832"/>
                  <a:pt x="1750" y="3838"/>
                </a:cubicBezTo>
                <a:cubicBezTo>
                  <a:pt x="1743" y="3841"/>
                  <a:pt x="1735" y="3844"/>
                  <a:pt x="1728" y="3847"/>
                </a:cubicBezTo>
                <a:cubicBezTo>
                  <a:pt x="1724" y="3849"/>
                  <a:pt x="1720" y="3850"/>
                  <a:pt x="1716" y="3852"/>
                </a:cubicBezTo>
                <a:cubicBezTo>
                  <a:pt x="1707" y="3856"/>
                  <a:pt x="1707" y="3856"/>
                  <a:pt x="1707" y="3856"/>
                </a:cubicBezTo>
                <a:cubicBezTo>
                  <a:pt x="1700" y="3859"/>
                  <a:pt x="1693" y="3863"/>
                  <a:pt x="1687" y="3866"/>
                </a:cubicBezTo>
                <a:cubicBezTo>
                  <a:pt x="1680" y="3869"/>
                  <a:pt x="1674" y="3872"/>
                  <a:pt x="1666" y="3875"/>
                </a:cubicBezTo>
                <a:cubicBezTo>
                  <a:pt x="1659" y="3879"/>
                  <a:pt x="1652" y="3882"/>
                  <a:pt x="1645" y="3885"/>
                </a:cubicBezTo>
                <a:cubicBezTo>
                  <a:pt x="1638" y="3889"/>
                  <a:pt x="1632" y="3892"/>
                  <a:pt x="1625" y="3896"/>
                </a:cubicBezTo>
                <a:cubicBezTo>
                  <a:pt x="1612" y="3907"/>
                  <a:pt x="1616" y="3922"/>
                  <a:pt x="1636" y="3933"/>
                </a:cubicBezTo>
                <a:cubicBezTo>
                  <a:pt x="1655" y="3944"/>
                  <a:pt x="1702" y="3947"/>
                  <a:pt x="1745" y="3941"/>
                </a:cubicBezTo>
                <a:cubicBezTo>
                  <a:pt x="1758" y="3936"/>
                  <a:pt x="1770" y="3932"/>
                  <a:pt x="1782" y="3928"/>
                </a:cubicBezTo>
                <a:cubicBezTo>
                  <a:pt x="1794" y="3923"/>
                  <a:pt x="1805" y="3919"/>
                  <a:pt x="1816" y="3915"/>
                </a:cubicBezTo>
                <a:cubicBezTo>
                  <a:pt x="1834" y="3907"/>
                  <a:pt x="1852" y="3899"/>
                  <a:pt x="1870" y="3892"/>
                </a:cubicBezTo>
                <a:cubicBezTo>
                  <a:pt x="1885" y="3886"/>
                  <a:pt x="1898" y="3881"/>
                  <a:pt x="1913" y="3876"/>
                </a:cubicBezTo>
                <a:cubicBezTo>
                  <a:pt x="1921" y="3873"/>
                  <a:pt x="1929" y="3871"/>
                  <a:pt x="1937" y="3868"/>
                </a:cubicBezTo>
                <a:cubicBezTo>
                  <a:pt x="1945" y="3866"/>
                  <a:pt x="1953" y="3864"/>
                  <a:pt x="1962" y="3862"/>
                </a:cubicBezTo>
                <a:cubicBezTo>
                  <a:pt x="1970" y="3892"/>
                  <a:pt x="1970" y="3892"/>
                  <a:pt x="1970" y="3892"/>
                </a:cubicBezTo>
                <a:cubicBezTo>
                  <a:pt x="1947" y="3896"/>
                  <a:pt x="1919" y="3902"/>
                  <a:pt x="1892" y="3911"/>
                </a:cubicBezTo>
                <a:cubicBezTo>
                  <a:pt x="1885" y="3913"/>
                  <a:pt x="1878" y="3915"/>
                  <a:pt x="1869" y="3919"/>
                </a:cubicBezTo>
                <a:cubicBezTo>
                  <a:pt x="1865" y="3921"/>
                  <a:pt x="1861" y="3922"/>
                  <a:pt x="1856" y="3924"/>
                </a:cubicBezTo>
                <a:cubicBezTo>
                  <a:pt x="1852" y="3926"/>
                  <a:pt x="1847" y="3928"/>
                  <a:pt x="1843" y="3930"/>
                </a:cubicBezTo>
                <a:cubicBezTo>
                  <a:pt x="1839" y="3932"/>
                  <a:pt x="1834" y="3934"/>
                  <a:pt x="1830" y="3936"/>
                </a:cubicBezTo>
                <a:cubicBezTo>
                  <a:pt x="1825" y="3938"/>
                  <a:pt x="1821" y="3941"/>
                  <a:pt x="1816" y="3943"/>
                </a:cubicBezTo>
                <a:cubicBezTo>
                  <a:pt x="1807" y="3947"/>
                  <a:pt x="1799" y="3952"/>
                  <a:pt x="1791" y="3957"/>
                </a:cubicBezTo>
                <a:cubicBezTo>
                  <a:pt x="1783" y="3964"/>
                  <a:pt x="1785" y="3969"/>
                  <a:pt x="1791" y="3972"/>
                </a:cubicBezTo>
                <a:cubicBezTo>
                  <a:pt x="1795" y="3974"/>
                  <a:pt x="1800" y="3975"/>
                  <a:pt x="1805" y="3976"/>
                </a:cubicBezTo>
                <a:cubicBezTo>
                  <a:pt x="1810" y="3977"/>
                  <a:pt x="1815" y="3978"/>
                  <a:pt x="1821" y="3979"/>
                </a:cubicBezTo>
                <a:cubicBezTo>
                  <a:pt x="1832" y="3981"/>
                  <a:pt x="1843" y="3983"/>
                  <a:pt x="1850" y="3986"/>
                </a:cubicBezTo>
                <a:cubicBezTo>
                  <a:pt x="1853" y="3988"/>
                  <a:pt x="1855" y="3990"/>
                  <a:pt x="1855" y="3992"/>
                </a:cubicBezTo>
                <a:cubicBezTo>
                  <a:pt x="1856" y="3994"/>
                  <a:pt x="1855" y="3997"/>
                  <a:pt x="1851" y="4001"/>
                </a:cubicBezTo>
                <a:cubicBezTo>
                  <a:pt x="1842" y="4004"/>
                  <a:pt x="1833" y="4008"/>
                  <a:pt x="1824" y="4012"/>
                </a:cubicBezTo>
                <a:cubicBezTo>
                  <a:pt x="1817" y="4014"/>
                  <a:pt x="1817" y="4014"/>
                  <a:pt x="1817" y="4014"/>
                </a:cubicBezTo>
                <a:cubicBezTo>
                  <a:pt x="1810" y="4017"/>
                  <a:pt x="1810" y="4017"/>
                  <a:pt x="1810" y="4017"/>
                </a:cubicBezTo>
                <a:cubicBezTo>
                  <a:pt x="1805" y="4019"/>
                  <a:pt x="1800" y="4021"/>
                  <a:pt x="1795" y="4024"/>
                </a:cubicBezTo>
                <a:cubicBezTo>
                  <a:pt x="1790" y="4026"/>
                  <a:pt x="1785" y="4028"/>
                  <a:pt x="1780" y="4031"/>
                </a:cubicBezTo>
                <a:cubicBezTo>
                  <a:pt x="1778" y="4032"/>
                  <a:pt x="1778" y="4032"/>
                  <a:pt x="1778" y="4032"/>
                </a:cubicBezTo>
                <a:cubicBezTo>
                  <a:pt x="1777" y="4032"/>
                  <a:pt x="1777" y="4032"/>
                  <a:pt x="1777" y="4032"/>
                </a:cubicBezTo>
                <a:cubicBezTo>
                  <a:pt x="1777" y="4032"/>
                  <a:pt x="1777" y="4032"/>
                  <a:pt x="1777" y="4032"/>
                </a:cubicBezTo>
                <a:cubicBezTo>
                  <a:pt x="1776" y="4032"/>
                  <a:pt x="1776" y="4032"/>
                  <a:pt x="1776" y="4032"/>
                </a:cubicBezTo>
                <a:cubicBezTo>
                  <a:pt x="1776" y="4033"/>
                  <a:pt x="1776" y="4033"/>
                  <a:pt x="1776" y="4033"/>
                </a:cubicBezTo>
                <a:cubicBezTo>
                  <a:pt x="1776" y="4033"/>
                  <a:pt x="1782" y="4031"/>
                  <a:pt x="1779" y="4032"/>
                </a:cubicBezTo>
                <a:cubicBezTo>
                  <a:pt x="1779" y="4032"/>
                  <a:pt x="1779" y="4032"/>
                  <a:pt x="1779" y="4032"/>
                </a:cubicBezTo>
                <a:cubicBezTo>
                  <a:pt x="1779" y="4032"/>
                  <a:pt x="1779" y="4032"/>
                  <a:pt x="1779" y="4032"/>
                </a:cubicBezTo>
                <a:cubicBezTo>
                  <a:pt x="1777" y="4033"/>
                  <a:pt x="1777" y="4033"/>
                  <a:pt x="1777" y="4033"/>
                </a:cubicBezTo>
                <a:cubicBezTo>
                  <a:pt x="1775" y="4034"/>
                  <a:pt x="1773" y="4035"/>
                  <a:pt x="1772" y="4036"/>
                </a:cubicBezTo>
                <a:cubicBezTo>
                  <a:pt x="1765" y="4041"/>
                  <a:pt x="1759" y="4046"/>
                  <a:pt x="1753" y="4052"/>
                </a:cubicBezTo>
                <a:cubicBezTo>
                  <a:pt x="1758" y="4050"/>
                  <a:pt x="1764" y="4048"/>
                  <a:pt x="1769" y="4046"/>
                </a:cubicBezTo>
                <a:cubicBezTo>
                  <a:pt x="1772" y="4045"/>
                  <a:pt x="1774" y="4045"/>
                  <a:pt x="1777" y="4044"/>
                </a:cubicBezTo>
                <a:cubicBezTo>
                  <a:pt x="1781" y="4042"/>
                  <a:pt x="1781" y="4042"/>
                  <a:pt x="1781" y="4042"/>
                </a:cubicBezTo>
                <a:cubicBezTo>
                  <a:pt x="1782" y="4042"/>
                  <a:pt x="1782" y="4042"/>
                  <a:pt x="1782" y="4042"/>
                </a:cubicBezTo>
                <a:cubicBezTo>
                  <a:pt x="1783" y="4042"/>
                  <a:pt x="1783" y="4042"/>
                  <a:pt x="1783" y="4042"/>
                </a:cubicBezTo>
                <a:cubicBezTo>
                  <a:pt x="1783" y="4042"/>
                  <a:pt x="1783" y="4042"/>
                  <a:pt x="1783" y="4042"/>
                </a:cubicBezTo>
                <a:cubicBezTo>
                  <a:pt x="1783" y="4041"/>
                  <a:pt x="1783" y="4041"/>
                  <a:pt x="1783" y="4041"/>
                </a:cubicBezTo>
                <a:cubicBezTo>
                  <a:pt x="1783" y="4041"/>
                  <a:pt x="1784" y="4041"/>
                  <a:pt x="1783" y="4041"/>
                </a:cubicBezTo>
                <a:cubicBezTo>
                  <a:pt x="1783" y="4041"/>
                  <a:pt x="1783" y="4041"/>
                  <a:pt x="1783" y="4041"/>
                </a:cubicBezTo>
                <a:cubicBezTo>
                  <a:pt x="1783" y="4042"/>
                  <a:pt x="1783" y="4042"/>
                  <a:pt x="1783" y="4042"/>
                </a:cubicBezTo>
                <a:cubicBezTo>
                  <a:pt x="1782" y="4042"/>
                  <a:pt x="1781" y="4042"/>
                  <a:pt x="1780" y="4042"/>
                </a:cubicBezTo>
                <a:cubicBezTo>
                  <a:pt x="1780" y="4042"/>
                  <a:pt x="1780" y="4042"/>
                  <a:pt x="1780" y="4042"/>
                </a:cubicBezTo>
                <a:cubicBezTo>
                  <a:pt x="1783" y="4041"/>
                  <a:pt x="1783" y="4041"/>
                  <a:pt x="1783" y="4041"/>
                </a:cubicBezTo>
                <a:cubicBezTo>
                  <a:pt x="1791" y="4038"/>
                  <a:pt x="1799" y="4035"/>
                  <a:pt x="1807" y="4032"/>
                </a:cubicBezTo>
                <a:cubicBezTo>
                  <a:pt x="1816" y="4029"/>
                  <a:pt x="1824" y="4026"/>
                  <a:pt x="1831" y="4023"/>
                </a:cubicBezTo>
                <a:cubicBezTo>
                  <a:pt x="1845" y="4017"/>
                  <a:pt x="1861" y="4010"/>
                  <a:pt x="1873" y="4005"/>
                </a:cubicBezTo>
                <a:cubicBezTo>
                  <a:pt x="1884" y="3999"/>
                  <a:pt x="1896" y="3994"/>
                  <a:pt x="1908" y="3988"/>
                </a:cubicBezTo>
                <a:cubicBezTo>
                  <a:pt x="1915" y="3985"/>
                  <a:pt x="1915" y="3985"/>
                  <a:pt x="1915" y="3985"/>
                </a:cubicBezTo>
                <a:cubicBezTo>
                  <a:pt x="1917" y="3984"/>
                  <a:pt x="1919" y="3983"/>
                  <a:pt x="1921" y="3982"/>
                </a:cubicBezTo>
                <a:cubicBezTo>
                  <a:pt x="1932" y="3977"/>
                  <a:pt x="1932" y="3977"/>
                  <a:pt x="1932" y="3977"/>
                </a:cubicBezTo>
                <a:cubicBezTo>
                  <a:pt x="1939" y="3974"/>
                  <a:pt x="1947" y="3972"/>
                  <a:pt x="1955" y="3969"/>
                </a:cubicBezTo>
                <a:cubicBezTo>
                  <a:pt x="1962" y="3967"/>
                  <a:pt x="1970" y="3965"/>
                  <a:pt x="1978" y="3964"/>
                </a:cubicBezTo>
                <a:cubicBezTo>
                  <a:pt x="1985" y="3963"/>
                  <a:pt x="1993" y="3963"/>
                  <a:pt x="2000" y="3963"/>
                </a:cubicBezTo>
                <a:cubicBezTo>
                  <a:pt x="2002" y="3963"/>
                  <a:pt x="2003" y="3963"/>
                  <a:pt x="2004" y="3963"/>
                </a:cubicBezTo>
                <a:cubicBezTo>
                  <a:pt x="2005" y="3963"/>
                  <a:pt x="2006" y="3963"/>
                  <a:pt x="2007" y="3963"/>
                </a:cubicBezTo>
                <a:cubicBezTo>
                  <a:pt x="2010" y="3963"/>
                  <a:pt x="2010" y="3963"/>
                  <a:pt x="2010" y="3963"/>
                </a:cubicBezTo>
                <a:cubicBezTo>
                  <a:pt x="2043" y="3972"/>
                  <a:pt x="2077" y="3981"/>
                  <a:pt x="2083" y="4012"/>
                </a:cubicBezTo>
                <a:cubicBezTo>
                  <a:pt x="2157" y="3989"/>
                  <a:pt x="2226" y="3984"/>
                  <a:pt x="2291" y="3991"/>
                </a:cubicBezTo>
                <a:cubicBezTo>
                  <a:pt x="2354" y="3999"/>
                  <a:pt x="2411" y="4020"/>
                  <a:pt x="2462" y="4050"/>
                </a:cubicBezTo>
                <a:cubicBezTo>
                  <a:pt x="2480" y="4063"/>
                  <a:pt x="2524" y="4059"/>
                  <a:pt x="2575" y="4050"/>
                </a:cubicBezTo>
                <a:cubicBezTo>
                  <a:pt x="2601" y="4044"/>
                  <a:pt x="2624" y="4041"/>
                  <a:pt x="2648" y="4037"/>
                </a:cubicBezTo>
                <a:cubicBezTo>
                  <a:pt x="2671" y="4037"/>
                  <a:pt x="2695" y="4038"/>
                  <a:pt x="2718" y="4038"/>
                </a:cubicBezTo>
                <a:cubicBezTo>
                  <a:pt x="2728" y="4038"/>
                  <a:pt x="2728" y="4038"/>
                  <a:pt x="2728" y="4038"/>
                </a:cubicBezTo>
                <a:cubicBezTo>
                  <a:pt x="2739" y="4038"/>
                  <a:pt x="2739" y="4038"/>
                  <a:pt x="2739" y="4038"/>
                </a:cubicBezTo>
                <a:cubicBezTo>
                  <a:pt x="2761" y="4039"/>
                  <a:pt x="2761" y="4039"/>
                  <a:pt x="2761" y="4039"/>
                </a:cubicBezTo>
                <a:cubicBezTo>
                  <a:pt x="2775" y="4039"/>
                  <a:pt x="2790" y="4039"/>
                  <a:pt x="2804" y="4039"/>
                </a:cubicBezTo>
                <a:cubicBezTo>
                  <a:pt x="2818" y="4040"/>
                  <a:pt x="2833" y="4040"/>
                  <a:pt x="2847" y="4040"/>
                </a:cubicBezTo>
                <a:cubicBezTo>
                  <a:pt x="2869" y="4040"/>
                  <a:pt x="2869" y="4040"/>
                  <a:pt x="2869" y="4040"/>
                </a:cubicBezTo>
                <a:cubicBezTo>
                  <a:pt x="2892" y="4040"/>
                  <a:pt x="2892" y="4040"/>
                  <a:pt x="2892" y="4040"/>
                </a:cubicBezTo>
                <a:cubicBezTo>
                  <a:pt x="2922" y="4041"/>
                  <a:pt x="2952" y="4041"/>
                  <a:pt x="2982" y="4041"/>
                </a:cubicBezTo>
                <a:cubicBezTo>
                  <a:pt x="3015" y="4041"/>
                  <a:pt x="3047" y="4041"/>
                  <a:pt x="3079" y="4041"/>
                </a:cubicBezTo>
                <a:cubicBezTo>
                  <a:pt x="3129" y="4040"/>
                  <a:pt x="3129" y="4040"/>
                  <a:pt x="3129" y="4040"/>
                </a:cubicBezTo>
                <a:cubicBezTo>
                  <a:pt x="3154" y="4040"/>
                  <a:pt x="3154" y="4040"/>
                  <a:pt x="3154" y="4040"/>
                </a:cubicBezTo>
                <a:cubicBezTo>
                  <a:pt x="3167" y="4040"/>
                  <a:pt x="3167" y="4040"/>
                  <a:pt x="3167" y="4040"/>
                </a:cubicBezTo>
                <a:cubicBezTo>
                  <a:pt x="3178" y="4040"/>
                  <a:pt x="3178" y="4040"/>
                  <a:pt x="3178" y="4040"/>
                </a:cubicBezTo>
                <a:cubicBezTo>
                  <a:pt x="3189" y="4039"/>
                  <a:pt x="3189" y="4039"/>
                  <a:pt x="3189" y="4039"/>
                </a:cubicBezTo>
                <a:cubicBezTo>
                  <a:pt x="3200" y="4039"/>
                  <a:pt x="3200" y="4039"/>
                  <a:pt x="3200" y="4039"/>
                </a:cubicBezTo>
                <a:cubicBezTo>
                  <a:pt x="3210" y="4039"/>
                  <a:pt x="3210" y="4039"/>
                  <a:pt x="3210" y="4039"/>
                </a:cubicBezTo>
                <a:cubicBezTo>
                  <a:pt x="3224" y="4039"/>
                  <a:pt x="3224" y="4039"/>
                  <a:pt x="3224" y="4039"/>
                </a:cubicBezTo>
                <a:cubicBezTo>
                  <a:pt x="3237" y="4039"/>
                  <a:pt x="3237" y="4039"/>
                  <a:pt x="3237" y="4039"/>
                </a:cubicBezTo>
                <a:cubicBezTo>
                  <a:pt x="3245" y="4038"/>
                  <a:pt x="3245" y="4038"/>
                  <a:pt x="3245" y="4038"/>
                </a:cubicBezTo>
                <a:cubicBezTo>
                  <a:pt x="3253" y="4038"/>
                  <a:pt x="3253" y="4038"/>
                  <a:pt x="3253" y="4038"/>
                </a:cubicBezTo>
                <a:cubicBezTo>
                  <a:pt x="3265" y="4038"/>
                  <a:pt x="3275" y="4037"/>
                  <a:pt x="3289" y="4036"/>
                </a:cubicBezTo>
                <a:cubicBezTo>
                  <a:pt x="3332" y="4033"/>
                  <a:pt x="3386" y="4027"/>
                  <a:pt x="3447" y="4014"/>
                </a:cubicBezTo>
                <a:cubicBezTo>
                  <a:pt x="3441" y="4015"/>
                  <a:pt x="3436" y="4017"/>
                  <a:pt x="3431" y="4018"/>
                </a:cubicBezTo>
                <a:cubicBezTo>
                  <a:pt x="3462" y="4012"/>
                  <a:pt x="3493" y="4006"/>
                  <a:pt x="3524" y="3999"/>
                </a:cubicBezTo>
                <a:cubicBezTo>
                  <a:pt x="3551" y="3993"/>
                  <a:pt x="3577" y="3986"/>
                  <a:pt x="3603" y="3979"/>
                </a:cubicBezTo>
                <a:cubicBezTo>
                  <a:pt x="3607" y="3978"/>
                  <a:pt x="3609" y="3977"/>
                  <a:pt x="3612" y="3976"/>
                </a:cubicBezTo>
                <a:cubicBezTo>
                  <a:pt x="3620" y="3974"/>
                  <a:pt x="3620" y="3974"/>
                  <a:pt x="3620" y="3974"/>
                </a:cubicBezTo>
                <a:cubicBezTo>
                  <a:pt x="3624" y="3973"/>
                  <a:pt x="3624" y="3973"/>
                  <a:pt x="3624" y="3973"/>
                </a:cubicBezTo>
                <a:cubicBezTo>
                  <a:pt x="3636" y="3973"/>
                  <a:pt x="3647" y="3972"/>
                  <a:pt x="3658" y="3972"/>
                </a:cubicBezTo>
                <a:cubicBezTo>
                  <a:pt x="3669" y="3973"/>
                  <a:pt x="3681" y="3966"/>
                  <a:pt x="3688" y="3954"/>
                </a:cubicBezTo>
                <a:cubicBezTo>
                  <a:pt x="3700" y="3950"/>
                  <a:pt x="3713" y="3946"/>
                  <a:pt x="3726" y="3943"/>
                </a:cubicBezTo>
                <a:cubicBezTo>
                  <a:pt x="3736" y="3939"/>
                  <a:pt x="3742" y="3938"/>
                  <a:pt x="3749" y="3936"/>
                </a:cubicBezTo>
                <a:cubicBezTo>
                  <a:pt x="3770" y="3931"/>
                  <a:pt x="3770" y="3931"/>
                  <a:pt x="3770" y="3931"/>
                </a:cubicBezTo>
                <a:cubicBezTo>
                  <a:pt x="3784" y="3927"/>
                  <a:pt x="3799" y="3924"/>
                  <a:pt x="3813" y="3920"/>
                </a:cubicBezTo>
                <a:cubicBezTo>
                  <a:pt x="3842" y="3913"/>
                  <a:pt x="3868" y="3907"/>
                  <a:pt x="3901" y="3900"/>
                </a:cubicBezTo>
                <a:cubicBezTo>
                  <a:pt x="3917" y="3897"/>
                  <a:pt x="3932" y="3894"/>
                  <a:pt x="3948" y="3891"/>
                </a:cubicBezTo>
                <a:cubicBezTo>
                  <a:pt x="3972" y="3886"/>
                  <a:pt x="3972" y="3886"/>
                  <a:pt x="3972" y="3886"/>
                </a:cubicBezTo>
                <a:cubicBezTo>
                  <a:pt x="3984" y="3884"/>
                  <a:pt x="3984" y="3884"/>
                  <a:pt x="3984" y="3884"/>
                </a:cubicBezTo>
                <a:cubicBezTo>
                  <a:pt x="3987" y="3883"/>
                  <a:pt x="3987" y="3883"/>
                  <a:pt x="3987" y="3883"/>
                </a:cubicBezTo>
                <a:cubicBezTo>
                  <a:pt x="3987" y="3883"/>
                  <a:pt x="3987" y="3883"/>
                  <a:pt x="3987" y="3883"/>
                </a:cubicBezTo>
                <a:cubicBezTo>
                  <a:pt x="3987" y="3883"/>
                  <a:pt x="3987" y="3883"/>
                  <a:pt x="3988" y="3883"/>
                </a:cubicBezTo>
                <a:cubicBezTo>
                  <a:pt x="3988" y="3883"/>
                  <a:pt x="3988" y="3883"/>
                  <a:pt x="3988" y="3883"/>
                </a:cubicBezTo>
                <a:cubicBezTo>
                  <a:pt x="3990" y="3884"/>
                  <a:pt x="3990" y="3884"/>
                  <a:pt x="3990" y="3884"/>
                </a:cubicBezTo>
                <a:cubicBezTo>
                  <a:pt x="3992" y="3884"/>
                  <a:pt x="3994" y="3885"/>
                  <a:pt x="3996" y="3885"/>
                </a:cubicBezTo>
                <a:cubicBezTo>
                  <a:pt x="3998" y="3886"/>
                  <a:pt x="4000" y="3887"/>
                  <a:pt x="4002" y="3887"/>
                </a:cubicBezTo>
                <a:cubicBezTo>
                  <a:pt x="4005" y="3888"/>
                  <a:pt x="4005" y="3888"/>
                  <a:pt x="4005" y="3888"/>
                </a:cubicBezTo>
                <a:cubicBezTo>
                  <a:pt x="4005" y="3888"/>
                  <a:pt x="4005" y="3888"/>
                  <a:pt x="4005" y="3888"/>
                </a:cubicBezTo>
                <a:cubicBezTo>
                  <a:pt x="4005" y="3888"/>
                  <a:pt x="4005" y="3888"/>
                  <a:pt x="4006" y="3888"/>
                </a:cubicBezTo>
                <a:cubicBezTo>
                  <a:pt x="4009" y="3888"/>
                  <a:pt x="4009" y="3888"/>
                  <a:pt x="4009" y="3888"/>
                </a:cubicBezTo>
                <a:cubicBezTo>
                  <a:pt x="4014" y="3888"/>
                  <a:pt x="4014" y="3888"/>
                  <a:pt x="4014" y="3888"/>
                </a:cubicBezTo>
                <a:cubicBezTo>
                  <a:pt x="4022" y="3887"/>
                  <a:pt x="4030" y="3887"/>
                  <a:pt x="4037" y="3887"/>
                </a:cubicBezTo>
                <a:cubicBezTo>
                  <a:pt x="4049" y="3886"/>
                  <a:pt x="4049" y="3886"/>
                  <a:pt x="4049" y="3886"/>
                </a:cubicBezTo>
                <a:cubicBezTo>
                  <a:pt x="4055" y="3886"/>
                  <a:pt x="4055" y="3886"/>
                  <a:pt x="4055" y="3886"/>
                </a:cubicBezTo>
                <a:cubicBezTo>
                  <a:pt x="4060" y="3886"/>
                  <a:pt x="4060" y="3886"/>
                  <a:pt x="4060" y="3886"/>
                </a:cubicBezTo>
                <a:cubicBezTo>
                  <a:pt x="4067" y="3886"/>
                  <a:pt x="4074" y="3886"/>
                  <a:pt x="4081" y="3886"/>
                </a:cubicBezTo>
                <a:cubicBezTo>
                  <a:pt x="4095" y="3886"/>
                  <a:pt x="4109" y="3886"/>
                  <a:pt x="4123" y="3886"/>
                </a:cubicBezTo>
                <a:cubicBezTo>
                  <a:pt x="4133" y="3886"/>
                  <a:pt x="4133" y="3886"/>
                  <a:pt x="4133" y="3886"/>
                </a:cubicBezTo>
                <a:cubicBezTo>
                  <a:pt x="4143" y="3887"/>
                  <a:pt x="4143" y="3887"/>
                  <a:pt x="4143" y="3887"/>
                </a:cubicBezTo>
                <a:cubicBezTo>
                  <a:pt x="4149" y="3888"/>
                  <a:pt x="4156" y="3888"/>
                  <a:pt x="4162" y="3889"/>
                </a:cubicBezTo>
                <a:cubicBezTo>
                  <a:pt x="4175" y="3890"/>
                  <a:pt x="4187" y="3891"/>
                  <a:pt x="4199" y="3893"/>
                </a:cubicBezTo>
                <a:cubicBezTo>
                  <a:pt x="4206" y="3895"/>
                  <a:pt x="4214" y="3899"/>
                  <a:pt x="4223" y="3903"/>
                </a:cubicBezTo>
                <a:cubicBezTo>
                  <a:pt x="4232" y="3908"/>
                  <a:pt x="4242" y="3912"/>
                  <a:pt x="4252" y="3917"/>
                </a:cubicBezTo>
                <a:cubicBezTo>
                  <a:pt x="4272" y="3926"/>
                  <a:pt x="4290" y="3935"/>
                  <a:pt x="4306" y="3941"/>
                </a:cubicBezTo>
                <a:cubicBezTo>
                  <a:pt x="4334" y="3944"/>
                  <a:pt x="4363" y="3945"/>
                  <a:pt x="4393" y="3946"/>
                </a:cubicBezTo>
                <a:cubicBezTo>
                  <a:pt x="4420" y="3948"/>
                  <a:pt x="4447" y="3948"/>
                  <a:pt x="4475" y="3948"/>
                </a:cubicBezTo>
                <a:cubicBezTo>
                  <a:pt x="4503" y="3948"/>
                  <a:pt x="4532" y="3948"/>
                  <a:pt x="4561" y="3947"/>
                </a:cubicBezTo>
                <a:cubicBezTo>
                  <a:pt x="4576" y="3947"/>
                  <a:pt x="4591" y="3946"/>
                  <a:pt x="4606" y="3946"/>
                </a:cubicBezTo>
                <a:cubicBezTo>
                  <a:pt x="4622" y="3945"/>
                  <a:pt x="4637" y="3945"/>
                  <a:pt x="4652" y="3944"/>
                </a:cubicBezTo>
                <a:cubicBezTo>
                  <a:pt x="4774" y="3937"/>
                  <a:pt x="4905" y="3925"/>
                  <a:pt x="5027" y="3910"/>
                </a:cubicBezTo>
                <a:cubicBezTo>
                  <a:pt x="5057" y="3906"/>
                  <a:pt x="5086" y="3892"/>
                  <a:pt x="5112" y="3874"/>
                </a:cubicBezTo>
                <a:cubicBezTo>
                  <a:pt x="5138" y="3856"/>
                  <a:pt x="5161" y="3833"/>
                  <a:pt x="5181" y="3811"/>
                </a:cubicBezTo>
                <a:cubicBezTo>
                  <a:pt x="5219" y="3767"/>
                  <a:pt x="5243" y="3725"/>
                  <a:pt x="5243" y="3725"/>
                </a:cubicBezTo>
                <a:cubicBezTo>
                  <a:pt x="5274" y="3694"/>
                  <a:pt x="5304" y="3633"/>
                  <a:pt x="5274" y="3602"/>
                </a:cubicBezTo>
                <a:cubicBezTo>
                  <a:pt x="5212" y="3586"/>
                  <a:pt x="5057" y="3586"/>
                  <a:pt x="5057" y="3525"/>
                </a:cubicBezTo>
                <a:cubicBezTo>
                  <a:pt x="5057" y="3510"/>
                  <a:pt x="5088" y="3509"/>
                  <a:pt x="5119" y="3509"/>
                </a:cubicBezTo>
                <a:cubicBezTo>
                  <a:pt x="5119" y="3503"/>
                  <a:pt x="5120" y="3496"/>
                  <a:pt x="5121" y="3489"/>
                </a:cubicBezTo>
                <a:cubicBezTo>
                  <a:pt x="5122" y="3490"/>
                  <a:pt x="5122" y="3490"/>
                  <a:pt x="5122" y="3490"/>
                </a:cubicBezTo>
                <a:cubicBezTo>
                  <a:pt x="5122" y="3492"/>
                  <a:pt x="5122" y="3492"/>
                  <a:pt x="5122" y="3492"/>
                </a:cubicBezTo>
                <a:cubicBezTo>
                  <a:pt x="5122" y="3493"/>
                  <a:pt x="5123" y="3494"/>
                  <a:pt x="5123" y="3496"/>
                </a:cubicBezTo>
                <a:cubicBezTo>
                  <a:pt x="5125" y="3498"/>
                  <a:pt x="5123" y="3500"/>
                  <a:pt x="5123" y="3501"/>
                </a:cubicBezTo>
                <a:cubicBezTo>
                  <a:pt x="5122" y="3503"/>
                  <a:pt x="5122" y="3503"/>
                  <a:pt x="5122" y="3503"/>
                </a:cubicBezTo>
                <a:cubicBezTo>
                  <a:pt x="5121" y="3504"/>
                  <a:pt x="5121" y="3504"/>
                  <a:pt x="5121" y="3504"/>
                </a:cubicBezTo>
                <a:cubicBezTo>
                  <a:pt x="5122" y="3505"/>
                  <a:pt x="5122" y="3505"/>
                  <a:pt x="5122" y="3505"/>
                </a:cubicBezTo>
                <a:cubicBezTo>
                  <a:pt x="5122" y="3506"/>
                  <a:pt x="5123" y="3507"/>
                  <a:pt x="5124" y="3508"/>
                </a:cubicBezTo>
                <a:cubicBezTo>
                  <a:pt x="5124" y="3509"/>
                  <a:pt x="5124" y="3509"/>
                  <a:pt x="5124" y="3509"/>
                </a:cubicBezTo>
                <a:cubicBezTo>
                  <a:pt x="5125" y="3509"/>
                  <a:pt x="5125" y="3509"/>
                  <a:pt x="5125" y="3509"/>
                </a:cubicBezTo>
                <a:cubicBezTo>
                  <a:pt x="5125" y="3510"/>
                  <a:pt x="5125" y="3510"/>
                  <a:pt x="5125" y="3510"/>
                </a:cubicBezTo>
                <a:cubicBezTo>
                  <a:pt x="5127" y="3511"/>
                  <a:pt x="5127" y="3511"/>
                  <a:pt x="5127" y="3511"/>
                </a:cubicBezTo>
                <a:cubicBezTo>
                  <a:pt x="5131" y="3514"/>
                  <a:pt x="5135" y="3516"/>
                  <a:pt x="5140" y="3519"/>
                </a:cubicBezTo>
                <a:cubicBezTo>
                  <a:pt x="5144" y="3522"/>
                  <a:pt x="5149" y="3524"/>
                  <a:pt x="5153" y="3526"/>
                </a:cubicBezTo>
                <a:cubicBezTo>
                  <a:pt x="5163" y="3531"/>
                  <a:pt x="5163" y="3531"/>
                  <a:pt x="5163" y="3531"/>
                </a:cubicBezTo>
                <a:cubicBezTo>
                  <a:pt x="5175" y="3537"/>
                  <a:pt x="5175" y="3537"/>
                  <a:pt x="5175" y="3537"/>
                </a:cubicBezTo>
                <a:cubicBezTo>
                  <a:pt x="5183" y="3540"/>
                  <a:pt x="5191" y="3544"/>
                  <a:pt x="5199" y="3547"/>
                </a:cubicBezTo>
                <a:cubicBezTo>
                  <a:pt x="5211" y="3552"/>
                  <a:pt x="5211" y="3552"/>
                  <a:pt x="5211" y="3552"/>
                </a:cubicBezTo>
                <a:cubicBezTo>
                  <a:pt x="5227" y="3558"/>
                  <a:pt x="5227" y="3558"/>
                  <a:pt x="5227" y="3558"/>
                </a:cubicBezTo>
                <a:cubicBezTo>
                  <a:pt x="5240" y="3563"/>
                  <a:pt x="5252" y="3567"/>
                  <a:pt x="5264" y="3572"/>
                </a:cubicBezTo>
                <a:cubicBezTo>
                  <a:pt x="5277" y="3577"/>
                  <a:pt x="5290" y="3581"/>
                  <a:pt x="5303" y="3585"/>
                </a:cubicBezTo>
                <a:cubicBezTo>
                  <a:pt x="5319" y="3590"/>
                  <a:pt x="5335" y="3594"/>
                  <a:pt x="5351" y="3599"/>
                </a:cubicBezTo>
                <a:cubicBezTo>
                  <a:pt x="5362" y="3602"/>
                  <a:pt x="5362" y="3602"/>
                  <a:pt x="5362" y="3602"/>
                </a:cubicBezTo>
                <a:cubicBezTo>
                  <a:pt x="5365" y="3602"/>
                  <a:pt x="5365" y="3602"/>
                  <a:pt x="5366" y="3602"/>
                </a:cubicBezTo>
                <a:cubicBezTo>
                  <a:pt x="5368" y="3602"/>
                  <a:pt x="5368" y="3602"/>
                  <a:pt x="5368" y="3602"/>
                </a:cubicBezTo>
                <a:cubicBezTo>
                  <a:pt x="5371" y="3603"/>
                  <a:pt x="5374" y="3603"/>
                  <a:pt x="5377" y="3603"/>
                </a:cubicBezTo>
                <a:cubicBezTo>
                  <a:pt x="5390" y="3604"/>
                  <a:pt x="5402" y="3605"/>
                  <a:pt x="5414" y="3605"/>
                </a:cubicBezTo>
                <a:cubicBezTo>
                  <a:pt x="5437" y="3605"/>
                  <a:pt x="5473" y="3569"/>
                  <a:pt x="5503" y="3532"/>
                </a:cubicBezTo>
                <a:cubicBezTo>
                  <a:pt x="5533" y="3496"/>
                  <a:pt x="5558" y="3460"/>
                  <a:pt x="5558" y="3460"/>
                </a:cubicBezTo>
                <a:cubicBezTo>
                  <a:pt x="5565" y="3451"/>
                  <a:pt x="5574" y="3440"/>
                  <a:pt x="5583" y="3427"/>
                </a:cubicBezTo>
                <a:cubicBezTo>
                  <a:pt x="5691" y="3439"/>
                  <a:pt x="5799" y="3449"/>
                  <a:pt x="5908" y="3456"/>
                </a:cubicBezTo>
                <a:cubicBezTo>
                  <a:pt x="5798" y="3430"/>
                  <a:pt x="5708" y="3399"/>
                  <a:pt x="5608" y="3382"/>
                </a:cubicBezTo>
                <a:cubicBezTo>
                  <a:pt x="5613" y="3370"/>
                  <a:pt x="5616" y="3359"/>
                  <a:pt x="5616" y="3349"/>
                </a:cubicBezTo>
                <a:cubicBezTo>
                  <a:pt x="5600" y="3327"/>
                  <a:pt x="5545" y="3307"/>
                  <a:pt x="5568" y="3249"/>
                </a:cubicBezTo>
                <a:cubicBezTo>
                  <a:pt x="5574" y="3235"/>
                  <a:pt x="5585" y="3239"/>
                  <a:pt x="5596" y="3243"/>
                </a:cubicBezTo>
                <a:cubicBezTo>
                  <a:pt x="5620" y="3185"/>
                  <a:pt x="5701" y="3083"/>
                  <a:pt x="5712" y="3087"/>
                </a:cubicBezTo>
                <a:cubicBezTo>
                  <a:pt x="5726" y="3073"/>
                  <a:pt x="5768" y="3045"/>
                  <a:pt x="5805" y="3021"/>
                </a:cubicBezTo>
                <a:cubicBezTo>
                  <a:pt x="5807" y="3021"/>
                  <a:pt x="5807" y="3021"/>
                  <a:pt x="5807" y="3021"/>
                </a:cubicBezTo>
                <a:cubicBezTo>
                  <a:pt x="5815" y="3019"/>
                  <a:pt x="5824" y="3017"/>
                  <a:pt x="5834" y="3017"/>
                </a:cubicBezTo>
                <a:cubicBezTo>
                  <a:pt x="5837" y="3017"/>
                  <a:pt x="5839" y="3017"/>
                  <a:pt x="5842" y="3017"/>
                </a:cubicBezTo>
                <a:cubicBezTo>
                  <a:pt x="5845" y="3018"/>
                  <a:pt x="5847" y="3018"/>
                  <a:pt x="5850" y="3019"/>
                </a:cubicBezTo>
                <a:cubicBezTo>
                  <a:pt x="5853" y="3020"/>
                  <a:pt x="5856" y="3022"/>
                  <a:pt x="5859" y="3023"/>
                </a:cubicBezTo>
                <a:cubicBezTo>
                  <a:pt x="5860" y="3024"/>
                  <a:pt x="5862" y="3025"/>
                  <a:pt x="5863" y="3026"/>
                </a:cubicBezTo>
                <a:cubicBezTo>
                  <a:pt x="5865" y="3027"/>
                  <a:pt x="5867" y="3029"/>
                  <a:pt x="5868" y="3030"/>
                </a:cubicBezTo>
                <a:cubicBezTo>
                  <a:pt x="5870" y="3031"/>
                  <a:pt x="5871" y="3034"/>
                  <a:pt x="5873" y="3035"/>
                </a:cubicBezTo>
                <a:cubicBezTo>
                  <a:pt x="5875" y="3038"/>
                  <a:pt x="5875" y="3038"/>
                  <a:pt x="5875" y="3038"/>
                </a:cubicBezTo>
                <a:cubicBezTo>
                  <a:pt x="5876" y="3040"/>
                  <a:pt x="5876" y="3040"/>
                  <a:pt x="5876" y="3040"/>
                </a:cubicBezTo>
                <a:cubicBezTo>
                  <a:pt x="5877" y="3042"/>
                  <a:pt x="5877" y="3042"/>
                  <a:pt x="5877" y="3042"/>
                </a:cubicBezTo>
                <a:cubicBezTo>
                  <a:pt x="5879" y="3045"/>
                  <a:pt x="5880" y="3048"/>
                  <a:pt x="5881" y="3051"/>
                </a:cubicBezTo>
                <a:cubicBezTo>
                  <a:pt x="5882" y="3053"/>
                  <a:pt x="5883" y="3057"/>
                  <a:pt x="5883" y="3061"/>
                </a:cubicBezTo>
                <a:cubicBezTo>
                  <a:pt x="5884" y="3065"/>
                  <a:pt x="5884" y="3068"/>
                  <a:pt x="5884" y="3072"/>
                </a:cubicBezTo>
                <a:cubicBezTo>
                  <a:pt x="5884" y="3076"/>
                  <a:pt x="5884" y="3080"/>
                  <a:pt x="5883" y="3083"/>
                </a:cubicBezTo>
                <a:cubicBezTo>
                  <a:pt x="5881" y="3091"/>
                  <a:pt x="5879" y="3097"/>
                  <a:pt x="5876" y="3103"/>
                </a:cubicBezTo>
                <a:cubicBezTo>
                  <a:pt x="5873" y="3109"/>
                  <a:pt x="5870" y="3114"/>
                  <a:pt x="5865" y="3119"/>
                </a:cubicBezTo>
                <a:cubicBezTo>
                  <a:pt x="5863" y="3122"/>
                  <a:pt x="5861" y="3124"/>
                  <a:pt x="5859" y="3126"/>
                </a:cubicBezTo>
                <a:cubicBezTo>
                  <a:pt x="5857" y="3128"/>
                  <a:pt x="5854" y="3130"/>
                  <a:pt x="5855" y="3130"/>
                </a:cubicBezTo>
                <a:cubicBezTo>
                  <a:pt x="5855" y="3132"/>
                  <a:pt x="5855" y="3134"/>
                  <a:pt x="5856" y="3136"/>
                </a:cubicBezTo>
                <a:cubicBezTo>
                  <a:pt x="5854" y="3152"/>
                  <a:pt x="5870" y="3174"/>
                  <a:pt x="5895" y="3198"/>
                </a:cubicBezTo>
                <a:cubicBezTo>
                  <a:pt x="5898" y="3201"/>
                  <a:pt x="5901" y="3204"/>
                  <a:pt x="5904" y="3207"/>
                </a:cubicBezTo>
                <a:cubicBezTo>
                  <a:pt x="5906" y="3209"/>
                  <a:pt x="5906" y="3209"/>
                  <a:pt x="5906" y="3209"/>
                </a:cubicBezTo>
                <a:cubicBezTo>
                  <a:pt x="5906" y="3209"/>
                  <a:pt x="5906" y="3209"/>
                  <a:pt x="5906" y="3209"/>
                </a:cubicBezTo>
                <a:cubicBezTo>
                  <a:pt x="5912" y="3207"/>
                  <a:pt x="5912" y="3207"/>
                  <a:pt x="5912" y="3207"/>
                </a:cubicBezTo>
                <a:cubicBezTo>
                  <a:pt x="5919" y="3204"/>
                  <a:pt x="5926" y="3200"/>
                  <a:pt x="5934" y="3195"/>
                </a:cubicBezTo>
                <a:cubicBezTo>
                  <a:pt x="5941" y="3191"/>
                  <a:pt x="5948" y="3186"/>
                  <a:pt x="5954" y="3180"/>
                </a:cubicBezTo>
                <a:cubicBezTo>
                  <a:pt x="5961" y="3175"/>
                  <a:pt x="5967" y="3169"/>
                  <a:pt x="5974" y="3162"/>
                </a:cubicBezTo>
                <a:cubicBezTo>
                  <a:pt x="5980" y="3156"/>
                  <a:pt x="5985" y="3149"/>
                  <a:pt x="5991" y="3141"/>
                </a:cubicBezTo>
                <a:cubicBezTo>
                  <a:pt x="5996" y="3132"/>
                  <a:pt x="6002" y="3122"/>
                  <a:pt x="6006" y="3112"/>
                </a:cubicBezTo>
                <a:cubicBezTo>
                  <a:pt x="6008" y="3107"/>
                  <a:pt x="6010" y="3102"/>
                  <a:pt x="6012" y="3097"/>
                </a:cubicBezTo>
                <a:cubicBezTo>
                  <a:pt x="6014" y="3091"/>
                  <a:pt x="6015" y="3087"/>
                  <a:pt x="6016" y="3081"/>
                </a:cubicBezTo>
                <a:cubicBezTo>
                  <a:pt x="6019" y="3071"/>
                  <a:pt x="6020" y="3060"/>
                  <a:pt x="6021" y="3049"/>
                </a:cubicBezTo>
                <a:cubicBezTo>
                  <a:pt x="6021" y="3043"/>
                  <a:pt x="6021" y="3039"/>
                  <a:pt x="6021" y="3035"/>
                </a:cubicBezTo>
                <a:cubicBezTo>
                  <a:pt x="6021" y="3030"/>
                  <a:pt x="6021" y="3025"/>
                  <a:pt x="6021" y="3021"/>
                </a:cubicBezTo>
                <a:close/>
                <a:moveTo>
                  <a:pt x="5043" y="1210"/>
                </a:moveTo>
                <a:cubicBezTo>
                  <a:pt x="5042" y="1209"/>
                  <a:pt x="5042" y="1209"/>
                  <a:pt x="5042" y="1209"/>
                </a:cubicBezTo>
                <a:cubicBezTo>
                  <a:pt x="5042" y="1209"/>
                  <a:pt x="5042" y="1209"/>
                  <a:pt x="5043" y="1209"/>
                </a:cubicBezTo>
                <a:cubicBezTo>
                  <a:pt x="5043" y="1210"/>
                  <a:pt x="5043" y="1210"/>
                  <a:pt x="5043" y="1210"/>
                </a:cubicBezTo>
                <a:close/>
                <a:moveTo>
                  <a:pt x="5025" y="1203"/>
                </a:moveTo>
                <a:cubicBezTo>
                  <a:pt x="5030" y="1205"/>
                  <a:pt x="5034" y="1206"/>
                  <a:pt x="5038" y="1208"/>
                </a:cubicBezTo>
                <a:cubicBezTo>
                  <a:pt x="5033" y="1207"/>
                  <a:pt x="5025" y="1209"/>
                  <a:pt x="5016" y="1211"/>
                </a:cubicBezTo>
                <a:cubicBezTo>
                  <a:pt x="5016" y="1207"/>
                  <a:pt x="5019" y="1204"/>
                  <a:pt x="5025" y="1203"/>
                </a:cubicBezTo>
                <a:close/>
                <a:moveTo>
                  <a:pt x="4360" y="705"/>
                </a:moveTo>
                <a:cubicBezTo>
                  <a:pt x="4359" y="711"/>
                  <a:pt x="4363" y="722"/>
                  <a:pt x="4367" y="733"/>
                </a:cubicBezTo>
                <a:cubicBezTo>
                  <a:pt x="4362" y="719"/>
                  <a:pt x="4362" y="719"/>
                  <a:pt x="4356" y="704"/>
                </a:cubicBezTo>
                <a:cubicBezTo>
                  <a:pt x="4357" y="708"/>
                  <a:pt x="4357" y="711"/>
                  <a:pt x="4358" y="713"/>
                </a:cubicBezTo>
                <a:cubicBezTo>
                  <a:pt x="4358" y="715"/>
                  <a:pt x="4358" y="717"/>
                  <a:pt x="4358" y="718"/>
                </a:cubicBezTo>
                <a:cubicBezTo>
                  <a:pt x="4358" y="720"/>
                  <a:pt x="4357" y="720"/>
                  <a:pt x="4355" y="719"/>
                </a:cubicBezTo>
                <a:cubicBezTo>
                  <a:pt x="4353" y="718"/>
                  <a:pt x="4349" y="715"/>
                  <a:pt x="4351" y="723"/>
                </a:cubicBezTo>
                <a:cubicBezTo>
                  <a:pt x="4346" y="711"/>
                  <a:pt x="4345" y="709"/>
                  <a:pt x="4342" y="701"/>
                </a:cubicBezTo>
                <a:cubicBezTo>
                  <a:pt x="4348" y="701"/>
                  <a:pt x="4353" y="702"/>
                  <a:pt x="4360" y="705"/>
                </a:cubicBezTo>
                <a:close/>
                <a:moveTo>
                  <a:pt x="4341" y="710"/>
                </a:moveTo>
                <a:cubicBezTo>
                  <a:pt x="4339" y="706"/>
                  <a:pt x="4338" y="703"/>
                  <a:pt x="4338" y="701"/>
                </a:cubicBezTo>
                <a:cubicBezTo>
                  <a:pt x="4339" y="701"/>
                  <a:pt x="4340" y="701"/>
                  <a:pt x="4341" y="701"/>
                </a:cubicBezTo>
                <a:cubicBezTo>
                  <a:pt x="4342" y="704"/>
                  <a:pt x="4343" y="706"/>
                  <a:pt x="4343" y="707"/>
                </a:cubicBezTo>
                <a:cubicBezTo>
                  <a:pt x="4343" y="708"/>
                  <a:pt x="4342" y="708"/>
                  <a:pt x="4341" y="707"/>
                </a:cubicBezTo>
                <a:cubicBezTo>
                  <a:pt x="4340" y="706"/>
                  <a:pt x="4339" y="702"/>
                  <a:pt x="4341" y="710"/>
                </a:cubicBezTo>
                <a:close/>
              </a:path>
            </a:pathLst>
          </a:custGeom>
          <a:solidFill>
            <a:schemeClr val="bg1"/>
          </a:solidFill>
          <a:ln w="9525">
            <a:noFill/>
            <a:miter lim="800000"/>
            <a:headEnd/>
            <a:tailEnd/>
          </a:ln>
        </p:spPr>
        <p:txBody>
          <a:bodyPr/>
          <a:lstStyle/>
          <a:p>
            <a:pPr algn="ctr"/>
            <a:endParaRPr lang="zh-CN" altLang="en-US">
              <a:latin typeface="Times New Roman" pitchFamily="18" charset="0"/>
              <a:cs typeface="Times New Roman" pitchFamily="18" charset="0"/>
              <a:sym typeface="+mn-lt"/>
            </a:endParaRPr>
          </a:p>
        </p:txBody>
      </p:sp>
      <p:grpSp>
        <p:nvGrpSpPr>
          <p:cNvPr id="54" name="组合 56"/>
          <p:cNvGrpSpPr>
            <a:grpSpLocks/>
          </p:cNvGrpSpPr>
          <p:nvPr/>
        </p:nvGrpSpPr>
        <p:grpSpPr bwMode="auto">
          <a:xfrm>
            <a:off x="1987550" y="4518025"/>
            <a:ext cx="7861844" cy="2355850"/>
            <a:chOff x="1548265" y="3628625"/>
            <a:chExt cx="8930255" cy="3597449"/>
          </a:xfrm>
        </p:grpSpPr>
        <p:pic>
          <p:nvPicPr>
            <p:cNvPr id="55" name="图片 50"/>
            <p:cNvPicPr>
              <a:picLocks noChangeAspect="1"/>
            </p:cNvPicPr>
            <p:nvPr/>
          </p:nvPicPr>
          <p:blipFill>
            <a:blip r:embed="rId5"/>
            <a:srcRect/>
            <a:stretch>
              <a:fillRect/>
            </a:stretch>
          </p:blipFill>
          <p:spPr bwMode="auto">
            <a:xfrm>
              <a:off x="1548265" y="3628625"/>
              <a:ext cx="1549862" cy="3597449"/>
            </a:xfrm>
            <a:prstGeom prst="rect">
              <a:avLst/>
            </a:prstGeom>
            <a:noFill/>
            <a:ln w="9525">
              <a:noFill/>
              <a:miter lim="800000"/>
              <a:headEnd/>
              <a:tailEnd/>
            </a:ln>
          </p:spPr>
        </p:pic>
        <p:pic>
          <p:nvPicPr>
            <p:cNvPr id="60" name="图形 51"/>
            <p:cNvPicPr>
              <a:picLocks noChangeAspect="1"/>
            </p:cNvPicPr>
            <p:nvPr/>
          </p:nvPicPr>
          <p:blipFill>
            <a:blip r:embed="rId6"/>
            <a:srcRect/>
            <a:stretch>
              <a:fillRect/>
            </a:stretch>
          </p:blipFill>
          <p:spPr bwMode="auto">
            <a:xfrm>
              <a:off x="3515565" y="3845153"/>
              <a:ext cx="1304450" cy="3380921"/>
            </a:xfrm>
            <a:prstGeom prst="rect">
              <a:avLst/>
            </a:prstGeom>
            <a:noFill/>
            <a:ln w="9525">
              <a:noFill/>
              <a:miter lim="800000"/>
              <a:headEnd/>
              <a:tailEnd/>
            </a:ln>
          </p:spPr>
        </p:pic>
        <p:pic>
          <p:nvPicPr>
            <p:cNvPr id="66" name="图片 52"/>
            <p:cNvPicPr>
              <a:picLocks noChangeAspect="1"/>
            </p:cNvPicPr>
            <p:nvPr/>
          </p:nvPicPr>
          <p:blipFill>
            <a:blip r:embed="rId7"/>
            <a:srcRect/>
            <a:stretch>
              <a:fillRect/>
            </a:stretch>
          </p:blipFill>
          <p:spPr bwMode="auto">
            <a:xfrm>
              <a:off x="5237453" y="3628625"/>
              <a:ext cx="1307437" cy="3554690"/>
            </a:xfrm>
            <a:prstGeom prst="rect">
              <a:avLst/>
            </a:prstGeom>
            <a:noFill/>
            <a:ln w="9525">
              <a:noFill/>
              <a:miter lim="800000"/>
              <a:headEnd/>
              <a:tailEnd/>
            </a:ln>
          </p:spPr>
        </p:pic>
        <p:pic>
          <p:nvPicPr>
            <p:cNvPr id="67" name="图片 53"/>
            <p:cNvPicPr>
              <a:picLocks noChangeAspect="1"/>
            </p:cNvPicPr>
            <p:nvPr/>
          </p:nvPicPr>
          <p:blipFill>
            <a:blip r:embed="rId8"/>
            <a:srcRect/>
            <a:stretch>
              <a:fillRect/>
            </a:stretch>
          </p:blipFill>
          <p:spPr bwMode="auto">
            <a:xfrm>
              <a:off x="6962328" y="4022292"/>
              <a:ext cx="1158635" cy="3203782"/>
            </a:xfrm>
            <a:prstGeom prst="rect">
              <a:avLst/>
            </a:prstGeom>
            <a:noFill/>
            <a:ln w="9525">
              <a:noFill/>
              <a:miter lim="800000"/>
              <a:headEnd/>
              <a:tailEnd/>
            </a:ln>
          </p:spPr>
        </p:pic>
        <p:pic>
          <p:nvPicPr>
            <p:cNvPr id="68" name="图片 54"/>
            <p:cNvPicPr>
              <a:picLocks noChangeAspect="1"/>
            </p:cNvPicPr>
            <p:nvPr/>
          </p:nvPicPr>
          <p:blipFill>
            <a:blip r:embed="rId9"/>
            <a:srcRect/>
            <a:stretch>
              <a:fillRect/>
            </a:stretch>
          </p:blipFill>
          <p:spPr bwMode="auto">
            <a:xfrm>
              <a:off x="8538400" y="3845153"/>
              <a:ext cx="1940120" cy="3359542"/>
            </a:xfrm>
            <a:prstGeom prst="rect">
              <a:avLst/>
            </a:prstGeom>
            <a:noFill/>
            <a:ln w="9525">
              <a:noFill/>
              <a:miter lim="800000"/>
              <a:headEnd/>
              <a:tailEnd/>
            </a:ln>
          </p:spPr>
        </p:pic>
      </p:grpSp>
      <p:sp>
        <p:nvSpPr>
          <p:cNvPr id="69" name="文本框 55"/>
          <p:cNvSpPr txBox="1"/>
          <p:nvPr/>
        </p:nvSpPr>
        <p:spPr>
          <a:xfrm>
            <a:off x="1295400" y="306350"/>
            <a:ext cx="7492291" cy="684250"/>
          </a:xfrm>
          <a:prstGeom prst="rect">
            <a:avLst/>
          </a:prstGeom>
          <a:noFill/>
          <a:effectLst>
            <a:outerShdw blurRad="50800" dist="38100" dir="5400000" algn="t" rotWithShape="0">
              <a:prstClr val="black">
                <a:alpha val="40000"/>
              </a:prstClr>
            </a:outerShdw>
          </a:effectLst>
        </p:spPr>
        <p:txBody>
          <a:bodyPr lIns="68031" tIns="34016" rIns="68031" bIns="34016">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defTabSz="680314">
              <a:defRPr/>
            </a:pPr>
            <a:r>
              <a:rPr lang="en-US" altLang="zh-CN" sz="2000" b="1" dirty="0" err="1">
                <a:ln w="11430"/>
                <a:solidFill>
                  <a:srgbClr val="C00000"/>
                </a:solidFill>
                <a:effectLst>
                  <a:outerShdw blurRad="38100" dist="38100" dir="2700000" algn="tl">
                    <a:srgbClr val="000000">
                      <a:alpha val="43137"/>
                    </a:srgbClr>
                  </a:outerShdw>
                  <a:reflection blurRad="6350" stA="60000" endA="900" endPos="60000" dist="60007" dir="5400000" sy="-100000" algn="bl" rotWithShape="0"/>
                </a:effectLst>
                <a:latin typeface="Times New Roman" pitchFamily="18" charset="0"/>
                <a:cs typeface="Times New Roman" pitchFamily="18" charset="0"/>
                <a:sym typeface="+mn-lt"/>
              </a:rPr>
              <a:t>PHÒNG</a:t>
            </a:r>
            <a:r>
              <a:rPr lang="en-US" altLang="zh-CN" sz="2000" b="1" dirty="0">
                <a:ln w="11430"/>
                <a:solidFill>
                  <a:srgbClr val="C00000"/>
                </a:solidFill>
                <a:effectLst>
                  <a:outerShdw blurRad="38100" dist="38100" dir="2700000" algn="tl">
                    <a:srgbClr val="000000">
                      <a:alpha val="43137"/>
                    </a:srgbClr>
                  </a:outerShdw>
                  <a:reflection blurRad="6350" stA="60000" endA="900" endPos="60000" dist="60007" dir="5400000" sy="-100000" algn="bl" rotWithShape="0"/>
                </a:effectLst>
                <a:latin typeface="Times New Roman" pitchFamily="18" charset="0"/>
                <a:cs typeface="Times New Roman" pitchFamily="18" charset="0"/>
                <a:sym typeface="+mn-lt"/>
              </a:rPr>
              <a:t> </a:t>
            </a:r>
            <a:r>
              <a:rPr lang="en-US" altLang="zh-CN" sz="2000" b="1" dirty="0" err="1">
                <a:ln w="11430"/>
                <a:solidFill>
                  <a:srgbClr val="C00000"/>
                </a:solidFill>
                <a:effectLst>
                  <a:outerShdw blurRad="38100" dist="38100" dir="2700000" algn="tl">
                    <a:srgbClr val="000000">
                      <a:alpha val="43137"/>
                    </a:srgbClr>
                  </a:outerShdw>
                  <a:reflection blurRad="6350" stA="60000" endA="900" endPos="60000" dist="60007" dir="5400000" sy="-100000" algn="bl" rotWithShape="0"/>
                </a:effectLst>
                <a:latin typeface="Times New Roman" pitchFamily="18" charset="0"/>
                <a:cs typeface="Times New Roman" pitchFamily="18" charset="0"/>
                <a:sym typeface="+mn-lt"/>
              </a:rPr>
              <a:t>GIÁO</a:t>
            </a:r>
            <a:r>
              <a:rPr lang="en-US" altLang="zh-CN" sz="2000" b="1" dirty="0">
                <a:ln w="11430"/>
                <a:solidFill>
                  <a:srgbClr val="C00000"/>
                </a:solidFill>
                <a:effectLst>
                  <a:outerShdw blurRad="38100" dist="38100" dir="2700000" algn="tl">
                    <a:srgbClr val="000000">
                      <a:alpha val="43137"/>
                    </a:srgbClr>
                  </a:outerShdw>
                  <a:reflection blurRad="6350" stA="60000" endA="900" endPos="60000" dist="60007" dir="5400000" sy="-100000" algn="bl" rotWithShape="0"/>
                </a:effectLst>
                <a:latin typeface="Times New Roman" pitchFamily="18" charset="0"/>
                <a:cs typeface="Times New Roman" pitchFamily="18" charset="0"/>
                <a:sym typeface="+mn-lt"/>
              </a:rPr>
              <a:t> </a:t>
            </a:r>
            <a:r>
              <a:rPr lang="en-US" altLang="zh-CN" sz="2000" b="1" dirty="0" err="1">
                <a:ln w="11430"/>
                <a:solidFill>
                  <a:srgbClr val="C00000"/>
                </a:solidFill>
                <a:effectLst>
                  <a:outerShdw blurRad="38100" dist="38100" dir="2700000" algn="tl">
                    <a:srgbClr val="000000">
                      <a:alpha val="43137"/>
                    </a:srgbClr>
                  </a:outerShdw>
                  <a:reflection blurRad="6350" stA="60000" endA="900" endPos="60000" dist="60007" dir="5400000" sy="-100000" algn="bl" rotWithShape="0"/>
                </a:effectLst>
                <a:latin typeface="Times New Roman" pitchFamily="18" charset="0"/>
                <a:cs typeface="Times New Roman" pitchFamily="18" charset="0"/>
                <a:sym typeface="+mn-lt"/>
              </a:rPr>
              <a:t>DỤC</a:t>
            </a:r>
            <a:r>
              <a:rPr lang="en-US" altLang="zh-CN" sz="2000" b="1" dirty="0">
                <a:ln w="11430"/>
                <a:solidFill>
                  <a:srgbClr val="C00000"/>
                </a:solidFill>
                <a:effectLst>
                  <a:outerShdw blurRad="38100" dist="38100" dir="2700000" algn="tl">
                    <a:srgbClr val="000000">
                      <a:alpha val="43137"/>
                    </a:srgbClr>
                  </a:outerShdw>
                  <a:reflection blurRad="6350" stA="60000" endA="900" endPos="60000" dist="60007" dir="5400000" sy="-100000" algn="bl" rotWithShape="0"/>
                </a:effectLst>
                <a:latin typeface="Times New Roman" pitchFamily="18" charset="0"/>
                <a:cs typeface="Times New Roman" pitchFamily="18" charset="0"/>
                <a:sym typeface="+mn-lt"/>
              </a:rPr>
              <a:t> </a:t>
            </a:r>
            <a:r>
              <a:rPr lang="en-US" altLang="zh-CN" sz="2000" b="1" dirty="0" err="1">
                <a:ln w="11430"/>
                <a:solidFill>
                  <a:srgbClr val="C00000"/>
                </a:solidFill>
                <a:effectLst>
                  <a:outerShdw blurRad="38100" dist="38100" dir="2700000" algn="tl">
                    <a:srgbClr val="000000">
                      <a:alpha val="43137"/>
                    </a:srgbClr>
                  </a:outerShdw>
                  <a:reflection blurRad="6350" stA="60000" endA="900" endPos="60000" dist="60007" dir="5400000" sy="-100000" algn="bl" rotWithShape="0"/>
                </a:effectLst>
                <a:latin typeface="Times New Roman" pitchFamily="18" charset="0"/>
                <a:cs typeface="Times New Roman" pitchFamily="18" charset="0"/>
                <a:sym typeface="+mn-lt"/>
              </a:rPr>
              <a:t>VÀ</a:t>
            </a:r>
            <a:r>
              <a:rPr lang="en-US" altLang="zh-CN" sz="2000" b="1" dirty="0">
                <a:ln w="11430"/>
                <a:solidFill>
                  <a:srgbClr val="C00000"/>
                </a:solidFill>
                <a:effectLst>
                  <a:outerShdw blurRad="38100" dist="38100" dir="2700000" algn="tl">
                    <a:srgbClr val="000000">
                      <a:alpha val="43137"/>
                    </a:srgbClr>
                  </a:outerShdw>
                  <a:reflection blurRad="6350" stA="60000" endA="900" endPos="60000" dist="60007" dir="5400000" sy="-100000" algn="bl" rotWithShape="0"/>
                </a:effectLst>
                <a:latin typeface="Times New Roman" pitchFamily="18" charset="0"/>
                <a:cs typeface="Times New Roman" pitchFamily="18" charset="0"/>
                <a:sym typeface="+mn-lt"/>
              </a:rPr>
              <a:t> </a:t>
            </a:r>
            <a:r>
              <a:rPr lang="en-US" altLang="zh-CN" sz="2000" b="1" dirty="0" err="1">
                <a:ln w="11430"/>
                <a:solidFill>
                  <a:srgbClr val="C00000"/>
                </a:solidFill>
                <a:effectLst>
                  <a:outerShdw blurRad="38100" dist="38100" dir="2700000" algn="tl">
                    <a:srgbClr val="000000">
                      <a:alpha val="43137"/>
                    </a:srgbClr>
                  </a:outerShdw>
                  <a:reflection blurRad="6350" stA="60000" endA="900" endPos="60000" dist="60007" dir="5400000" sy="-100000" algn="bl" rotWithShape="0"/>
                </a:effectLst>
                <a:latin typeface="Times New Roman" pitchFamily="18" charset="0"/>
                <a:cs typeface="Times New Roman" pitchFamily="18" charset="0"/>
                <a:sym typeface="+mn-lt"/>
              </a:rPr>
              <a:t>ĐÀO</a:t>
            </a:r>
            <a:r>
              <a:rPr lang="en-US" altLang="zh-CN" sz="2000" b="1" dirty="0">
                <a:ln w="11430"/>
                <a:solidFill>
                  <a:srgbClr val="C00000"/>
                </a:solidFill>
                <a:effectLst>
                  <a:outerShdw blurRad="38100" dist="38100" dir="2700000" algn="tl">
                    <a:srgbClr val="000000">
                      <a:alpha val="43137"/>
                    </a:srgbClr>
                  </a:outerShdw>
                  <a:reflection blurRad="6350" stA="60000" endA="900" endPos="60000" dist="60007" dir="5400000" sy="-100000" algn="bl" rotWithShape="0"/>
                </a:effectLst>
                <a:latin typeface="Times New Roman" pitchFamily="18" charset="0"/>
                <a:cs typeface="Times New Roman" pitchFamily="18" charset="0"/>
                <a:sym typeface="+mn-lt"/>
              </a:rPr>
              <a:t> </a:t>
            </a:r>
            <a:r>
              <a:rPr lang="en-US" altLang="zh-CN" sz="2000" b="1" dirty="0" err="1">
                <a:ln w="11430"/>
                <a:solidFill>
                  <a:srgbClr val="C00000"/>
                </a:solidFill>
                <a:effectLst>
                  <a:outerShdw blurRad="38100" dist="38100" dir="2700000" algn="tl">
                    <a:srgbClr val="000000">
                      <a:alpha val="43137"/>
                    </a:srgbClr>
                  </a:outerShdw>
                  <a:reflection blurRad="6350" stA="60000" endA="900" endPos="60000" dist="60007" dir="5400000" sy="-100000" algn="bl" rotWithShape="0"/>
                </a:effectLst>
                <a:latin typeface="Times New Roman" pitchFamily="18" charset="0"/>
                <a:cs typeface="Times New Roman" pitchFamily="18" charset="0"/>
                <a:sym typeface="+mn-lt"/>
              </a:rPr>
              <a:t>TẠO</a:t>
            </a:r>
            <a:r>
              <a:rPr lang="en-US" altLang="zh-CN" sz="2000" b="1" dirty="0">
                <a:ln w="11430"/>
                <a:solidFill>
                  <a:srgbClr val="C00000"/>
                </a:solidFill>
                <a:effectLst>
                  <a:outerShdw blurRad="38100" dist="38100" dir="2700000" algn="tl">
                    <a:srgbClr val="000000">
                      <a:alpha val="43137"/>
                    </a:srgbClr>
                  </a:outerShdw>
                  <a:reflection blurRad="6350" stA="60000" endA="900" endPos="60000" dist="60007" dir="5400000" sy="-100000" algn="bl" rotWithShape="0"/>
                </a:effectLst>
                <a:latin typeface="Times New Roman" pitchFamily="18" charset="0"/>
                <a:cs typeface="Times New Roman" pitchFamily="18" charset="0"/>
                <a:sym typeface="+mn-lt"/>
              </a:rPr>
              <a:t> </a:t>
            </a:r>
            <a:r>
              <a:rPr lang="en-US" altLang="zh-CN" sz="2000" b="1" dirty="0" err="1">
                <a:ln w="11430"/>
                <a:solidFill>
                  <a:srgbClr val="C00000"/>
                </a:solidFill>
                <a:effectLst>
                  <a:outerShdw blurRad="38100" dist="38100" dir="2700000" algn="tl">
                    <a:srgbClr val="000000">
                      <a:alpha val="43137"/>
                    </a:srgbClr>
                  </a:outerShdw>
                  <a:reflection blurRad="6350" stA="60000" endA="900" endPos="60000" dist="60007" dir="5400000" sy="-100000" algn="bl" rotWithShape="0"/>
                </a:effectLst>
                <a:latin typeface="Times New Roman" pitchFamily="18" charset="0"/>
                <a:cs typeface="Times New Roman" pitchFamily="18" charset="0"/>
                <a:sym typeface="+mn-lt"/>
              </a:rPr>
              <a:t>QUẬN</a:t>
            </a:r>
            <a:r>
              <a:rPr lang="en-US" altLang="zh-CN" sz="2000" b="1" dirty="0">
                <a:ln w="11430"/>
                <a:solidFill>
                  <a:srgbClr val="C00000"/>
                </a:solidFill>
                <a:effectLst>
                  <a:outerShdw blurRad="38100" dist="38100" dir="2700000" algn="tl">
                    <a:srgbClr val="000000">
                      <a:alpha val="43137"/>
                    </a:srgbClr>
                  </a:outerShdw>
                  <a:reflection blurRad="6350" stA="60000" endA="900" endPos="60000" dist="60007" dir="5400000" sy="-100000" algn="bl" rotWithShape="0"/>
                </a:effectLst>
                <a:latin typeface="Times New Roman" pitchFamily="18" charset="0"/>
                <a:cs typeface="Times New Roman" pitchFamily="18" charset="0"/>
                <a:sym typeface="+mn-lt"/>
              </a:rPr>
              <a:t> LONG </a:t>
            </a:r>
            <a:r>
              <a:rPr lang="en-US" altLang="zh-CN" sz="2000" b="1" dirty="0" err="1">
                <a:ln w="11430"/>
                <a:solidFill>
                  <a:srgbClr val="C00000"/>
                </a:solidFill>
                <a:effectLst>
                  <a:outerShdw blurRad="38100" dist="38100" dir="2700000" algn="tl">
                    <a:srgbClr val="000000">
                      <a:alpha val="43137"/>
                    </a:srgbClr>
                  </a:outerShdw>
                  <a:reflection blurRad="6350" stA="60000" endA="900" endPos="60000" dist="60007" dir="5400000" sy="-100000" algn="bl" rotWithShape="0"/>
                </a:effectLst>
                <a:latin typeface="Times New Roman" pitchFamily="18" charset="0"/>
                <a:cs typeface="Times New Roman" pitchFamily="18" charset="0"/>
                <a:sym typeface="+mn-lt"/>
              </a:rPr>
              <a:t>BIÊN</a:t>
            </a:r>
            <a:endParaRPr lang="en-US" altLang="zh-CN" sz="2000" b="1" dirty="0">
              <a:ln w="11430"/>
              <a:solidFill>
                <a:srgbClr val="C00000"/>
              </a:solidFill>
              <a:effectLst>
                <a:outerShdw blurRad="38100" dist="38100" dir="2700000" algn="tl">
                  <a:srgbClr val="000000">
                    <a:alpha val="43137"/>
                  </a:srgbClr>
                </a:outerShdw>
                <a:reflection blurRad="6350" stA="60000" endA="900" endPos="60000" dist="60007" dir="5400000" sy="-100000" algn="bl" rotWithShape="0"/>
              </a:effectLst>
              <a:latin typeface="Times New Roman" pitchFamily="18" charset="0"/>
              <a:cs typeface="Times New Roman" pitchFamily="18" charset="0"/>
              <a:sym typeface="+mn-lt"/>
            </a:endParaRPr>
          </a:p>
          <a:p>
            <a:pPr algn="ctr" defTabSz="680314">
              <a:defRPr/>
            </a:pPr>
            <a:r>
              <a:rPr lang="en-US" altLang="zh-CN" sz="2000" b="1" dirty="0" err="1">
                <a:ln w="11430"/>
                <a:solidFill>
                  <a:srgbClr val="C00000"/>
                </a:solidFill>
                <a:effectLst>
                  <a:outerShdw blurRad="38100" dist="38100" dir="2700000" algn="tl">
                    <a:srgbClr val="000000">
                      <a:alpha val="43137"/>
                    </a:srgbClr>
                  </a:outerShdw>
                  <a:reflection blurRad="6350" stA="60000" endA="900" endPos="60000" dist="60007" dir="5400000" sy="-100000" algn="bl" rotWithShape="0"/>
                </a:effectLst>
                <a:latin typeface="Times New Roman" pitchFamily="18" charset="0"/>
                <a:cs typeface="Times New Roman" pitchFamily="18" charset="0"/>
                <a:sym typeface="+mn-lt"/>
              </a:rPr>
              <a:t>Trường</a:t>
            </a:r>
            <a:r>
              <a:rPr lang="en-US" altLang="zh-CN" sz="2000" b="1" dirty="0">
                <a:ln w="11430"/>
                <a:solidFill>
                  <a:srgbClr val="C00000"/>
                </a:solidFill>
                <a:effectLst>
                  <a:outerShdw blurRad="38100" dist="38100" dir="2700000" algn="tl">
                    <a:srgbClr val="000000">
                      <a:alpha val="43137"/>
                    </a:srgbClr>
                  </a:outerShdw>
                  <a:reflection blurRad="6350" stA="60000" endA="900" endPos="60000" dist="60007" dir="5400000" sy="-100000" algn="bl" rotWithShape="0"/>
                </a:effectLst>
                <a:latin typeface="Times New Roman" pitchFamily="18" charset="0"/>
                <a:cs typeface="Times New Roman" pitchFamily="18" charset="0"/>
                <a:sym typeface="+mn-lt"/>
              </a:rPr>
              <a:t> </a:t>
            </a:r>
            <a:r>
              <a:rPr lang="en-US" altLang="zh-CN" sz="2000" b="1" dirty="0" err="1">
                <a:ln w="11430"/>
                <a:solidFill>
                  <a:srgbClr val="C00000"/>
                </a:solidFill>
                <a:effectLst>
                  <a:outerShdw blurRad="38100" dist="38100" dir="2700000" algn="tl">
                    <a:srgbClr val="000000">
                      <a:alpha val="43137"/>
                    </a:srgbClr>
                  </a:outerShdw>
                  <a:reflection blurRad="6350" stA="60000" endA="900" endPos="60000" dist="60007" dir="5400000" sy="-100000" algn="bl" rotWithShape="0"/>
                </a:effectLst>
                <a:latin typeface="Times New Roman" pitchFamily="18" charset="0"/>
                <a:cs typeface="Times New Roman" pitchFamily="18" charset="0"/>
                <a:sym typeface="+mn-lt"/>
              </a:rPr>
              <a:t>Tiểu</a:t>
            </a:r>
            <a:r>
              <a:rPr lang="en-US" altLang="zh-CN" sz="2000" b="1" dirty="0">
                <a:ln w="11430"/>
                <a:solidFill>
                  <a:srgbClr val="C00000"/>
                </a:solidFill>
                <a:effectLst>
                  <a:outerShdw blurRad="38100" dist="38100" dir="2700000" algn="tl">
                    <a:srgbClr val="000000">
                      <a:alpha val="43137"/>
                    </a:srgbClr>
                  </a:outerShdw>
                  <a:reflection blurRad="6350" stA="60000" endA="900" endPos="60000" dist="60007" dir="5400000" sy="-100000" algn="bl" rotWithShape="0"/>
                </a:effectLst>
                <a:latin typeface="Times New Roman" pitchFamily="18" charset="0"/>
                <a:cs typeface="Times New Roman" pitchFamily="18" charset="0"/>
                <a:sym typeface="+mn-lt"/>
              </a:rPr>
              <a:t> </a:t>
            </a:r>
            <a:r>
              <a:rPr lang="en-US" altLang="zh-CN" sz="2000" b="1" dirty="0" err="1">
                <a:ln w="11430"/>
                <a:solidFill>
                  <a:srgbClr val="C00000"/>
                </a:solidFill>
                <a:effectLst>
                  <a:outerShdw blurRad="38100" dist="38100" dir="2700000" algn="tl">
                    <a:srgbClr val="000000">
                      <a:alpha val="43137"/>
                    </a:srgbClr>
                  </a:outerShdw>
                  <a:reflection blurRad="6350" stA="60000" endA="900" endPos="60000" dist="60007" dir="5400000" sy="-100000" algn="bl" rotWithShape="0"/>
                </a:effectLst>
                <a:latin typeface="Times New Roman" pitchFamily="18" charset="0"/>
                <a:cs typeface="Times New Roman" pitchFamily="18" charset="0"/>
                <a:sym typeface="+mn-lt"/>
              </a:rPr>
              <a:t>học</a:t>
            </a:r>
            <a:r>
              <a:rPr lang="en-US" altLang="zh-CN" sz="2000" b="1" dirty="0">
                <a:ln w="11430"/>
                <a:solidFill>
                  <a:srgbClr val="C00000"/>
                </a:solidFill>
                <a:effectLst>
                  <a:outerShdw blurRad="38100" dist="38100" dir="2700000" algn="tl">
                    <a:srgbClr val="000000">
                      <a:alpha val="43137"/>
                    </a:srgbClr>
                  </a:outerShdw>
                  <a:reflection blurRad="6350" stA="60000" endA="900" endPos="60000" dist="60007" dir="5400000" sy="-100000" algn="bl" rotWithShape="0"/>
                </a:effectLst>
                <a:latin typeface="Times New Roman" pitchFamily="18" charset="0"/>
                <a:cs typeface="Times New Roman" pitchFamily="18" charset="0"/>
                <a:sym typeface="+mn-lt"/>
              </a:rPr>
              <a:t> </a:t>
            </a:r>
            <a:r>
              <a:rPr lang="en-US" altLang="zh-CN" sz="2000" b="1" dirty="0" err="1">
                <a:ln w="11430"/>
                <a:solidFill>
                  <a:srgbClr val="C00000"/>
                </a:solidFill>
                <a:effectLst>
                  <a:outerShdw blurRad="38100" dist="38100" dir="2700000" algn="tl">
                    <a:srgbClr val="000000">
                      <a:alpha val="43137"/>
                    </a:srgbClr>
                  </a:outerShdw>
                  <a:reflection blurRad="6350" stA="60000" endA="900" endPos="60000" dist="60007" dir="5400000" sy="-100000" algn="bl" rotWithShape="0"/>
                </a:effectLst>
                <a:latin typeface="Times New Roman" pitchFamily="18" charset="0"/>
                <a:cs typeface="Times New Roman" pitchFamily="18" charset="0"/>
                <a:sym typeface="+mn-lt"/>
              </a:rPr>
              <a:t>Phúc</a:t>
            </a:r>
            <a:r>
              <a:rPr lang="en-US" altLang="zh-CN" sz="2000" b="1" dirty="0">
                <a:ln w="11430"/>
                <a:solidFill>
                  <a:srgbClr val="C00000"/>
                </a:solidFill>
                <a:effectLst>
                  <a:outerShdw blurRad="38100" dist="38100" dir="2700000" algn="tl">
                    <a:srgbClr val="000000">
                      <a:alpha val="43137"/>
                    </a:srgbClr>
                  </a:outerShdw>
                  <a:reflection blurRad="6350" stA="60000" endA="900" endPos="60000" dist="60007" dir="5400000" sy="-100000" algn="bl" rotWithShape="0"/>
                </a:effectLst>
                <a:latin typeface="Times New Roman" pitchFamily="18" charset="0"/>
                <a:cs typeface="Times New Roman" pitchFamily="18" charset="0"/>
                <a:sym typeface="+mn-lt"/>
              </a:rPr>
              <a:t> </a:t>
            </a:r>
            <a:r>
              <a:rPr lang="en-US" altLang="zh-CN" sz="2000" b="1" dirty="0" err="1">
                <a:ln w="11430"/>
                <a:solidFill>
                  <a:srgbClr val="C00000"/>
                </a:solidFill>
                <a:effectLst>
                  <a:outerShdw blurRad="38100" dist="38100" dir="2700000" algn="tl">
                    <a:srgbClr val="000000">
                      <a:alpha val="43137"/>
                    </a:srgbClr>
                  </a:outerShdw>
                  <a:reflection blurRad="6350" stA="60000" endA="900" endPos="60000" dist="60007" dir="5400000" sy="-100000" algn="bl" rotWithShape="0"/>
                </a:effectLst>
                <a:latin typeface="Times New Roman" pitchFamily="18" charset="0"/>
                <a:cs typeface="Times New Roman" pitchFamily="18" charset="0"/>
                <a:sym typeface="+mn-lt"/>
              </a:rPr>
              <a:t>Lợi</a:t>
            </a:r>
            <a:endParaRPr lang="zh-CN" altLang="en-US" sz="2000" b="1" dirty="0">
              <a:ln w="11430"/>
              <a:solidFill>
                <a:srgbClr val="C00000"/>
              </a:solidFill>
              <a:effectLst>
                <a:outerShdw blurRad="38100" dist="38100" dir="2700000" algn="tl">
                  <a:srgbClr val="000000">
                    <a:alpha val="43137"/>
                  </a:srgbClr>
                </a:outerShdw>
                <a:reflection blurRad="6350" stA="60000" endA="900" endPos="60000" dist="60007" dir="5400000" sy="-100000" algn="bl" rotWithShape="0"/>
              </a:effectLst>
              <a:latin typeface="Times New Roman" pitchFamily="18" charset="0"/>
              <a:cs typeface="Times New Roman" pitchFamily="18" charset="0"/>
              <a:sym typeface="+mn-lt"/>
            </a:endParaRPr>
          </a:p>
        </p:txBody>
      </p:sp>
      <p:sp>
        <p:nvSpPr>
          <p:cNvPr id="70" name="矩形 1"/>
          <p:cNvSpPr/>
          <p:nvPr/>
        </p:nvSpPr>
        <p:spPr>
          <a:xfrm>
            <a:off x="1654501" y="2349209"/>
            <a:ext cx="8782722" cy="1953851"/>
          </a:xfrm>
          <a:prstGeom prst="rect">
            <a:avLst/>
          </a:prstGeom>
        </p:spPr>
        <p:txBody>
          <a:bodyPr spcFirstLastPara="1" wrap="none" lIns="68031" tIns="34016" rIns="68031" bIns="34016">
            <a:prstTxWarp prst="textArchUp">
              <a:avLst/>
            </a:prstTxWarp>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en-US" altLang="zh-CN" sz="2700" b="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sym typeface="+mn-lt"/>
              </a:rPr>
              <a:t>CHÀO</a:t>
            </a:r>
            <a:r>
              <a:rPr lang="en-US" altLang="zh-CN" sz="27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sym typeface="+mn-lt"/>
              </a:rPr>
              <a:t> </a:t>
            </a:r>
            <a:r>
              <a:rPr lang="en-US" altLang="zh-CN" sz="2700" b="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sym typeface="+mn-lt"/>
              </a:rPr>
              <a:t>MỪNG</a:t>
            </a:r>
            <a:r>
              <a:rPr lang="en-US" altLang="zh-CN" sz="27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sym typeface="+mn-lt"/>
              </a:rPr>
              <a:t> </a:t>
            </a:r>
            <a:r>
              <a:rPr lang="en-US" altLang="zh-CN" sz="2700" b="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sym typeface="+mn-lt"/>
              </a:rPr>
              <a:t>CÁC</a:t>
            </a:r>
            <a:r>
              <a:rPr lang="en-US" altLang="zh-CN" sz="27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sym typeface="+mn-lt"/>
              </a:rPr>
              <a:t> </a:t>
            </a:r>
            <a:r>
              <a:rPr lang="en-US" altLang="zh-CN" sz="2700" b="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sym typeface="+mn-lt"/>
              </a:rPr>
              <a:t>THẦY</a:t>
            </a:r>
            <a:r>
              <a:rPr lang="en-US" altLang="zh-CN" sz="27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sym typeface="+mn-lt"/>
              </a:rPr>
              <a:t> </a:t>
            </a:r>
            <a:r>
              <a:rPr lang="en-US" altLang="zh-CN" sz="2700" b="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sym typeface="+mn-lt"/>
              </a:rPr>
              <a:t>CÔ</a:t>
            </a:r>
            <a:r>
              <a:rPr lang="en-US" altLang="zh-CN" sz="27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sym typeface="+mn-lt"/>
              </a:rPr>
              <a:t> </a:t>
            </a:r>
          </a:p>
          <a:p>
            <a:pPr algn="ctr">
              <a:defRPr/>
            </a:pPr>
            <a:r>
              <a:rPr lang="en-US" altLang="zh-CN" sz="2700" b="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sym typeface="+mn-lt"/>
              </a:rPr>
              <a:t>VÀ</a:t>
            </a:r>
            <a:r>
              <a:rPr lang="en-US" altLang="zh-CN" sz="27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sym typeface="+mn-lt"/>
              </a:rPr>
              <a:t> </a:t>
            </a:r>
            <a:r>
              <a:rPr lang="en-US" altLang="zh-CN" sz="2700" b="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sym typeface="+mn-lt"/>
              </a:rPr>
              <a:t>CÁC</a:t>
            </a:r>
            <a:r>
              <a:rPr lang="en-US" altLang="zh-CN" sz="27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sym typeface="+mn-lt"/>
              </a:rPr>
              <a:t> CON </a:t>
            </a:r>
            <a:r>
              <a:rPr lang="en-US" altLang="zh-CN" sz="2700" b="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sym typeface="+mn-lt"/>
              </a:rPr>
              <a:t>HỌC</a:t>
            </a:r>
            <a:r>
              <a:rPr lang="en-US" altLang="zh-CN" sz="27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sym typeface="+mn-lt"/>
              </a:rPr>
              <a:t> </a:t>
            </a:r>
            <a:r>
              <a:rPr lang="en-US" altLang="zh-CN" sz="2700" b="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sym typeface="+mn-lt"/>
              </a:rPr>
              <a:t>SINH</a:t>
            </a:r>
            <a:r>
              <a:rPr lang="en-US" altLang="zh-CN" sz="27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sym typeface="+mn-lt"/>
              </a:rPr>
              <a:t>!</a:t>
            </a:r>
            <a:endParaRPr lang="zh-CN" altLang="en-US" sz="27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sym typeface="+mn-lt"/>
            </a:endParaRPr>
          </a:p>
        </p:txBody>
      </p:sp>
      <p:pic>
        <p:nvPicPr>
          <p:cNvPr id="71" name="Picture 13" descr="Logo truong.png"/>
          <p:cNvPicPr>
            <a:picLocks noChangeAspect="1"/>
          </p:cNvPicPr>
          <p:nvPr/>
        </p:nvPicPr>
        <p:blipFill>
          <a:blip r:embed="rId10"/>
          <a:srcRect/>
          <a:stretch>
            <a:fillRect/>
          </a:stretch>
        </p:blipFill>
        <p:spPr bwMode="auto">
          <a:xfrm>
            <a:off x="0" y="0"/>
            <a:ext cx="1293223" cy="1306513"/>
          </a:xfrm>
          <a:prstGeom prst="rect">
            <a:avLst/>
          </a:prstGeom>
          <a:noFill/>
          <a:ln w="9525">
            <a:noFill/>
            <a:miter lim="800000"/>
            <a:headEnd/>
            <a:tailEnd/>
          </a:ln>
        </p:spPr>
      </p:pic>
      <p:sp>
        <p:nvSpPr>
          <p:cNvPr id="72" name="文本框 55"/>
          <p:cNvSpPr txBox="1"/>
          <p:nvPr/>
        </p:nvSpPr>
        <p:spPr>
          <a:xfrm>
            <a:off x="1554633" y="2900982"/>
            <a:ext cx="9287537" cy="745805"/>
          </a:xfrm>
          <a:prstGeom prst="rect">
            <a:avLst/>
          </a:prstGeom>
          <a:noFill/>
          <a:effectLst>
            <a:outerShdw blurRad="50800" dist="38100" dir="5400000" algn="t" rotWithShape="0">
              <a:prstClr val="black">
                <a:alpha val="40000"/>
              </a:prstClr>
            </a:outerShdw>
          </a:effectLst>
        </p:spPr>
        <p:txBody>
          <a:bodyPr wrap="square" lIns="68031" tIns="34016" rIns="68031" bIns="34016">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defTabSz="680314">
              <a:defRPr/>
            </a:pPr>
            <a:r>
              <a:rPr lang="en-US" altLang="zh-CN" sz="4400" b="1" dirty="0" err="1" smtClean="0">
                <a:ln w="11430"/>
                <a:solidFill>
                  <a:srgbClr val="C00000"/>
                </a:solidFill>
                <a:effectLst>
                  <a:outerShdw blurRad="38100" dist="38100" dir="2700000" algn="tl">
                    <a:srgbClr val="000000">
                      <a:alpha val="43137"/>
                    </a:srgbClr>
                  </a:outerShdw>
                  <a:reflection blurRad="6350" stA="60000" endA="900" endPos="60000" dist="60007" dir="5400000" sy="-100000" algn="bl" rotWithShape="0"/>
                </a:effectLst>
                <a:latin typeface="Times New Roman" pitchFamily="18" charset="0"/>
                <a:cs typeface="Times New Roman" pitchFamily="18" charset="0"/>
                <a:sym typeface="+mn-lt"/>
              </a:rPr>
              <a:t>TẬP</a:t>
            </a:r>
            <a:r>
              <a:rPr lang="en-US" altLang="zh-CN" sz="4400" b="1" dirty="0" smtClean="0">
                <a:ln w="11430"/>
                <a:solidFill>
                  <a:srgbClr val="C00000"/>
                </a:solidFill>
                <a:effectLst>
                  <a:outerShdw blurRad="38100" dist="38100" dir="2700000" algn="tl">
                    <a:srgbClr val="000000">
                      <a:alpha val="43137"/>
                    </a:srgbClr>
                  </a:outerShdw>
                  <a:reflection blurRad="6350" stA="60000" endA="900" endPos="60000" dist="60007" dir="5400000" sy="-100000" algn="bl" rotWithShape="0"/>
                </a:effectLst>
                <a:latin typeface="Times New Roman" pitchFamily="18" charset="0"/>
                <a:cs typeface="Times New Roman" pitchFamily="18" charset="0"/>
                <a:sym typeface="+mn-lt"/>
              </a:rPr>
              <a:t> </a:t>
            </a:r>
            <a:r>
              <a:rPr lang="en-US" altLang="zh-CN" sz="4400" b="1" dirty="0" err="1" smtClean="0">
                <a:ln w="11430"/>
                <a:solidFill>
                  <a:srgbClr val="C00000"/>
                </a:solidFill>
                <a:effectLst>
                  <a:outerShdw blurRad="38100" dist="38100" dir="2700000" algn="tl">
                    <a:srgbClr val="000000">
                      <a:alpha val="43137"/>
                    </a:srgbClr>
                  </a:outerShdw>
                  <a:reflection blurRad="6350" stA="60000" endA="900" endPos="60000" dist="60007" dir="5400000" sy="-100000" algn="bl" rotWithShape="0"/>
                </a:effectLst>
                <a:latin typeface="Times New Roman" pitchFamily="18" charset="0"/>
                <a:cs typeface="Times New Roman" pitchFamily="18" charset="0"/>
                <a:sym typeface="+mn-lt"/>
              </a:rPr>
              <a:t>ĐỌC</a:t>
            </a:r>
            <a:r>
              <a:rPr lang="en-US" altLang="zh-CN" sz="4400" b="1" dirty="0" smtClean="0">
                <a:ln w="11430"/>
                <a:solidFill>
                  <a:srgbClr val="C00000"/>
                </a:solidFill>
                <a:effectLst>
                  <a:outerShdw blurRad="38100" dist="38100" dir="2700000" algn="tl">
                    <a:srgbClr val="000000">
                      <a:alpha val="43137"/>
                    </a:srgbClr>
                  </a:outerShdw>
                  <a:reflection blurRad="6350" stA="60000" endA="900" endPos="60000" dist="60007" dir="5400000" sy="-100000" algn="bl" rotWithShape="0"/>
                </a:effectLst>
                <a:latin typeface="Times New Roman" pitchFamily="18" charset="0"/>
                <a:cs typeface="Times New Roman" pitchFamily="18" charset="0"/>
                <a:sym typeface="+mn-lt"/>
              </a:rPr>
              <a:t> 5</a:t>
            </a:r>
            <a:endParaRPr lang="zh-CN" altLang="en-US" sz="4400" b="1" dirty="0">
              <a:ln w="11430"/>
              <a:solidFill>
                <a:srgbClr val="C00000"/>
              </a:solidFill>
              <a:effectLst>
                <a:outerShdw blurRad="38100" dist="38100" dir="2700000" algn="tl">
                  <a:srgbClr val="000000">
                    <a:alpha val="43137"/>
                  </a:srgbClr>
                </a:outerShdw>
                <a:reflection blurRad="6350" stA="60000" endA="900" endPos="60000" dist="60007" dir="5400000" sy="-100000" algn="bl" rotWithShape="0"/>
              </a:effectLst>
              <a:latin typeface="Times New Roman" pitchFamily="18" charset="0"/>
              <a:cs typeface="Times New Roman" pitchFamily="18" charset="0"/>
              <a:sym typeface="+mn-lt"/>
            </a:endParaRPr>
          </a:p>
        </p:txBody>
      </p:sp>
    </p:spTree>
    <p:extLst>
      <p:ext uri="{BB962C8B-B14F-4D97-AF65-F5344CB8AC3E}">
        <p14:creationId xmlns="" xmlns:p14="http://schemas.microsoft.com/office/powerpoint/2010/main" val="3768222081"/>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p:cTn id="7" dur="500" fill="hold"/>
                                        <p:tgtEl>
                                          <p:spTgt spid="51"/>
                                        </p:tgtEl>
                                        <p:attrNameLst>
                                          <p:attrName>ppt_w</p:attrName>
                                        </p:attrNameLst>
                                      </p:cBhvr>
                                      <p:tavLst>
                                        <p:tav tm="0">
                                          <p:val>
                                            <p:fltVal val="0"/>
                                          </p:val>
                                        </p:tav>
                                        <p:tav tm="100000">
                                          <p:val>
                                            <p:strVal val="#ppt_w"/>
                                          </p:val>
                                        </p:tav>
                                      </p:tavLst>
                                    </p:anim>
                                    <p:anim calcmode="lin" valueType="num">
                                      <p:cBhvr>
                                        <p:cTn id="8" dur="500" fill="hold"/>
                                        <p:tgtEl>
                                          <p:spTgt spid="51"/>
                                        </p:tgtEl>
                                        <p:attrNameLst>
                                          <p:attrName>ppt_h</p:attrName>
                                        </p:attrNameLst>
                                      </p:cBhvr>
                                      <p:tavLst>
                                        <p:tav tm="0">
                                          <p:val>
                                            <p:fltVal val="0"/>
                                          </p:val>
                                        </p:tav>
                                        <p:tav tm="100000">
                                          <p:val>
                                            <p:strVal val="#ppt_h"/>
                                          </p:val>
                                        </p:tav>
                                      </p:tavLst>
                                    </p:anim>
                                    <p:animEffect transition="in" filter="fade">
                                      <p:cBhvr>
                                        <p:cTn id="9" dur="500"/>
                                        <p:tgtEl>
                                          <p:spTgt spid="51"/>
                                        </p:tgtEl>
                                      </p:cBhvr>
                                    </p:animEffect>
                                  </p:childTnLst>
                                </p:cTn>
                              </p:par>
                              <p:par>
                                <p:cTn id="10" presetID="2" presetClass="entr" presetSubtype="4"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2" presetClass="entr" presetSubtype="2"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1+#ppt_w/2"/>
                                          </p:val>
                                        </p:tav>
                                        <p:tav tm="100000">
                                          <p:val>
                                            <p:strVal val="#ppt_x"/>
                                          </p:val>
                                        </p:tav>
                                      </p:tavLst>
                                    </p:anim>
                                    <p:anim calcmode="lin" valueType="num">
                                      <p:cBhvr additive="base">
                                        <p:cTn id="1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 name="Text Box 12"/>
          <p:cNvSpPr txBox="1">
            <a:spLocks noChangeArrowheads="1"/>
          </p:cNvSpPr>
          <p:nvPr/>
        </p:nvSpPr>
        <p:spPr bwMode="auto">
          <a:xfrm>
            <a:off x="2525485" y="1197428"/>
            <a:ext cx="2133600" cy="457200"/>
          </a:xfrm>
          <a:prstGeom prst="rect">
            <a:avLst/>
          </a:prstGeom>
          <a:noFill/>
          <a:ln w="9525">
            <a:noFill/>
            <a:miter lim="800000"/>
            <a:headEnd/>
            <a:tailEnd/>
          </a:ln>
        </p:spPr>
        <p:txBody>
          <a:bodyPr>
            <a:spAutoFit/>
          </a:bodyPr>
          <a:lstStyle/>
          <a:p>
            <a:pPr algn="ctr">
              <a:spcBef>
                <a:spcPct val="50000"/>
              </a:spcBef>
            </a:pPr>
            <a:r>
              <a:rPr lang="en-US" sz="2400" b="1" u="sng" dirty="0" err="1" smtClean="0">
                <a:solidFill>
                  <a:srgbClr val="FF0000"/>
                </a:solidFill>
                <a:latin typeface="Times New Roman" pitchFamily="18" charset="0"/>
                <a:cs typeface="Times New Roman" pitchFamily="18" charset="0"/>
              </a:rPr>
              <a:t>LUYỆN</a:t>
            </a:r>
            <a:r>
              <a:rPr lang="en-US" sz="2400" b="1" u="sng" dirty="0" smtClean="0">
                <a:solidFill>
                  <a:srgbClr val="FF0000"/>
                </a:solidFill>
                <a:latin typeface="Times New Roman" pitchFamily="18" charset="0"/>
                <a:cs typeface="Times New Roman" pitchFamily="18" charset="0"/>
              </a:rPr>
              <a:t> </a:t>
            </a:r>
            <a:r>
              <a:rPr lang="en-US" sz="2400" b="1" u="sng" dirty="0" err="1" smtClean="0">
                <a:solidFill>
                  <a:srgbClr val="FF0000"/>
                </a:solidFill>
                <a:latin typeface="Times New Roman" pitchFamily="18" charset="0"/>
                <a:cs typeface="Times New Roman" pitchFamily="18" charset="0"/>
              </a:rPr>
              <a:t>ĐỌC</a:t>
            </a:r>
            <a:endParaRPr lang="en-US" sz="2400" b="1" u="sng" dirty="0">
              <a:solidFill>
                <a:srgbClr val="FF0000"/>
              </a:solidFill>
              <a:latin typeface="Times New Roman" pitchFamily="18" charset="0"/>
              <a:cs typeface="Times New Roman" pitchFamily="18" charset="0"/>
            </a:endParaRPr>
          </a:p>
        </p:txBody>
      </p:sp>
      <p:sp>
        <p:nvSpPr>
          <p:cNvPr id="5136" name="Text Box 12"/>
          <p:cNvSpPr txBox="1">
            <a:spLocks noChangeArrowheads="1"/>
          </p:cNvSpPr>
          <p:nvPr/>
        </p:nvSpPr>
        <p:spPr bwMode="auto">
          <a:xfrm>
            <a:off x="6589485" y="1197429"/>
            <a:ext cx="3048000" cy="461963"/>
          </a:xfrm>
          <a:prstGeom prst="rect">
            <a:avLst/>
          </a:prstGeom>
          <a:noFill/>
          <a:ln w="9525">
            <a:noFill/>
            <a:miter lim="800000"/>
            <a:headEnd/>
            <a:tailEnd/>
          </a:ln>
        </p:spPr>
        <p:txBody>
          <a:bodyPr>
            <a:spAutoFit/>
          </a:bodyPr>
          <a:lstStyle/>
          <a:p>
            <a:pPr>
              <a:spcBef>
                <a:spcPct val="50000"/>
              </a:spcBef>
            </a:pPr>
            <a:r>
              <a:rPr lang="en-US" sz="2400" b="1" u="sng" dirty="0" err="1" smtClean="0">
                <a:solidFill>
                  <a:srgbClr val="FF0000"/>
                </a:solidFill>
                <a:latin typeface="Times New Roman" pitchFamily="18" charset="0"/>
                <a:cs typeface="Times New Roman" pitchFamily="18" charset="0"/>
              </a:rPr>
              <a:t>TÌM</a:t>
            </a:r>
            <a:r>
              <a:rPr lang="en-US" sz="2400" b="1" u="sng" dirty="0" smtClean="0">
                <a:solidFill>
                  <a:srgbClr val="FF0000"/>
                </a:solidFill>
                <a:latin typeface="Times New Roman" pitchFamily="18" charset="0"/>
                <a:cs typeface="Times New Roman" pitchFamily="18" charset="0"/>
              </a:rPr>
              <a:t> </a:t>
            </a:r>
            <a:r>
              <a:rPr lang="en-US" sz="2400" b="1" u="sng" dirty="0" err="1" smtClean="0">
                <a:solidFill>
                  <a:srgbClr val="FF0000"/>
                </a:solidFill>
                <a:latin typeface="Times New Roman" pitchFamily="18" charset="0"/>
                <a:cs typeface="Times New Roman" pitchFamily="18" charset="0"/>
              </a:rPr>
              <a:t>HIỂU</a:t>
            </a:r>
            <a:r>
              <a:rPr lang="en-US" sz="2400" b="1" u="sng" dirty="0" smtClean="0">
                <a:solidFill>
                  <a:srgbClr val="FF0000"/>
                </a:solidFill>
                <a:latin typeface="Times New Roman" pitchFamily="18" charset="0"/>
                <a:cs typeface="Times New Roman" pitchFamily="18" charset="0"/>
              </a:rPr>
              <a:t> </a:t>
            </a:r>
            <a:r>
              <a:rPr lang="en-US" sz="2400" b="1" u="sng" dirty="0" err="1" smtClean="0">
                <a:solidFill>
                  <a:srgbClr val="FF0000"/>
                </a:solidFill>
                <a:latin typeface="Times New Roman" pitchFamily="18" charset="0"/>
                <a:cs typeface="Times New Roman" pitchFamily="18" charset="0"/>
              </a:rPr>
              <a:t>BÀI</a:t>
            </a:r>
            <a:endParaRPr lang="en-US" sz="2400" b="1" u="sng" dirty="0">
              <a:solidFill>
                <a:srgbClr val="FF0000"/>
              </a:solidFill>
              <a:latin typeface="Times New Roman" pitchFamily="18" charset="0"/>
              <a:cs typeface="Times New Roman" pitchFamily="18" charset="0"/>
            </a:endParaRPr>
          </a:p>
        </p:txBody>
      </p:sp>
      <p:cxnSp>
        <p:nvCxnSpPr>
          <p:cNvPr id="22" name="Straight Connector 21"/>
          <p:cNvCxnSpPr/>
          <p:nvPr/>
        </p:nvCxnSpPr>
        <p:spPr>
          <a:xfrm rot="5400000">
            <a:off x="4800902" y="2605012"/>
            <a:ext cx="2362200" cy="4233"/>
          </a:xfrm>
          <a:prstGeom prst="line">
            <a:avLst/>
          </a:prstGeom>
        </p:spPr>
        <p:style>
          <a:lnRef idx="3">
            <a:schemeClr val="accent6"/>
          </a:lnRef>
          <a:fillRef idx="0">
            <a:schemeClr val="accent6"/>
          </a:fillRef>
          <a:effectRef idx="2">
            <a:schemeClr val="accent6"/>
          </a:effectRef>
          <a:fontRef idx="minor">
            <a:schemeClr val="tx1"/>
          </a:fontRef>
        </p:style>
      </p:cxnSp>
      <p:sp>
        <p:nvSpPr>
          <p:cNvPr id="23" name="TextBox 22"/>
          <p:cNvSpPr txBox="1">
            <a:spLocks noChangeArrowheads="1"/>
          </p:cNvSpPr>
          <p:nvPr/>
        </p:nvSpPr>
        <p:spPr bwMode="auto">
          <a:xfrm>
            <a:off x="2322285" y="1730829"/>
            <a:ext cx="2336800" cy="461963"/>
          </a:xfrm>
          <a:prstGeom prst="rect">
            <a:avLst/>
          </a:prstGeom>
          <a:noFill/>
          <a:ln w="9525">
            <a:noFill/>
            <a:miter lim="800000"/>
            <a:headEnd/>
            <a:tailEnd/>
          </a:ln>
        </p:spPr>
        <p:txBody>
          <a:bodyPr>
            <a:spAutoFit/>
          </a:bodyPr>
          <a:lstStyle/>
          <a:p>
            <a:r>
              <a:rPr lang="en-US" sz="2400">
                <a:solidFill>
                  <a:srgbClr val="CC00FF"/>
                </a:solidFill>
                <a:latin typeface="Times New Roman" pitchFamily="18" charset="0"/>
                <a:cs typeface="Times New Roman" pitchFamily="18" charset="0"/>
              </a:rPr>
              <a:t>Đản Khao</a:t>
            </a:r>
          </a:p>
        </p:txBody>
      </p:sp>
      <p:sp>
        <p:nvSpPr>
          <p:cNvPr id="24" name="TextBox 23"/>
          <p:cNvSpPr txBox="1">
            <a:spLocks noChangeArrowheads="1"/>
          </p:cNvSpPr>
          <p:nvPr/>
        </p:nvSpPr>
        <p:spPr bwMode="auto">
          <a:xfrm>
            <a:off x="2322285" y="2188029"/>
            <a:ext cx="2336800" cy="461963"/>
          </a:xfrm>
          <a:prstGeom prst="rect">
            <a:avLst/>
          </a:prstGeom>
          <a:noFill/>
          <a:ln w="9525">
            <a:noFill/>
            <a:miter lim="800000"/>
            <a:headEnd/>
            <a:tailEnd/>
          </a:ln>
        </p:spPr>
        <p:txBody>
          <a:bodyPr>
            <a:spAutoFit/>
          </a:bodyPr>
          <a:lstStyle/>
          <a:p>
            <a:r>
              <a:rPr lang="en-US" sz="2400">
                <a:solidFill>
                  <a:srgbClr val="CC00FF"/>
                </a:solidFill>
                <a:latin typeface="Times New Roman" pitchFamily="18" charset="0"/>
                <a:cs typeface="Times New Roman" pitchFamily="18" charset="0"/>
              </a:rPr>
              <a:t>lướt thướt</a:t>
            </a:r>
          </a:p>
        </p:txBody>
      </p:sp>
      <p:sp>
        <p:nvSpPr>
          <p:cNvPr id="26" name="TextBox 25"/>
          <p:cNvSpPr txBox="1">
            <a:spLocks noChangeArrowheads="1"/>
          </p:cNvSpPr>
          <p:nvPr/>
        </p:nvSpPr>
        <p:spPr bwMode="auto">
          <a:xfrm>
            <a:off x="2322285" y="3254829"/>
            <a:ext cx="2336800" cy="461963"/>
          </a:xfrm>
          <a:prstGeom prst="rect">
            <a:avLst/>
          </a:prstGeom>
          <a:noFill/>
          <a:ln w="9525">
            <a:noFill/>
            <a:miter lim="800000"/>
            <a:headEnd/>
            <a:tailEnd/>
          </a:ln>
        </p:spPr>
        <p:txBody>
          <a:bodyPr>
            <a:spAutoFit/>
          </a:bodyPr>
          <a:lstStyle/>
          <a:p>
            <a:r>
              <a:rPr lang="en-US" sz="2400" dirty="0">
                <a:solidFill>
                  <a:srgbClr val="CC00FF"/>
                </a:solidFill>
                <a:latin typeface="Times New Roman" pitchFamily="18" charset="0"/>
                <a:cs typeface="Times New Roman" pitchFamily="18" charset="0"/>
              </a:rPr>
              <a:t>chon </a:t>
            </a:r>
            <a:r>
              <a:rPr lang="en-US" sz="2400" dirty="0" err="1">
                <a:solidFill>
                  <a:srgbClr val="CC00FF"/>
                </a:solidFill>
                <a:latin typeface="Times New Roman" pitchFamily="18" charset="0"/>
                <a:cs typeface="Times New Roman" pitchFamily="18" charset="0"/>
              </a:rPr>
              <a:t>chót</a:t>
            </a:r>
            <a:endParaRPr lang="en-US" sz="2400" dirty="0">
              <a:solidFill>
                <a:srgbClr val="CC00FF"/>
              </a:solidFill>
              <a:latin typeface="Times New Roman" pitchFamily="18" charset="0"/>
              <a:cs typeface="Times New Roman" pitchFamily="18" charset="0"/>
            </a:endParaRPr>
          </a:p>
        </p:txBody>
      </p:sp>
      <p:sp>
        <p:nvSpPr>
          <p:cNvPr id="25" name="TextBox 24"/>
          <p:cNvSpPr txBox="1">
            <a:spLocks noChangeArrowheads="1"/>
          </p:cNvSpPr>
          <p:nvPr/>
        </p:nvSpPr>
        <p:spPr bwMode="auto">
          <a:xfrm>
            <a:off x="2423885" y="2721429"/>
            <a:ext cx="2336800" cy="461963"/>
          </a:xfrm>
          <a:prstGeom prst="rect">
            <a:avLst/>
          </a:prstGeom>
          <a:noFill/>
          <a:ln w="9525">
            <a:noFill/>
            <a:miter lim="800000"/>
            <a:headEnd/>
            <a:tailEnd/>
          </a:ln>
        </p:spPr>
        <p:txBody>
          <a:bodyPr>
            <a:spAutoFit/>
          </a:bodyPr>
          <a:lstStyle/>
          <a:p>
            <a:r>
              <a:rPr lang="en-US" sz="2400">
                <a:solidFill>
                  <a:srgbClr val="CC00FF"/>
                </a:solidFill>
                <a:latin typeface="Times New Roman" pitchFamily="18" charset="0"/>
                <a:cs typeface="Times New Roman" pitchFamily="18" charset="0"/>
              </a:rPr>
              <a:t>Chin San</a:t>
            </a:r>
          </a:p>
        </p:txBody>
      </p:sp>
      <p:sp>
        <p:nvSpPr>
          <p:cNvPr id="15" name="TextBox 14"/>
          <p:cNvSpPr txBox="1">
            <a:spLocks noChangeArrowheads="1"/>
          </p:cNvSpPr>
          <p:nvPr/>
        </p:nvSpPr>
        <p:spPr bwMode="auto">
          <a:xfrm>
            <a:off x="6437085" y="1621971"/>
            <a:ext cx="2336800" cy="954107"/>
          </a:xfrm>
          <a:prstGeom prst="rect">
            <a:avLst/>
          </a:prstGeom>
          <a:noFill/>
          <a:ln w="9525">
            <a:noFill/>
            <a:miter lim="800000"/>
            <a:headEnd/>
            <a:tailEnd/>
          </a:ln>
        </p:spPr>
        <p:txBody>
          <a:bodyPr>
            <a:spAutoFit/>
          </a:bodyPr>
          <a:lstStyle/>
          <a:p>
            <a:pPr>
              <a:buFontTx/>
              <a:buChar char="-"/>
            </a:pPr>
            <a:r>
              <a:rPr lang="en-US" sz="2800" b="1" dirty="0" smtClean="0">
                <a:solidFill>
                  <a:srgbClr val="CC00FF"/>
                </a:solidFill>
                <a:latin typeface="Times New Roman" pitchFamily="18" charset="0"/>
                <a:cs typeface="Times New Roman" pitchFamily="18" charset="0"/>
              </a:rPr>
              <a:t> </a:t>
            </a:r>
            <a:r>
              <a:rPr lang="en-US" sz="2800" b="1" dirty="0" err="1" smtClean="0">
                <a:solidFill>
                  <a:srgbClr val="CC00FF"/>
                </a:solidFill>
                <a:latin typeface="Times New Roman" pitchFamily="18" charset="0"/>
                <a:cs typeface="Times New Roman" pitchFamily="18" charset="0"/>
              </a:rPr>
              <a:t>Đản</a:t>
            </a:r>
            <a:r>
              <a:rPr lang="en-US" sz="2800" b="1" dirty="0" smtClean="0">
                <a:solidFill>
                  <a:srgbClr val="CC00FF"/>
                </a:solidFill>
                <a:latin typeface="Times New Roman" pitchFamily="18" charset="0"/>
                <a:cs typeface="Times New Roman" pitchFamily="18" charset="0"/>
              </a:rPr>
              <a:t> </a:t>
            </a:r>
            <a:r>
              <a:rPr lang="en-US" sz="2800" b="1" dirty="0" err="1" smtClean="0">
                <a:solidFill>
                  <a:srgbClr val="CC00FF"/>
                </a:solidFill>
                <a:latin typeface="Times New Roman" pitchFamily="18" charset="0"/>
                <a:cs typeface="Times New Roman" pitchFamily="18" charset="0"/>
              </a:rPr>
              <a:t>Khao</a:t>
            </a:r>
            <a:endParaRPr lang="en-US" sz="2800" b="1" dirty="0" smtClean="0">
              <a:solidFill>
                <a:srgbClr val="CC00FF"/>
              </a:solidFill>
              <a:latin typeface="Times New Roman" pitchFamily="18" charset="0"/>
              <a:cs typeface="Times New Roman" pitchFamily="18" charset="0"/>
            </a:endParaRPr>
          </a:p>
          <a:p>
            <a:pPr>
              <a:buFontTx/>
              <a:buChar char="-"/>
            </a:pPr>
            <a:r>
              <a:rPr lang="en-US" sz="2800" b="1" dirty="0" smtClean="0">
                <a:solidFill>
                  <a:srgbClr val="CC00FF"/>
                </a:solidFill>
                <a:latin typeface="Times New Roman" pitchFamily="18" charset="0"/>
                <a:cs typeface="Times New Roman" pitchFamily="18" charset="0"/>
              </a:rPr>
              <a:t> Chin San</a:t>
            </a:r>
            <a:endParaRPr lang="en-US" sz="2800" b="1" dirty="0">
              <a:solidFill>
                <a:srgbClr val="CC00FF"/>
              </a:solidFill>
              <a:latin typeface="Times New Roman" pitchFamily="18" charset="0"/>
              <a:cs typeface="Times New Roman" pitchFamily="18" charset="0"/>
            </a:endParaRPr>
          </a:p>
        </p:txBody>
      </p:sp>
      <p:pic>
        <p:nvPicPr>
          <p:cNvPr id="11" name="Picture 6" descr="https://upload.wikimedia.org/wikipedia/vi/thumb/b/b3/Mienbac11.jpg/800px-Mienbac11.jpg"/>
          <p:cNvPicPr>
            <a:picLocks noChangeAspect="1" noChangeArrowheads="1"/>
          </p:cNvPicPr>
          <p:nvPr/>
        </p:nvPicPr>
        <p:blipFill>
          <a:blip r:embed="rId2"/>
          <a:srcRect/>
          <a:stretch>
            <a:fillRect/>
          </a:stretch>
        </p:blipFill>
        <p:spPr bwMode="auto">
          <a:xfrm>
            <a:off x="6237662" y="2714172"/>
            <a:ext cx="5432791" cy="3280228"/>
          </a:xfrm>
          <a:prstGeom prst="rect">
            <a:avLst/>
          </a:prstGeom>
          <a:noFill/>
          <a:ln w="9525">
            <a:noFill/>
            <a:miter lim="800000"/>
            <a:headEnd/>
            <a:tailEnd/>
          </a:ln>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heel(4)">
                                      <p:cBhvr>
                                        <p:cTn id="12" dur="1000"/>
                                        <p:tgtEl>
                                          <p:spTgt spid="11"/>
                                        </p:tgtEl>
                                      </p:cBhvr>
                                    </p:animEffect>
                                  </p:childTnLst>
                                </p:cTn>
                              </p:par>
                              <p:par>
                                <p:cTn id="13" presetID="5" presetClass="exit" presetSubtype="10" fill="hold" nodeType="withEffect">
                                  <p:stCondLst>
                                    <p:cond delay="0"/>
                                  </p:stCondLst>
                                  <p:childTnLst>
                                    <p:animEffect transition="out" filter="checkerboard(across)">
                                      <p:cBhvr>
                                        <p:cTn id="14" dur="1000"/>
                                        <p:tgtEl>
                                          <p:spTgt spid="11"/>
                                        </p:tgtEl>
                                      </p:cBhvr>
                                    </p:animEffect>
                                    <p:set>
                                      <p:cBhvr>
                                        <p:cTn id="15" dur="1" fill="hold">
                                          <p:stCondLst>
                                            <p:cond delay="9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 name="Text Box 12"/>
          <p:cNvSpPr txBox="1">
            <a:spLocks noChangeArrowheads="1"/>
          </p:cNvSpPr>
          <p:nvPr/>
        </p:nvSpPr>
        <p:spPr bwMode="auto">
          <a:xfrm>
            <a:off x="2525485" y="1197428"/>
            <a:ext cx="2133600" cy="457200"/>
          </a:xfrm>
          <a:prstGeom prst="rect">
            <a:avLst/>
          </a:prstGeom>
          <a:noFill/>
          <a:ln w="9525">
            <a:noFill/>
            <a:miter lim="800000"/>
            <a:headEnd/>
            <a:tailEnd/>
          </a:ln>
        </p:spPr>
        <p:txBody>
          <a:bodyPr>
            <a:spAutoFit/>
          </a:bodyPr>
          <a:lstStyle/>
          <a:p>
            <a:pPr algn="ctr">
              <a:spcBef>
                <a:spcPct val="50000"/>
              </a:spcBef>
            </a:pPr>
            <a:r>
              <a:rPr lang="en-US" sz="2400" b="1" u="sng" dirty="0" err="1" smtClean="0">
                <a:solidFill>
                  <a:srgbClr val="FF0000"/>
                </a:solidFill>
                <a:latin typeface="Times New Roman" pitchFamily="18" charset="0"/>
                <a:cs typeface="Times New Roman" pitchFamily="18" charset="0"/>
              </a:rPr>
              <a:t>LUYỆN</a:t>
            </a:r>
            <a:r>
              <a:rPr lang="en-US" sz="2400" b="1" u="sng" dirty="0" smtClean="0">
                <a:solidFill>
                  <a:srgbClr val="FF0000"/>
                </a:solidFill>
                <a:latin typeface="Times New Roman" pitchFamily="18" charset="0"/>
                <a:cs typeface="Times New Roman" pitchFamily="18" charset="0"/>
              </a:rPr>
              <a:t> </a:t>
            </a:r>
            <a:r>
              <a:rPr lang="en-US" sz="2400" b="1" u="sng" dirty="0" err="1" smtClean="0">
                <a:solidFill>
                  <a:srgbClr val="FF0000"/>
                </a:solidFill>
                <a:latin typeface="Times New Roman" pitchFamily="18" charset="0"/>
                <a:cs typeface="Times New Roman" pitchFamily="18" charset="0"/>
              </a:rPr>
              <a:t>ĐỌC</a:t>
            </a:r>
            <a:endParaRPr lang="en-US" sz="2400" b="1" u="sng" dirty="0">
              <a:solidFill>
                <a:srgbClr val="FF0000"/>
              </a:solidFill>
              <a:latin typeface="Times New Roman" pitchFamily="18" charset="0"/>
              <a:cs typeface="Times New Roman" pitchFamily="18" charset="0"/>
            </a:endParaRPr>
          </a:p>
        </p:txBody>
      </p:sp>
      <p:sp>
        <p:nvSpPr>
          <p:cNvPr id="5136" name="Text Box 12"/>
          <p:cNvSpPr txBox="1">
            <a:spLocks noChangeArrowheads="1"/>
          </p:cNvSpPr>
          <p:nvPr/>
        </p:nvSpPr>
        <p:spPr bwMode="auto">
          <a:xfrm>
            <a:off x="6589485" y="1197429"/>
            <a:ext cx="3048000" cy="461963"/>
          </a:xfrm>
          <a:prstGeom prst="rect">
            <a:avLst/>
          </a:prstGeom>
          <a:noFill/>
          <a:ln w="9525">
            <a:noFill/>
            <a:miter lim="800000"/>
            <a:headEnd/>
            <a:tailEnd/>
          </a:ln>
        </p:spPr>
        <p:txBody>
          <a:bodyPr>
            <a:spAutoFit/>
          </a:bodyPr>
          <a:lstStyle/>
          <a:p>
            <a:pPr>
              <a:spcBef>
                <a:spcPct val="50000"/>
              </a:spcBef>
            </a:pPr>
            <a:r>
              <a:rPr lang="en-US" sz="2400" b="1" u="sng" dirty="0" err="1" smtClean="0">
                <a:solidFill>
                  <a:srgbClr val="FF0000"/>
                </a:solidFill>
                <a:latin typeface="Times New Roman" pitchFamily="18" charset="0"/>
                <a:cs typeface="Times New Roman" pitchFamily="18" charset="0"/>
              </a:rPr>
              <a:t>TÌM</a:t>
            </a:r>
            <a:r>
              <a:rPr lang="en-US" sz="2400" b="1" u="sng" dirty="0" smtClean="0">
                <a:solidFill>
                  <a:srgbClr val="FF0000"/>
                </a:solidFill>
                <a:latin typeface="Times New Roman" pitchFamily="18" charset="0"/>
                <a:cs typeface="Times New Roman" pitchFamily="18" charset="0"/>
              </a:rPr>
              <a:t> </a:t>
            </a:r>
            <a:r>
              <a:rPr lang="en-US" sz="2400" b="1" u="sng" dirty="0" err="1" smtClean="0">
                <a:solidFill>
                  <a:srgbClr val="FF0000"/>
                </a:solidFill>
                <a:latin typeface="Times New Roman" pitchFamily="18" charset="0"/>
                <a:cs typeface="Times New Roman" pitchFamily="18" charset="0"/>
              </a:rPr>
              <a:t>HIỂU</a:t>
            </a:r>
            <a:r>
              <a:rPr lang="en-US" sz="2400" b="1" u="sng" dirty="0" smtClean="0">
                <a:solidFill>
                  <a:srgbClr val="FF0000"/>
                </a:solidFill>
                <a:latin typeface="Times New Roman" pitchFamily="18" charset="0"/>
                <a:cs typeface="Times New Roman" pitchFamily="18" charset="0"/>
              </a:rPr>
              <a:t> </a:t>
            </a:r>
            <a:r>
              <a:rPr lang="en-US" sz="2400" b="1" u="sng" dirty="0" err="1" smtClean="0">
                <a:solidFill>
                  <a:srgbClr val="FF0000"/>
                </a:solidFill>
                <a:latin typeface="Times New Roman" pitchFamily="18" charset="0"/>
                <a:cs typeface="Times New Roman" pitchFamily="18" charset="0"/>
              </a:rPr>
              <a:t>BÀI</a:t>
            </a:r>
            <a:endParaRPr lang="en-US" sz="2400" b="1" u="sng" dirty="0">
              <a:solidFill>
                <a:srgbClr val="FF0000"/>
              </a:solidFill>
              <a:latin typeface="Times New Roman" pitchFamily="18" charset="0"/>
              <a:cs typeface="Times New Roman" pitchFamily="18" charset="0"/>
            </a:endParaRPr>
          </a:p>
        </p:txBody>
      </p:sp>
      <p:cxnSp>
        <p:nvCxnSpPr>
          <p:cNvPr id="22" name="Straight Connector 21"/>
          <p:cNvCxnSpPr/>
          <p:nvPr/>
        </p:nvCxnSpPr>
        <p:spPr>
          <a:xfrm rot="5400000">
            <a:off x="4800902" y="2605012"/>
            <a:ext cx="2362200" cy="4233"/>
          </a:xfrm>
          <a:prstGeom prst="line">
            <a:avLst/>
          </a:prstGeom>
        </p:spPr>
        <p:style>
          <a:lnRef idx="3">
            <a:schemeClr val="accent6"/>
          </a:lnRef>
          <a:fillRef idx="0">
            <a:schemeClr val="accent6"/>
          </a:fillRef>
          <a:effectRef idx="2">
            <a:schemeClr val="accent6"/>
          </a:effectRef>
          <a:fontRef idx="minor">
            <a:schemeClr val="tx1"/>
          </a:fontRef>
        </p:style>
      </p:cxnSp>
      <p:sp>
        <p:nvSpPr>
          <p:cNvPr id="23" name="TextBox 22"/>
          <p:cNvSpPr txBox="1">
            <a:spLocks noChangeArrowheads="1"/>
          </p:cNvSpPr>
          <p:nvPr/>
        </p:nvSpPr>
        <p:spPr bwMode="auto">
          <a:xfrm>
            <a:off x="2322285" y="1730829"/>
            <a:ext cx="2336800" cy="461963"/>
          </a:xfrm>
          <a:prstGeom prst="rect">
            <a:avLst/>
          </a:prstGeom>
          <a:noFill/>
          <a:ln w="9525">
            <a:noFill/>
            <a:miter lim="800000"/>
            <a:headEnd/>
            <a:tailEnd/>
          </a:ln>
        </p:spPr>
        <p:txBody>
          <a:bodyPr>
            <a:spAutoFit/>
          </a:bodyPr>
          <a:lstStyle/>
          <a:p>
            <a:r>
              <a:rPr lang="en-US" sz="2400">
                <a:solidFill>
                  <a:srgbClr val="CC00FF"/>
                </a:solidFill>
                <a:latin typeface="Times New Roman" pitchFamily="18" charset="0"/>
                <a:cs typeface="Times New Roman" pitchFamily="18" charset="0"/>
              </a:rPr>
              <a:t>Đản Khao</a:t>
            </a:r>
          </a:p>
        </p:txBody>
      </p:sp>
      <p:sp>
        <p:nvSpPr>
          <p:cNvPr id="24" name="TextBox 23"/>
          <p:cNvSpPr txBox="1">
            <a:spLocks noChangeArrowheads="1"/>
          </p:cNvSpPr>
          <p:nvPr/>
        </p:nvSpPr>
        <p:spPr bwMode="auto">
          <a:xfrm>
            <a:off x="2322285" y="2188029"/>
            <a:ext cx="2336800" cy="461963"/>
          </a:xfrm>
          <a:prstGeom prst="rect">
            <a:avLst/>
          </a:prstGeom>
          <a:noFill/>
          <a:ln w="9525">
            <a:noFill/>
            <a:miter lim="800000"/>
            <a:headEnd/>
            <a:tailEnd/>
          </a:ln>
        </p:spPr>
        <p:txBody>
          <a:bodyPr>
            <a:spAutoFit/>
          </a:bodyPr>
          <a:lstStyle/>
          <a:p>
            <a:r>
              <a:rPr lang="en-US" sz="2400">
                <a:solidFill>
                  <a:srgbClr val="CC00FF"/>
                </a:solidFill>
                <a:latin typeface="Times New Roman" pitchFamily="18" charset="0"/>
                <a:cs typeface="Times New Roman" pitchFamily="18" charset="0"/>
              </a:rPr>
              <a:t>lướt thướt</a:t>
            </a:r>
          </a:p>
        </p:txBody>
      </p:sp>
      <p:sp>
        <p:nvSpPr>
          <p:cNvPr id="26" name="TextBox 25"/>
          <p:cNvSpPr txBox="1">
            <a:spLocks noChangeArrowheads="1"/>
          </p:cNvSpPr>
          <p:nvPr/>
        </p:nvSpPr>
        <p:spPr bwMode="auto">
          <a:xfrm>
            <a:off x="2322285" y="3254829"/>
            <a:ext cx="2336800" cy="461963"/>
          </a:xfrm>
          <a:prstGeom prst="rect">
            <a:avLst/>
          </a:prstGeom>
          <a:noFill/>
          <a:ln w="9525">
            <a:noFill/>
            <a:miter lim="800000"/>
            <a:headEnd/>
            <a:tailEnd/>
          </a:ln>
        </p:spPr>
        <p:txBody>
          <a:bodyPr>
            <a:spAutoFit/>
          </a:bodyPr>
          <a:lstStyle/>
          <a:p>
            <a:r>
              <a:rPr lang="en-US" sz="2400" dirty="0">
                <a:solidFill>
                  <a:srgbClr val="CC00FF"/>
                </a:solidFill>
                <a:latin typeface="Times New Roman" pitchFamily="18" charset="0"/>
                <a:cs typeface="Times New Roman" pitchFamily="18" charset="0"/>
              </a:rPr>
              <a:t>chon </a:t>
            </a:r>
            <a:r>
              <a:rPr lang="en-US" sz="2400" dirty="0" err="1">
                <a:solidFill>
                  <a:srgbClr val="CC00FF"/>
                </a:solidFill>
                <a:latin typeface="Times New Roman" pitchFamily="18" charset="0"/>
                <a:cs typeface="Times New Roman" pitchFamily="18" charset="0"/>
              </a:rPr>
              <a:t>chót</a:t>
            </a:r>
            <a:endParaRPr lang="en-US" sz="2400" dirty="0">
              <a:solidFill>
                <a:srgbClr val="CC00FF"/>
              </a:solidFill>
              <a:latin typeface="Times New Roman" pitchFamily="18" charset="0"/>
              <a:cs typeface="Times New Roman" pitchFamily="18" charset="0"/>
            </a:endParaRPr>
          </a:p>
        </p:txBody>
      </p:sp>
      <p:sp>
        <p:nvSpPr>
          <p:cNvPr id="25" name="TextBox 24"/>
          <p:cNvSpPr txBox="1">
            <a:spLocks noChangeArrowheads="1"/>
          </p:cNvSpPr>
          <p:nvPr/>
        </p:nvSpPr>
        <p:spPr bwMode="auto">
          <a:xfrm>
            <a:off x="2423885" y="2721429"/>
            <a:ext cx="2336800" cy="461963"/>
          </a:xfrm>
          <a:prstGeom prst="rect">
            <a:avLst/>
          </a:prstGeom>
          <a:noFill/>
          <a:ln w="9525">
            <a:noFill/>
            <a:miter lim="800000"/>
            <a:headEnd/>
            <a:tailEnd/>
          </a:ln>
        </p:spPr>
        <p:txBody>
          <a:bodyPr>
            <a:spAutoFit/>
          </a:bodyPr>
          <a:lstStyle/>
          <a:p>
            <a:r>
              <a:rPr lang="en-US" sz="2400">
                <a:solidFill>
                  <a:srgbClr val="CC00FF"/>
                </a:solidFill>
                <a:latin typeface="Times New Roman" pitchFamily="18" charset="0"/>
                <a:cs typeface="Times New Roman" pitchFamily="18" charset="0"/>
              </a:rPr>
              <a:t>Chin San</a:t>
            </a:r>
          </a:p>
        </p:txBody>
      </p:sp>
      <p:sp>
        <p:nvSpPr>
          <p:cNvPr id="15" name="TextBox 14"/>
          <p:cNvSpPr txBox="1">
            <a:spLocks noChangeArrowheads="1"/>
          </p:cNvSpPr>
          <p:nvPr/>
        </p:nvSpPr>
        <p:spPr bwMode="auto">
          <a:xfrm>
            <a:off x="6437085" y="1621971"/>
            <a:ext cx="2837544" cy="523220"/>
          </a:xfrm>
          <a:prstGeom prst="rect">
            <a:avLst/>
          </a:prstGeom>
          <a:noFill/>
          <a:ln w="9525">
            <a:noFill/>
            <a:miter lim="800000"/>
            <a:headEnd/>
            <a:tailEnd/>
          </a:ln>
        </p:spPr>
        <p:txBody>
          <a:bodyPr wrap="square">
            <a:spAutoFit/>
          </a:bodyPr>
          <a:lstStyle/>
          <a:p>
            <a:pPr>
              <a:buFontTx/>
              <a:buChar char="-"/>
            </a:pPr>
            <a:r>
              <a:rPr lang="en-US" sz="2800" b="1" dirty="0" smtClean="0">
                <a:solidFill>
                  <a:srgbClr val="CC00FF"/>
                </a:solidFill>
                <a:latin typeface="Times New Roman" pitchFamily="18" charset="0"/>
                <a:cs typeface="Times New Roman" pitchFamily="18" charset="0"/>
              </a:rPr>
              <a:t> </a:t>
            </a:r>
            <a:r>
              <a:rPr lang="en-US" sz="2800" b="1" dirty="0" err="1" smtClean="0">
                <a:solidFill>
                  <a:srgbClr val="CC00FF"/>
                </a:solidFill>
                <a:latin typeface="Times New Roman" pitchFamily="18" charset="0"/>
                <a:cs typeface="Times New Roman" pitchFamily="18" charset="0"/>
              </a:rPr>
              <a:t>tầng</a:t>
            </a:r>
            <a:r>
              <a:rPr lang="en-US" sz="2800" b="1" dirty="0" smtClean="0">
                <a:solidFill>
                  <a:srgbClr val="CC00FF"/>
                </a:solidFill>
                <a:latin typeface="Times New Roman" pitchFamily="18" charset="0"/>
                <a:cs typeface="Times New Roman" pitchFamily="18" charset="0"/>
              </a:rPr>
              <a:t> </a:t>
            </a:r>
            <a:r>
              <a:rPr lang="en-US" sz="2800" b="1" dirty="0" err="1" smtClean="0">
                <a:solidFill>
                  <a:srgbClr val="CC00FF"/>
                </a:solidFill>
                <a:latin typeface="Times New Roman" pitchFamily="18" charset="0"/>
                <a:cs typeface="Times New Roman" pitchFamily="18" charset="0"/>
              </a:rPr>
              <a:t>rừng</a:t>
            </a:r>
            <a:r>
              <a:rPr lang="en-US" sz="2800" b="1" dirty="0" smtClean="0">
                <a:solidFill>
                  <a:srgbClr val="CC00FF"/>
                </a:solidFill>
                <a:latin typeface="Times New Roman" pitchFamily="18" charset="0"/>
                <a:cs typeface="Times New Roman" pitchFamily="18" charset="0"/>
              </a:rPr>
              <a:t> </a:t>
            </a:r>
            <a:r>
              <a:rPr lang="en-US" sz="2800" b="1" dirty="0" err="1" smtClean="0">
                <a:solidFill>
                  <a:srgbClr val="CC00FF"/>
                </a:solidFill>
                <a:latin typeface="Times New Roman" pitchFamily="18" charset="0"/>
                <a:cs typeface="Times New Roman" pitchFamily="18" charset="0"/>
              </a:rPr>
              <a:t>thấp</a:t>
            </a:r>
            <a:r>
              <a:rPr lang="en-US" sz="2800" b="1" dirty="0" smtClean="0">
                <a:solidFill>
                  <a:srgbClr val="CC00FF"/>
                </a:solidFill>
                <a:latin typeface="Times New Roman" pitchFamily="18" charset="0"/>
                <a:cs typeface="Times New Roman" pitchFamily="18" charset="0"/>
              </a:rPr>
              <a:t> </a:t>
            </a:r>
            <a:endParaRPr lang="en-US" sz="2800" b="1" dirty="0">
              <a:solidFill>
                <a:srgbClr val="CC00FF"/>
              </a:solidFill>
              <a:latin typeface="Times New Roman" pitchFamily="18" charset="0"/>
              <a:cs typeface="Times New Roman" pitchFamily="18" charset="0"/>
            </a:endParaRPr>
          </a:p>
        </p:txBody>
      </p:sp>
      <p:pic>
        <p:nvPicPr>
          <p:cNvPr id="12" name="Picture 8" descr="http://imgs.vietnamnet.vn/Images/vnn/2015/05/11/08/20150511085540-anh-5.jpg"/>
          <p:cNvPicPr>
            <a:picLocks noChangeAspect="1" noChangeArrowheads="1"/>
          </p:cNvPicPr>
          <p:nvPr/>
        </p:nvPicPr>
        <p:blipFill>
          <a:blip r:embed="rId2"/>
          <a:srcRect/>
          <a:stretch>
            <a:fillRect/>
          </a:stretch>
        </p:blipFill>
        <p:spPr bwMode="auto">
          <a:xfrm>
            <a:off x="6516915" y="2370253"/>
            <a:ext cx="4746171" cy="3192345"/>
          </a:xfrm>
          <a:prstGeom prst="rect">
            <a:avLst/>
          </a:prstGeom>
          <a:noFill/>
          <a:ln w="9525">
            <a:noFill/>
            <a:miter lim="800000"/>
            <a:headEnd/>
            <a:tailEnd/>
          </a:ln>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4" presetClass="exit" presetSubtype="16" fill="hold" nodeType="withEffect">
                                  <p:stCondLst>
                                    <p:cond delay="0"/>
                                  </p:stCondLst>
                                  <p:childTnLst>
                                    <p:animEffect transition="out" filter="box(in)">
                                      <p:cBhvr>
                                        <p:cTn id="16" dur="500"/>
                                        <p:tgtEl>
                                          <p:spTgt spid="12"/>
                                        </p:tgtEl>
                                      </p:cBhvr>
                                    </p:animEffect>
                                    <p:set>
                                      <p:cBhvr>
                                        <p:cTn id="17"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 xmlns:a16="http://schemas.microsoft.com/office/drawing/2014/main" id="{02962675-0DA8-427B-B330-4C27942F305E}"/>
              </a:ext>
            </a:extLst>
          </p:cNvPr>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6294120" y="1464468"/>
            <a:ext cx="3886200" cy="3929063"/>
          </a:xfrm>
          <a:prstGeom prst="rect">
            <a:avLst/>
          </a:prstGeom>
        </p:spPr>
      </p:pic>
      <p:pic>
        <p:nvPicPr>
          <p:cNvPr id="5" name="图片 4">
            <a:extLst>
              <a:ext uri="{FF2B5EF4-FFF2-40B4-BE49-F238E27FC236}">
                <a16:creationId xmlns="" xmlns:a16="http://schemas.microsoft.com/office/drawing/2014/main" id="{CEE60AC5-4AA9-4BF7-AA5B-CEBC2CC585F2}"/>
              </a:ext>
            </a:extLst>
          </p:cNvPr>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887143" y="2446054"/>
            <a:ext cx="3544795" cy="2528411"/>
          </a:xfrm>
          <a:prstGeom prst="rect">
            <a:avLst/>
          </a:prstGeom>
        </p:spPr>
      </p:pic>
      <p:sp>
        <p:nvSpPr>
          <p:cNvPr id="8" name="文本框 7">
            <a:extLst>
              <a:ext uri="{FF2B5EF4-FFF2-40B4-BE49-F238E27FC236}">
                <a16:creationId xmlns="" xmlns:a16="http://schemas.microsoft.com/office/drawing/2014/main" id="{A1535E7A-0919-4230-8945-AE6C0EDFF93D}"/>
              </a:ext>
            </a:extLst>
          </p:cNvPr>
          <p:cNvSpPr txBox="1"/>
          <p:nvPr/>
        </p:nvSpPr>
        <p:spPr>
          <a:xfrm>
            <a:off x="6618514" y="3070999"/>
            <a:ext cx="3381829" cy="757130"/>
          </a:xfrm>
          <a:prstGeom prst="rect">
            <a:avLst/>
          </a:prstGeom>
        </p:spPr>
        <p:txBody>
          <a:bodyPr wrap="square">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algn="ctr"/>
            <a:r>
              <a:rPr lang="en-US" altLang="zh-CN" b="1" dirty="0" err="1" smtClean="0">
                <a:solidFill>
                  <a:schemeClr val="tx1">
                    <a:lumMod val="65000"/>
                    <a:lumOff val="35000"/>
                  </a:schemeClr>
                </a:solidFill>
                <a:latin typeface="Times New Roman" pitchFamily="18" charset="0"/>
                <a:ea typeface="字魂36号-正文宋楷" panose="02000000000000000000" pitchFamily="2" charset="-122"/>
                <a:cs typeface="Times New Roman" pitchFamily="18" charset="0"/>
              </a:rPr>
              <a:t>TÌM</a:t>
            </a:r>
            <a:r>
              <a:rPr lang="en-US" altLang="zh-CN" b="1" dirty="0" smtClean="0">
                <a:solidFill>
                  <a:schemeClr val="tx1">
                    <a:lumMod val="65000"/>
                    <a:lumOff val="35000"/>
                  </a:schemeClr>
                </a:solidFill>
                <a:latin typeface="Times New Roman" pitchFamily="18" charset="0"/>
                <a:ea typeface="字魂36号-正文宋楷" panose="02000000000000000000" pitchFamily="2" charset="-122"/>
                <a:cs typeface="Times New Roman" pitchFamily="18" charset="0"/>
              </a:rPr>
              <a:t> </a:t>
            </a:r>
            <a:r>
              <a:rPr lang="en-US" altLang="zh-CN" b="1" dirty="0" err="1" smtClean="0">
                <a:solidFill>
                  <a:schemeClr val="tx1">
                    <a:lumMod val="65000"/>
                    <a:lumOff val="35000"/>
                  </a:schemeClr>
                </a:solidFill>
                <a:latin typeface="Times New Roman" pitchFamily="18" charset="0"/>
                <a:ea typeface="字魂36号-正文宋楷" panose="02000000000000000000" pitchFamily="2" charset="-122"/>
                <a:cs typeface="Times New Roman" pitchFamily="18" charset="0"/>
              </a:rPr>
              <a:t>HIỂU</a:t>
            </a:r>
            <a:r>
              <a:rPr lang="en-US" altLang="zh-CN" b="1" dirty="0" smtClean="0">
                <a:solidFill>
                  <a:schemeClr val="tx1">
                    <a:lumMod val="65000"/>
                    <a:lumOff val="35000"/>
                  </a:schemeClr>
                </a:solidFill>
                <a:latin typeface="Times New Roman" pitchFamily="18" charset="0"/>
                <a:ea typeface="字魂36号-正文宋楷" panose="02000000000000000000" pitchFamily="2" charset="-122"/>
                <a:cs typeface="Times New Roman" pitchFamily="18" charset="0"/>
              </a:rPr>
              <a:t> </a:t>
            </a:r>
            <a:r>
              <a:rPr lang="en-US" altLang="zh-CN" b="1" dirty="0" err="1" smtClean="0">
                <a:solidFill>
                  <a:schemeClr val="tx1">
                    <a:lumMod val="65000"/>
                    <a:lumOff val="35000"/>
                  </a:schemeClr>
                </a:solidFill>
                <a:latin typeface="Times New Roman" pitchFamily="18" charset="0"/>
                <a:ea typeface="字魂36号-正文宋楷" panose="02000000000000000000" pitchFamily="2" charset="-122"/>
                <a:cs typeface="Times New Roman" pitchFamily="18" charset="0"/>
              </a:rPr>
              <a:t>BÀI</a:t>
            </a:r>
            <a:endParaRPr lang="zh-CN" altLang="en-US" b="1" dirty="0">
              <a:solidFill>
                <a:schemeClr val="tx1">
                  <a:lumMod val="65000"/>
                  <a:lumOff val="35000"/>
                </a:schemeClr>
              </a:solidFill>
              <a:latin typeface="Times New Roman" pitchFamily="18" charset="0"/>
              <a:ea typeface="字魂36号-正文宋楷" panose="02000000000000000000" pitchFamily="2" charset="-122"/>
              <a:cs typeface="Times New Roman" pitchFamily="18" charset="0"/>
            </a:endParaRPr>
          </a:p>
        </p:txBody>
      </p:sp>
    </p:spTree>
    <p:extLst>
      <p:ext uri="{BB962C8B-B14F-4D97-AF65-F5344CB8AC3E}">
        <p14:creationId xmlns="" xmlns:p14="http://schemas.microsoft.com/office/powerpoint/2010/main" val="2275070606"/>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par>
                                <p:cTn id="11" presetID="42"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1000" fill="hold"/>
                                        <p:tgtEl>
                                          <p:spTgt spid="8"/>
                                        </p:tgtEl>
                                        <p:attrNameLst>
                                          <p:attrName>ppt_x</p:attrName>
                                        </p:attrNameLst>
                                      </p:cBhvr>
                                      <p:tavLst>
                                        <p:tav tm="0">
                                          <p:val>
                                            <p:strVal val="#ppt_x"/>
                                          </p:val>
                                        </p:tav>
                                        <p:tav tm="100000">
                                          <p:val>
                                            <p:strVal val="#ppt_x"/>
                                          </p:val>
                                        </p:tav>
                                      </p:tavLst>
                                    </p:anim>
                                    <p:anim calcmode="lin" valueType="num">
                                      <p:cBhvr additive="base">
                                        <p:cTn id="19"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3" name="TextBox 14"/>
          <p:cNvSpPr txBox="1">
            <a:spLocks noChangeArrowheads="1"/>
          </p:cNvSpPr>
          <p:nvPr/>
        </p:nvSpPr>
        <p:spPr bwMode="auto">
          <a:xfrm>
            <a:off x="0" y="1981200"/>
            <a:ext cx="12192000" cy="3508653"/>
          </a:xfrm>
          <a:prstGeom prst="rect">
            <a:avLst/>
          </a:prstGeom>
          <a:noFill/>
          <a:ln w="9525">
            <a:noFill/>
            <a:miter lim="800000"/>
            <a:headEnd/>
            <a:tailEnd/>
          </a:ln>
        </p:spPr>
        <p:txBody>
          <a:bodyPr wrap="square">
            <a:spAutoFit/>
          </a:bodyPr>
          <a:lstStyle/>
          <a:p>
            <a:pPr algn="just"/>
            <a:r>
              <a:rPr lang="en-US" sz="2400" dirty="0">
                <a:latin typeface="Times New Roman" pitchFamily="18" charset="0"/>
                <a:cs typeface="Times New Roman" pitchFamily="18" charset="0"/>
              </a:rPr>
              <a:t>*</a:t>
            </a:r>
            <a:r>
              <a:rPr lang="en-US" sz="2400" dirty="0" err="1">
                <a:latin typeface="Times New Roman" pitchFamily="18" charset="0"/>
                <a:cs typeface="Times New Roman" pitchFamily="18" charset="0"/>
              </a:rPr>
              <a:t>Thảo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báo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hiệu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mùa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bằng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mùi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thơm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đặc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biệt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quyến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rũ</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lan</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xa</a:t>
            </a:r>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làm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thơm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cây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cỏ</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thơm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thơm</a:t>
            </a:r>
            <a:r>
              <a:rPr lang="en-US" sz="2400" dirty="0">
                <a:latin typeface="Times New Roman" pitchFamily="18" charset="0"/>
                <a:cs typeface="Times New Roman" pitchFamily="18" charset="0"/>
              </a:rPr>
              <a:t> , </a:t>
            </a:r>
            <a:r>
              <a:rPr lang="en-US" sz="2400" dirty="0" err="1">
                <a:latin typeface="Times New Roman" pitchFamily="18" charset="0"/>
                <a:cs typeface="Times New Roman" pitchFamily="18" charset="0"/>
              </a:rPr>
              <a:t>từng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nếp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áo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nếp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khăn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người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rừng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cũng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thơm</a:t>
            </a:r>
            <a:r>
              <a:rPr lang="en-US" sz="2400" dirty="0">
                <a:latin typeface="Times New Roman" pitchFamily="18" charset="0"/>
                <a:cs typeface="Times New Roman" pitchFamily="18" charset="0"/>
              </a:rPr>
              <a:t>.</a:t>
            </a:r>
          </a:p>
          <a:p>
            <a:pPr algn="just">
              <a:lnSpc>
                <a:spcPct val="150000"/>
              </a:lnSpc>
            </a:pPr>
            <a:r>
              <a:rPr lang="en-US" sz="2400" dirty="0">
                <a:latin typeface="Times New Roman" pitchFamily="18" charset="0"/>
                <a:cs typeface="Times New Roman" pitchFamily="18" charset="0"/>
              </a:rPr>
              <a:t>*</a:t>
            </a:r>
            <a:r>
              <a:rPr lang="en-US" sz="2400" dirty="0" err="1">
                <a:latin typeface="Times New Roman" pitchFamily="18" charset="0"/>
                <a:cs typeface="Times New Roman" pitchFamily="18" charset="0"/>
              </a:rPr>
              <a:t>Cách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dùng</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từ</a:t>
            </a:r>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đặt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câu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tinh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tế</a:t>
            </a:r>
            <a:r>
              <a:rPr lang="en-US" sz="2400" dirty="0">
                <a:latin typeface="Times New Roman" pitchFamily="18" charset="0"/>
                <a:cs typeface="Times New Roman" pitchFamily="18" charset="0"/>
              </a:rPr>
              <a:t>: </a:t>
            </a:r>
          </a:p>
          <a:p>
            <a:pPr algn="just">
              <a:buFontTx/>
              <a:buChar char="-"/>
            </a:pP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Các</a:t>
            </a:r>
            <a:r>
              <a:rPr lang="en-US" sz="2400" dirty="0" smtClean="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từ</a:t>
            </a:r>
            <a:r>
              <a:rPr lang="en-US" sz="2400"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hương</a:t>
            </a:r>
            <a:r>
              <a:rPr lang="en-US" sz="2400" dirty="0">
                <a:solidFill>
                  <a:srgbClr val="FF0000"/>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và</a:t>
            </a:r>
            <a:r>
              <a:rPr lang="en-US" sz="2400" dirty="0">
                <a:solidFill>
                  <a:srgbClr val="0000FF"/>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thơm</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lặp</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đi</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lặp</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lại</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có</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tác</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dụng</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nhấn</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mạnh</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mùi</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hương</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đặc</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biệt</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của</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thảo</a:t>
            </a:r>
            <a:r>
              <a:rPr lang="en-US" sz="2400" dirty="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quả</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Sử</a:t>
            </a:r>
            <a:r>
              <a:rPr lang="en-US" sz="2400" dirty="0" smtClean="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dụng</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câu</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dài</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với</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các</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từ</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gợi</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tả</a:t>
            </a:r>
            <a:r>
              <a:rPr lang="en-US" sz="2400" dirty="0">
                <a:solidFill>
                  <a:srgbClr val="0000FF"/>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lướt</a:t>
            </a:r>
            <a:r>
              <a:rPr lang="en-US" sz="2400" i="1" dirty="0">
                <a:solidFill>
                  <a:srgbClr val="FF0000"/>
                </a:solidFill>
                <a:latin typeface="Times New Roman" pitchFamily="18" charset="0"/>
                <a:cs typeface="Times New Roman" pitchFamily="18" charset="0"/>
              </a:rPr>
              <a:t> </a:t>
            </a:r>
            <a:r>
              <a:rPr lang="en-US" sz="2400" i="1" dirty="0" err="1" smtClean="0">
                <a:solidFill>
                  <a:srgbClr val="FF0000"/>
                </a:solidFill>
                <a:latin typeface="Times New Roman" pitchFamily="18" charset="0"/>
                <a:cs typeface="Times New Roman" pitchFamily="18" charset="0"/>
              </a:rPr>
              <a:t>thướt</a:t>
            </a:r>
            <a:r>
              <a:rPr lang="en-US" sz="2400" i="1" dirty="0" smtClean="0">
                <a:solidFill>
                  <a:srgbClr val="FF0000"/>
                </a:solidFill>
                <a:latin typeface="Times New Roman" pitchFamily="18" charset="0"/>
                <a:cs typeface="Times New Roman" pitchFamily="18" charset="0"/>
              </a:rPr>
              <a:t>, </a:t>
            </a:r>
            <a:r>
              <a:rPr lang="en-US" sz="2400" i="1" dirty="0" err="1" smtClean="0">
                <a:solidFill>
                  <a:srgbClr val="FF0000"/>
                </a:solidFill>
                <a:latin typeface="Times New Roman" pitchFamily="18" charset="0"/>
                <a:cs typeface="Times New Roman" pitchFamily="18" charset="0"/>
              </a:rPr>
              <a:t>quyến</a:t>
            </a:r>
            <a:r>
              <a:rPr lang="en-US" sz="2400" i="1" dirty="0" smtClean="0">
                <a:solidFill>
                  <a:srgbClr val="FF0000"/>
                </a:solidFill>
                <a:latin typeface="Times New Roman" pitchFamily="18" charset="0"/>
                <a:cs typeface="Times New Roman" pitchFamily="18" charset="0"/>
              </a:rPr>
              <a:t>, </a:t>
            </a:r>
            <a:r>
              <a:rPr lang="en-US" sz="2400" i="1" dirty="0" err="1" smtClean="0">
                <a:solidFill>
                  <a:srgbClr val="FF0000"/>
                </a:solidFill>
                <a:latin typeface="Times New Roman" pitchFamily="18" charset="0"/>
                <a:cs typeface="Times New Roman" pitchFamily="18" charset="0"/>
              </a:rPr>
              <a:t>rải</a:t>
            </a:r>
            <a:r>
              <a:rPr lang="en-US" sz="2400" i="1" dirty="0" smtClean="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ngọt</a:t>
            </a:r>
            <a:r>
              <a:rPr lang="en-US" sz="2400" i="1" dirty="0">
                <a:solidFill>
                  <a:srgbClr val="FF0000"/>
                </a:solidFill>
                <a:latin typeface="Times New Roman" pitchFamily="18" charset="0"/>
                <a:cs typeface="Times New Roman" pitchFamily="18" charset="0"/>
              </a:rPr>
              <a:t> </a:t>
            </a:r>
            <a:r>
              <a:rPr lang="en-US" sz="2400" i="1" dirty="0" err="1" smtClean="0">
                <a:solidFill>
                  <a:srgbClr val="FF0000"/>
                </a:solidFill>
                <a:latin typeface="Times New Roman" pitchFamily="18" charset="0"/>
                <a:cs typeface="Times New Roman" pitchFamily="18" charset="0"/>
              </a:rPr>
              <a:t>lựng</a:t>
            </a:r>
            <a:r>
              <a:rPr lang="en-US" sz="2400" i="1" dirty="0" smtClean="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thơm</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nồng</a:t>
            </a:r>
            <a:r>
              <a:rPr lang="en-US" sz="2400" dirty="0">
                <a:solidFill>
                  <a:srgbClr val="FF0000"/>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gợi</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cảm</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giác</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hương</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thơm</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lan</a:t>
            </a:r>
            <a:r>
              <a:rPr lang="en-US" sz="2400" dirty="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tỏa</a:t>
            </a:r>
            <a:r>
              <a:rPr lang="en-US" sz="2400" dirty="0" smtClean="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kéo</a:t>
            </a:r>
            <a:r>
              <a:rPr lang="en-US" sz="2400" dirty="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dài</a:t>
            </a:r>
            <a:r>
              <a:rPr lang="en-US" sz="2400" dirty="0" smtClean="0">
                <a:solidFill>
                  <a:srgbClr val="0000FF"/>
                </a:solidFill>
                <a:latin typeface="Times New Roman" pitchFamily="18" charset="0"/>
                <a:cs typeface="Times New Roman" pitchFamily="18" charset="0"/>
              </a:rPr>
              <a:t>.</a:t>
            </a:r>
            <a:endParaRPr lang="en-US" sz="2400" dirty="0">
              <a:solidFill>
                <a:srgbClr val="0000FF"/>
              </a:solidFill>
              <a:latin typeface="Times New Roman" pitchFamily="18" charset="0"/>
              <a:cs typeface="Times New Roman" pitchFamily="18" charset="0"/>
            </a:endParaRPr>
          </a:p>
          <a:p>
            <a:pPr algn="just">
              <a:buFontTx/>
              <a:buChar char="-"/>
            </a:pP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Sử</a:t>
            </a:r>
            <a:r>
              <a:rPr lang="en-US" sz="2400" dirty="0" smtClean="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dụng</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câu</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ngắn</a:t>
            </a:r>
            <a:r>
              <a:rPr lang="en-US" sz="2400" dirty="0">
                <a:solidFill>
                  <a:srgbClr val="0000FF"/>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Gió</a:t>
            </a:r>
            <a:r>
              <a:rPr lang="en-US" sz="2400" i="1" dirty="0">
                <a:solidFill>
                  <a:srgbClr val="FF0000"/>
                </a:solidFill>
                <a:latin typeface="Times New Roman" pitchFamily="18" charset="0"/>
                <a:cs typeface="Times New Roman" pitchFamily="18" charset="0"/>
              </a:rPr>
              <a:t> </a:t>
            </a:r>
            <a:r>
              <a:rPr lang="en-US" sz="2400" i="1" dirty="0" err="1" smtClean="0">
                <a:solidFill>
                  <a:srgbClr val="FF0000"/>
                </a:solidFill>
                <a:latin typeface="Times New Roman" pitchFamily="18" charset="0"/>
                <a:cs typeface="Times New Roman" pitchFamily="18" charset="0"/>
              </a:rPr>
              <a:t>thơm</a:t>
            </a:r>
            <a:r>
              <a:rPr lang="en-US" sz="2400" i="1" dirty="0" smtClean="0">
                <a:solidFill>
                  <a:srgbClr val="FF0000"/>
                </a:solidFill>
                <a:latin typeface="Times New Roman" pitchFamily="18" charset="0"/>
                <a:cs typeface="Times New Roman" pitchFamily="18" charset="0"/>
              </a:rPr>
              <a:t>. </a:t>
            </a:r>
            <a:r>
              <a:rPr lang="en-US" sz="2400" i="1" dirty="0" err="1" smtClean="0">
                <a:solidFill>
                  <a:srgbClr val="FF0000"/>
                </a:solidFill>
                <a:latin typeface="Times New Roman" pitchFamily="18" charset="0"/>
                <a:cs typeface="Times New Roman" pitchFamily="18" charset="0"/>
              </a:rPr>
              <a:t>Cây</a:t>
            </a:r>
            <a:r>
              <a:rPr lang="en-US" sz="2400" i="1" dirty="0" smtClean="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cỏ</a:t>
            </a:r>
            <a:r>
              <a:rPr lang="en-US" sz="2400" i="1" dirty="0">
                <a:solidFill>
                  <a:srgbClr val="FF0000"/>
                </a:solidFill>
                <a:latin typeface="Times New Roman" pitchFamily="18" charset="0"/>
                <a:cs typeface="Times New Roman" pitchFamily="18" charset="0"/>
              </a:rPr>
              <a:t> </a:t>
            </a:r>
            <a:r>
              <a:rPr lang="en-US" sz="2400" i="1" dirty="0" err="1" smtClean="0">
                <a:solidFill>
                  <a:srgbClr val="FF0000"/>
                </a:solidFill>
                <a:latin typeface="Times New Roman" pitchFamily="18" charset="0"/>
                <a:cs typeface="Times New Roman" pitchFamily="18" charset="0"/>
              </a:rPr>
              <a:t>thơm</a:t>
            </a:r>
            <a:r>
              <a:rPr lang="en-US" sz="2400" i="1" dirty="0" smtClean="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Đất</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trời</a:t>
            </a:r>
            <a:r>
              <a:rPr lang="en-US" sz="2400" i="1" dirty="0">
                <a:solidFill>
                  <a:srgbClr val="FF0000"/>
                </a:solidFill>
                <a:latin typeface="Times New Roman" pitchFamily="18" charset="0"/>
                <a:cs typeface="Times New Roman" pitchFamily="18" charset="0"/>
              </a:rPr>
              <a:t> </a:t>
            </a:r>
            <a:r>
              <a:rPr lang="en-US" sz="2400" i="1" dirty="0" err="1" smtClean="0">
                <a:solidFill>
                  <a:srgbClr val="FF0000"/>
                </a:solidFill>
                <a:latin typeface="Times New Roman" pitchFamily="18" charset="0"/>
                <a:cs typeface="Times New Roman" pitchFamily="18" charset="0"/>
              </a:rPr>
              <a:t>thơm</a:t>
            </a:r>
            <a:r>
              <a:rPr lang="en-US" sz="2400" i="1" dirty="0" smtClean="0">
                <a:solidFill>
                  <a:srgbClr val="FF0000"/>
                </a:solidFill>
                <a:latin typeface="Times New Roman" pitchFamily="18" charset="0"/>
                <a:cs typeface="Times New Roman" pitchFamily="18" charset="0"/>
              </a:rPr>
              <a:t>. </a:t>
            </a:r>
            <a:r>
              <a:rPr lang="en-US" sz="2400" i="1" dirty="0">
                <a:solidFill>
                  <a:srgbClr val="0000FF"/>
                </a:solidFill>
                <a:latin typeface="Times New Roman" pitchFamily="18" charset="0"/>
                <a:cs typeface="Times New Roman" pitchFamily="18" charset="0"/>
              </a:rPr>
              <a:t>,</a:t>
            </a:r>
            <a:r>
              <a:rPr lang="en-US" sz="2400" dirty="0" err="1">
                <a:solidFill>
                  <a:srgbClr val="0000FF"/>
                </a:solidFill>
                <a:latin typeface="Times New Roman" pitchFamily="18" charset="0"/>
                <a:cs typeface="Times New Roman" pitchFamily="18" charset="0"/>
              </a:rPr>
              <a:t>lặp</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lại</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từ</a:t>
            </a:r>
            <a:r>
              <a:rPr lang="en-US" sz="2400" dirty="0">
                <a:solidFill>
                  <a:srgbClr val="0000FF"/>
                </a:solidFill>
                <a:latin typeface="Times New Roman" pitchFamily="18" charset="0"/>
                <a:cs typeface="Times New Roman" pitchFamily="18" charset="0"/>
              </a:rPr>
              <a:t> </a:t>
            </a:r>
            <a:r>
              <a:rPr lang="en-US" sz="2400" i="1" dirty="0" err="1" smtClean="0">
                <a:solidFill>
                  <a:srgbClr val="FF0000"/>
                </a:solidFill>
                <a:latin typeface="Times New Roman" pitchFamily="18" charset="0"/>
                <a:cs typeface="Times New Roman" pitchFamily="18" charset="0"/>
              </a:rPr>
              <a:t>thơm</a:t>
            </a:r>
            <a:r>
              <a:rPr lang="en-US" sz="2400" i="1"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như</a:t>
            </a:r>
            <a:r>
              <a:rPr lang="en-US" sz="2400" dirty="0" smtClean="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ta</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đang</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hít</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vào</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để</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cảm</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nhận</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mùi</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thơm</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của</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thảo</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quả</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lan</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trong</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không</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gian</a:t>
            </a:r>
            <a:r>
              <a:rPr lang="en-US" sz="2400" dirty="0">
                <a:solidFill>
                  <a:srgbClr val="0000FF"/>
                </a:solidFill>
                <a:latin typeface="Times New Roman" pitchFamily="18" charset="0"/>
                <a:cs typeface="Times New Roman" pitchFamily="18" charset="0"/>
              </a:rPr>
              <a:t>.</a:t>
            </a:r>
          </a:p>
          <a:p>
            <a:pPr algn="just"/>
            <a:endParaRPr lang="en-US" dirty="0">
              <a:latin typeface="Times New Roman" pitchFamily="18" charset="0"/>
              <a:cs typeface="Times New Roman" pitchFamily="18" charset="0"/>
            </a:endParaRPr>
          </a:p>
        </p:txBody>
      </p:sp>
      <p:sp>
        <p:nvSpPr>
          <p:cNvPr id="7176" name="TextBox 15"/>
          <p:cNvSpPr txBox="1">
            <a:spLocks noChangeArrowheads="1"/>
          </p:cNvSpPr>
          <p:nvPr/>
        </p:nvSpPr>
        <p:spPr bwMode="auto">
          <a:xfrm>
            <a:off x="943429" y="762001"/>
            <a:ext cx="10566400" cy="830263"/>
          </a:xfrm>
          <a:prstGeom prst="rect">
            <a:avLst/>
          </a:prstGeom>
          <a:noFill/>
          <a:ln w="9525">
            <a:noFill/>
            <a:miter lim="800000"/>
            <a:headEnd/>
            <a:tailEnd/>
          </a:ln>
        </p:spPr>
        <p:txBody>
          <a:bodyPr/>
          <a:lstStyle/>
          <a:p>
            <a:pPr algn="ctr"/>
            <a:r>
              <a:rPr lang="en-US" sz="3200" b="1" dirty="0" smtClean="0">
                <a:solidFill>
                  <a:srgbClr val="0000FF"/>
                </a:solidFill>
                <a:latin typeface="Times New Roman" pitchFamily="18" charset="0"/>
                <a:cs typeface="Times New Roman" pitchFamily="18" charset="0"/>
              </a:rPr>
              <a:t>1. </a:t>
            </a:r>
            <a:r>
              <a:rPr lang="en-US" sz="3200" b="1" dirty="0" err="1" smtClean="0">
                <a:solidFill>
                  <a:srgbClr val="0000FF"/>
                </a:solidFill>
                <a:latin typeface="Times New Roman" pitchFamily="18" charset="0"/>
                <a:cs typeface="Times New Roman" pitchFamily="18" charset="0"/>
              </a:rPr>
              <a:t>Thảo</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quả</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báo</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hiệu</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vào</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mùa</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bằng</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cách</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nào</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Cách</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dùng</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từ</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đặt</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câu</a:t>
            </a:r>
            <a:r>
              <a:rPr lang="en-US" sz="3200" b="1" dirty="0" smtClean="0">
                <a:solidFill>
                  <a:srgbClr val="0000FF"/>
                </a:solidFill>
                <a:latin typeface="Times New Roman" pitchFamily="18" charset="0"/>
                <a:cs typeface="Times New Roman" pitchFamily="18" charset="0"/>
              </a:rPr>
              <a:t> ở </a:t>
            </a:r>
            <a:r>
              <a:rPr lang="en-US" sz="3200" b="1" dirty="0" err="1" smtClean="0">
                <a:solidFill>
                  <a:srgbClr val="0000FF"/>
                </a:solidFill>
                <a:latin typeface="Times New Roman" pitchFamily="18" charset="0"/>
                <a:cs typeface="Times New Roman" pitchFamily="18" charset="0"/>
              </a:rPr>
              <a:t>đoạn</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đầu</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có</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gì</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đáng</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chú</a:t>
            </a:r>
            <a:r>
              <a:rPr lang="en-US" sz="3200" b="1" dirty="0" smtClean="0">
                <a:solidFill>
                  <a:srgbClr val="0000FF"/>
                </a:solidFill>
                <a:latin typeface="Times New Roman" pitchFamily="18" charset="0"/>
                <a:cs typeface="Times New Roman" pitchFamily="18" charset="0"/>
              </a:rPr>
              <a:t> ý?</a:t>
            </a:r>
            <a:endParaRPr lang="en-US" sz="3200" b="1" dirty="0">
              <a:solidFill>
                <a:srgbClr val="0000FF"/>
              </a:solidFill>
              <a:latin typeface="Times New Roman" pitchFamily="18" charset="0"/>
              <a:cs typeface="Times New Roman" pitchFamily="18"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223"/>
                                        </p:tgtEl>
                                        <p:attrNameLst>
                                          <p:attrName>style.visibility</p:attrName>
                                        </p:attrNameLst>
                                      </p:cBhvr>
                                      <p:to>
                                        <p:strVal val="visible"/>
                                      </p:to>
                                    </p:set>
                                    <p:anim calcmode="lin" valueType="num">
                                      <p:cBhvr additive="base">
                                        <p:cTn id="7" dur="500" fill="hold"/>
                                        <p:tgtEl>
                                          <p:spTgt spid="9223"/>
                                        </p:tgtEl>
                                        <p:attrNameLst>
                                          <p:attrName>ppt_x</p:attrName>
                                        </p:attrNameLst>
                                      </p:cBhvr>
                                      <p:tavLst>
                                        <p:tav tm="0">
                                          <p:val>
                                            <p:strVal val="#ppt_x"/>
                                          </p:val>
                                        </p:tav>
                                        <p:tav tm="100000">
                                          <p:val>
                                            <p:strVal val="#ppt_x"/>
                                          </p:val>
                                        </p:tav>
                                      </p:tavLst>
                                    </p:anim>
                                    <p:anim calcmode="lin" valueType="num">
                                      <p:cBhvr additive="base">
                                        <p:cTn id="8" dur="500" fill="hold"/>
                                        <p:tgtEl>
                                          <p:spTgt spid="92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2" name="Text Box 12"/>
          <p:cNvSpPr txBox="1">
            <a:spLocks noChangeArrowheads="1"/>
          </p:cNvSpPr>
          <p:nvPr/>
        </p:nvSpPr>
        <p:spPr bwMode="auto">
          <a:xfrm>
            <a:off x="522514" y="1400628"/>
            <a:ext cx="3106057" cy="457200"/>
          </a:xfrm>
          <a:prstGeom prst="rect">
            <a:avLst/>
          </a:prstGeom>
          <a:noFill/>
          <a:ln w="9525">
            <a:noFill/>
            <a:miter lim="800000"/>
            <a:headEnd/>
            <a:tailEnd/>
          </a:ln>
        </p:spPr>
        <p:txBody>
          <a:bodyPr wrap="square">
            <a:spAutoFit/>
          </a:bodyPr>
          <a:lstStyle/>
          <a:p>
            <a:pPr algn="ctr">
              <a:spcBef>
                <a:spcPct val="50000"/>
              </a:spcBef>
            </a:pPr>
            <a:r>
              <a:rPr lang="en-US" sz="2400" b="1" u="sng" dirty="0" err="1" smtClean="0">
                <a:solidFill>
                  <a:srgbClr val="FF0000"/>
                </a:solidFill>
                <a:latin typeface="Times New Roman" pitchFamily="18" charset="0"/>
                <a:cs typeface="Times New Roman" pitchFamily="18" charset="0"/>
              </a:rPr>
              <a:t>LUYỆN</a:t>
            </a:r>
            <a:r>
              <a:rPr lang="en-US" sz="2400" b="1" u="sng" dirty="0" smtClean="0">
                <a:solidFill>
                  <a:srgbClr val="FF0000"/>
                </a:solidFill>
                <a:latin typeface="Times New Roman" pitchFamily="18" charset="0"/>
                <a:cs typeface="Times New Roman" pitchFamily="18" charset="0"/>
              </a:rPr>
              <a:t> </a:t>
            </a:r>
            <a:r>
              <a:rPr lang="en-US" sz="2400" b="1" u="sng" dirty="0" err="1" smtClean="0">
                <a:solidFill>
                  <a:srgbClr val="FF0000"/>
                </a:solidFill>
                <a:latin typeface="Times New Roman" pitchFamily="18" charset="0"/>
                <a:cs typeface="Times New Roman" pitchFamily="18" charset="0"/>
              </a:rPr>
              <a:t>ĐỌC</a:t>
            </a:r>
            <a:endParaRPr lang="en-US" sz="2400" b="1" u="sng" dirty="0">
              <a:solidFill>
                <a:srgbClr val="FF0000"/>
              </a:solidFill>
              <a:latin typeface="Times New Roman" pitchFamily="18" charset="0"/>
              <a:cs typeface="Times New Roman" pitchFamily="18" charset="0"/>
            </a:endParaRPr>
          </a:p>
        </p:txBody>
      </p:sp>
      <p:sp>
        <p:nvSpPr>
          <p:cNvPr id="8203" name="Text Box 17"/>
          <p:cNvSpPr txBox="1">
            <a:spLocks noChangeArrowheads="1"/>
          </p:cNvSpPr>
          <p:nvPr/>
        </p:nvSpPr>
        <p:spPr bwMode="auto">
          <a:xfrm>
            <a:off x="2641600" y="76200"/>
            <a:ext cx="6604000" cy="457200"/>
          </a:xfrm>
          <a:prstGeom prst="rect">
            <a:avLst/>
          </a:prstGeom>
          <a:noFill/>
          <a:ln w="9525">
            <a:noFill/>
            <a:miter lim="800000"/>
            <a:headEnd/>
            <a:tailEnd/>
          </a:ln>
        </p:spPr>
        <p:txBody>
          <a:bodyPr>
            <a:spAutoFit/>
          </a:bodyPr>
          <a:lstStyle/>
          <a:p>
            <a:pPr algn="ctr">
              <a:spcBef>
                <a:spcPct val="50000"/>
              </a:spcBef>
            </a:pPr>
            <a:r>
              <a:rPr lang="en-US" sz="2400" b="1">
                <a:solidFill>
                  <a:srgbClr val="0000FF"/>
                </a:solidFill>
                <a:latin typeface="Times New Roman" pitchFamily="18" charset="0"/>
                <a:cs typeface="Times New Roman" pitchFamily="18" charset="0"/>
              </a:rPr>
              <a:t>Thứ hai ngày 09 tháng 11 năm 2015</a:t>
            </a:r>
          </a:p>
        </p:txBody>
      </p:sp>
      <p:sp>
        <p:nvSpPr>
          <p:cNvPr id="8205" name="Text Box 12"/>
          <p:cNvSpPr txBox="1">
            <a:spLocks noChangeArrowheads="1"/>
          </p:cNvSpPr>
          <p:nvPr/>
        </p:nvSpPr>
        <p:spPr bwMode="auto">
          <a:xfrm>
            <a:off x="5558971" y="1400629"/>
            <a:ext cx="6052458" cy="461963"/>
          </a:xfrm>
          <a:prstGeom prst="rect">
            <a:avLst/>
          </a:prstGeom>
          <a:noFill/>
          <a:ln w="9525">
            <a:noFill/>
            <a:miter lim="800000"/>
            <a:headEnd/>
            <a:tailEnd/>
          </a:ln>
        </p:spPr>
        <p:txBody>
          <a:bodyPr wrap="square">
            <a:spAutoFit/>
          </a:bodyPr>
          <a:lstStyle/>
          <a:p>
            <a:pPr algn="ctr">
              <a:spcBef>
                <a:spcPct val="50000"/>
              </a:spcBef>
            </a:pPr>
            <a:r>
              <a:rPr lang="en-US" sz="2400" b="1" u="sng" dirty="0" err="1" smtClean="0">
                <a:solidFill>
                  <a:srgbClr val="FF0000"/>
                </a:solidFill>
                <a:latin typeface="Times New Roman" pitchFamily="18" charset="0"/>
                <a:cs typeface="Times New Roman" pitchFamily="18" charset="0"/>
              </a:rPr>
              <a:t>TÌM</a:t>
            </a:r>
            <a:r>
              <a:rPr lang="en-US" sz="2400" b="1" u="sng" dirty="0" smtClean="0">
                <a:solidFill>
                  <a:srgbClr val="FF0000"/>
                </a:solidFill>
                <a:latin typeface="Times New Roman" pitchFamily="18" charset="0"/>
                <a:cs typeface="Times New Roman" pitchFamily="18" charset="0"/>
              </a:rPr>
              <a:t> </a:t>
            </a:r>
            <a:r>
              <a:rPr lang="en-US" sz="2400" b="1" u="sng" dirty="0" err="1" smtClean="0">
                <a:solidFill>
                  <a:srgbClr val="FF0000"/>
                </a:solidFill>
                <a:latin typeface="Times New Roman" pitchFamily="18" charset="0"/>
                <a:cs typeface="Times New Roman" pitchFamily="18" charset="0"/>
              </a:rPr>
              <a:t>HIỂU</a:t>
            </a:r>
            <a:r>
              <a:rPr lang="en-US" sz="2400" b="1" u="sng" dirty="0" smtClean="0">
                <a:solidFill>
                  <a:srgbClr val="FF0000"/>
                </a:solidFill>
                <a:latin typeface="Times New Roman" pitchFamily="18" charset="0"/>
                <a:cs typeface="Times New Roman" pitchFamily="18" charset="0"/>
              </a:rPr>
              <a:t> </a:t>
            </a:r>
            <a:r>
              <a:rPr lang="en-US" sz="2400" b="1" u="sng" dirty="0" err="1" smtClean="0">
                <a:solidFill>
                  <a:srgbClr val="FF0000"/>
                </a:solidFill>
                <a:latin typeface="Times New Roman" pitchFamily="18" charset="0"/>
                <a:cs typeface="Times New Roman" pitchFamily="18" charset="0"/>
              </a:rPr>
              <a:t>BÀI</a:t>
            </a:r>
            <a:endParaRPr lang="en-US" sz="2400" b="1" u="sng" dirty="0">
              <a:solidFill>
                <a:srgbClr val="FF0000"/>
              </a:solidFill>
              <a:latin typeface="Times New Roman" pitchFamily="18" charset="0"/>
              <a:cs typeface="Times New Roman" pitchFamily="18" charset="0"/>
            </a:endParaRPr>
          </a:p>
        </p:txBody>
      </p:sp>
      <p:cxnSp>
        <p:nvCxnSpPr>
          <p:cNvPr id="22" name="Straight Connector 21"/>
          <p:cNvCxnSpPr/>
          <p:nvPr/>
        </p:nvCxnSpPr>
        <p:spPr>
          <a:xfrm rot="5400000">
            <a:off x="2239130" y="3889528"/>
            <a:ext cx="4568374" cy="47776"/>
          </a:xfrm>
          <a:prstGeom prst="line">
            <a:avLst/>
          </a:prstGeom>
          <a:ln>
            <a:solidFill>
              <a:schemeClr val="tx1"/>
            </a:solidFill>
          </a:ln>
        </p:spPr>
        <p:style>
          <a:lnRef idx="3">
            <a:schemeClr val="accent6"/>
          </a:lnRef>
          <a:fillRef idx="0">
            <a:schemeClr val="accent6"/>
          </a:fillRef>
          <a:effectRef idx="2">
            <a:schemeClr val="accent6"/>
          </a:effectRef>
          <a:fontRef idx="minor">
            <a:schemeClr val="tx1"/>
          </a:fontRef>
        </p:style>
      </p:cxnSp>
      <p:sp>
        <p:nvSpPr>
          <p:cNvPr id="8207" name="TextBox 22"/>
          <p:cNvSpPr txBox="1">
            <a:spLocks noChangeArrowheads="1"/>
          </p:cNvSpPr>
          <p:nvPr/>
        </p:nvSpPr>
        <p:spPr bwMode="auto">
          <a:xfrm>
            <a:off x="1291771" y="1934029"/>
            <a:ext cx="2336800" cy="461963"/>
          </a:xfrm>
          <a:prstGeom prst="rect">
            <a:avLst/>
          </a:prstGeom>
          <a:noFill/>
          <a:ln w="9525">
            <a:noFill/>
            <a:miter lim="800000"/>
            <a:headEnd/>
            <a:tailEnd/>
          </a:ln>
        </p:spPr>
        <p:txBody>
          <a:bodyPr>
            <a:spAutoFit/>
          </a:bodyPr>
          <a:lstStyle/>
          <a:p>
            <a:r>
              <a:rPr lang="en-US" sz="2400">
                <a:solidFill>
                  <a:srgbClr val="CC00FF"/>
                </a:solidFill>
                <a:latin typeface="Times New Roman" pitchFamily="18" charset="0"/>
                <a:cs typeface="Times New Roman" pitchFamily="18" charset="0"/>
              </a:rPr>
              <a:t>Đản Khao</a:t>
            </a:r>
          </a:p>
        </p:txBody>
      </p:sp>
      <p:sp>
        <p:nvSpPr>
          <p:cNvPr id="8209" name="TextBox 23"/>
          <p:cNvSpPr txBox="1">
            <a:spLocks noChangeArrowheads="1"/>
          </p:cNvSpPr>
          <p:nvPr/>
        </p:nvSpPr>
        <p:spPr bwMode="auto">
          <a:xfrm>
            <a:off x="1291771" y="2391229"/>
            <a:ext cx="2336800" cy="461963"/>
          </a:xfrm>
          <a:prstGeom prst="rect">
            <a:avLst/>
          </a:prstGeom>
          <a:noFill/>
          <a:ln w="9525">
            <a:noFill/>
            <a:miter lim="800000"/>
            <a:headEnd/>
            <a:tailEnd/>
          </a:ln>
        </p:spPr>
        <p:txBody>
          <a:bodyPr>
            <a:spAutoFit/>
          </a:bodyPr>
          <a:lstStyle/>
          <a:p>
            <a:r>
              <a:rPr lang="en-US" sz="2400">
                <a:solidFill>
                  <a:srgbClr val="CC00FF"/>
                </a:solidFill>
                <a:latin typeface="Times New Roman" pitchFamily="18" charset="0"/>
                <a:cs typeface="Times New Roman" pitchFamily="18" charset="0"/>
              </a:rPr>
              <a:t>lướt thướt</a:t>
            </a:r>
          </a:p>
        </p:txBody>
      </p:sp>
      <p:sp>
        <p:nvSpPr>
          <p:cNvPr id="8212" name="TextBox 25"/>
          <p:cNvSpPr txBox="1">
            <a:spLocks noChangeArrowheads="1"/>
          </p:cNvSpPr>
          <p:nvPr/>
        </p:nvSpPr>
        <p:spPr bwMode="auto">
          <a:xfrm>
            <a:off x="1291771" y="3458029"/>
            <a:ext cx="2336800" cy="461963"/>
          </a:xfrm>
          <a:prstGeom prst="rect">
            <a:avLst/>
          </a:prstGeom>
          <a:noFill/>
          <a:ln w="9525">
            <a:noFill/>
            <a:miter lim="800000"/>
            <a:headEnd/>
            <a:tailEnd/>
          </a:ln>
        </p:spPr>
        <p:txBody>
          <a:bodyPr>
            <a:spAutoFit/>
          </a:bodyPr>
          <a:lstStyle/>
          <a:p>
            <a:r>
              <a:rPr lang="en-US" sz="2400">
                <a:solidFill>
                  <a:srgbClr val="CC00FF"/>
                </a:solidFill>
                <a:latin typeface="Times New Roman" pitchFamily="18" charset="0"/>
                <a:cs typeface="Times New Roman" pitchFamily="18" charset="0"/>
              </a:rPr>
              <a:t>chon chót</a:t>
            </a:r>
          </a:p>
        </p:txBody>
      </p:sp>
      <p:sp>
        <p:nvSpPr>
          <p:cNvPr id="8215" name="TextBox 24"/>
          <p:cNvSpPr txBox="1">
            <a:spLocks noChangeArrowheads="1"/>
          </p:cNvSpPr>
          <p:nvPr/>
        </p:nvSpPr>
        <p:spPr bwMode="auto">
          <a:xfrm>
            <a:off x="1393371" y="2924629"/>
            <a:ext cx="2336800" cy="461963"/>
          </a:xfrm>
          <a:prstGeom prst="rect">
            <a:avLst/>
          </a:prstGeom>
          <a:noFill/>
          <a:ln w="9525">
            <a:noFill/>
            <a:miter lim="800000"/>
            <a:headEnd/>
            <a:tailEnd/>
          </a:ln>
        </p:spPr>
        <p:txBody>
          <a:bodyPr>
            <a:spAutoFit/>
          </a:bodyPr>
          <a:lstStyle/>
          <a:p>
            <a:r>
              <a:rPr lang="en-US" sz="2400">
                <a:solidFill>
                  <a:srgbClr val="CC00FF"/>
                </a:solidFill>
                <a:latin typeface="Times New Roman" pitchFamily="18" charset="0"/>
                <a:cs typeface="Times New Roman" pitchFamily="18" charset="0"/>
              </a:rPr>
              <a:t>Chin San</a:t>
            </a:r>
          </a:p>
        </p:txBody>
      </p:sp>
      <p:sp>
        <p:nvSpPr>
          <p:cNvPr id="37" name="Text Box 18"/>
          <p:cNvSpPr txBox="1">
            <a:spLocks noChangeArrowheads="1"/>
          </p:cNvSpPr>
          <p:nvPr/>
        </p:nvSpPr>
        <p:spPr bwMode="auto">
          <a:xfrm>
            <a:off x="4731657" y="2071915"/>
            <a:ext cx="6299200" cy="461963"/>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a:spAutoFit/>
          </a:bodyPr>
          <a:lstStyle/>
          <a:p>
            <a:pPr>
              <a:spcBef>
                <a:spcPct val="50000"/>
              </a:spcBef>
              <a:defRPr/>
            </a:pPr>
            <a:r>
              <a:rPr lang="en-US" sz="2400" b="1" dirty="0" smtClean="0">
                <a:solidFill>
                  <a:srgbClr val="FF0000"/>
                </a:solidFill>
                <a:latin typeface=".VnTime" pitchFamily="34" charset="0"/>
              </a:rPr>
              <a:t>- </a:t>
            </a:r>
            <a:r>
              <a:rPr lang="en-US" sz="2400" b="1" dirty="0" err="1" smtClean="0">
                <a:solidFill>
                  <a:srgbClr val="FF0000"/>
                </a:solidFill>
                <a:latin typeface=".VnTime" pitchFamily="34" charset="0"/>
              </a:rPr>
              <a:t>H</a:t>
            </a:r>
            <a:r>
              <a:rPr lang="en-US" sz="2400" b="1" dirty="0" err="1">
                <a:solidFill>
                  <a:srgbClr val="FF0000"/>
                </a:solidFill>
                <a:latin typeface=".VnTime" pitchFamily="34" charset="0"/>
              </a:rPr>
              <a:t>­¬ng</a:t>
            </a:r>
            <a:r>
              <a:rPr lang="en-US" sz="2400" b="1" dirty="0">
                <a:solidFill>
                  <a:srgbClr val="FF0000"/>
                </a:solidFill>
                <a:latin typeface=".VnTime" pitchFamily="34" charset="0"/>
              </a:rPr>
              <a:t> </a:t>
            </a:r>
            <a:r>
              <a:rPr lang="en-US" sz="2400" b="1" dirty="0" err="1">
                <a:solidFill>
                  <a:srgbClr val="FF0000"/>
                </a:solidFill>
                <a:latin typeface=".VnTime" pitchFamily="34" charset="0"/>
              </a:rPr>
              <a:t>th¬m</a:t>
            </a:r>
            <a:r>
              <a:rPr lang="en-US" sz="2400" b="1" dirty="0">
                <a:solidFill>
                  <a:srgbClr val="FF0000"/>
                </a:solidFill>
                <a:latin typeface=".VnTime" pitchFamily="34" charset="0"/>
              </a:rPr>
              <a:t> ®</a:t>
            </a:r>
            <a:r>
              <a:rPr lang="en-US" sz="2400" b="1" dirty="0" err="1">
                <a:solidFill>
                  <a:srgbClr val="FF0000"/>
                </a:solidFill>
                <a:latin typeface=".VnTime" pitchFamily="34" charset="0"/>
              </a:rPr>
              <a:t>Æc</a:t>
            </a:r>
            <a:r>
              <a:rPr lang="en-US" sz="2400" b="1" dirty="0">
                <a:solidFill>
                  <a:srgbClr val="FF0000"/>
                </a:solidFill>
                <a:latin typeface=".VnTime" pitchFamily="34" charset="0"/>
              </a:rPr>
              <a:t> </a:t>
            </a:r>
            <a:r>
              <a:rPr lang="en-US" sz="2400" b="1" dirty="0" err="1">
                <a:solidFill>
                  <a:srgbClr val="FF0000"/>
                </a:solidFill>
                <a:latin typeface=".VnTime" pitchFamily="34" charset="0"/>
              </a:rPr>
              <a:t>biÖt</a:t>
            </a:r>
            <a:r>
              <a:rPr lang="en-US" sz="2400" b="1" dirty="0">
                <a:solidFill>
                  <a:srgbClr val="FF0000"/>
                </a:solidFill>
                <a:latin typeface=".VnTime" pitchFamily="34" charset="0"/>
              </a:rPr>
              <a:t> </a:t>
            </a:r>
            <a:r>
              <a:rPr lang="en-US" sz="2400" b="1" dirty="0" err="1">
                <a:solidFill>
                  <a:srgbClr val="FF0000"/>
                </a:solidFill>
                <a:latin typeface=".VnTime" pitchFamily="34" charset="0"/>
              </a:rPr>
              <a:t>cña</a:t>
            </a:r>
            <a:r>
              <a:rPr lang="en-US" sz="2400" b="1" dirty="0">
                <a:solidFill>
                  <a:srgbClr val="FF0000"/>
                </a:solidFill>
                <a:latin typeface=".VnTime" pitchFamily="34" charset="0"/>
              </a:rPr>
              <a:t> </a:t>
            </a:r>
            <a:r>
              <a:rPr lang="en-US" sz="2400" b="1" dirty="0" err="1">
                <a:solidFill>
                  <a:srgbClr val="FF0000"/>
                </a:solidFill>
                <a:latin typeface=".VnTime" pitchFamily="34" charset="0"/>
              </a:rPr>
              <a:t>th¶o</a:t>
            </a:r>
            <a:r>
              <a:rPr lang="en-US" sz="2400" b="1" dirty="0">
                <a:solidFill>
                  <a:srgbClr val="FF0000"/>
                </a:solidFill>
                <a:latin typeface=".VnTime" pitchFamily="34" charset="0"/>
              </a:rPr>
              <a:t> </a:t>
            </a:r>
            <a:r>
              <a:rPr lang="en-US" sz="2400" b="1" dirty="0" err="1">
                <a:solidFill>
                  <a:srgbClr val="FF0000"/>
                </a:solidFill>
                <a:latin typeface=".VnTime" pitchFamily="34" charset="0"/>
              </a:rPr>
              <a:t>qu</a:t>
            </a:r>
            <a:r>
              <a:rPr lang="en-US" sz="2400" b="1" dirty="0">
                <a:solidFill>
                  <a:srgbClr val="FF0000"/>
                </a:solidFill>
                <a:latin typeface=".VnTime" pitchFamily="34" charset="0"/>
              </a:rPr>
              <a:t>¶.</a:t>
            </a:r>
          </a:p>
        </p:txBody>
      </p:sp>
    </p:spTree>
  </p:cSld>
  <p:clrMapOvr>
    <a:masterClrMapping/>
  </p:clrMapOvr>
  <p:transition>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2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3" name="AutoShape 19" descr="Newsprint"/>
          <p:cNvSpPr>
            <a:spLocks noChangeArrowheads="1"/>
          </p:cNvSpPr>
          <p:nvPr/>
        </p:nvSpPr>
        <p:spPr bwMode="auto">
          <a:xfrm>
            <a:off x="1016000" y="838200"/>
            <a:ext cx="9956800" cy="990600"/>
          </a:xfrm>
          <a:prstGeom prst="rect">
            <a:avLst/>
          </a:prstGeom>
          <a:noFill/>
          <a:ln w="28575">
            <a:noFill/>
            <a:round/>
            <a:headEnd/>
            <a:tailEnd/>
          </a:ln>
        </p:spPr>
        <p:txBody>
          <a:bodyPr/>
          <a:lstStyle/>
          <a:p>
            <a:pPr algn="ctr"/>
            <a:r>
              <a:rPr lang="en-US" sz="3200" b="1" dirty="0" smtClean="0">
                <a:solidFill>
                  <a:srgbClr val="0000FF"/>
                </a:solidFill>
                <a:latin typeface="Times New Roman" pitchFamily="18" charset="0"/>
                <a:cs typeface="Times New Roman" pitchFamily="18" charset="0"/>
              </a:rPr>
              <a:t>2. </a:t>
            </a:r>
            <a:r>
              <a:rPr lang="en-US" sz="3200" b="1" dirty="0" err="1" smtClean="0">
                <a:solidFill>
                  <a:srgbClr val="0000FF"/>
                </a:solidFill>
                <a:latin typeface="Times New Roman" pitchFamily="18" charset="0"/>
                <a:cs typeface="Times New Roman" pitchFamily="18" charset="0"/>
              </a:rPr>
              <a:t>Tìm</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những</a:t>
            </a:r>
            <a:r>
              <a:rPr lang="en-US" sz="3200" b="1" dirty="0" smtClean="0">
                <a:solidFill>
                  <a:srgbClr val="0000FF"/>
                </a:solidFill>
                <a:latin typeface="Times New Roman" pitchFamily="18" charset="0"/>
                <a:cs typeface="Times New Roman" pitchFamily="18" charset="0"/>
              </a:rPr>
              <a:t> chi </a:t>
            </a:r>
            <a:r>
              <a:rPr lang="en-US" sz="3200" b="1" dirty="0" err="1" smtClean="0">
                <a:solidFill>
                  <a:srgbClr val="0000FF"/>
                </a:solidFill>
                <a:latin typeface="Times New Roman" pitchFamily="18" charset="0"/>
                <a:cs typeface="Times New Roman" pitchFamily="18" charset="0"/>
              </a:rPr>
              <a:t>tiết</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cho</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thấy</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cây</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thảo</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quả</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phát</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triển</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rất</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nhanh</a:t>
            </a:r>
            <a:r>
              <a:rPr lang="en-US" sz="3200" b="1" dirty="0" smtClean="0">
                <a:solidFill>
                  <a:srgbClr val="0000FF"/>
                </a:solidFill>
                <a:latin typeface="Times New Roman" pitchFamily="18" charset="0"/>
                <a:cs typeface="Times New Roman" pitchFamily="18" charset="0"/>
              </a:rPr>
              <a:t>.</a:t>
            </a:r>
            <a:endParaRPr lang="en-US" sz="3200" b="1" dirty="0">
              <a:solidFill>
                <a:srgbClr val="0000FF"/>
              </a:solidFill>
              <a:latin typeface="Times New Roman" pitchFamily="18" charset="0"/>
              <a:cs typeface="Times New Roman" pitchFamily="18" charset="0"/>
            </a:endParaRPr>
          </a:p>
        </p:txBody>
      </p:sp>
      <p:sp>
        <p:nvSpPr>
          <p:cNvPr id="9" name="Rectangle 8"/>
          <p:cNvSpPr/>
          <p:nvPr/>
        </p:nvSpPr>
        <p:spPr>
          <a:xfrm>
            <a:off x="711199" y="2551837"/>
            <a:ext cx="11045371" cy="1569660"/>
          </a:xfrm>
          <a:prstGeom prst="rect">
            <a:avLst/>
          </a:prstGeom>
        </p:spPr>
        <p:txBody>
          <a:bodyPr wrap="square">
            <a:spAutoFit/>
          </a:bodyPr>
          <a:lstStyle/>
          <a:p>
            <a:pPr algn="just"/>
            <a:r>
              <a:rPr lang="vi-VN" sz="24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 </a:t>
            </a:r>
            <a:r>
              <a:rPr lang="vi-VN" sz="2400" dirty="0" smtClean="0">
                <a:latin typeface="Times New Roman" pitchFamily="18" charset="0"/>
                <a:cs typeface="Times New Roman" pitchFamily="18" charset="0"/>
              </a:rPr>
              <a:t>Mới đầu xuân năm kia, những hạt thảo quả reo trên đất</a:t>
            </a:r>
            <a:r>
              <a:rPr lang="en-US" sz="2400" dirty="0" smtClean="0">
                <a:latin typeface="Times New Roman" pitchFamily="18" charset="0"/>
                <a:cs typeface="Times New Roman" pitchFamily="18" charset="0"/>
              </a:rPr>
              <a:t> </a:t>
            </a:r>
            <a:r>
              <a:rPr lang="vi-VN" sz="2400" dirty="0" smtClean="0">
                <a:latin typeface="Times New Roman" pitchFamily="18" charset="0"/>
                <a:cs typeface="Times New Roman" pitchFamily="18" charset="0"/>
              </a:rPr>
              <a:t>rừng, qua một năm đã lớn cao tới bụng người.</a:t>
            </a:r>
            <a:endParaRPr lang="en-US" sz="2400" dirty="0" smtClean="0">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a:t>
            </a:r>
            <a:r>
              <a:rPr lang="vi-VN" sz="2400" dirty="0" smtClean="0">
                <a:latin typeface="Times New Roman" pitchFamily="18" charset="0"/>
                <a:cs typeface="Times New Roman" pitchFamily="18" charset="0"/>
              </a:rPr>
              <a:t> Một năm sau nữa, từ một thân lẻ đâm thêm hai </a:t>
            </a:r>
            <a:r>
              <a:rPr lang="en-US" sz="2400" dirty="0" err="1" smtClean="0">
                <a:latin typeface="Times New Roman" pitchFamily="18" charset="0"/>
                <a:cs typeface="Times New Roman" pitchFamily="18" charset="0"/>
              </a:rPr>
              <a:t>nhánh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mới</a:t>
            </a:r>
            <a:r>
              <a:rPr lang="en-US" sz="2400" dirty="0" smtClean="0">
                <a:latin typeface="Times New Roman" pitchFamily="18" charset="0"/>
                <a:cs typeface="Times New Roman" pitchFamily="18" charset="0"/>
              </a:rPr>
              <a:t>.</a:t>
            </a:r>
          </a:p>
          <a:p>
            <a:pPr algn="just"/>
            <a:r>
              <a:rPr lang="en-US" sz="2400" dirty="0" smtClean="0">
                <a:latin typeface="Times New Roman" pitchFamily="18" charset="0"/>
                <a:cs typeface="Times New Roman" pitchFamily="18" charset="0"/>
              </a:rPr>
              <a:t>- </a:t>
            </a:r>
            <a:r>
              <a:rPr lang="vi-VN" sz="2400" dirty="0" smtClean="0">
                <a:latin typeface="Times New Roman" pitchFamily="18" charset="0"/>
                <a:cs typeface="Times New Roman" pitchFamily="18" charset="0"/>
              </a:rPr>
              <a:t>Thoáng cái, thảo quả vươn ngọn, xòe lá, lấn chiếm </a:t>
            </a:r>
            <a:r>
              <a:rPr lang="en-US" sz="2400" dirty="0" err="1" smtClean="0">
                <a:latin typeface="Times New Roman" pitchFamily="18" charset="0"/>
                <a:cs typeface="Times New Roman" pitchFamily="18" charset="0"/>
              </a:rPr>
              <a:t>không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gian</a:t>
            </a:r>
            <a:r>
              <a:rPr lang="en-US" sz="2400" dirty="0" smtClean="0">
                <a:latin typeface="Times New Roman" pitchFamily="18" charset="0"/>
                <a:cs typeface="Times New Roman" pitchFamily="18" charset="0"/>
              </a:rPr>
              <a:t>.</a:t>
            </a:r>
          </a:p>
        </p:txBody>
      </p:sp>
    </p:spTree>
  </p:cSld>
  <p:clrMapOvr>
    <a:masterClrMapping/>
  </p:clrMapOvr>
  <p:transition>
    <p:strips dir="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2" name="Text Box 12"/>
          <p:cNvSpPr txBox="1">
            <a:spLocks noChangeArrowheads="1"/>
          </p:cNvSpPr>
          <p:nvPr/>
        </p:nvSpPr>
        <p:spPr bwMode="auto">
          <a:xfrm>
            <a:off x="522514" y="1400628"/>
            <a:ext cx="3106057" cy="457200"/>
          </a:xfrm>
          <a:prstGeom prst="rect">
            <a:avLst/>
          </a:prstGeom>
          <a:noFill/>
          <a:ln w="9525">
            <a:noFill/>
            <a:miter lim="800000"/>
            <a:headEnd/>
            <a:tailEnd/>
          </a:ln>
        </p:spPr>
        <p:txBody>
          <a:bodyPr wrap="square">
            <a:spAutoFit/>
          </a:bodyPr>
          <a:lstStyle/>
          <a:p>
            <a:pPr algn="ctr">
              <a:spcBef>
                <a:spcPct val="50000"/>
              </a:spcBef>
            </a:pPr>
            <a:r>
              <a:rPr lang="en-US" sz="2400" b="1" u="sng" dirty="0" err="1" smtClean="0">
                <a:solidFill>
                  <a:srgbClr val="FF0000"/>
                </a:solidFill>
                <a:latin typeface="Times New Roman" pitchFamily="18" charset="0"/>
                <a:cs typeface="Times New Roman" pitchFamily="18" charset="0"/>
              </a:rPr>
              <a:t>LUYỆN</a:t>
            </a:r>
            <a:r>
              <a:rPr lang="en-US" sz="2400" b="1" u="sng" dirty="0" smtClean="0">
                <a:solidFill>
                  <a:srgbClr val="FF0000"/>
                </a:solidFill>
                <a:latin typeface="Times New Roman" pitchFamily="18" charset="0"/>
                <a:cs typeface="Times New Roman" pitchFamily="18" charset="0"/>
              </a:rPr>
              <a:t> </a:t>
            </a:r>
            <a:r>
              <a:rPr lang="en-US" sz="2400" b="1" u="sng" dirty="0" err="1" smtClean="0">
                <a:solidFill>
                  <a:srgbClr val="FF0000"/>
                </a:solidFill>
                <a:latin typeface="Times New Roman" pitchFamily="18" charset="0"/>
                <a:cs typeface="Times New Roman" pitchFamily="18" charset="0"/>
              </a:rPr>
              <a:t>ĐỌC</a:t>
            </a:r>
            <a:endParaRPr lang="en-US" sz="2400" b="1" u="sng" dirty="0">
              <a:solidFill>
                <a:srgbClr val="FF0000"/>
              </a:solidFill>
              <a:latin typeface="Times New Roman" pitchFamily="18" charset="0"/>
              <a:cs typeface="Times New Roman" pitchFamily="18" charset="0"/>
            </a:endParaRPr>
          </a:p>
        </p:txBody>
      </p:sp>
      <p:sp>
        <p:nvSpPr>
          <p:cNvPr id="8203" name="Text Box 17"/>
          <p:cNvSpPr txBox="1">
            <a:spLocks noChangeArrowheads="1"/>
          </p:cNvSpPr>
          <p:nvPr/>
        </p:nvSpPr>
        <p:spPr bwMode="auto">
          <a:xfrm>
            <a:off x="2641600" y="76200"/>
            <a:ext cx="6604000" cy="457200"/>
          </a:xfrm>
          <a:prstGeom prst="rect">
            <a:avLst/>
          </a:prstGeom>
          <a:noFill/>
          <a:ln w="9525">
            <a:noFill/>
            <a:miter lim="800000"/>
            <a:headEnd/>
            <a:tailEnd/>
          </a:ln>
        </p:spPr>
        <p:txBody>
          <a:bodyPr>
            <a:spAutoFit/>
          </a:bodyPr>
          <a:lstStyle/>
          <a:p>
            <a:pPr algn="ctr">
              <a:spcBef>
                <a:spcPct val="50000"/>
              </a:spcBef>
            </a:pPr>
            <a:r>
              <a:rPr lang="en-US" sz="2400" b="1">
                <a:solidFill>
                  <a:srgbClr val="0000FF"/>
                </a:solidFill>
                <a:latin typeface="Times New Roman" pitchFamily="18" charset="0"/>
                <a:cs typeface="Times New Roman" pitchFamily="18" charset="0"/>
              </a:rPr>
              <a:t>Thứ hai ngày 09 tháng 11 năm 2015</a:t>
            </a:r>
          </a:p>
        </p:txBody>
      </p:sp>
      <p:sp>
        <p:nvSpPr>
          <p:cNvPr id="8205" name="Text Box 12"/>
          <p:cNvSpPr txBox="1">
            <a:spLocks noChangeArrowheads="1"/>
          </p:cNvSpPr>
          <p:nvPr/>
        </p:nvSpPr>
        <p:spPr bwMode="auto">
          <a:xfrm>
            <a:off x="5558971" y="1400629"/>
            <a:ext cx="6052458" cy="461963"/>
          </a:xfrm>
          <a:prstGeom prst="rect">
            <a:avLst/>
          </a:prstGeom>
          <a:noFill/>
          <a:ln w="9525">
            <a:noFill/>
            <a:miter lim="800000"/>
            <a:headEnd/>
            <a:tailEnd/>
          </a:ln>
        </p:spPr>
        <p:txBody>
          <a:bodyPr wrap="square">
            <a:spAutoFit/>
          </a:bodyPr>
          <a:lstStyle/>
          <a:p>
            <a:pPr algn="ctr">
              <a:spcBef>
                <a:spcPct val="50000"/>
              </a:spcBef>
            </a:pPr>
            <a:r>
              <a:rPr lang="en-US" sz="2400" b="1" u="sng" dirty="0" err="1" smtClean="0">
                <a:solidFill>
                  <a:srgbClr val="FF0000"/>
                </a:solidFill>
                <a:latin typeface="Times New Roman" pitchFamily="18" charset="0"/>
                <a:cs typeface="Times New Roman" pitchFamily="18" charset="0"/>
              </a:rPr>
              <a:t>TÌM</a:t>
            </a:r>
            <a:r>
              <a:rPr lang="en-US" sz="2400" b="1" u="sng" dirty="0" smtClean="0">
                <a:solidFill>
                  <a:srgbClr val="FF0000"/>
                </a:solidFill>
                <a:latin typeface="Times New Roman" pitchFamily="18" charset="0"/>
                <a:cs typeface="Times New Roman" pitchFamily="18" charset="0"/>
              </a:rPr>
              <a:t> </a:t>
            </a:r>
            <a:r>
              <a:rPr lang="en-US" sz="2400" b="1" u="sng" dirty="0" err="1" smtClean="0">
                <a:solidFill>
                  <a:srgbClr val="FF0000"/>
                </a:solidFill>
                <a:latin typeface="Times New Roman" pitchFamily="18" charset="0"/>
                <a:cs typeface="Times New Roman" pitchFamily="18" charset="0"/>
              </a:rPr>
              <a:t>HIỂU</a:t>
            </a:r>
            <a:r>
              <a:rPr lang="en-US" sz="2400" b="1" u="sng" dirty="0" smtClean="0">
                <a:solidFill>
                  <a:srgbClr val="FF0000"/>
                </a:solidFill>
                <a:latin typeface="Times New Roman" pitchFamily="18" charset="0"/>
                <a:cs typeface="Times New Roman" pitchFamily="18" charset="0"/>
              </a:rPr>
              <a:t> </a:t>
            </a:r>
            <a:r>
              <a:rPr lang="en-US" sz="2400" b="1" u="sng" dirty="0" err="1" smtClean="0">
                <a:solidFill>
                  <a:srgbClr val="FF0000"/>
                </a:solidFill>
                <a:latin typeface="Times New Roman" pitchFamily="18" charset="0"/>
                <a:cs typeface="Times New Roman" pitchFamily="18" charset="0"/>
              </a:rPr>
              <a:t>BÀI</a:t>
            </a:r>
            <a:endParaRPr lang="en-US" sz="2400" b="1" u="sng" dirty="0">
              <a:solidFill>
                <a:srgbClr val="FF0000"/>
              </a:solidFill>
              <a:latin typeface="Times New Roman" pitchFamily="18" charset="0"/>
              <a:cs typeface="Times New Roman" pitchFamily="18" charset="0"/>
            </a:endParaRPr>
          </a:p>
        </p:txBody>
      </p:sp>
      <p:cxnSp>
        <p:nvCxnSpPr>
          <p:cNvPr id="22" name="Straight Connector 21"/>
          <p:cNvCxnSpPr/>
          <p:nvPr/>
        </p:nvCxnSpPr>
        <p:spPr>
          <a:xfrm rot="5400000">
            <a:off x="2239130" y="3889528"/>
            <a:ext cx="4568374" cy="47776"/>
          </a:xfrm>
          <a:prstGeom prst="line">
            <a:avLst/>
          </a:prstGeom>
          <a:ln>
            <a:solidFill>
              <a:schemeClr val="tx1"/>
            </a:solidFill>
          </a:ln>
        </p:spPr>
        <p:style>
          <a:lnRef idx="3">
            <a:schemeClr val="accent6"/>
          </a:lnRef>
          <a:fillRef idx="0">
            <a:schemeClr val="accent6"/>
          </a:fillRef>
          <a:effectRef idx="2">
            <a:schemeClr val="accent6"/>
          </a:effectRef>
          <a:fontRef idx="minor">
            <a:schemeClr val="tx1"/>
          </a:fontRef>
        </p:style>
      </p:cxnSp>
      <p:sp>
        <p:nvSpPr>
          <p:cNvPr id="8207" name="TextBox 22"/>
          <p:cNvSpPr txBox="1">
            <a:spLocks noChangeArrowheads="1"/>
          </p:cNvSpPr>
          <p:nvPr/>
        </p:nvSpPr>
        <p:spPr bwMode="auto">
          <a:xfrm>
            <a:off x="1291771" y="1934029"/>
            <a:ext cx="2336800" cy="461963"/>
          </a:xfrm>
          <a:prstGeom prst="rect">
            <a:avLst/>
          </a:prstGeom>
          <a:noFill/>
          <a:ln w="9525">
            <a:noFill/>
            <a:miter lim="800000"/>
            <a:headEnd/>
            <a:tailEnd/>
          </a:ln>
        </p:spPr>
        <p:txBody>
          <a:bodyPr>
            <a:spAutoFit/>
          </a:bodyPr>
          <a:lstStyle/>
          <a:p>
            <a:r>
              <a:rPr lang="en-US" sz="2400">
                <a:solidFill>
                  <a:srgbClr val="CC00FF"/>
                </a:solidFill>
                <a:latin typeface="Times New Roman" pitchFamily="18" charset="0"/>
                <a:cs typeface="Times New Roman" pitchFamily="18" charset="0"/>
              </a:rPr>
              <a:t>Đản Khao</a:t>
            </a:r>
          </a:p>
        </p:txBody>
      </p:sp>
      <p:sp>
        <p:nvSpPr>
          <p:cNvPr id="8209" name="TextBox 23"/>
          <p:cNvSpPr txBox="1">
            <a:spLocks noChangeArrowheads="1"/>
          </p:cNvSpPr>
          <p:nvPr/>
        </p:nvSpPr>
        <p:spPr bwMode="auto">
          <a:xfrm>
            <a:off x="1291771" y="2391229"/>
            <a:ext cx="2336800" cy="461963"/>
          </a:xfrm>
          <a:prstGeom prst="rect">
            <a:avLst/>
          </a:prstGeom>
          <a:noFill/>
          <a:ln w="9525">
            <a:noFill/>
            <a:miter lim="800000"/>
            <a:headEnd/>
            <a:tailEnd/>
          </a:ln>
        </p:spPr>
        <p:txBody>
          <a:bodyPr>
            <a:spAutoFit/>
          </a:bodyPr>
          <a:lstStyle/>
          <a:p>
            <a:r>
              <a:rPr lang="en-US" sz="2400">
                <a:solidFill>
                  <a:srgbClr val="CC00FF"/>
                </a:solidFill>
                <a:latin typeface="Times New Roman" pitchFamily="18" charset="0"/>
                <a:cs typeface="Times New Roman" pitchFamily="18" charset="0"/>
              </a:rPr>
              <a:t>lướt thướt</a:t>
            </a:r>
          </a:p>
        </p:txBody>
      </p:sp>
      <p:sp>
        <p:nvSpPr>
          <p:cNvPr id="8212" name="TextBox 25"/>
          <p:cNvSpPr txBox="1">
            <a:spLocks noChangeArrowheads="1"/>
          </p:cNvSpPr>
          <p:nvPr/>
        </p:nvSpPr>
        <p:spPr bwMode="auto">
          <a:xfrm>
            <a:off x="1291771" y="3458029"/>
            <a:ext cx="2336800" cy="461963"/>
          </a:xfrm>
          <a:prstGeom prst="rect">
            <a:avLst/>
          </a:prstGeom>
          <a:noFill/>
          <a:ln w="9525">
            <a:noFill/>
            <a:miter lim="800000"/>
            <a:headEnd/>
            <a:tailEnd/>
          </a:ln>
        </p:spPr>
        <p:txBody>
          <a:bodyPr>
            <a:spAutoFit/>
          </a:bodyPr>
          <a:lstStyle/>
          <a:p>
            <a:r>
              <a:rPr lang="en-US" sz="2400">
                <a:solidFill>
                  <a:srgbClr val="CC00FF"/>
                </a:solidFill>
                <a:latin typeface="Times New Roman" pitchFamily="18" charset="0"/>
                <a:cs typeface="Times New Roman" pitchFamily="18" charset="0"/>
              </a:rPr>
              <a:t>chon chót</a:t>
            </a:r>
          </a:p>
        </p:txBody>
      </p:sp>
      <p:sp>
        <p:nvSpPr>
          <p:cNvPr id="8215" name="TextBox 24"/>
          <p:cNvSpPr txBox="1">
            <a:spLocks noChangeArrowheads="1"/>
          </p:cNvSpPr>
          <p:nvPr/>
        </p:nvSpPr>
        <p:spPr bwMode="auto">
          <a:xfrm>
            <a:off x="1393371" y="2924629"/>
            <a:ext cx="2336800" cy="461963"/>
          </a:xfrm>
          <a:prstGeom prst="rect">
            <a:avLst/>
          </a:prstGeom>
          <a:noFill/>
          <a:ln w="9525">
            <a:noFill/>
            <a:miter lim="800000"/>
            <a:headEnd/>
            <a:tailEnd/>
          </a:ln>
        </p:spPr>
        <p:txBody>
          <a:bodyPr>
            <a:spAutoFit/>
          </a:bodyPr>
          <a:lstStyle/>
          <a:p>
            <a:r>
              <a:rPr lang="en-US" sz="2400">
                <a:solidFill>
                  <a:srgbClr val="CC00FF"/>
                </a:solidFill>
                <a:latin typeface="Times New Roman" pitchFamily="18" charset="0"/>
                <a:cs typeface="Times New Roman" pitchFamily="18" charset="0"/>
              </a:rPr>
              <a:t>Chin San</a:t>
            </a:r>
          </a:p>
        </p:txBody>
      </p:sp>
      <p:sp>
        <p:nvSpPr>
          <p:cNvPr id="37" name="Text Box 18"/>
          <p:cNvSpPr txBox="1">
            <a:spLocks noChangeArrowheads="1"/>
          </p:cNvSpPr>
          <p:nvPr/>
        </p:nvSpPr>
        <p:spPr bwMode="auto">
          <a:xfrm>
            <a:off x="4731657" y="2071915"/>
            <a:ext cx="6299200" cy="461963"/>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a:spAutoFit/>
          </a:bodyPr>
          <a:lstStyle/>
          <a:p>
            <a:pPr>
              <a:spcBef>
                <a:spcPct val="50000"/>
              </a:spcBef>
              <a:defRPr/>
            </a:pPr>
            <a:r>
              <a:rPr lang="en-US" sz="2400" b="1" dirty="0" smtClean="0">
                <a:solidFill>
                  <a:srgbClr val="FF0000"/>
                </a:solidFill>
                <a:latin typeface=".VnTime" pitchFamily="34" charset="0"/>
              </a:rPr>
              <a:t>- </a:t>
            </a:r>
            <a:r>
              <a:rPr lang="en-US" sz="2400" b="1" dirty="0" err="1" smtClean="0">
                <a:solidFill>
                  <a:srgbClr val="FF0000"/>
                </a:solidFill>
                <a:latin typeface=".VnTime" pitchFamily="34" charset="0"/>
              </a:rPr>
              <a:t>H</a:t>
            </a:r>
            <a:r>
              <a:rPr lang="en-US" sz="2400" b="1" dirty="0" err="1">
                <a:solidFill>
                  <a:srgbClr val="FF0000"/>
                </a:solidFill>
                <a:latin typeface=".VnTime" pitchFamily="34" charset="0"/>
              </a:rPr>
              <a:t>­¬ng</a:t>
            </a:r>
            <a:r>
              <a:rPr lang="en-US" sz="2400" b="1" dirty="0">
                <a:solidFill>
                  <a:srgbClr val="FF0000"/>
                </a:solidFill>
                <a:latin typeface=".VnTime" pitchFamily="34" charset="0"/>
              </a:rPr>
              <a:t> </a:t>
            </a:r>
            <a:r>
              <a:rPr lang="en-US" sz="2400" b="1" dirty="0" err="1">
                <a:solidFill>
                  <a:srgbClr val="FF0000"/>
                </a:solidFill>
                <a:latin typeface=".VnTime" pitchFamily="34" charset="0"/>
              </a:rPr>
              <a:t>th¬m</a:t>
            </a:r>
            <a:r>
              <a:rPr lang="en-US" sz="2400" b="1" dirty="0">
                <a:solidFill>
                  <a:srgbClr val="FF0000"/>
                </a:solidFill>
                <a:latin typeface=".VnTime" pitchFamily="34" charset="0"/>
              </a:rPr>
              <a:t> ®</a:t>
            </a:r>
            <a:r>
              <a:rPr lang="en-US" sz="2400" b="1" dirty="0" err="1">
                <a:solidFill>
                  <a:srgbClr val="FF0000"/>
                </a:solidFill>
                <a:latin typeface=".VnTime" pitchFamily="34" charset="0"/>
              </a:rPr>
              <a:t>Æc</a:t>
            </a:r>
            <a:r>
              <a:rPr lang="en-US" sz="2400" b="1" dirty="0">
                <a:solidFill>
                  <a:srgbClr val="FF0000"/>
                </a:solidFill>
                <a:latin typeface=".VnTime" pitchFamily="34" charset="0"/>
              </a:rPr>
              <a:t> </a:t>
            </a:r>
            <a:r>
              <a:rPr lang="en-US" sz="2400" b="1" dirty="0" err="1">
                <a:solidFill>
                  <a:srgbClr val="FF0000"/>
                </a:solidFill>
                <a:latin typeface=".VnTime" pitchFamily="34" charset="0"/>
              </a:rPr>
              <a:t>biÖt</a:t>
            </a:r>
            <a:r>
              <a:rPr lang="en-US" sz="2400" b="1" dirty="0">
                <a:solidFill>
                  <a:srgbClr val="FF0000"/>
                </a:solidFill>
                <a:latin typeface=".VnTime" pitchFamily="34" charset="0"/>
              </a:rPr>
              <a:t> </a:t>
            </a:r>
            <a:r>
              <a:rPr lang="en-US" sz="2400" b="1" dirty="0" err="1">
                <a:solidFill>
                  <a:srgbClr val="FF0000"/>
                </a:solidFill>
                <a:latin typeface=".VnTime" pitchFamily="34" charset="0"/>
              </a:rPr>
              <a:t>cña</a:t>
            </a:r>
            <a:r>
              <a:rPr lang="en-US" sz="2400" b="1" dirty="0">
                <a:solidFill>
                  <a:srgbClr val="FF0000"/>
                </a:solidFill>
                <a:latin typeface=".VnTime" pitchFamily="34" charset="0"/>
              </a:rPr>
              <a:t> </a:t>
            </a:r>
            <a:r>
              <a:rPr lang="en-US" sz="2400" b="1" dirty="0" err="1">
                <a:solidFill>
                  <a:srgbClr val="FF0000"/>
                </a:solidFill>
                <a:latin typeface=".VnTime" pitchFamily="34" charset="0"/>
              </a:rPr>
              <a:t>th¶o</a:t>
            </a:r>
            <a:r>
              <a:rPr lang="en-US" sz="2400" b="1" dirty="0">
                <a:solidFill>
                  <a:srgbClr val="FF0000"/>
                </a:solidFill>
                <a:latin typeface=".VnTime" pitchFamily="34" charset="0"/>
              </a:rPr>
              <a:t> </a:t>
            </a:r>
            <a:r>
              <a:rPr lang="en-US" sz="2400" b="1" dirty="0" err="1">
                <a:solidFill>
                  <a:srgbClr val="FF0000"/>
                </a:solidFill>
                <a:latin typeface=".VnTime" pitchFamily="34" charset="0"/>
              </a:rPr>
              <a:t>qu</a:t>
            </a:r>
            <a:r>
              <a:rPr lang="en-US" sz="2400" b="1" dirty="0">
                <a:solidFill>
                  <a:srgbClr val="FF0000"/>
                </a:solidFill>
                <a:latin typeface=".VnTime" pitchFamily="34" charset="0"/>
              </a:rPr>
              <a:t>¶.</a:t>
            </a:r>
          </a:p>
        </p:txBody>
      </p:sp>
      <p:sp>
        <p:nvSpPr>
          <p:cNvPr id="12" name="Text Box 18"/>
          <p:cNvSpPr txBox="1">
            <a:spLocks noChangeArrowheads="1"/>
          </p:cNvSpPr>
          <p:nvPr/>
        </p:nvSpPr>
        <p:spPr bwMode="auto">
          <a:xfrm>
            <a:off x="4731657" y="2743201"/>
            <a:ext cx="6313714" cy="461963"/>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wrap="square">
            <a:spAutoFit/>
          </a:bodyPr>
          <a:lstStyle/>
          <a:p>
            <a:pPr>
              <a:spcBef>
                <a:spcPct val="50000"/>
              </a:spcBef>
              <a:defRPr/>
            </a:pPr>
            <a:r>
              <a:rPr lang="en-US" sz="2400" b="1" dirty="0">
                <a:solidFill>
                  <a:srgbClr val="FF0000"/>
                </a:solidFill>
                <a:latin typeface=".VnTime" pitchFamily="34" charset="0"/>
              </a:rPr>
              <a:t> *</a:t>
            </a:r>
            <a:r>
              <a:rPr lang="en-US" sz="2400" b="1" dirty="0" err="1">
                <a:solidFill>
                  <a:srgbClr val="FF0000"/>
                </a:solidFill>
                <a:latin typeface=".VnTime" pitchFamily="34" charset="0"/>
              </a:rPr>
              <a:t>Sù</a:t>
            </a:r>
            <a:r>
              <a:rPr lang="en-US" sz="2400" b="1" dirty="0">
                <a:solidFill>
                  <a:srgbClr val="FF0000"/>
                </a:solidFill>
                <a:latin typeface=".VnTime" pitchFamily="34" charset="0"/>
              </a:rPr>
              <a:t> </a:t>
            </a:r>
            <a:r>
              <a:rPr lang="en-US" sz="2400" b="1" dirty="0" err="1">
                <a:solidFill>
                  <a:srgbClr val="FF0000"/>
                </a:solidFill>
                <a:latin typeface=".VnTime" pitchFamily="34" charset="0"/>
              </a:rPr>
              <a:t>ph¸t</a:t>
            </a:r>
            <a:r>
              <a:rPr lang="en-US" sz="2400" b="1" dirty="0">
                <a:solidFill>
                  <a:srgbClr val="FF0000"/>
                </a:solidFill>
                <a:latin typeface=".VnTime" pitchFamily="34" charset="0"/>
              </a:rPr>
              <a:t> </a:t>
            </a:r>
            <a:r>
              <a:rPr lang="en-US" sz="2400" b="1" dirty="0" err="1">
                <a:solidFill>
                  <a:srgbClr val="FF0000"/>
                </a:solidFill>
                <a:latin typeface=".VnTime" pitchFamily="34" charset="0"/>
              </a:rPr>
              <a:t>triÓn</a:t>
            </a:r>
            <a:r>
              <a:rPr lang="en-US" sz="2400" b="1" dirty="0">
                <a:solidFill>
                  <a:srgbClr val="FF0000"/>
                </a:solidFill>
                <a:latin typeface=".VnTime" pitchFamily="34" charset="0"/>
              </a:rPr>
              <a:t> </a:t>
            </a:r>
            <a:r>
              <a:rPr lang="en-US" sz="2400" b="1" dirty="0" err="1">
                <a:solidFill>
                  <a:srgbClr val="FF0000"/>
                </a:solidFill>
                <a:latin typeface=".VnTime" pitchFamily="34" charset="0"/>
              </a:rPr>
              <a:t>cña</a:t>
            </a:r>
            <a:r>
              <a:rPr lang="en-US" sz="2400" b="1" dirty="0">
                <a:solidFill>
                  <a:srgbClr val="FF0000"/>
                </a:solidFill>
                <a:latin typeface=".VnTime" pitchFamily="34" charset="0"/>
              </a:rPr>
              <a:t> </a:t>
            </a:r>
            <a:r>
              <a:rPr lang="en-US" sz="2400" b="1" dirty="0" err="1">
                <a:solidFill>
                  <a:srgbClr val="FF0000"/>
                </a:solidFill>
                <a:latin typeface=".VnTime" pitchFamily="34" charset="0"/>
              </a:rPr>
              <a:t>c©y</a:t>
            </a:r>
            <a:r>
              <a:rPr lang="en-US" sz="2400" b="1" dirty="0">
                <a:solidFill>
                  <a:srgbClr val="FF0000"/>
                </a:solidFill>
                <a:latin typeface=".VnTime" pitchFamily="34" charset="0"/>
              </a:rPr>
              <a:t> </a:t>
            </a:r>
            <a:r>
              <a:rPr lang="en-US" sz="2400" b="1" dirty="0" err="1" smtClean="0">
                <a:solidFill>
                  <a:srgbClr val="FF0000"/>
                </a:solidFill>
                <a:latin typeface=".VnTime" pitchFamily="34" charset="0"/>
              </a:rPr>
              <a:t>th¶o</a:t>
            </a:r>
            <a:r>
              <a:rPr lang="en-US" sz="2400" b="1" dirty="0" smtClean="0">
                <a:solidFill>
                  <a:srgbClr val="FF0000"/>
                </a:solidFill>
                <a:latin typeface=".VnTime" pitchFamily="34" charset="0"/>
              </a:rPr>
              <a:t> </a:t>
            </a:r>
            <a:r>
              <a:rPr lang="en-US" sz="2400" b="1" dirty="0" err="1">
                <a:solidFill>
                  <a:srgbClr val="FF0000"/>
                </a:solidFill>
                <a:latin typeface=".VnTime" pitchFamily="34" charset="0"/>
              </a:rPr>
              <a:t>qu</a:t>
            </a:r>
            <a:r>
              <a:rPr lang="en-US" sz="2400" b="1" dirty="0">
                <a:solidFill>
                  <a:srgbClr val="FF0000"/>
                </a:solidFill>
                <a:latin typeface=".VnTime" pitchFamily="34" charset="0"/>
              </a:rPr>
              <a:t>¶.</a:t>
            </a:r>
          </a:p>
        </p:txBody>
      </p:sp>
    </p:spTree>
  </p:cSld>
  <p:clrMapOvr>
    <a:masterClrMapping/>
  </p:clrMapOvr>
  <p:transition>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 calcmode="lin" valueType="num">
                                      <p:cBhvr>
                                        <p:cTn id="9" dur="500" fill="hold"/>
                                        <p:tgtEl>
                                          <p:spTgt spid="12"/>
                                        </p:tgtEl>
                                        <p:attrNameLst>
                                          <p:attrName>style.rotation</p:attrName>
                                        </p:attrNameLst>
                                      </p:cBhvr>
                                      <p:tavLst>
                                        <p:tav tm="0">
                                          <p:val>
                                            <p:fltVal val="90"/>
                                          </p:val>
                                        </p:tav>
                                        <p:tav tm="100000">
                                          <p:val>
                                            <p:fltVal val="0"/>
                                          </p:val>
                                        </p:tav>
                                      </p:tavLst>
                                    </p:anim>
                                    <p:animEffect transition="in" filter="fade">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1" name="AutoShape 13" descr="Newsprint"/>
          <p:cNvSpPr>
            <a:spLocks noChangeArrowheads="1"/>
          </p:cNvSpPr>
          <p:nvPr/>
        </p:nvSpPr>
        <p:spPr bwMode="auto">
          <a:xfrm>
            <a:off x="1451428" y="914400"/>
            <a:ext cx="9652001" cy="1117600"/>
          </a:xfrm>
          <a:prstGeom prst="rect">
            <a:avLst/>
          </a:prstGeom>
          <a:noFill/>
          <a:ln w="28575">
            <a:noFill/>
            <a:round/>
            <a:headEnd/>
            <a:tailEnd/>
          </a:ln>
        </p:spPr>
        <p:txBody>
          <a:bodyPr/>
          <a:lstStyle/>
          <a:p>
            <a:pPr algn="ctr"/>
            <a:r>
              <a:rPr lang="en-US" sz="3200" b="1" dirty="0">
                <a:solidFill>
                  <a:srgbClr val="0033CC"/>
                </a:solidFill>
                <a:latin typeface="Times New Roman" pitchFamily="18" charset="0"/>
                <a:cs typeface="Times New Roman" pitchFamily="18" charset="0"/>
              </a:rPr>
              <a:t>3. </a:t>
            </a:r>
            <a:r>
              <a:rPr lang="en-US" sz="3200" b="1" dirty="0" err="1">
                <a:solidFill>
                  <a:srgbClr val="0033CC"/>
                </a:solidFill>
                <a:latin typeface="Times New Roman" pitchFamily="18" charset="0"/>
                <a:cs typeface="Times New Roman" pitchFamily="18" charset="0"/>
              </a:rPr>
              <a:t>Hoa</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thảo</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quả</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nảy</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ra</a:t>
            </a:r>
            <a:r>
              <a:rPr lang="en-US" sz="3200" b="1" dirty="0">
                <a:solidFill>
                  <a:srgbClr val="0033CC"/>
                </a:solidFill>
                <a:latin typeface="Times New Roman" pitchFamily="18" charset="0"/>
                <a:cs typeface="Times New Roman" pitchFamily="18" charset="0"/>
              </a:rPr>
              <a:t> ở </a:t>
            </a:r>
            <a:r>
              <a:rPr lang="en-US" sz="3200" b="1" dirty="0" err="1">
                <a:solidFill>
                  <a:srgbClr val="0033CC"/>
                </a:solidFill>
                <a:latin typeface="Times New Roman" pitchFamily="18" charset="0"/>
                <a:cs typeface="Times New Roman" pitchFamily="18" charset="0"/>
              </a:rPr>
              <a:t>đâu</a:t>
            </a:r>
            <a:r>
              <a:rPr lang="en-US" sz="3200" b="1" dirty="0">
                <a:solidFill>
                  <a:srgbClr val="0033CC"/>
                </a:solidFill>
                <a:latin typeface="Times New Roman" pitchFamily="18" charset="0"/>
                <a:cs typeface="Times New Roman" pitchFamily="18" charset="0"/>
              </a:rPr>
              <a:t>? </a:t>
            </a:r>
            <a:r>
              <a:rPr lang="vi-VN" sz="3200" b="1" dirty="0" smtClean="0">
                <a:solidFill>
                  <a:srgbClr val="0033CC"/>
                </a:solidFill>
                <a:latin typeface="Times New Roman" pitchFamily="18" charset="0"/>
                <a:cs typeface="Times New Roman" pitchFamily="18" charset="0"/>
              </a:rPr>
              <a:t>Khi thảo quả chín, rừng có nét gì đẹp?</a:t>
            </a:r>
            <a:endParaRPr lang="en-US" sz="3200" b="1" dirty="0">
              <a:solidFill>
                <a:srgbClr val="0033CC"/>
              </a:solidFill>
              <a:latin typeface="Times New Roman" pitchFamily="18" charset="0"/>
              <a:cs typeface="Times New Roman" pitchFamily="18" charset="0"/>
            </a:endParaRPr>
          </a:p>
        </p:txBody>
      </p:sp>
      <p:sp>
        <p:nvSpPr>
          <p:cNvPr id="9" name="Rectangle 8"/>
          <p:cNvSpPr/>
          <p:nvPr/>
        </p:nvSpPr>
        <p:spPr>
          <a:xfrm>
            <a:off x="478971" y="1999067"/>
            <a:ext cx="11451772" cy="3416320"/>
          </a:xfrm>
          <a:prstGeom prst="rect">
            <a:avLst/>
          </a:prstGeom>
        </p:spPr>
        <p:txBody>
          <a:bodyPr wrap="square">
            <a:spAutoFit/>
          </a:bodyPr>
          <a:lstStyle/>
          <a:p>
            <a:pPr algn="just">
              <a:lnSpc>
                <a:spcPct val="150000"/>
              </a:lnSpc>
            </a:pPr>
            <a:r>
              <a:rPr lang="en-US" sz="2400" dirty="0" smtClean="0">
                <a:latin typeface="Times New Roman" pitchFamily="18" charset="0"/>
                <a:cs typeface="Times New Roman" pitchFamily="18" charset="0"/>
              </a:rPr>
              <a:t>- </a:t>
            </a:r>
            <a:r>
              <a:rPr lang="vi-VN" sz="2400" dirty="0" smtClean="0">
                <a:latin typeface="Times New Roman" pitchFamily="18" charset="0"/>
                <a:cs typeface="Times New Roman" pitchFamily="18" charset="0"/>
              </a:rPr>
              <a:t>Hoa thảo quả nảy dưới gốc c</a:t>
            </a:r>
            <a:r>
              <a:rPr lang="en-US" sz="2400" dirty="0" smtClean="0">
                <a:latin typeface="Times New Roman" pitchFamily="18" charset="0"/>
                <a:cs typeface="Times New Roman" pitchFamily="18" charset="0"/>
              </a:rPr>
              <a:t>â</a:t>
            </a:r>
            <a:r>
              <a:rPr lang="vi-VN" sz="2400" dirty="0" smtClean="0">
                <a:latin typeface="Times New Roman" pitchFamily="18" charset="0"/>
                <a:cs typeface="Times New Roman" pitchFamily="18" charset="0"/>
              </a:rPr>
              <a:t>y.</a:t>
            </a:r>
          </a:p>
          <a:p>
            <a:pPr algn="just">
              <a:lnSpc>
                <a:spcPct val="150000"/>
              </a:lnSpc>
            </a:pPr>
            <a:r>
              <a:rPr lang="en-US" sz="2400" dirty="0" smtClean="0">
                <a:latin typeface="Times New Roman" pitchFamily="18" charset="0"/>
                <a:cs typeface="Times New Roman" pitchFamily="18" charset="0"/>
              </a:rPr>
              <a:t>- </a:t>
            </a:r>
            <a:r>
              <a:rPr lang="vi-VN" sz="2400" dirty="0" smtClean="0">
                <a:latin typeface="Times New Roman" pitchFamily="18" charset="0"/>
                <a:cs typeface="Times New Roman" pitchFamily="18" charset="0"/>
              </a:rPr>
              <a:t>Khi thảo quả chín, dưới đáy rừng rực lên những</a:t>
            </a:r>
            <a:r>
              <a:rPr lang="en-US" sz="2400" dirty="0" smtClean="0">
                <a:latin typeface="Times New Roman" pitchFamily="18" charset="0"/>
                <a:cs typeface="Times New Roman" pitchFamily="18" charset="0"/>
              </a:rPr>
              <a:t> </a:t>
            </a:r>
            <a:r>
              <a:rPr lang="vi-VN" sz="2400" dirty="0" smtClean="0">
                <a:latin typeface="Times New Roman" pitchFamily="18" charset="0"/>
                <a:cs typeface="Times New Roman" pitchFamily="18" charset="0"/>
              </a:rPr>
              <a:t>chùm thảo quả đỏ chon chót, như chứa lửa, chứa nắng.</a:t>
            </a:r>
          </a:p>
          <a:p>
            <a:pPr algn="just">
              <a:lnSpc>
                <a:spcPct val="150000"/>
              </a:lnSpc>
            </a:pPr>
            <a:r>
              <a:rPr lang="en-US" sz="2400" dirty="0" smtClean="0">
                <a:latin typeface="Times New Roman" pitchFamily="18" charset="0"/>
                <a:cs typeface="Times New Roman" pitchFamily="18" charset="0"/>
              </a:rPr>
              <a:t>- </a:t>
            </a:r>
            <a:r>
              <a:rPr lang="vi-VN" sz="2400" dirty="0" smtClean="0">
                <a:latin typeface="Times New Roman" pitchFamily="18" charset="0"/>
                <a:cs typeface="Times New Roman" pitchFamily="18" charset="0"/>
              </a:rPr>
              <a:t>Rừng sáng như có lửa hắt lên từ dưới đáy rừng.</a:t>
            </a:r>
          </a:p>
          <a:p>
            <a:pPr algn="just">
              <a:lnSpc>
                <a:spcPct val="150000"/>
              </a:lnSpc>
            </a:pP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Rừng</a:t>
            </a:r>
            <a:r>
              <a:rPr lang="en-US" sz="2400" dirty="0" smtClean="0">
                <a:latin typeface="Times New Roman" pitchFamily="18" charset="0"/>
                <a:cs typeface="Times New Roman" pitchFamily="18" charset="0"/>
              </a:rPr>
              <a:t> say </a:t>
            </a:r>
            <a:r>
              <a:rPr lang="en-US" sz="2400" dirty="0" err="1" smtClean="0">
                <a:latin typeface="Times New Roman" pitchFamily="18" charset="0"/>
                <a:cs typeface="Times New Roman" pitchFamily="18" charset="0"/>
              </a:rPr>
              <a:t>ngây</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và</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ấm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nóng</a:t>
            </a:r>
            <a:r>
              <a:rPr lang="en-US" sz="2400" dirty="0" smtClean="0">
                <a:latin typeface="Times New Roman" pitchFamily="18" charset="0"/>
                <a:cs typeface="Times New Roman" pitchFamily="18" charset="0"/>
              </a:rPr>
              <a:t>.</a:t>
            </a:r>
          </a:p>
          <a:p>
            <a:pPr algn="just">
              <a:lnSpc>
                <a:spcPct val="150000"/>
              </a:lnSpc>
            </a:pPr>
            <a:r>
              <a:rPr lang="vi-VN" sz="2400" dirty="0" smtClean="0">
                <a:latin typeface="Times New Roman" pitchFamily="18" charset="0"/>
                <a:cs typeface="Times New Roman" pitchFamily="18" charset="0"/>
              </a:rPr>
              <a:t>- Thảo quả như những đốm lửa hồng, thắp thêm nhiều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ngọn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mới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nhấp</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nháy</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vui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mắt</a:t>
            </a:r>
            <a:r>
              <a:rPr lang="en-US" sz="2400" dirty="0" smtClean="0">
                <a:latin typeface="Times New Roman" pitchFamily="18" charset="0"/>
                <a:cs typeface="Times New Roman" pitchFamily="18" charset="0"/>
              </a:rPr>
              <a:t>.</a:t>
            </a:r>
          </a:p>
        </p:txBody>
      </p:sp>
    </p:spTree>
  </p:cSld>
  <p:clrMapOvr>
    <a:masterClrMapping/>
  </p:clrMapOvr>
  <p:transition>
    <p:wedg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2" name="Text Box 12"/>
          <p:cNvSpPr txBox="1">
            <a:spLocks noChangeArrowheads="1"/>
          </p:cNvSpPr>
          <p:nvPr/>
        </p:nvSpPr>
        <p:spPr bwMode="auto">
          <a:xfrm>
            <a:off x="522514" y="1400628"/>
            <a:ext cx="3106057" cy="457200"/>
          </a:xfrm>
          <a:prstGeom prst="rect">
            <a:avLst/>
          </a:prstGeom>
          <a:noFill/>
          <a:ln w="9525">
            <a:noFill/>
            <a:miter lim="800000"/>
            <a:headEnd/>
            <a:tailEnd/>
          </a:ln>
        </p:spPr>
        <p:txBody>
          <a:bodyPr wrap="square">
            <a:spAutoFit/>
          </a:bodyPr>
          <a:lstStyle/>
          <a:p>
            <a:pPr algn="ctr">
              <a:spcBef>
                <a:spcPct val="50000"/>
              </a:spcBef>
            </a:pPr>
            <a:r>
              <a:rPr lang="en-US" sz="2400" b="1" u="sng" dirty="0" err="1" smtClean="0">
                <a:solidFill>
                  <a:srgbClr val="FF0000"/>
                </a:solidFill>
                <a:latin typeface="Times New Roman" pitchFamily="18" charset="0"/>
                <a:cs typeface="Times New Roman" pitchFamily="18" charset="0"/>
              </a:rPr>
              <a:t>LUYỆN</a:t>
            </a:r>
            <a:r>
              <a:rPr lang="en-US" sz="2400" b="1" u="sng" dirty="0" smtClean="0">
                <a:solidFill>
                  <a:srgbClr val="FF0000"/>
                </a:solidFill>
                <a:latin typeface="Times New Roman" pitchFamily="18" charset="0"/>
                <a:cs typeface="Times New Roman" pitchFamily="18" charset="0"/>
              </a:rPr>
              <a:t> </a:t>
            </a:r>
            <a:r>
              <a:rPr lang="en-US" sz="2400" b="1" u="sng" dirty="0" err="1" smtClean="0">
                <a:solidFill>
                  <a:srgbClr val="FF0000"/>
                </a:solidFill>
                <a:latin typeface="Times New Roman" pitchFamily="18" charset="0"/>
                <a:cs typeface="Times New Roman" pitchFamily="18" charset="0"/>
              </a:rPr>
              <a:t>ĐỌC</a:t>
            </a:r>
            <a:endParaRPr lang="en-US" sz="2400" b="1" u="sng" dirty="0">
              <a:solidFill>
                <a:srgbClr val="FF0000"/>
              </a:solidFill>
              <a:latin typeface="Times New Roman" pitchFamily="18" charset="0"/>
              <a:cs typeface="Times New Roman" pitchFamily="18" charset="0"/>
            </a:endParaRPr>
          </a:p>
        </p:txBody>
      </p:sp>
      <p:sp>
        <p:nvSpPr>
          <p:cNvPr id="8203" name="Text Box 17"/>
          <p:cNvSpPr txBox="1">
            <a:spLocks noChangeArrowheads="1"/>
          </p:cNvSpPr>
          <p:nvPr/>
        </p:nvSpPr>
        <p:spPr bwMode="auto">
          <a:xfrm>
            <a:off x="2641600" y="76200"/>
            <a:ext cx="6604000" cy="457200"/>
          </a:xfrm>
          <a:prstGeom prst="rect">
            <a:avLst/>
          </a:prstGeom>
          <a:noFill/>
          <a:ln w="9525">
            <a:noFill/>
            <a:miter lim="800000"/>
            <a:headEnd/>
            <a:tailEnd/>
          </a:ln>
        </p:spPr>
        <p:txBody>
          <a:bodyPr>
            <a:spAutoFit/>
          </a:bodyPr>
          <a:lstStyle/>
          <a:p>
            <a:pPr algn="ctr">
              <a:spcBef>
                <a:spcPct val="50000"/>
              </a:spcBef>
            </a:pPr>
            <a:r>
              <a:rPr lang="en-US" sz="2400" b="1">
                <a:solidFill>
                  <a:srgbClr val="0000FF"/>
                </a:solidFill>
                <a:latin typeface="Times New Roman" pitchFamily="18" charset="0"/>
                <a:cs typeface="Times New Roman" pitchFamily="18" charset="0"/>
              </a:rPr>
              <a:t>Thứ hai ngày 09 tháng 11 năm 2015</a:t>
            </a:r>
          </a:p>
        </p:txBody>
      </p:sp>
      <p:sp>
        <p:nvSpPr>
          <p:cNvPr id="8205" name="Text Box 12"/>
          <p:cNvSpPr txBox="1">
            <a:spLocks noChangeArrowheads="1"/>
          </p:cNvSpPr>
          <p:nvPr/>
        </p:nvSpPr>
        <p:spPr bwMode="auto">
          <a:xfrm>
            <a:off x="5558971" y="1400629"/>
            <a:ext cx="6052458" cy="461963"/>
          </a:xfrm>
          <a:prstGeom prst="rect">
            <a:avLst/>
          </a:prstGeom>
          <a:noFill/>
          <a:ln w="9525">
            <a:noFill/>
            <a:miter lim="800000"/>
            <a:headEnd/>
            <a:tailEnd/>
          </a:ln>
        </p:spPr>
        <p:txBody>
          <a:bodyPr wrap="square">
            <a:spAutoFit/>
          </a:bodyPr>
          <a:lstStyle/>
          <a:p>
            <a:pPr algn="ctr">
              <a:spcBef>
                <a:spcPct val="50000"/>
              </a:spcBef>
            </a:pPr>
            <a:r>
              <a:rPr lang="en-US" sz="2400" b="1" u="sng" dirty="0" err="1" smtClean="0">
                <a:solidFill>
                  <a:srgbClr val="FF0000"/>
                </a:solidFill>
                <a:latin typeface="Times New Roman" pitchFamily="18" charset="0"/>
                <a:cs typeface="Times New Roman" pitchFamily="18" charset="0"/>
              </a:rPr>
              <a:t>TÌM</a:t>
            </a:r>
            <a:r>
              <a:rPr lang="en-US" sz="2400" b="1" u="sng" dirty="0" smtClean="0">
                <a:solidFill>
                  <a:srgbClr val="FF0000"/>
                </a:solidFill>
                <a:latin typeface="Times New Roman" pitchFamily="18" charset="0"/>
                <a:cs typeface="Times New Roman" pitchFamily="18" charset="0"/>
              </a:rPr>
              <a:t> </a:t>
            </a:r>
            <a:r>
              <a:rPr lang="en-US" sz="2400" b="1" u="sng" dirty="0" err="1" smtClean="0">
                <a:solidFill>
                  <a:srgbClr val="FF0000"/>
                </a:solidFill>
                <a:latin typeface="Times New Roman" pitchFamily="18" charset="0"/>
                <a:cs typeface="Times New Roman" pitchFamily="18" charset="0"/>
              </a:rPr>
              <a:t>HIỂU</a:t>
            </a:r>
            <a:r>
              <a:rPr lang="en-US" sz="2400" b="1" u="sng" dirty="0" smtClean="0">
                <a:solidFill>
                  <a:srgbClr val="FF0000"/>
                </a:solidFill>
                <a:latin typeface="Times New Roman" pitchFamily="18" charset="0"/>
                <a:cs typeface="Times New Roman" pitchFamily="18" charset="0"/>
              </a:rPr>
              <a:t> </a:t>
            </a:r>
            <a:r>
              <a:rPr lang="en-US" sz="2400" b="1" u="sng" dirty="0" err="1" smtClean="0">
                <a:solidFill>
                  <a:srgbClr val="FF0000"/>
                </a:solidFill>
                <a:latin typeface="Times New Roman" pitchFamily="18" charset="0"/>
                <a:cs typeface="Times New Roman" pitchFamily="18" charset="0"/>
              </a:rPr>
              <a:t>BÀI</a:t>
            </a:r>
            <a:endParaRPr lang="en-US" sz="2400" b="1" u="sng" dirty="0">
              <a:solidFill>
                <a:srgbClr val="FF0000"/>
              </a:solidFill>
              <a:latin typeface="Times New Roman" pitchFamily="18" charset="0"/>
              <a:cs typeface="Times New Roman" pitchFamily="18" charset="0"/>
            </a:endParaRPr>
          </a:p>
        </p:txBody>
      </p:sp>
      <p:cxnSp>
        <p:nvCxnSpPr>
          <p:cNvPr id="22" name="Straight Connector 21"/>
          <p:cNvCxnSpPr/>
          <p:nvPr/>
        </p:nvCxnSpPr>
        <p:spPr>
          <a:xfrm rot="5400000">
            <a:off x="2239130" y="3889528"/>
            <a:ext cx="4568374" cy="47776"/>
          </a:xfrm>
          <a:prstGeom prst="line">
            <a:avLst/>
          </a:prstGeom>
          <a:ln>
            <a:solidFill>
              <a:schemeClr val="tx1"/>
            </a:solidFill>
          </a:ln>
        </p:spPr>
        <p:style>
          <a:lnRef idx="3">
            <a:schemeClr val="accent6"/>
          </a:lnRef>
          <a:fillRef idx="0">
            <a:schemeClr val="accent6"/>
          </a:fillRef>
          <a:effectRef idx="2">
            <a:schemeClr val="accent6"/>
          </a:effectRef>
          <a:fontRef idx="minor">
            <a:schemeClr val="tx1"/>
          </a:fontRef>
        </p:style>
      </p:cxnSp>
      <p:sp>
        <p:nvSpPr>
          <p:cNvPr id="8207" name="TextBox 22"/>
          <p:cNvSpPr txBox="1">
            <a:spLocks noChangeArrowheads="1"/>
          </p:cNvSpPr>
          <p:nvPr/>
        </p:nvSpPr>
        <p:spPr bwMode="auto">
          <a:xfrm>
            <a:off x="1291771" y="1934029"/>
            <a:ext cx="2336800" cy="461963"/>
          </a:xfrm>
          <a:prstGeom prst="rect">
            <a:avLst/>
          </a:prstGeom>
          <a:noFill/>
          <a:ln w="9525">
            <a:noFill/>
            <a:miter lim="800000"/>
            <a:headEnd/>
            <a:tailEnd/>
          </a:ln>
        </p:spPr>
        <p:txBody>
          <a:bodyPr>
            <a:spAutoFit/>
          </a:bodyPr>
          <a:lstStyle/>
          <a:p>
            <a:r>
              <a:rPr lang="en-US" sz="2400">
                <a:solidFill>
                  <a:srgbClr val="CC00FF"/>
                </a:solidFill>
                <a:latin typeface="Times New Roman" pitchFamily="18" charset="0"/>
                <a:cs typeface="Times New Roman" pitchFamily="18" charset="0"/>
              </a:rPr>
              <a:t>Đản Khao</a:t>
            </a:r>
          </a:p>
        </p:txBody>
      </p:sp>
      <p:sp>
        <p:nvSpPr>
          <p:cNvPr id="8209" name="TextBox 23"/>
          <p:cNvSpPr txBox="1">
            <a:spLocks noChangeArrowheads="1"/>
          </p:cNvSpPr>
          <p:nvPr/>
        </p:nvSpPr>
        <p:spPr bwMode="auto">
          <a:xfrm>
            <a:off x="1291771" y="2391229"/>
            <a:ext cx="2336800" cy="461963"/>
          </a:xfrm>
          <a:prstGeom prst="rect">
            <a:avLst/>
          </a:prstGeom>
          <a:noFill/>
          <a:ln w="9525">
            <a:noFill/>
            <a:miter lim="800000"/>
            <a:headEnd/>
            <a:tailEnd/>
          </a:ln>
        </p:spPr>
        <p:txBody>
          <a:bodyPr>
            <a:spAutoFit/>
          </a:bodyPr>
          <a:lstStyle/>
          <a:p>
            <a:r>
              <a:rPr lang="en-US" sz="2400">
                <a:solidFill>
                  <a:srgbClr val="CC00FF"/>
                </a:solidFill>
                <a:latin typeface="Times New Roman" pitchFamily="18" charset="0"/>
                <a:cs typeface="Times New Roman" pitchFamily="18" charset="0"/>
              </a:rPr>
              <a:t>lướt thướt</a:t>
            </a:r>
          </a:p>
        </p:txBody>
      </p:sp>
      <p:sp>
        <p:nvSpPr>
          <p:cNvPr id="8212" name="TextBox 25"/>
          <p:cNvSpPr txBox="1">
            <a:spLocks noChangeArrowheads="1"/>
          </p:cNvSpPr>
          <p:nvPr/>
        </p:nvSpPr>
        <p:spPr bwMode="auto">
          <a:xfrm>
            <a:off x="1291771" y="3458029"/>
            <a:ext cx="2336800" cy="461963"/>
          </a:xfrm>
          <a:prstGeom prst="rect">
            <a:avLst/>
          </a:prstGeom>
          <a:noFill/>
          <a:ln w="9525">
            <a:noFill/>
            <a:miter lim="800000"/>
            <a:headEnd/>
            <a:tailEnd/>
          </a:ln>
        </p:spPr>
        <p:txBody>
          <a:bodyPr>
            <a:spAutoFit/>
          </a:bodyPr>
          <a:lstStyle/>
          <a:p>
            <a:r>
              <a:rPr lang="en-US" sz="2400">
                <a:solidFill>
                  <a:srgbClr val="CC00FF"/>
                </a:solidFill>
                <a:latin typeface="Times New Roman" pitchFamily="18" charset="0"/>
                <a:cs typeface="Times New Roman" pitchFamily="18" charset="0"/>
              </a:rPr>
              <a:t>chon chót</a:t>
            </a:r>
          </a:p>
        </p:txBody>
      </p:sp>
      <p:sp>
        <p:nvSpPr>
          <p:cNvPr id="8215" name="TextBox 24"/>
          <p:cNvSpPr txBox="1">
            <a:spLocks noChangeArrowheads="1"/>
          </p:cNvSpPr>
          <p:nvPr/>
        </p:nvSpPr>
        <p:spPr bwMode="auto">
          <a:xfrm>
            <a:off x="1393371" y="2924629"/>
            <a:ext cx="2336800" cy="461963"/>
          </a:xfrm>
          <a:prstGeom prst="rect">
            <a:avLst/>
          </a:prstGeom>
          <a:noFill/>
          <a:ln w="9525">
            <a:noFill/>
            <a:miter lim="800000"/>
            <a:headEnd/>
            <a:tailEnd/>
          </a:ln>
        </p:spPr>
        <p:txBody>
          <a:bodyPr>
            <a:spAutoFit/>
          </a:bodyPr>
          <a:lstStyle/>
          <a:p>
            <a:r>
              <a:rPr lang="en-US" sz="2400">
                <a:solidFill>
                  <a:srgbClr val="CC00FF"/>
                </a:solidFill>
                <a:latin typeface="Times New Roman" pitchFamily="18" charset="0"/>
                <a:cs typeface="Times New Roman" pitchFamily="18" charset="0"/>
              </a:rPr>
              <a:t>Chin San</a:t>
            </a:r>
          </a:p>
        </p:txBody>
      </p:sp>
      <p:sp>
        <p:nvSpPr>
          <p:cNvPr id="37" name="Text Box 18"/>
          <p:cNvSpPr txBox="1">
            <a:spLocks noChangeArrowheads="1"/>
          </p:cNvSpPr>
          <p:nvPr/>
        </p:nvSpPr>
        <p:spPr bwMode="auto">
          <a:xfrm>
            <a:off x="4731657" y="2071915"/>
            <a:ext cx="6299200" cy="461963"/>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a:spAutoFit/>
          </a:bodyPr>
          <a:lstStyle/>
          <a:p>
            <a:pPr>
              <a:spcBef>
                <a:spcPct val="50000"/>
              </a:spcBef>
              <a:defRPr/>
            </a:pPr>
            <a:r>
              <a:rPr lang="en-US" sz="2400" b="1" dirty="0" smtClean="0">
                <a:solidFill>
                  <a:srgbClr val="FF0000"/>
                </a:solidFill>
                <a:latin typeface=".VnTime" pitchFamily="34" charset="0"/>
              </a:rPr>
              <a:t>- </a:t>
            </a:r>
            <a:r>
              <a:rPr lang="en-US" sz="2400" b="1" dirty="0" err="1" smtClean="0">
                <a:solidFill>
                  <a:srgbClr val="FF0000"/>
                </a:solidFill>
                <a:latin typeface=".VnTime" pitchFamily="34" charset="0"/>
              </a:rPr>
              <a:t>H</a:t>
            </a:r>
            <a:r>
              <a:rPr lang="en-US" sz="2400" b="1" dirty="0" err="1">
                <a:solidFill>
                  <a:srgbClr val="FF0000"/>
                </a:solidFill>
                <a:latin typeface=".VnTime" pitchFamily="34" charset="0"/>
              </a:rPr>
              <a:t>­¬ng</a:t>
            </a:r>
            <a:r>
              <a:rPr lang="en-US" sz="2400" b="1" dirty="0">
                <a:solidFill>
                  <a:srgbClr val="FF0000"/>
                </a:solidFill>
                <a:latin typeface=".VnTime" pitchFamily="34" charset="0"/>
              </a:rPr>
              <a:t> </a:t>
            </a:r>
            <a:r>
              <a:rPr lang="en-US" sz="2400" b="1" dirty="0" err="1">
                <a:solidFill>
                  <a:srgbClr val="FF0000"/>
                </a:solidFill>
                <a:latin typeface=".VnTime" pitchFamily="34" charset="0"/>
              </a:rPr>
              <a:t>th¬m</a:t>
            </a:r>
            <a:r>
              <a:rPr lang="en-US" sz="2400" b="1" dirty="0">
                <a:solidFill>
                  <a:srgbClr val="FF0000"/>
                </a:solidFill>
                <a:latin typeface=".VnTime" pitchFamily="34" charset="0"/>
              </a:rPr>
              <a:t> ®</a:t>
            </a:r>
            <a:r>
              <a:rPr lang="en-US" sz="2400" b="1" dirty="0" err="1">
                <a:solidFill>
                  <a:srgbClr val="FF0000"/>
                </a:solidFill>
                <a:latin typeface=".VnTime" pitchFamily="34" charset="0"/>
              </a:rPr>
              <a:t>Æc</a:t>
            </a:r>
            <a:r>
              <a:rPr lang="en-US" sz="2400" b="1" dirty="0">
                <a:solidFill>
                  <a:srgbClr val="FF0000"/>
                </a:solidFill>
                <a:latin typeface=".VnTime" pitchFamily="34" charset="0"/>
              </a:rPr>
              <a:t> </a:t>
            </a:r>
            <a:r>
              <a:rPr lang="en-US" sz="2400" b="1" dirty="0" err="1">
                <a:solidFill>
                  <a:srgbClr val="FF0000"/>
                </a:solidFill>
                <a:latin typeface=".VnTime" pitchFamily="34" charset="0"/>
              </a:rPr>
              <a:t>biÖt</a:t>
            </a:r>
            <a:r>
              <a:rPr lang="en-US" sz="2400" b="1" dirty="0">
                <a:solidFill>
                  <a:srgbClr val="FF0000"/>
                </a:solidFill>
                <a:latin typeface=".VnTime" pitchFamily="34" charset="0"/>
              </a:rPr>
              <a:t> </a:t>
            </a:r>
            <a:r>
              <a:rPr lang="en-US" sz="2400" b="1" dirty="0" err="1">
                <a:solidFill>
                  <a:srgbClr val="FF0000"/>
                </a:solidFill>
                <a:latin typeface=".VnTime" pitchFamily="34" charset="0"/>
              </a:rPr>
              <a:t>cña</a:t>
            </a:r>
            <a:r>
              <a:rPr lang="en-US" sz="2400" b="1" dirty="0">
                <a:solidFill>
                  <a:srgbClr val="FF0000"/>
                </a:solidFill>
                <a:latin typeface=".VnTime" pitchFamily="34" charset="0"/>
              </a:rPr>
              <a:t> </a:t>
            </a:r>
            <a:r>
              <a:rPr lang="en-US" sz="2400" b="1" dirty="0" err="1">
                <a:solidFill>
                  <a:srgbClr val="FF0000"/>
                </a:solidFill>
                <a:latin typeface=".VnTime" pitchFamily="34" charset="0"/>
              </a:rPr>
              <a:t>th¶o</a:t>
            </a:r>
            <a:r>
              <a:rPr lang="en-US" sz="2400" b="1" dirty="0">
                <a:solidFill>
                  <a:srgbClr val="FF0000"/>
                </a:solidFill>
                <a:latin typeface=".VnTime" pitchFamily="34" charset="0"/>
              </a:rPr>
              <a:t> </a:t>
            </a:r>
            <a:r>
              <a:rPr lang="en-US" sz="2400" b="1" dirty="0" err="1">
                <a:solidFill>
                  <a:srgbClr val="FF0000"/>
                </a:solidFill>
                <a:latin typeface=".VnTime" pitchFamily="34" charset="0"/>
              </a:rPr>
              <a:t>qu</a:t>
            </a:r>
            <a:r>
              <a:rPr lang="en-US" sz="2400" b="1" dirty="0">
                <a:solidFill>
                  <a:srgbClr val="FF0000"/>
                </a:solidFill>
                <a:latin typeface=".VnTime" pitchFamily="34" charset="0"/>
              </a:rPr>
              <a:t>¶.</a:t>
            </a:r>
          </a:p>
        </p:txBody>
      </p:sp>
      <p:sp>
        <p:nvSpPr>
          <p:cNvPr id="12" name="Text Box 18"/>
          <p:cNvSpPr txBox="1">
            <a:spLocks noChangeArrowheads="1"/>
          </p:cNvSpPr>
          <p:nvPr/>
        </p:nvSpPr>
        <p:spPr bwMode="auto">
          <a:xfrm>
            <a:off x="4731657" y="2830285"/>
            <a:ext cx="6313714" cy="461963"/>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wrap="square">
            <a:spAutoFit/>
          </a:bodyPr>
          <a:lstStyle/>
          <a:p>
            <a:pPr>
              <a:spcBef>
                <a:spcPct val="50000"/>
              </a:spcBef>
              <a:defRPr/>
            </a:pPr>
            <a:r>
              <a:rPr lang="en-US" sz="2400" b="1" dirty="0" smtClean="0">
                <a:solidFill>
                  <a:srgbClr val="FF0000"/>
                </a:solidFill>
                <a:latin typeface=".VnTime" pitchFamily="34" charset="0"/>
              </a:rPr>
              <a:t>- </a:t>
            </a:r>
            <a:r>
              <a:rPr lang="en-US" sz="2400" b="1" dirty="0" err="1" smtClean="0">
                <a:solidFill>
                  <a:srgbClr val="FF0000"/>
                </a:solidFill>
                <a:latin typeface=".VnTime" pitchFamily="34" charset="0"/>
              </a:rPr>
              <a:t>Sù</a:t>
            </a:r>
            <a:r>
              <a:rPr lang="en-US" sz="2400" b="1" dirty="0" smtClean="0">
                <a:solidFill>
                  <a:srgbClr val="FF0000"/>
                </a:solidFill>
                <a:latin typeface=".VnTime" pitchFamily="34" charset="0"/>
              </a:rPr>
              <a:t> </a:t>
            </a:r>
            <a:r>
              <a:rPr lang="en-US" sz="2400" b="1" dirty="0" err="1">
                <a:solidFill>
                  <a:srgbClr val="FF0000"/>
                </a:solidFill>
                <a:latin typeface=".VnTime" pitchFamily="34" charset="0"/>
              </a:rPr>
              <a:t>ph¸t</a:t>
            </a:r>
            <a:r>
              <a:rPr lang="en-US" sz="2400" b="1" dirty="0">
                <a:solidFill>
                  <a:srgbClr val="FF0000"/>
                </a:solidFill>
                <a:latin typeface=".VnTime" pitchFamily="34" charset="0"/>
              </a:rPr>
              <a:t> </a:t>
            </a:r>
            <a:r>
              <a:rPr lang="en-US" sz="2400" b="1" dirty="0" err="1">
                <a:solidFill>
                  <a:srgbClr val="FF0000"/>
                </a:solidFill>
                <a:latin typeface=".VnTime" pitchFamily="34" charset="0"/>
              </a:rPr>
              <a:t>triÓn</a:t>
            </a:r>
            <a:r>
              <a:rPr lang="en-US" sz="2400" b="1" dirty="0">
                <a:solidFill>
                  <a:srgbClr val="FF0000"/>
                </a:solidFill>
                <a:latin typeface=".VnTime" pitchFamily="34" charset="0"/>
              </a:rPr>
              <a:t> </a:t>
            </a:r>
            <a:r>
              <a:rPr lang="en-US" sz="2400" b="1" dirty="0" err="1">
                <a:solidFill>
                  <a:srgbClr val="FF0000"/>
                </a:solidFill>
                <a:latin typeface=".VnTime" pitchFamily="34" charset="0"/>
              </a:rPr>
              <a:t>cña</a:t>
            </a:r>
            <a:r>
              <a:rPr lang="en-US" sz="2400" b="1" dirty="0">
                <a:solidFill>
                  <a:srgbClr val="FF0000"/>
                </a:solidFill>
                <a:latin typeface=".VnTime" pitchFamily="34" charset="0"/>
              </a:rPr>
              <a:t> </a:t>
            </a:r>
            <a:r>
              <a:rPr lang="en-US" sz="2400" b="1" dirty="0" err="1">
                <a:solidFill>
                  <a:srgbClr val="FF0000"/>
                </a:solidFill>
                <a:latin typeface=".VnTime" pitchFamily="34" charset="0"/>
              </a:rPr>
              <a:t>c©y</a:t>
            </a:r>
            <a:r>
              <a:rPr lang="en-US" sz="2400" b="1" dirty="0">
                <a:solidFill>
                  <a:srgbClr val="FF0000"/>
                </a:solidFill>
                <a:latin typeface=".VnTime" pitchFamily="34" charset="0"/>
              </a:rPr>
              <a:t> </a:t>
            </a:r>
            <a:r>
              <a:rPr lang="en-US" sz="2400" b="1" dirty="0" err="1" smtClean="0">
                <a:solidFill>
                  <a:srgbClr val="FF0000"/>
                </a:solidFill>
                <a:latin typeface=".VnTime" pitchFamily="34" charset="0"/>
              </a:rPr>
              <a:t>th¶o</a:t>
            </a:r>
            <a:r>
              <a:rPr lang="en-US" sz="2400" b="1" dirty="0" smtClean="0">
                <a:solidFill>
                  <a:srgbClr val="FF0000"/>
                </a:solidFill>
                <a:latin typeface=".VnTime" pitchFamily="34" charset="0"/>
              </a:rPr>
              <a:t> </a:t>
            </a:r>
            <a:r>
              <a:rPr lang="en-US" sz="2400" b="1" dirty="0" err="1">
                <a:solidFill>
                  <a:srgbClr val="FF0000"/>
                </a:solidFill>
                <a:latin typeface=".VnTime" pitchFamily="34" charset="0"/>
              </a:rPr>
              <a:t>qu</a:t>
            </a:r>
            <a:r>
              <a:rPr lang="en-US" sz="2400" b="1" dirty="0">
                <a:solidFill>
                  <a:srgbClr val="FF0000"/>
                </a:solidFill>
                <a:latin typeface=".VnTime" pitchFamily="34" charset="0"/>
              </a:rPr>
              <a:t>¶.</a:t>
            </a:r>
          </a:p>
        </p:txBody>
      </p:sp>
      <p:sp>
        <p:nvSpPr>
          <p:cNvPr id="13" name="Text Box 17"/>
          <p:cNvSpPr txBox="1">
            <a:spLocks noChangeArrowheads="1"/>
          </p:cNvSpPr>
          <p:nvPr/>
        </p:nvSpPr>
        <p:spPr bwMode="auto">
          <a:xfrm>
            <a:off x="4731657" y="3639458"/>
            <a:ext cx="6299200" cy="461665"/>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wrap="square">
            <a:spAutoFit/>
          </a:bodyPr>
          <a:lstStyle/>
          <a:p>
            <a:pPr>
              <a:spcBef>
                <a:spcPct val="50000"/>
              </a:spcBef>
              <a:defRPr/>
            </a:pPr>
            <a:r>
              <a:rPr lang="en-US" sz="2400" b="1" dirty="0" smtClean="0">
                <a:solidFill>
                  <a:srgbClr val="FF0000"/>
                </a:solidFill>
                <a:latin typeface=".VnTime" pitchFamily="34" charset="0"/>
              </a:rPr>
              <a:t>- </a:t>
            </a:r>
            <a:r>
              <a:rPr lang="en-US" sz="2400" b="1" dirty="0" err="1" smtClean="0">
                <a:solidFill>
                  <a:srgbClr val="FF0000"/>
                </a:solidFill>
                <a:latin typeface=".VnTime" pitchFamily="34" charset="0"/>
              </a:rPr>
              <a:t>VÎ</a:t>
            </a:r>
            <a:r>
              <a:rPr lang="en-US" sz="2400" b="1" dirty="0" smtClean="0">
                <a:solidFill>
                  <a:srgbClr val="FF0000"/>
                </a:solidFill>
                <a:latin typeface=".VnTime" pitchFamily="34" charset="0"/>
              </a:rPr>
              <a:t> </a:t>
            </a:r>
            <a:r>
              <a:rPr lang="en-US" sz="2400" b="1" dirty="0">
                <a:solidFill>
                  <a:srgbClr val="FF0000"/>
                </a:solidFill>
                <a:latin typeface=".VnTime" pitchFamily="34" charset="0"/>
              </a:rPr>
              <a:t>®</a:t>
            </a:r>
            <a:r>
              <a:rPr lang="en-US" sz="2400" b="1" dirty="0" err="1">
                <a:solidFill>
                  <a:srgbClr val="FF0000"/>
                </a:solidFill>
                <a:latin typeface=".VnTime" pitchFamily="34" charset="0"/>
              </a:rPr>
              <a:t>Ñp</a:t>
            </a:r>
            <a:r>
              <a:rPr lang="en-US" sz="2400" b="1" dirty="0">
                <a:solidFill>
                  <a:srgbClr val="FF0000"/>
                </a:solidFill>
                <a:latin typeface=".VnTime" pitchFamily="34" charset="0"/>
              </a:rPr>
              <a:t> </a:t>
            </a:r>
            <a:r>
              <a:rPr lang="en-US" sz="2400" b="1" dirty="0" err="1">
                <a:solidFill>
                  <a:srgbClr val="FF0000"/>
                </a:solidFill>
                <a:latin typeface=".VnTime" pitchFamily="34" charset="0"/>
              </a:rPr>
              <a:t>cña</a:t>
            </a:r>
            <a:r>
              <a:rPr lang="en-US" sz="2400" b="1" dirty="0">
                <a:solidFill>
                  <a:srgbClr val="FF0000"/>
                </a:solidFill>
                <a:latin typeface=".VnTime" pitchFamily="34" charset="0"/>
              </a:rPr>
              <a:t> </a:t>
            </a:r>
            <a:r>
              <a:rPr lang="en-US" sz="2400" b="1" dirty="0" err="1">
                <a:solidFill>
                  <a:srgbClr val="FF0000"/>
                </a:solidFill>
                <a:latin typeface=".VnTime" pitchFamily="34" charset="0"/>
              </a:rPr>
              <a:t>rõng</a:t>
            </a:r>
            <a:r>
              <a:rPr lang="en-US" sz="2400" b="1" dirty="0">
                <a:solidFill>
                  <a:srgbClr val="FF0000"/>
                </a:solidFill>
                <a:latin typeface=".VnTime" pitchFamily="34" charset="0"/>
              </a:rPr>
              <a:t> </a:t>
            </a:r>
            <a:r>
              <a:rPr lang="en-US" sz="2400" b="1" dirty="0" err="1" smtClean="0">
                <a:solidFill>
                  <a:srgbClr val="FF0000"/>
                </a:solidFill>
                <a:latin typeface=".VnTime" pitchFamily="34" charset="0"/>
              </a:rPr>
              <a:t>th¶o</a:t>
            </a:r>
            <a:r>
              <a:rPr lang="en-US" sz="2400" b="1" dirty="0" smtClean="0">
                <a:solidFill>
                  <a:srgbClr val="FF0000"/>
                </a:solidFill>
                <a:latin typeface=".VnTime" pitchFamily="34" charset="0"/>
              </a:rPr>
              <a:t> </a:t>
            </a:r>
            <a:r>
              <a:rPr lang="en-US" sz="2400" b="1" dirty="0" err="1">
                <a:solidFill>
                  <a:srgbClr val="FF0000"/>
                </a:solidFill>
                <a:latin typeface=".VnTime" pitchFamily="34" charset="0"/>
              </a:rPr>
              <a:t>qu</a:t>
            </a:r>
            <a:r>
              <a:rPr lang="en-US" sz="2400" b="1" dirty="0">
                <a:solidFill>
                  <a:srgbClr val="FF0000"/>
                </a:solidFill>
                <a:latin typeface=".VnTime" pitchFamily="34" charset="0"/>
              </a:rPr>
              <a:t>¶ </a:t>
            </a:r>
            <a:r>
              <a:rPr lang="en-US" sz="2400" b="1" dirty="0" err="1">
                <a:solidFill>
                  <a:srgbClr val="FF0000"/>
                </a:solidFill>
                <a:latin typeface=".VnTime" pitchFamily="34" charset="0"/>
              </a:rPr>
              <a:t>khi</a:t>
            </a:r>
            <a:r>
              <a:rPr lang="en-US" sz="2400" b="1" dirty="0">
                <a:solidFill>
                  <a:srgbClr val="FF0000"/>
                </a:solidFill>
                <a:latin typeface=".VnTime" pitchFamily="34" charset="0"/>
              </a:rPr>
              <a:t> </a:t>
            </a:r>
            <a:r>
              <a:rPr lang="en-US" sz="2400" b="1" dirty="0" err="1">
                <a:solidFill>
                  <a:srgbClr val="FF0000"/>
                </a:solidFill>
                <a:latin typeface=".VnTime" pitchFamily="34" charset="0"/>
              </a:rPr>
              <a:t>vµo</a:t>
            </a:r>
            <a:r>
              <a:rPr lang="en-US" sz="2400" b="1" dirty="0">
                <a:solidFill>
                  <a:srgbClr val="FF0000"/>
                </a:solidFill>
                <a:latin typeface=".VnTime" pitchFamily="34" charset="0"/>
              </a:rPr>
              <a:t> </a:t>
            </a:r>
            <a:r>
              <a:rPr lang="en-US" sz="2400" b="1" dirty="0" err="1">
                <a:solidFill>
                  <a:srgbClr val="FF0000"/>
                </a:solidFill>
                <a:latin typeface=".VnTime" pitchFamily="34" charset="0"/>
              </a:rPr>
              <a:t>mïa</a:t>
            </a:r>
            <a:r>
              <a:rPr lang="en-US" sz="2400" b="1" dirty="0">
                <a:solidFill>
                  <a:srgbClr val="FF0000"/>
                </a:solidFill>
                <a:latin typeface=".VnTime" pitchFamily="34" charset="0"/>
              </a:rPr>
              <a:t>.</a:t>
            </a:r>
          </a:p>
        </p:txBody>
      </p:sp>
    </p:spTree>
  </p:cSld>
  <p:clrMapOvr>
    <a:masterClrMapping/>
  </p:clrMapOvr>
  <p:transition>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http://www.baohagiang.vn/dataimages/201412/original/small_33693.jpg"/>
          <p:cNvPicPr>
            <a:picLocks noGrp="1" noChangeAspect="1" noChangeArrowheads="1"/>
          </p:cNvPicPr>
          <p:nvPr>
            <p:ph idx="1"/>
          </p:nvPr>
        </p:nvPicPr>
        <p:blipFill>
          <a:blip r:embed="rId2"/>
          <a:srcRect/>
          <a:stretch>
            <a:fillRect/>
          </a:stretch>
        </p:blipFill>
        <p:spPr>
          <a:xfrm>
            <a:off x="3897446" y="1190171"/>
            <a:ext cx="4397108" cy="447765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8918" name="Picture 6" descr="http://www.2lua.vn/upload/news/cay-thao-qua-thumbnail.jpg"/>
          <p:cNvPicPr>
            <a:picLocks noChangeAspect="1" noChangeArrowheads="1"/>
          </p:cNvPicPr>
          <p:nvPr/>
        </p:nvPicPr>
        <p:blipFill>
          <a:blip r:embed="rId3"/>
          <a:srcRect/>
          <a:stretch>
            <a:fillRect/>
          </a:stretch>
        </p:blipFill>
        <p:spPr bwMode="auto">
          <a:xfrm>
            <a:off x="3991429" y="1304192"/>
            <a:ext cx="4209142" cy="4249616"/>
          </a:xfrm>
          <a:prstGeom prst="rect">
            <a:avLst/>
          </a:prstGeom>
          <a:noFill/>
          <a:ln w="9525">
            <a:noFill/>
            <a:miter lim="800000"/>
            <a:headEnd/>
            <a:tailEnd/>
          </a:ln>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8918"/>
                                        </p:tgtEl>
                                        <p:attrNameLst>
                                          <p:attrName>style.visibility</p:attrName>
                                        </p:attrNameLst>
                                      </p:cBhvr>
                                      <p:to>
                                        <p:strVal val="visible"/>
                                      </p:to>
                                    </p:set>
                                    <p:animEffect transition="in" filter="fade">
                                      <p:cBhvr>
                                        <p:cTn id="7" dur="1000"/>
                                        <p:tgtEl>
                                          <p:spTgt spid="38918"/>
                                        </p:tgtEl>
                                      </p:cBhvr>
                                    </p:animEffect>
                                    <p:anim calcmode="lin" valueType="num">
                                      <p:cBhvr>
                                        <p:cTn id="8" dur="1000" fill="hold"/>
                                        <p:tgtEl>
                                          <p:spTgt spid="38918"/>
                                        </p:tgtEl>
                                        <p:attrNameLst>
                                          <p:attrName>ppt_x</p:attrName>
                                        </p:attrNameLst>
                                      </p:cBhvr>
                                      <p:tavLst>
                                        <p:tav tm="0">
                                          <p:val>
                                            <p:strVal val="#ppt_x"/>
                                          </p:val>
                                        </p:tav>
                                        <p:tav tm="100000">
                                          <p:val>
                                            <p:strVal val="#ppt_x"/>
                                          </p:val>
                                        </p:tav>
                                      </p:tavLst>
                                    </p:anim>
                                    <p:anim calcmode="lin" valueType="num">
                                      <p:cBhvr>
                                        <p:cTn id="9" dur="1000" fill="hold"/>
                                        <p:tgtEl>
                                          <p:spTgt spid="389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a:extLst>
              <a:ext uri="{FF2B5EF4-FFF2-40B4-BE49-F238E27FC236}">
                <a16:creationId xmlns="" xmlns:a16="http://schemas.microsoft.com/office/drawing/2014/main" id="{DA1C0E7C-1758-4AF9-913C-C37F4D38689D}"/>
              </a:ext>
            </a:extLst>
          </p:cNvPr>
          <p:cNvGrpSpPr/>
          <p:nvPr/>
        </p:nvGrpSpPr>
        <p:grpSpPr>
          <a:xfrm>
            <a:off x="2667173" y="1979871"/>
            <a:ext cx="3114272" cy="1317510"/>
            <a:chOff x="2667173" y="1979871"/>
            <a:chExt cx="3114272" cy="1317510"/>
          </a:xfrm>
        </p:grpSpPr>
        <p:grpSp>
          <p:nvGrpSpPr>
            <p:cNvPr id="2" name="组合 1">
              <a:extLst>
                <a:ext uri="{FF2B5EF4-FFF2-40B4-BE49-F238E27FC236}">
                  <a16:creationId xmlns="" xmlns:a16="http://schemas.microsoft.com/office/drawing/2014/main" id="{4CB8FE8F-44FD-49C0-A4FA-5CC921E37E46}"/>
                </a:ext>
              </a:extLst>
            </p:cNvPr>
            <p:cNvGrpSpPr/>
            <p:nvPr/>
          </p:nvGrpSpPr>
          <p:grpSpPr>
            <a:xfrm>
              <a:off x="2667173" y="1979871"/>
              <a:ext cx="3114272" cy="1317510"/>
              <a:chOff x="2205355" y="2811145"/>
              <a:chExt cx="2795588" cy="1182689"/>
            </a:xfrm>
          </p:grpSpPr>
          <p:sp>
            <p:nvSpPr>
              <p:cNvPr id="3" name="MH_SubTitle_1">
                <a:extLst>
                  <a:ext uri="{FF2B5EF4-FFF2-40B4-BE49-F238E27FC236}">
                    <a16:creationId xmlns="" xmlns:a16="http://schemas.microsoft.com/office/drawing/2014/main" id="{206C8148-B973-4925-8948-B20597CC2EDC}"/>
                  </a:ext>
                </a:extLst>
              </p:cNvPr>
              <p:cNvSpPr>
                <a:spLocks/>
              </p:cNvSpPr>
              <p:nvPr>
                <p:custDataLst>
                  <p:tags r:id="rId10"/>
                </p:custDataLst>
              </p:nvPr>
            </p:nvSpPr>
            <p:spPr bwMode="auto">
              <a:xfrm>
                <a:off x="2205355" y="2811145"/>
                <a:ext cx="2730500" cy="742950"/>
              </a:xfrm>
              <a:custGeom>
                <a:avLst/>
                <a:gdLst>
                  <a:gd name="T0" fmla="*/ 61 w 931"/>
                  <a:gd name="T1" fmla="*/ 248 h 253"/>
                  <a:gd name="T2" fmla="*/ 140 w 931"/>
                  <a:gd name="T3" fmla="*/ 245 h 253"/>
                  <a:gd name="T4" fmla="*/ 566 w 931"/>
                  <a:gd name="T5" fmla="*/ 245 h 253"/>
                  <a:gd name="T6" fmla="*/ 910 w 931"/>
                  <a:gd name="T7" fmla="*/ 235 h 253"/>
                  <a:gd name="T8" fmla="*/ 906 w 931"/>
                  <a:gd name="T9" fmla="*/ 15 h 253"/>
                  <a:gd name="T10" fmla="*/ 744 w 931"/>
                  <a:gd name="T11" fmla="*/ 9 h 253"/>
                  <a:gd name="T12" fmla="*/ 576 w 931"/>
                  <a:gd name="T13" fmla="*/ 5 h 253"/>
                  <a:gd name="T14" fmla="*/ 258 w 931"/>
                  <a:gd name="T15" fmla="*/ 5 h 253"/>
                  <a:gd name="T16" fmla="*/ 86 w 931"/>
                  <a:gd name="T17" fmla="*/ 16 h 253"/>
                  <a:gd name="T18" fmla="*/ 12 w 931"/>
                  <a:gd name="T19" fmla="*/ 27 h 253"/>
                  <a:gd name="T20" fmla="*/ 10 w 931"/>
                  <a:gd name="T21" fmla="*/ 97 h 253"/>
                  <a:gd name="T22" fmla="*/ 13 w 931"/>
                  <a:gd name="T23" fmla="*/ 210 h 253"/>
                  <a:gd name="T24" fmla="*/ 61 w 931"/>
                  <a:gd name="T25" fmla="*/ 248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1" h="253">
                    <a:moveTo>
                      <a:pt x="61" y="248"/>
                    </a:moveTo>
                    <a:cubicBezTo>
                      <a:pt x="88" y="248"/>
                      <a:pt x="115" y="246"/>
                      <a:pt x="140" y="245"/>
                    </a:cubicBezTo>
                    <a:cubicBezTo>
                      <a:pt x="281" y="238"/>
                      <a:pt x="423" y="245"/>
                      <a:pt x="566" y="245"/>
                    </a:cubicBezTo>
                    <a:cubicBezTo>
                      <a:pt x="683" y="245"/>
                      <a:pt x="798" y="253"/>
                      <a:pt x="910" y="235"/>
                    </a:cubicBezTo>
                    <a:cubicBezTo>
                      <a:pt x="907" y="171"/>
                      <a:pt x="931" y="75"/>
                      <a:pt x="906" y="15"/>
                    </a:cubicBezTo>
                    <a:cubicBezTo>
                      <a:pt x="852" y="15"/>
                      <a:pt x="798" y="11"/>
                      <a:pt x="744" y="9"/>
                    </a:cubicBezTo>
                    <a:cubicBezTo>
                      <a:pt x="690" y="6"/>
                      <a:pt x="630" y="8"/>
                      <a:pt x="576" y="5"/>
                    </a:cubicBezTo>
                    <a:cubicBezTo>
                      <a:pt x="468" y="1"/>
                      <a:pt x="366" y="0"/>
                      <a:pt x="258" y="5"/>
                    </a:cubicBezTo>
                    <a:cubicBezTo>
                      <a:pt x="201" y="8"/>
                      <a:pt x="143" y="11"/>
                      <a:pt x="86" y="16"/>
                    </a:cubicBezTo>
                    <a:cubicBezTo>
                      <a:pt x="71" y="18"/>
                      <a:pt x="22" y="16"/>
                      <a:pt x="12" y="27"/>
                    </a:cubicBezTo>
                    <a:cubicBezTo>
                      <a:pt x="0" y="40"/>
                      <a:pt x="10" y="81"/>
                      <a:pt x="10" y="97"/>
                    </a:cubicBezTo>
                    <a:cubicBezTo>
                      <a:pt x="10" y="135"/>
                      <a:pt x="5" y="173"/>
                      <a:pt x="13" y="210"/>
                    </a:cubicBezTo>
                    <a:cubicBezTo>
                      <a:pt x="21" y="243"/>
                      <a:pt x="26" y="248"/>
                      <a:pt x="61" y="248"/>
                    </a:cubicBezTo>
                    <a:close/>
                  </a:path>
                </a:pathLst>
              </a:custGeom>
              <a:solidFill>
                <a:schemeClr val="bg1"/>
              </a:solidFill>
              <a:ln w="15875" cap="flat">
                <a:solidFill>
                  <a:srgbClr val="F5AE16"/>
                </a:solidFill>
                <a:prstDash val="solid"/>
                <a:miter lim="800000"/>
                <a:headEnd/>
                <a:tailEnd/>
              </a:ln>
            </p:spPr>
            <p:txBody>
              <a:bodyPr anchor="ctr">
                <a:normAutofit/>
              </a:bodyPr>
              <a:lstStyle/>
              <a:p>
                <a:pPr algn="ctr">
                  <a:defRPr/>
                </a:pPr>
                <a:endParaRPr lang="zh-CN" altLang="en-US" sz="2800" b="1" dirty="0">
                  <a:solidFill>
                    <a:schemeClr val="accent1">
                      <a:lumMod val="50000"/>
                    </a:schemeClr>
                  </a:solidFill>
                  <a:latin typeface="Times New Roman" pitchFamily="18" charset="0"/>
                  <a:ea typeface="字魂36号-正文宋楷" panose="02000000000000000000" pitchFamily="2" charset="-122"/>
                  <a:cs typeface="Times New Roman" pitchFamily="18" charset="0"/>
                </a:endParaRPr>
              </a:p>
            </p:txBody>
          </p:sp>
          <p:sp>
            <p:nvSpPr>
              <p:cNvPr id="4" name="MH_Other_1">
                <a:extLst>
                  <a:ext uri="{FF2B5EF4-FFF2-40B4-BE49-F238E27FC236}">
                    <a16:creationId xmlns="" xmlns:a16="http://schemas.microsoft.com/office/drawing/2014/main" id="{BF6DE586-4FF4-4F32-BCE7-E3A2DAF08B43}"/>
                  </a:ext>
                </a:extLst>
              </p:cNvPr>
              <p:cNvSpPr>
                <a:spLocks/>
              </p:cNvSpPr>
              <p:nvPr>
                <p:custDataLst>
                  <p:tags r:id="rId11"/>
                </p:custDataLst>
              </p:nvPr>
            </p:nvSpPr>
            <p:spPr bwMode="auto">
              <a:xfrm>
                <a:off x="4619943" y="3355659"/>
                <a:ext cx="381000" cy="638175"/>
              </a:xfrm>
              <a:custGeom>
                <a:avLst/>
                <a:gdLst>
                  <a:gd name="T0" fmla="*/ 30078 w 489601"/>
                  <a:gd name="T1" fmla="*/ 12482 h 817519"/>
                  <a:gd name="T2" fmla="*/ 31112 w 489601"/>
                  <a:gd name="T3" fmla="*/ 12453 h 817519"/>
                  <a:gd name="T4" fmla="*/ 2856 w 489601"/>
                  <a:gd name="T5" fmla="*/ 4822 h 817519"/>
                  <a:gd name="T6" fmla="*/ 8893 w 489601"/>
                  <a:gd name="T7" fmla="*/ 12068 h 817519"/>
                  <a:gd name="T8" fmla="*/ 14735 w 489601"/>
                  <a:gd name="T9" fmla="*/ 12027 h 817519"/>
                  <a:gd name="T10" fmla="*/ 17199 w 489601"/>
                  <a:gd name="T11" fmla="*/ 10727 h 817519"/>
                  <a:gd name="T12" fmla="*/ 17327 w 489601"/>
                  <a:gd name="T13" fmla="*/ 10818 h 817519"/>
                  <a:gd name="T14" fmla="*/ 17477 w 489601"/>
                  <a:gd name="T15" fmla="*/ 10595 h 817519"/>
                  <a:gd name="T16" fmla="*/ 17199 w 489601"/>
                  <a:gd name="T17" fmla="*/ 10727 h 817519"/>
                  <a:gd name="T18" fmla="*/ 10828 w 489601"/>
                  <a:gd name="T19" fmla="*/ 3877 h 817519"/>
                  <a:gd name="T20" fmla="*/ 30269 w 489601"/>
                  <a:gd name="T21" fmla="*/ 47 h 817519"/>
                  <a:gd name="T22" fmla="*/ 36627 w 489601"/>
                  <a:gd name="T23" fmla="*/ 10557 h 817519"/>
                  <a:gd name="T24" fmla="*/ 31112 w 489601"/>
                  <a:gd name="T25" fmla="*/ 11504 h 817519"/>
                  <a:gd name="T26" fmla="*/ 32337 w 489601"/>
                  <a:gd name="T27" fmla="*/ 1390 h 817519"/>
                  <a:gd name="T28" fmla="*/ 21629 w 489601"/>
                  <a:gd name="T29" fmla="*/ 7725 h 817519"/>
                  <a:gd name="T30" fmla="*/ 22773 w 489601"/>
                  <a:gd name="T31" fmla="*/ 11032 h 817519"/>
                  <a:gd name="T32" fmla="*/ 29733 w 489601"/>
                  <a:gd name="T33" fmla="*/ 12216 h 817519"/>
                  <a:gd name="T34" fmla="*/ 24869 w 489601"/>
                  <a:gd name="T35" fmla="*/ 12571 h 817519"/>
                  <a:gd name="T36" fmla="*/ 21931 w 489601"/>
                  <a:gd name="T37" fmla="*/ 12056 h 817519"/>
                  <a:gd name="T38" fmla="*/ 20985 w 489601"/>
                  <a:gd name="T39" fmla="*/ 12114 h 817519"/>
                  <a:gd name="T40" fmla="*/ 26777 w 489601"/>
                  <a:gd name="T41" fmla="*/ 23170 h 817519"/>
                  <a:gd name="T42" fmla="*/ 39281 w 489601"/>
                  <a:gd name="T43" fmla="*/ 68145 h 817519"/>
                  <a:gd name="T44" fmla="*/ 33182 w 489601"/>
                  <a:gd name="T45" fmla="*/ 45973 h 817519"/>
                  <a:gd name="T46" fmla="*/ 25557 w 489601"/>
                  <a:gd name="T47" fmla="*/ 26971 h 817519"/>
                  <a:gd name="T48" fmla="*/ 18722 w 489601"/>
                  <a:gd name="T49" fmla="*/ 12217 h 817519"/>
                  <a:gd name="T50" fmla="*/ 15170 w 489601"/>
                  <a:gd name="T51" fmla="*/ 29170 h 817519"/>
                  <a:gd name="T52" fmla="*/ 3832 w 489601"/>
                  <a:gd name="T53" fmla="*/ 50371 h 817519"/>
                  <a:gd name="T54" fmla="*/ 14653 w 489601"/>
                  <a:gd name="T55" fmla="*/ 13582 h 817519"/>
                  <a:gd name="T56" fmla="*/ 15119 w 489601"/>
                  <a:gd name="T57" fmla="*/ 12855 h 817519"/>
                  <a:gd name="T58" fmla="*/ 8308 w 489601"/>
                  <a:gd name="T59" fmla="*/ 13723 h 817519"/>
                  <a:gd name="T60" fmla="*/ 5641 w 489601"/>
                  <a:gd name="T61" fmla="*/ 13336 h 817519"/>
                  <a:gd name="T62" fmla="*/ 2742 w 489601"/>
                  <a:gd name="T63" fmla="*/ 11281 h 817519"/>
                  <a:gd name="T64" fmla="*/ 8068 w 489601"/>
                  <a:gd name="T65" fmla="*/ 727 h 817519"/>
                  <a:gd name="T66" fmla="*/ 18650 w 489601"/>
                  <a:gd name="T67" fmla="*/ 7976 h 817519"/>
                  <a:gd name="T68" fmla="*/ 20350 w 489601"/>
                  <a:gd name="T69" fmla="*/ 5606 h 817519"/>
                  <a:gd name="T70" fmla="*/ 21014 w 489601"/>
                  <a:gd name="T71" fmla="*/ 4232 h 817519"/>
                  <a:gd name="T72" fmla="*/ 22839 w 489601"/>
                  <a:gd name="T73" fmla="*/ 2655 h 81751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89601" h="817519">
                    <a:moveTo>
                      <a:pt x="382030" y="148204"/>
                    </a:moveTo>
                    <a:cubicBezTo>
                      <a:pt x="376386" y="149144"/>
                      <a:pt x="372154" y="149144"/>
                      <a:pt x="369332" y="148556"/>
                    </a:cubicBezTo>
                    <a:lnTo>
                      <a:pt x="369178" y="148440"/>
                    </a:lnTo>
                    <a:lnTo>
                      <a:pt x="382030" y="148204"/>
                    </a:lnTo>
                    <a:close/>
                    <a:moveTo>
                      <a:pt x="72717" y="25053"/>
                    </a:moveTo>
                    <a:cubicBezTo>
                      <a:pt x="50129" y="22710"/>
                      <a:pt x="31306" y="29271"/>
                      <a:pt x="35070" y="57390"/>
                    </a:cubicBezTo>
                    <a:cubicBezTo>
                      <a:pt x="38835" y="100506"/>
                      <a:pt x="68011" y="130500"/>
                      <a:pt x="104246" y="143154"/>
                    </a:cubicBezTo>
                    <a:lnTo>
                      <a:pt x="109197" y="143624"/>
                    </a:lnTo>
                    <a:lnTo>
                      <a:pt x="173943" y="136089"/>
                    </a:lnTo>
                    <a:lnTo>
                      <a:pt x="180928" y="143134"/>
                    </a:lnTo>
                    <a:lnTo>
                      <a:pt x="189943" y="140583"/>
                    </a:lnTo>
                    <a:lnTo>
                      <a:pt x="211202" y="127656"/>
                    </a:lnTo>
                    <a:lnTo>
                      <a:pt x="212009" y="128625"/>
                    </a:lnTo>
                    <a:lnTo>
                      <a:pt x="212766" y="128743"/>
                    </a:lnTo>
                    <a:lnTo>
                      <a:pt x="218745" y="128743"/>
                    </a:lnTo>
                    <a:lnTo>
                      <a:pt x="214613" y="126103"/>
                    </a:lnTo>
                    <a:lnTo>
                      <a:pt x="214799" y="125468"/>
                    </a:lnTo>
                    <a:lnTo>
                      <a:pt x="211202" y="127656"/>
                    </a:lnTo>
                    <a:lnTo>
                      <a:pt x="175304" y="84572"/>
                    </a:lnTo>
                    <a:cubicBezTo>
                      <a:pt x="163069" y="69575"/>
                      <a:pt x="149893" y="55515"/>
                      <a:pt x="132952" y="46142"/>
                    </a:cubicBezTo>
                    <a:cubicBezTo>
                      <a:pt x="121658" y="38644"/>
                      <a:pt x="95305" y="27396"/>
                      <a:pt x="72717" y="25053"/>
                    </a:cubicBezTo>
                    <a:close/>
                    <a:moveTo>
                      <a:pt x="371684" y="557"/>
                    </a:moveTo>
                    <a:cubicBezTo>
                      <a:pt x="403662" y="-2265"/>
                      <a:pt x="434700" y="5259"/>
                      <a:pt x="457273" y="31591"/>
                    </a:cubicBezTo>
                    <a:cubicBezTo>
                      <a:pt x="483608" y="61684"/>
                      <a:pt x="479846" y="103063"/>
                      <a:pt x="449749" y="125633"/>
                    </a:cubicBezTo>
                    <a:cubicBezTo>
                      <a:pt x="430938" y="140680"/>
                      <a:pt x="404603" y="140680"/>
                      <a:pt x="382030" y="148204"/>
                    </a:cubicBezTo>
                    <a:cubicBezTo>
                      <a:pt x="404603" y="144442"/>
                      <a:pt x="400841" y="136918"/>
                      <a:pt x="382030" y="136918"/>
                    </a:cubicBezTo>
                    <a:cubicBezTo>
                      <a:pt x="415889" y="133156"/>
                      <a:pt x="445987" y="110586"/>
                      <a:pt x="434700" y="69208"/>
                    </a:cubicBezTo>
                    <a:cubicBezTo>
                      <a:pt x="430938" y="50399"/>
                      <a:pt x="419651" y="27829"/>
                      <a:pt x="397078" y="16544"/>
                    </a:cubicBezTo>
                    <a:cubicBezTo>
                      <a:pt x="343467" y="-6026"/>
                      <a:pt x="308903" y="30650"/>
                      <a:pt x="282274" y="67856"/>
                    </a:cubicBezTo>
                    <a:lnTo>
                      <a:pt x="265593" y="91929"/>
                    </a:lnTo>
                    <a:lnTo>
                      <a:pt x="268531" y="126930"/>
                    </a:lnTo>
                    <a:lnTo>
                      <a:pt x="279636" y="131298"/>
                    </a:lnTo>
                    <a:cubicBezTo>
                      <a:pt x="312665" y="140151"/>
                      <a:pt x="367922" y="139269"/>
                      <a:pt x="382030" y="136918"/>
                    </a:cubicBezTo>
                    <a:cubicBezTo>
                      <a:pt x="370743" y="138799"/>
                      <a:pt x="365100" y="142561"/>
                      <a:pt x="365100" y="145382"/>
                    </a:cubicBezTo>
                    <a:lnTo>
                      <a:pt x="369178" y="148440"/>
                    </a:lnTo>
                    <a:lnTo>
                      <a:pt x="305376" y="149614"/>
                    </a:lnTo>
                    <a:lnTo>
                      <a:pt x="269295" y="143410"/>
                    </a:lnTo>
                    <a:lnTo>
                      <a:pt x="269295" y="143478"/>
                    </a:lnTo>
                    <a:cubicBezTo>
                      <a:pt x="261791" y="143478"/>
                      <a:pt x="261791" y="143478"/>
                      <a:pt x="261791" y="143478"/>
                    </a:cubicBezTo>
                    <a:lnTo>
                      <a:pt x="257677" y="144158"/>
                    </a:lnTo>
                    <a:lnTo>
                      <a:pt x="291826" y="190460"/>
                    </a:lnTo>
                    <a:cubicBezTo>
                      <a:pt x="307273" y="217317"/>
                      <a:pt x="319444" y="245586"/>
                      <a:pt x="328806" y="275741"/>
                    </a:cubicBezTo>
                    <a:cubicBezTo>
                      <a:pt x="355020" y="362434"/>
                      <a:pt x="336296" y="441590"/>
                      <a:pt x="407448" y="509437"/>
                    </a:cubicBezTo>
                    <a:cubicBezTo>
                      <a:pt x="486091" y="584823"/>
                      <a:pt x="501070" y="709210"/>
                      <a:pt x="482346" y="810981"/>
                    </a:cubicBezTo>
                    <a:cubicBezTo>
                      <a:pt x="474856" y="829827"/>
                      <a:pt x="448642" y="803442"/>
                      <a:pt x="452387" y="788365"/>
                    </a:cubicBezTo>
                    <a:cubicBezTo>
                      <a:pt x="467366" y="716748"/>
                      <a:pt x="463622" y="599900"/>
                      <a:pt x="407448" y="547130"/>
                    </a:cubicBezTo>
                    <a:cubicBezTo>
                      <a:pt x="373745" y="516976"/>
                      <a:pt x="351275" y="498129"/>
                      <a:pt x="332551" y="456667"/>
                    </a:cubicBezTo>
                    <a:cubicBezTo>
                      <a:pt x="313827" y="415205"/>
                      <a:pt x="321316" y="362434"/>
                      <a:pt x="313827" y="320972"/>
                    </a:cubicBezTo>
                    <a:cubicBezTo>
                      <a:pt x="299783" y="267260"/>
                      <a:pt x="281527" y="219908"/>
                      <a:pt x="252738" y="175736"/>
                    </a:cubicBezTo>
                    <a:lnTo>
                      <a:pt x="229900" y="145390"/>
                    </a:lnTo>
                    <a:lnTo>
                      <a:pt x="226506" y="148167"/>
                    </a:lnTo>
                    <a:cubicBezTo>
                      <a:pt x="180924" y="198879"/>
                      <a:pt x="199445" y="284549"/>
                      <a:pt x="186275" y="347153"/>
                    </a:cubicBezTo>
                    <a:cubicBezTo>
                      <a:pt x="163697" y="437530"/>
                      <a:pt x="118542" y="516610"/>
                      <a:pt x="84675" y="599455"/>
                    </a:cubicBezTo>
                    <a:cubicBezTo>
                      <a:pt x="84675" y="610752"/>
                      <a:pt x="47045" y="603221"/>
                      <a:pt x="47045" y="599455"/>
                    </a:cubicBezTo>
                    <a:cubicBezTo>
                      <a:pt x="88438" y="505313"/>
                      <a:pt x="148645" y="407405"/>
                      <a:pt x="152408" y="301965"/>
                    </a:cubicBezTo>
                    <a:cubicBezTo>
                      <a:pt x="155230" y="256777"/>
                      <a:pt x="155936" y="200997"/>
                      <a:pt x="179925" y="161634"/>
                    </a:cubicBezTo>
                    <a:lnTo>
                      <a:pt x="192579" y="148902"/>
                    </a:lnTo>
                    <a:lnTo>
                      <a:pt x="185657" y="152996"/>
                    </a:lnTo>
                    <a:cubicBezTo>
                      <a:pt x="163069" y="161431"/>
                      <a:pt x="138599" y="166118"/>
                      <a:pt x="114128" y="166118"/>
                    </a:cubicBezTo>
                    <a:lnTo>
                      <a:pt x="102016" y="163312"/>
                    </a:lnTo>
                    <a:lnTo>
                      <a:pt x="76747" y="166252"/>
                    </a:lnTo>
                    <a:cubicBezTo>
                      <a:pt x="73009" y="166252"/>
                      <a:pt x="69270" y="162482"/>
                      <a:pt x="69270" y="158711"/>
                    </a:cubicBezTo>
                    <a:lnTo>
                      <a:pt x="71255" y="155709"/>
                    </a:lnTo>
                    <a:lnTo>
                      <a:pt x="33659" y="134249"/>
                    </a:lnTo>
                    <a:cubicBezTo>
                      <a:pt x="10600" y="115503"/>
                      <a:pt x="-4458" y="89258"/>
                      <a:pt x="1189" y="57390"/>
                    </a:cubicBezTo>
                    <a:cubicBezTo>
                      <a:pt x="4953" y="19898"/>
                      <a:pt x="68952" y="8650"/>
                      <a:pt x="99070" y="8650"/>
                    </a:cubicBezTo>
                    <a:cubicBezTo>
                      <a:pt x="155540" y="14274"/>
                      <a:pt x="184480" y="45205"/>
                      <a:pt x="216068" y="80881"/>
                    </a:cubicBezTo>
                    <a:lnTo>
                      <a:pt x="228999" y="94932"/>
                    </a:lnTo>
                    <a:lnTo>
                      <a:pt x="248943" y="67797"/>
                    </a:lnTo>
                    <a:lnTo>
                      <a:pt x="249881" y="66719"/>
                    </a:lnTo>
                    <a:lnTo>
                      <a:pt x="250534" y="61537"/>
                    </a:lnTo>
                    <a:cubicBezTo>
                      <a:pt x="250534" y="54088"/>
                      <a:pt x="254286" y="50364"/>
                      <a:pt x="258038" y="50364"/>
                    </a:cubicBezTo>
                    <a:lnTo>
                      <a:pt x="261298" y="53600"/>
                    </a:lnTo>
                    <a:lnTo>
                      <a:pt x="280451" y="31591"/>
                    </a:lnTo>
                    <a:cubicBezTo>
                      <a:pt x="306786" y="16544"/>
                      <a:pt x="339705" y="3378"/>
                      <a:pt x="371684" y="557"/>
                    </a:cubicBezTo>
                    <a:close/>
                  </a:path>
                </a:pathLst>
              </a:custGeom>
              <a:solidFill>
                <a:srgbClr val="F5AE16"/>
              </a:solidFill>
              <a:ln>
                <a:noFill/>
              </a:ln>
            </p:spPr>
            <p:txBody>
              <a:bodyPr/>
              <a:lstStyle/>
              <a:p>
                <a:endParaRPr lang="zh-CN" altLang="en-US" b="1">
                  <a:latin typeface="Times New Roman" pitchFamily="18" charset="0"/>
                  <a:ea typeface="字魂36号-正文宋楷" panose="02000000000000000000" pitchFamily="2" charset="-122"/>
                  <a:cs typeface="Times New Roman" pitchFamily="18" charset="0"/>
                </a:endParaRPr>
              </a:p>
            </p:txBody>
          </p:sp>
          <p:sp>
            <p:nvSpPr>
              <p:cNvPr id="5" name="MH_Other_2">
                <a:extLst>
                  <a:ext uri="{FF2B5EF4-FFF2-40B4-BE49-F238E27FC236}">
                    <a16:creationId xmlns="" xmlns:a16="http://schemas.microsoft.com/office/drawing/2014/main" id="{945D9690-5103-4146-B3AF-D701B7DB1856}"/>
                  </a:ext>
                </a:extLst>
              </p:cNvPr>
              <p:cNvSpPr>
                <a:spLocks/>
              </p:cNvSpPr>
              <p:nvPr>
                <p:custDataLst>
                  <p:tags r:id="rId12"/>
                </p:custDataLst>
              </p:nvPr>
            </p:nvSpPr>
            <p:spPr bwMode="auto">
              <a:xfrm>
                <a:off x="2270444" y="2847659"/>
                <a:ext cx="2579687" cy="661987"/>
              </a:xfrm>
              <a:custGeom>
                <a:avLst/>
                <a:gdLst>
                  <a:gd name="T0" fmla="*/ 217439 w 3308350"/>
                  <a:gd name="T1" fmla="*/ 70544 h 847726"/>
                  <a:gd name="T2" fmla="*/ 38765 w 3308350"/>
                  <a:gd name="T3" fmla="*/ 69933 h 847726"/>
                  <a:gd name="T4" fmla="*/ 13341 w 3308350"/>
                  <a:gd name="T5" fmla="*/ 68710 h 847726"/>
                  <a:gd name="T6" fmla="*/ 13027 w 3308350"/>
                  <a:gd name="T7" fmla="*/ 69943 h 847726"/>
                  <a:gd name="T8" fmla="*/ 238348 w 3308350"/>
                  <a:gd name="T9" fmla="*/ 70277 h 847726"/>
                  <a:gd name="T10" fmla="*/ 212370 w 3308350"/>
                  <a:gd name="T11" fmla="*/ 69608 h 847726"/>
                  <a:gd name="T12" fmla="*/ 199312 w 3308350"/>
                  <a:gd name="T13" fmla="*/ 69015 h 847726"/>
                  <a:gd name="T14" fmla="*/ 177160 w 3308350"/>
                  <a:gd name="T15" fmla="*/ 68403 h 847726"/>
                  <a:gd name="T16" fmla="*/ 177160 w 3308350"/>
                  <a:gd name="T17" fmla="*/ 68403 h 847726"/>
                  <a:gd name="T18" fmla="*/ 168726 w 3308350"/>
                  <a:gd name="T19" fmla="*/ 69875 h 847726"/>
                  <a:gd name="T20" fmla="*/ 159344 w 3308350"/>
                  <a:gd name="T21" fmla="*/ 69286 h 847726"/>
                  <a:gd name="T22" fmla="*/ 131767 w 3308350"/>
                  <a:gd name="T23" fmla="*/ 68001 h 847726"/>
                  <a:gd name="T24" fmla="*/ 52142 w 3308350"/>
                  <a:gd name="T25" fmla="*/ 68001 h 847726"/>
                  <a:gd name="T26" fmla="*/ 52142 w 3308350"/>
                  <a:gd name="T27" fmla="*/ 68001 h 847726"/>
                  <a:gd name="T28" fmla="*/ 243340 w 3308350"/>
                  <a:gd name="T29" fmla="*/ 68345 h 847726"/>
                  <a:gd name="T30" fmla="*/ 97101 w 3308350"/>
                  <a:gd name="T31" fmla="*/ 69340 h 847726"/>
                  <a:gd name="T32" fmla="*/ 78655 w 3308350"/>
                  <a:gd name="T33" fmla="*/ 69340 h 847726"/>
                  <a:gd name="T34" fmla="*/ 145890 w 3308350"/>
                  <a:gd name="T35" fmla="*/ 69902 h 847726"/>
                  <a:gd name="T36" fmla="*/ 118057 w 3308350"/>
                  <a:gd name="T37" fmla="*/ 68286 h 847726"/>
                  <a:gd name="T38" fmla="*/ 65278 w 3308350"/>
                  <a:gd name="T39" fmla="*/ 67332 h 847726"/>
                  <a:gd name="T40" fmla="*/ 57132 w 3308350"/>
                  <a:gd name="T41" fmla="*/ 68286 h 847726"/>
                  <a:gd name="T42" fmla="*/ 83723 w 3308350"/>
                  <a:gd name="T43" fmla="*/ 68626 h 847726"/>
                  <a:gd name="T44" fmla="*/ 9051 w 3308350"/>
                  <a:gd name="T45" fmla="*/ 69247 h 847726"/>
                  <a:gd name="T46" fmla="*/ 1154 w 3308350"/>
                  <a:gd name="T47" fmla="*/ 48591 h 847726"/>
                  <a:gd name="T48" fmla="*/ 1154 w 3308350"/>
                  <a:gd name="T49" fmla="*/ 48591 h 847726"/>
                  <a:gd name="T50" fmla="*/ 272142 w 3308350"/>
                  <a:gd name="T51" fmla="*/ 46420 h 847726"/>
                  <a:gd name="T52" fmla="*/ 528 w 3308350"/>
                  <a:gd name="T53" fmla="*/ 44203 h 847726"/>
                  <a:gd name="T54" fmla="*/ 273350 w 3308350"/>
                  <a:gd name="T55" fmla="*/ 42033 h 847726"/>
                  <a:gd name="T56" fmla="*/ 2186 w 3308350"/>
                  <a:gd name="T57" fmla="*/ 22316 h 847726"/>
                  <a:gd name="T58" fmla="*/ 905 w 3308350"/>
                  <a:gd name="T59" fmla="*/ 27990 h 847726"/>
                  <a:gd name="T60" fmla="*/ 274895 w 3308350"/>
                  <a:gd name="T61" fmla="*/ 25150 h 847726"/>
                  <a:gd name="T62" fmla="*/ 273972 w 3308350"/>
                  <a:gd name="T63" fmla="*/ 18791 h 847726"/>
                  <a:gd name="T64" fmla="*/ 940 w 3308350"/>
                  <a:gd name="T65" fmla="*/ 17804 h 847726"/>
                  <a:gd name="T66" fmla="*/ 270850 w 3308350"/>
                  <a:gd name="T67" fmla="*/ 5489 h 847726"/>
                  <a:gd name="T68" fmla="*/ 270850 w 3308350"/>
                  <a:gd name="T69" fmla="*/ 5489 h 847726"/>
                  <a:gd name="T70" fmla="*/ 5277 w 3308350"/>
                  <a:gd name="T71" fmla="*/ 6727 h 847726"/>
                  <a:gd name="T72" fmla="*/ 267142 w 3308350"/>
                  <a:gd name="T73" fmla="*/ 5756 h 847726"/>
                  <a:gd name="T74" fmla="*/ 27420 w 3308350"/>
                  <a:gd name="T75" fmla="*/ 5444 h 847726"/>
                  <a:gd name="T76" fmla="*/ 27420 w 3308350"/>
                  <a:gd name="T77" fmla="*/ 3883 h 847726"/>
                  <a:gd name="T78" fmla="*/ 244952 w 3308350"/>
                  <a:gd name="T79" fmla="*/ 5131 h 847726"/>
                  <a:gd name="T80" fmla="*/ 241127 w 3308350"/>
                  <a:gd name="T81" fmla="*/ 3883 h 847726"/>
                  <a:gd name="T82" fmla="*/ 40921 w 3308350"/>
                  <a:gd name="T83" fmla="*/ 4194 h 847726"/>
                  <a:gd name="T84" fmla="*/ 205605 w 3308350"/>
                  <a:gd name="T85" fmla="*/ 2008 h 847726"/>
                  <a:gd name="T86" fmla="*/ 204984 w 3308350"/>
                  <a:gd name="T87" fmla="*/ 2650 h 847726"/>
                  <a:gd name="T88" fmla="*/ 58434 w 3308350"/>
                  <a:gd name="T89" fmla="*/ 2907 h 847726"/>
                  <a:gd name="T90" fmla="*/ 46189 w 3308350"/>
                  <a:gd name="T91" fmla="*/ 5087 h 847726"/>
                  <a:gd name="T92" fmla="*/ 222429 w 3308350"/>
                  <a:gd name="T93" fmla="*/ 2249 h 847726"/>
                  <a:gd name="T94" fmla="*/ 218983 w 3308350"/>
                  <a:gd name="T95" fmla="*/ 3213 h 847726"/>
                  <a:gd name="T96" fmla="*/ 185843 w 3308350"/>
                  <a:gd name="T97" fmla="*/ 3213 h 847726"/>
                  <a:gd name="T98" fmla="*/ 201159 w 3308350"/>
                  <a:gd name="T99" fmla="*/ 3246 h 847726"/>
                  <a:gd name="T100" fmla="*/ 171812 w 3308350"/>
                  <a:gd name="T101" fmla="*/ 1383 h 847726"/>
                  <a:gd name="T102" fmla="*/ 164884 w 3308350"/>
                  <a:gd name="T103" fmla="*/ 2008 h 847726"/>
                  <a:gd name="T104" fmla="*/ 80575 w 3308350"/>
                  <a:gd name="T105" fmla="*/ 3614 h 847726"/>
                  <a:gd name="T106" fmla="*/ 160527 w 3308350"/>
                  <a:gd name="T107" fmla="*/ 1355 h 847726"/>
                  <a:gd name="T108" fmla="*/ 105830 w 3308350"/>
                  <a:gd name="T109" fmla="*/ 401 h 847726"/>
                  <a:gd name="T110" fmla="*/ 105830 w 3308350"/>
                  <a:gd name="T111" fmla="*/ 401 h 847726"/>
                  <a:gd name="T112" fmla="*/ 85880 w 3308350"/>
                  <a:gd name="T113" fmla="*/ 1355 h 847726"/>
                  <a:gd name="T114" fmla="*/ 138371 w 3308350"/>
                  <a:gd name="T115" fmla="*/ 1590 h 847726"/>
                  <a:gd name="T116" fmla="*/ 134048 w 3308350"/>
                  <a:gd name="T117" fmla="*/ 2276 h 847726"/>
                  <a:gd name="T118" fmla="*/ 119325 w 3308350"/>
                  <a:gd name="T119" fmla="*/ 1338 h 84772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308350" h="847726">
                    <a:moveTo>
                      <a:pt x="2609389" y="817563"/>
                    </a:moveTo>
                    <a:cubicBezTo>
                      <a:pt x="2613127" y="817563"/>
                      <a:pt x="2613127" y="817563"/>
                      <a:pt x="2616866" y="817563"/>
                    </a:cubicBezTo>
                    <a:cubicBezTo>
                      <a:pt x="2646772" y="817563"/>
                      <a:pt x="2676679" y="817563"/>
                      <a:pt x="2710324" y="817563"/>
                    </a:cubicBezTo>
                    <a:cubicBezTo>
                      <a:pt x="2714062" y="817563"/>
                      <a:pt x="2717800" y="821373"/>
                      <a:pt x="2717800" y="825183"/>
                    </a:cubicBezTo>
                    <a:cubicBezTo>
                      <a:pt x="2717800" y="828993"/>
                      <a:pt x="2714062" y="836613"/>
                      <a:pt x="2710324" y="836613"/>
                    </a:cubicBezTo>
                    <a:cubicBezTo>
                      <a:pt x="2676679" y="836613"/>
                      <a:pt x="2646772" y="836613"/>
                      <a:pt x="2616866" y="836613"/>
                    </a:cubicBezTo>
                    <a:cubicBezTo>
                      <a:pt x="2613127" y="836613"/>
                      <a:pt x="2613127" y="836613"/>
                      <a:pt x="2609389" y="836613"/>
                    </a:cubicBezTo>
                    <a:cubicBezTo>
                      <a:pt x="2605651" y="836613"/>
                      <a:pt x="2601912" y="832803"/>
                      <a:pt x="2601912" y="825183"/>
                    </a:cubicBezTo>
                    <a:cubicBezTo>
                      <a:pt x="2601912" y="821373"/>
                      <a:pt x="2605651" y="817563"/>
                      <a:pt x="2609389" y="817563"/>
                    </a:cubicBezTo>
                    <a:close/>
                    <a:moveTo>
                      <a:pt x="466526" y="814842"/>
                    </a:moveTo>
                    <a:cubicBezTo>
                      <a:pt x="470296" y="811213"/>
                      <a:pt x="474067" y="818470"/>
                      <a:pt x="474067" y="822099"/>
                    </a:cubicBezTo>
                    <a:cubicBezTo>
                      <a:pt x="477837" y="825728"/>
                      <a:pt x="470296" y="829356"/>
                      <a:pt x="466526" y="829356"/>
                    </a:cubicBezTo>
                    <a:cubicBezTo>
                      <a:pt x="436363" y="832985"/>
                      <a:pt x="402431" y="832985"/>
                      <a:pt x="368498" y="836613"/>
                    </a:cubicBezTo>
                    <a:cubicBezTo>
                      <a:pt x="360957" y="836613"/>
                      <a:pt x="357187" y="832985"/>
                      <a:pt x="357187" y="825728"/>
                    </a:cubicBezTo>
                    <a:cubicBezTo>
                      <a:pt x="357187" y="822099"/>
                      <a:pt x="360957" y="818470"/>
                      <a:pt x="368498" y="818470"/>
                    </a:cubicBezTo>
                    <a:cubicBezTo>
                      <a:pt x="402431" y="814842"/>
                      <a:pt x="432593" y="814842"/>
                      <a:pt x="466526" y="814842"/>
                    </a:cubicBezTo>
                    <a:close/>
                    <a:moveTo>
                      <a:pt x="155360" y="814408"/>
                    </a:moveTo>
                    <a:cubicBezTo>
                      <a:pt x="156776" y="813039"/>
                      <a:pt x="158664" y="813039"/>
                      <a:pt x="160552" y="814865"/>
                    </a:cubicBezTo>
                    <a:cubicBezTo>
                      <a:pt x="171879" y="814865"/>
                      <a:pt x="183206" y="818516"/>
                      <a:pt x="198309" y="818516"/>
                    </a:cubicBezTo>
                    <a:cubicBezTo>
                      <a:pt x="224738" y="822167"/>
                      <a:pt x="251168" y="825818"/>
                      <a:pt x="281374" y="829470"/>
                    </a:cubicBezTo>
                    <a:cubicBezTo>
                      <a:pt x="285149" y="829470"/>
                      <a:pt x="288925" y="833121"/>
                      <a:pt x="285149" y="836772"/>
                    </a:cubicBezTo>
                    <a:cubicBezTo>
                      <a:pt x="285149" y="844075"/>
                      <a:pt x="281374" y="847726"/>
                      <a:pt x="277598" y="847726"/>
                    </a:cubicBezTo>
                    <a:cubicBezTo>
                      <a:pt x="251168" y="844075"/>
                      <a:pt x="224738" y="840424"/>
                      <a:pt x="194533" y="836772"/>
                    </a:cubicBezTo>
                    <a:cubicBezTo>
                      <a:pt x="179430" y="836772"/>
                      <a:pt x="168103" y="833121"/>
                      <a:pt x="156776" y="829470"/>
                    </a:cubicBezTo>
                    <a:cubicBezTo>
                      <a:pt x="153001" y="829470"/>
                      <a:pt x="149225" y="825818"/>
                      <a:pt x="153001" y="822167"/>
                    </a:cubicBezTo>
                    <a:cubicBezTo>
                      <a:pt x="153001" y="818516"/>
                      <a:pt x="153945" y="815777"/>
                      <a:pt x="155360" y="814408"/>
                    </a:cubicBezTo>
                    <a:close/>
                    <a:moveTo>
                      <a:pt x="2771314" y="814388"/>
                    </a:moveTo>
                    <a:cubicBezTo>
                      <a:pt x="2804959" y="814388"/>
                      <a:pt x="2834865" y="814388"/>
                      <a:pt x="2868510" y="814388"/>
                    </a:cubicBezTo>
                    <a:cubicBezTo>
                      <a:pt x="2872249" y="814388"/>
                      <a:pt x="2879725" y="818198"/>
                      <a:pt x="2879725" y="822008"/>
                    </a:cubicBezTo>
                    <a:cubicBezTo>
                      <a:pt x="2879725" y="825818"/>
                      <a:pt x="2875987" y="833438"/>
                      <a:pt x="2868510" y="833438"/>
                    </a:cubicBezTo>
                    <a:cubicBezTo>
                      <a:pt x="2838604" y="833438"/>
                      <a:pt x="2804959" y="833438"/>
                      <a:pt x="2771314" y="833438"/>
                    </a:cubicBezTo>
                    <a:cubicBezTo>
                      <a:pt x="2767576" y="833438"/>
                      <a:pt x="2763837" y="829628"/>
                      <a:pt x="2763837" y="825818"/>
                    </a:cubicBezTo>
                    <a:cubicBezTo>
                      <a:pt x="2763837" y="822008"/>
                      <a:pt x="2767576" y="814388"/>
                      <a:pt x="2771314" y="814388"/>
                    </a:cubicBezTo>
                    <a:close/>
                    <a:moveTo>
                      <a:pt x="2451202" y="814388"/>
                    </a:moveTo>
                    <a:cubicBezTo>
                      <a:pt x="2484847" y="818092"/>
                      <a:pt x="2514754" y="818092"/>
                      <a:pt x="2548399" y="818092"/>
                    </a:cubicBezTo>
                    <a:cubicBezTo>
                      <a:pt x="2552137" y="818092"/>
                      <a:pt x="2555875" y="821797"/>
                      <a:pt x="2555875" y="825501"/>
                    </a:cubicBezTo>
                    <a:cubicBezTo>
                      <a:pt x="2555875" y="832909"/>
                      <a:pt x="2552137" y="836613"/>
                      <a:pt x="2548399" y="836613"/>
                    </a:cubicBezTo>
                    <a:cubicBezTo>
                      <a:pt x="2514754" y="836613"/>
                      <a:pt x="2481109" y="836613"/>
                      <a:pt x="2451202" y="832909"/>
                    </a:cubicBezTo>
                    <a:cubicBezTo>
                      <a:pt x="2443726" y="832909"/>
                      <a:pt x="2439987" y="829205"/>
                      <a:pt x="2439987" y="825501"/>
                    </a:cubicBezTo>
                    <a:cubicBezTo>
                      <a:pt x="2439987" y="821797"/>
                      <a:pt x="2443726" y="814388"/>
                      <a:pt x="2451202" y="814388"/>
                    </a:cubicBezTo>
                    <a:close/>
                    <a:moveTo>
                      <a:pt x="2387498" y="811213"/>
                    </a:moveTo>
                    <a:cubicBezTo>
                      <a:pt x="2394975" y="811213"/>
                      <a:pt x="2398713" y="814842"/>
                      <a:pt x="2398713" y="818470"/>
                    </a:cubicBezTo>
                    <a:cubicBezTo>
                      <a:pt x="2398713" y="825728"/>
                      <a:pt x="2394975" y="829356"/>
                      <a:pt x="2391237" y="829356"/>
                    </a:cubicBezTo>
                    <a:cubicBezTo>
                      <a:pt x="2357592" y="832985"/>
                      <a:pt x="2323947" y="832985"/>
                      <a:pt x="2290302" y="836613"/>
                    </a:cubicBezTo>
                    <a:cubicBezTo>
                      <a:pt x="2286564" y="836613"/>
                      <a:pt x="2282825" y="832985"/>
                      <a:pt x="2282825" y="829356"/>
                    </a:cubicBezTo>
                    <a:cubicBezTo>
                      <a:pt x="2282825" y="822099"/>
                      <a:pt x="2286564" y="818470"/>
                      <a:pt x="2290302" y="818470"/>
                    </a:cubicBezTo>
                    <a:cubicBezTo>
                      <a:pt x="2323947" y="814842"/>
                      <a:pt x="2353853" y="814842"/>
                      <a:pt x="2387498" y="811213"/>
                    </a:cubicBezTo>
                    <a:close/>
                    <a:moveTo>
                      <a:pt x="2132115" y="811213"/>
                    </a:moveTo>
                    <a:cubicBezTo>
                      <a:pt x="2162022" y="811213"/>
                      <a:pt x="2195667" y="814917"/>
                      <a:pt x="2229312" y="814917"/>
                    </a:cubicBezTo>
                    <a:cubicBezTo>
                      <a:pt x="2233050" y="814917"/>
                      <a:pt x="2236788" y="818622"/>
                      <a:pt x="2236788" y="822326"/>
                    </a:cubicBezTo>
                    <a:cubicBezTo>
                      <a:pt x="2236788" y="829734"/>
                      <a:pt x="2233050" y="833438"/>
                      <a:pt x="2229312" y="833438"/>
                    </a:cubicBezTo>
                    <a:cubicBezTo>
                      <a:pt x="2195667" y="829734"/>
                      <a:pt x="2162022" y="829734"/>
                      <a:pt x="2128377" y="829734"/>
                    </a:cubicBezTo>
                    <a:cubicBezTo>
                      <a:pt x="2124639" y="829734"/>
                      <a:pt x="2120900" y="826030"/>
                      <a:pt x="2120900" y="822326"/>
                    </a:cubicBezTo>
                    <a:cubicBezTo>
                      <a:pt x="2120900" y="814917"/>
                      <a:pt x="2124639" y="811213"/>
                      <a:pt x="2132115" y="811213"/>
                    </a:cubicBezTo>
                    <a:close/>
                    <a:moveTo>
                      <a:pt x="1970286" y="811213"/>
                    </a:moveTo>
                    <a:cubicBezTo>
                      <a:pt x="1989138" y="811213"/>
                      <a:pt x="2011760" y="811213"/>
                      <a:pt x="2030611" y="811213"/>
                    </a:cubicBezTo>
                    <a:cubicBezTo>
                      <a:pt x="2041922" y="811213"/>
                      <a:pt x="2057003" y="811213"/>
                      <a:pt x="2068314" y="811213"/>
                    </a:cubicBezTo>
                    <a:cubicBezTo>
                      <a:pt x="2072085" y="811213"/>
                      <a:pt x="2079625" y="814706"/>
                      <a:pt x="2079625" y="821691"/>
                    </a:cubicBezTo>
                    <a:cubicBezTo>
                      <a:pt x="2079625" y="825184"/>
                      <a:pt x="2072085" y="828676"/>
                      <a:pt x="2068314" y="828676"/>
                    </a:cubicBezTo>
                    <a:cubicBezTo>
                      <a:pt x="2057003" y="828676"/>
                      <a:pt x="2041922" y="828676"/>
                      <a:pt x="2030611" y="828676"/>
                    </a:cubicBezTo>
                    <a:cubicBezTo>
                      <a:pt x="2011760" y="828676"/>
                      <a:pt x="1989138" y="828676"/>
                      <a:pt x="1970286" y="828676"/>
                    </a:cubicBezTo>
                    <a:cubicBezTo>
                      <a:pt x="1966516" y="828676"/>
                      <a:pt x="1958975" y="825184"/>
                      <a:pt x="1958975" y="821691"/>
                    </a:cubicBezTo>
                    <a:cubicBezTo>
                      <a:pt x="1958975" y="814706"/>
                      <a:pt x="1966516" y="811213"/>
                      <a:pt x="1970286" y="811213"/>
                    </a:cubicBezTo>
                    <a:close/>
                    <a:moveTo>
                      <a:pt x="1807804" y="811213"/>
                    </a:moveTo>
                    <a:cubicBezTo>
                      <a:pt x="1841910" y="811213"/>
                      <a:pt x="1876016" y="811213"/>
                      <a:pt x="1910121" y="811213"/>
                    </a:cubicBezTo>
                    <a:cubicBezTo>
                      <a:pt x="1913911" y="811213"/>
                      <a:pt x="1917700" y="814706"/>
                      <a:pt x="1917700" y="821691"/>
                    </a:cubicBezTo>
                    <a:cubicBezTo>
                      <a:pt x="1917700" y="825184"/>
                      <a:pt x="1913911" y="828676"/>
                      <a:pt x="1906332" y="828676"/>
                    </a:cubicBezTo>
                    <a:cubicBezTo>
                      <a:pt x="1876016" y="828676"/>
                      <a:pt x="1841910" y="828676"/>
                      <a:pt x="1807804" y="828676"/>
                    </a:cubicBezTo>
                    <a:cubicBezTo>
                      <a:pt x="1804015" y="828676"/>
                      <a:pt x="1800225" y="825184"/>
                      <a:pt x="1800225" y="818198"/>
                    </a:cubicBezTo>
                    <a:cubicBezTo>
                      <a:pt x="1800225" y="814706"/>
                      <a:pt x="1804015" y="811213"/>
                      <a:pt x="1807804" y="811213"/>
                    </a:cubicBezTo>
                    <a:close/>
                    <a:moveTo>
                      <a:pt x="1488613" y="806450"/>
                    </a:moveTo>
                    <a:cubicBezTo>
                      <a:pt x="1522259" y="806450"/>
                      <a:pt x="1555904" y="806450"/>
                      <a:pt x="1585810" y="806450"/>
                    </a:cubicBezTo>
                    <a:cubicBezTo>
                      <a:pt x="1593287" y="806450"/>
                      <a:pt x="1597025" y="810260"/>
                      <a:pt x="1597025" y="817880"/>
                    </a:cubicBezTo>
                    <a:cubicBezTo>
                      <a:pt x="1597025" y="821690"/>
                      <a:pt x="1593287" y="825500"/>
                      <a:pt x="1585810" y="825500"/>
                    </a:cubicBezTo>
                    <a:cubicBezTo>
                      <a:pt x="1552165" y="825500"/>
                      <a:pt x="1522259" y="825500"/>
                      <a:pt x="1488613" y="825500"/>
                    </a:cubicBezTo>
                    <a:cubicBezTo>
                      <a:pt x="1484875" y="825500"/>
                      <a:pt x="1481137" y="821690"/>
                      <a:pt x="1481137" y="814070"/>
                    </a:cubicBezTo>
                    <a:cubicBezTo>
                      <a:pt x="1481137" y="810260"/>
                      <a:pt x="1484875" y="806450"/>
                      <a:pt x="1488613" y="806450"/>
                    </a:cubicBezTo>
                    <a:close/>
                    <a:moveTo>
                      <a:pt x="627523" y="806450"/>
                    </a:moveTo>
                    <a:cubicBezTo>
                      <a:pt x="631262" y="806450"/>
                      <a:pt x="635000" y="810154"/>
                      <a:pt x="635000" y="813859"/>
                    </a:cubicBezTo>
                    <a:cubicBezTo>
                      <a:pt x="635000" y="821267"/>
                      <a:pt x="631262" y="824971"/>
                      <a:pt x="627523" y="824971"/>
                    </a:cubicBezTo>
                    <a:cubicBezTo>
                      <a:pt x="593878" y="824971"/>
                      <a:pt x="560233" y="824971"/>
                      <a:pt x="526589" y="828675"/>
                    </a:cubicBezTo>
                    <a:cubicBezTo>
                      <a:pt x="522850" y="828675"/>
                      <a:pt x="519112" y="824971"/>
                      <a:pt x="519112" y="817563"/>
                    </a:cubicBezTo>
                    <a:cubicBezTo>
                      <a:pt x="519112" y="813859"/>
                      <a:pt x="522850" y="810154"/>
                      <a:pt x="526589" y="810154"/>
                    </a:cubicBezTo>
                    <a:cubicBezTo>
                      <a:pt x="560233" y="806450"/>
                      <a:pt x="593878" y="806450"/>
                      <a:pt x="627523" y="806450"/>
                    </a:cubicBezTo>
                    <a:close/>
                    <a:moveTo>
                      <a:pt x="3030896" y="803275"/>
                    </a:moveTo>
                    <a:cubicBezTo>
                      <a:pt x="3034686" y="803275"/>
                      <a:pt x="3038475" y="806904"/>
                      <a:pt x="3038475" y="814161"/>
                    </a:cubicBezTo>
                    <a:cubicBezTo>
                      <a:pt x="3038475" y="817790"/>
                      <a:pt x="3034686" y="821418"/>
                      <a:pt x="3030896" y="821418"/>
                    </a:cubicBezTo>
                    <a:cubicBezTo>
                      <a:pt x="2996791" y="825047"/>
                      <a:pt x="2962685" y="825047"/>
                      <a:pt x="2932369" y="828675"/>
                    </a:cubicBezTo>
                    <a:cubicBezTo>
                      <a:pt x="2924790" y="828675"/>
                      <a:pt x="2921000" y="825047"/>
                      <a:pt x="2921000" y="821418"/>
                    </a:cubicBezTo>
                    <a:cubicBezTo>
                      <a:pt x="2921000" y="814161"/>
                      <a:pt x="2924790" y="810532"/>
                      <a:pt x="2928579" y="810532"/>
                    </a:cubicBezTo>
                    <a:cubicBezTo>
                      <a:pt x="2962685" y="810532"/>
                      <a:pt x="2996791" y="806904"/>
                      <a:pt x="3030896" y="803275"/>
                    </a:cubicBezTo>
                    <a:close/>
                    <a:moveTo>
                      <a:pt x="1168598" y="803275"/>
                    </a:moveTo>
                    <a:cubicBezTo>
                      <a:pt x="1202531" y="803275"/>
                      <a:pt x="1232693" y="803275"/>
                      <a:pt x="1266626" y="803275"/>
                    </a:cubicBezTo>
                    <a:cubicBezTo>
                      <a:pt x="1270396" y="803275"/>
                      <a:pt x="1277937" y="807085"/>
                      <a:pt x="1274167" y="814705"/>
                    </a:cubicBezTo>
                    <a:cubicBezTo>
                      <a:pt x="1274167" y="818515"/>
                      <a:pt x="1270396" y="822325"/>
                      <a:pt x="1266626" y="822325"/>
                    </a:cubicBezTo>
                    <a:cubicBezTo>
                      <a:pt x="1232693" y="822325"/>
                      <a:pt x="1202531" y="822325"/>
                      <a:pt x="1168598" y="822325"/>
                    </a:cubicBezTo>
                    <a:cubicBezTo>
                      <a:pt x="1161057" y="822325"/>
                      <a:pt x="1157287" y="818515"/>
                      <a:pt x="1157287" y="810895"/>
                    </a:cubicBezTo>
                    <a:cubicBezTo>
                      <a:pt x="1157287" y="807085"/>
                      <a:pt x="1161057" y="803275"/>
                      <a:pt x="1168598" y="803275"/>
                    </a:cubicBezTo>
                    <a:close/>
                    <a:moveTo>
                      <a:pt x="849415" y="803275"/>
                    </a:moveTo>
                    <a:cubicBezTo>
                      <a:pt x="879321" y="803275"/>
                      <a:pt x="912966" y="803275"/>
                      <a:pt x="946611" y="803275"/>
                    </a:cubicBezTo>
                    <a:cubicBezTo>
                      <a:pt x="950350" y="803275"/>
                      <a:pt x="954088" y="807085"/>
                      <a:pt x="954088" y="810895"/>
                    </a:cubicBezTo>
                    <a:cubicBezTo>
                      <a:pt x="954088" y="814705"/>
                      <a:pt x="950350" y="822325"/>
                      <a:pt x="946611" y="822325"/>
                    </a:cubicBezTo>
                    <a:cubicBezTo>
                      <a:pt x="912966" y="822325"/>
                      <a:pt x="879321" y="822325"/>
                      <a:pt x="849415" y="822325"/>
                    </a:cubicBezTo>
                    <a:cubicBezTo>
                      <a:pt x="841938" y="822325"/>
                      <a:pt x="838200" y="818515"/>
                      <a:pt x="838200" y="810895"/>
                    </a:cubicBezTo>
                    <a:cubicBezTo>
                      <a:pt x="838200" y="807085"/>
                      <a:pt x="841938" y="803275"/>
                      <a:pt x="849415" y="803275"/>
                    </a:cubicBezTo>
                    <a:close/>
                    <a:moveTo>
                      <a:pt x="1649669" y="798513"/>
                    </a:moveTo>
                    <a:cubicBezTo>
                      <a:pt x="1683774" y="806133"/>
                      <a:pt x="1717880" y="809943"/>
                      <a:pt x="1748196" y="817563"/>
                    </a:cubicBezTo>
                    <a:cubicBezTo>
                      <a:pt x="1751986" y="817563"/>
                      <a:pt x="1755775" y="825183"/>
                      <a:pt x="1755775" y="828993"/>
                    </a:cubicBezTo>
                    <a:cubicBezTo>
                      <a:pt x="1755775" y="832803"/>
                      <a:pt x="1751986" y="836613"/>
                      <a:pt x="1744407" y="836613"/>
                    </a:cubicBezTo>
                    <a:cubicBezTo>
                      <a:pt x="1714091" y="828993"/>
                      <a:pt x="1679985" y="825183"/>
                      <a:pt x="1645879" y="817563"/>
                    </a:cubicBezTo>
                    <a:cubicBezTo>
                      <a:pt x="1642090" y="817563"/>
                      <a:pt x="1638300" y="813753"/>
                      <a:pt x="1638300" y="806133"/>
                    </a:cubicBezTo>
                    <a:cubicBezTo>
                      <a:pt x="1642090" y="802323"/>
                      <a:pt x="1645879" y="798513"/>
                      <a:pt x="1649669" y="798513"/>
                    </a:cubicBezTo>
                    <a:close/>
                    <a:moveTo>
                      <a:pt x="1413286" y="798513"/>
                    </a:moveTo>
                    <a:cubicBezTo>
                      <a:pt x="1417049" y="798513"/>
                      <a:pt x="1420812" y="802284"/>
                      <a:pt x="1420812" y="809824"/>
                    </a:cubicBezTo>
                    <a:cubicBezTo>
                      <a:pt x="1420812" y="813595"/>
                      <a:pt x="1417049" y="817365"/>
                      <a:pt x="1413286" y="817365"/>
                    </a:cubicBezTo>
                    <a:cubicBezTo>
                      <a:pt x="1386945" y="821135"/>
                      <a:pt x="1356842" y="824906"/>
                      <a:pt x="1330501" y="828676"/>
                    </a:cubicBezTo>
                    <a:cubicBezTo>
                      <a:pt x="1322975" y="828676"/>
                      <a:pt x="1319212" y="824906"/>
                      <a:pt x="1319212" y="821135"/>
                    </a:cubicBezTo>
                    <a:cubicBezTo>
                      <a:pt x="1319212" y="813595"/>
                      <a:pt x="1322975" y="809824"/>
                      <a:pt x="1326738" y="809824"/>
                    </a:cubicBezTo>
                    <a:cubicBezTo>
                      <a:pt x="1353079" y="806054"/>
                      <a:pt x="1383182" y="802284"/>
                      <a:pt x="1413286" y="798513"/>
                    </a:cubicBezTo>
                    <a:close/>
                    <a:moveTo>
                      <a:pt x="785614" y="798513"/>
                    </a:moveTo>
                    <a:cubicBezTo>
                      <a:pt x="789384" y="798513"/>
                      <a:pt x="793155" y="802284"/>
                      <a:pt x="796925" y="806054"/>
                    </a:cubicBezTo>
                    <a:cubicBezTo>
                      <a:pt x="796925" y="813595"/>
                      <a:pt x="793155" y="817365"/>
                      <a:pt x="785614" y="817365"/>
                    </a:cubicBezTo>
                    <a:cubicBezTo>
                      <a:pt x="755451" y="821135"/>
                      <a:pt x="721519" y="824906"/>
                      <a:pt x="687586" y="824906"/>
                    </a:cubicBezTo>
                    <a:cubicBezTo>
                      <a:pt x="687586" y="824906"/>
                      <a:pt x="687586" y="828676"/>
                      <a:pt x="687586" y="828676"/>
                    </a:cubicBezTo>
                    <a:cubicBezTo>
                      <a:pt x="683815" y="828676"/>
                      <a:pt x="680045" y="824906"/>
                      <a:pt x="680045" y="817365"/>
                    </a:cubicBezTo>
                    <a:cubicBezTo>
                      <a:pt x="676275" y="813595"/>
                      <a:pt x="680045" y="809824"/>
                      <a:pt x="687586" y="809824"/>
                    </a:cubicBezTo>
                    <a:cubicBezTo>
                      <a:pt x="717748" y="806054"/>
                      <a:pt x="751681" y="802284"/>
                      <a:pt x="785614" y="798513"/>
                    </a:cubicBezTo>
                    <a:close/>
                    <a:moveTo>
                      <a:pt x="1011340" y="795338"/>
                    </a:moveTo>
                    <a:cubicBezTo>
                      <a:pt x="1041246" y="799042"/>
                      <a:pt x="1074891" y="802747"/>
                      <a:pt x="1108536" y="806451"/>
                    </a:cubicBezTo>
                    <a:cubicBezTo>
                      <a:pt x="1112275" y="810155"/>
                      <a:pt x="1116013" y="813859"/>
                      <a:pt x="1116013" y="817564"/>
                    </a:cubicBezTo>
                    <a:cubicBezTo>
                      <a:pt x="1116013" y="824972"/>
                      <a:pt x="1108536" y="828676"/>
                      <a:pt x="1104798" y="824972"/>
                    </a:cubicBezTo>
                    <a:cubicBezTo>
                      <a:pt x="1071153" y="821268"/>
                      <a:pt x="1041246" y="817564"/>
                      <a:pt x="1007602" y="813859"/>
                    </a:cubicBezTo>
                    <a:cubicBezTo>
                      <a:pt x="1003863" y="813859"/>
                      <a:pt x="1000125" y="806451"/>
                      <a:pt x="1000125" y="802747"/>
                    </a:cubicBezTo>
                    <a:cubicBezTo>
                      <a:pt x="1000125" y="799042"/>
                      <a:pt x="1003863" y="795338"/>
                      <a:pt x="1011340" y="795338"/>
                    </a:cubicBezTo>
                    <a:close/>
                    <a:moveTo>
                      <a:pt x="47983" y="734631"/>
                    </a:moveTo>
                    <a:cubicBezTo>
                      <a:pt x="50346" y="735563"/>
                      <a:pt x="52236" y="737425"/>
                      <a:pt x="52236" y="739287"/>
                    </a:cubicBezTo>
                    <a:cubicBezTo>
                      <a:pt x="67355" y="780257"/>
                      <a:pt x="78694" y="798880"/>
                      <a:pt x="105152" y="810054"/>
                    </a:cubicBezTo>
                    <a:cubicBezTo>
                      <a:pt x="108932" y="813778"/>
                      <a:pt x="112712" y="817503"/>
                      <a:pt x="108932" y="821227"/>
                    </a:cubicBezTo>
                    <a:cubicBezTo>
                      <a:pt x="108932" y="824952"/>
                      <a:pt x="105152" y="828676"/>
                      <a:pt x="101373" y="828676"/>
                    </a:cubicBezTo>
                    <a:cubicBezTo>
                      <a:pt x="101373" y="828676"/>
                      <a:pt x="97593" y="828676"/>
                      <a:pt x="97593" y="828676"/>
                    </a:cubicBezTo>
                    <a:cubicBezTo>
                      <a:pt x="63575" y="813778"/>
                      <a:pt x="48456" y="787706"/>
                      <a:pt x="33337" y="746736"/>
                    </a:cubicBezTo>
                    <a:cubicBezTo>
                      <a:pt x="33337" y="743012"/>
                      <a:pt x="37117" y="735563"/>
                      <a:pt x="40896" y="735563"/>
                    </a:cubicBezTo>
                    <a:cubicBezTo>
                      <a:pt x="42786" y="733700"/>
                      <a:pt x="45621" y="733700"/>
                      <a:pt x="47983" y="734631"/>
                    </a:cubicBezTo>
                    <a:close/>
                    <a:moveTo>
                      <a:pt x="13891" y="576263"/>
                    </a:moveTo>
                    <a:cubicBezTo>
                      <a:pt x="21431" y="576263"/>
                      <a:pt x="25202" y="580053"/>
                      <a:pt x="25202" y="583842"/>
                    </a:cubicBezTo>
                    <a:cubicBezTo>
                      <a:pt x="25202" y="617948"/>
                      <a:pt x="28972" y="648264"/>
                      <a:pt x="36513" y="682370"/>
                    </a:cubicBezTo>
                    <a:cubicBezTo>
                      <a:pt x="36513" y="686159"/>
                      <a:pt x="32742" y="693738"/>
                      <a:pt x="28972" y="693738"/>
                    </a:cubicBezTo>
                    <a:cubicBezTo>
                      <a:pt x="25202" y="693738"/>
                      <a:pt x="17661" y="689949"/>
                      <a:pt x="17661" y="686159"/>
                    </a:cubicBezTo>
                    <a:cubicBezTo>
                      <a:pt x="10120" y="652053"/>
                      <a:pt x="10120" y="617948"/>
                      <a:pt x="6350" y="583842"/>
                    </a:cubicBezTo>
                    <a:cubicBezTo>
                      <a:pt x="6350" y="580053"/>
                      <a:pt x="10120" y="576263"/>
                      <a:pt x="13891" y="576263"/>
                    </a:cubicBezTo>
                    <a:close/>
                    <a:moveTo>
                      <a:pt x="3282752" y="542925"/>
                    </a:moveTo>
                    <a:cubicBezTo>
                      <a:pt x="3290293" y="542925"/>
                      <a:pt x="3294063" y="546715"/>
                      <a:pt x="3294063" y="550504"/>
                    </a:cubicBezTo>
                    <a:cubicBezTo>
                      <a:pt x="3290293" y="584610"/>
                      <a:pt x="3286522" y="618715"/>
                      <a:pt x="3282752" y="649032"/>
                    </a:cubicBezTo>
                    <a:cubicBezTo>
                      <a:pt x="3282752" y="656611"/>
                      <a:pt x="3278982" y="660400"/>
                      <a:pt x="3275211" y="660400"/>
                    </a:cubicBezTo>
                    <a:cubicBezTo>
                      <a:pt x="3267671" y="660400"/>
                      <a:pt x="3263900" y="652821"/>
                      <a:pt x="3263900" y="649032"/>
                    </a:cubicBezTo>
                    <a:cubicBezTo>
                      <a:pt x="3267671" y="618715"/>
                      <a:pt x="3271441" y="584610"/>
                      <a:pt x="3275211" y="550504"/>
                    </a:cubicBezTo>
                    <a:cubicBezTo>
                      <a:pt x="3275211" y="546715"/>
                      <a:pt x="3278982" y="542925"/>
                      <a:pt x="3282752" y="542925"/>
                    </a:cubicBezTo>
                    <a:close/>
                    <a:moveTo>
                      <a:pt x="18256" y="414338"/>
                    </a:moveTo>
                    <a:cubicBezTo>
                      <a:pt x="26194" y="414338"/>
                      <a:pt x="30163" y="418128"/>
                      <a:pt x="30163" y="425707"/>
                    </a:cubicBezTo>
                    <a:cubicBezTo>
                      <a:pt x="26194" y="459812"/>
                      <a:pt x="26194" y="490128"/>
                      <a:pt x="26194" y="524234"/>
                    </a:cubicBezTo>
                    <a:cubicBezTo>
                      <a:pt x="26194" y="528024"/>
                      <a:pt x="22225" y="531813"/>
                      <a:pt x="14288" y="531813"/>
                    </a:cubicBezTo>
                    <a:cubicBezTo>
                      <a:pt x="10319" y="531813"/>
                      <a:pt x="6350" y="528024"/>
                      <a:pt x="6350" y="524234"/>
                    </a:cubicBezTo>
                    <a:cubicBezTo>
                      <a:pt x="6350" y="490128"/>
                      <a:pt x="6350" y="456023"/>
                      <a:pt x="10319" y="425707"/>
                    </a:cubicBezTo>
                    <a:cubicBezTo>
                      <a:pt x="10319" y="418128"/>
                      <a:pt x="14288" y="414338"/>
                      <a:pt x="18256" y="414338"/>
                    </a:cubicBezTo>
                    <a:close/>
                    <a:moveTo>
                      <a:pt x="3297464" y="381000"/>
                    </a:moveTo>
                    <a:cubicBezTo>
                      <a:pt x="3301320" y="381000"/>
                      <a:pt x="3305175" y="384790"/>
                      <a:pt x="3305175" y="392369"/>
                    </a:cubicBezTo>
                    <a:cubicBezTo>
                      <a:pt x="3305175" y="426474"/>
                      <a:pt x="3301320" y="456790"/>
                      <a:pt x="3297464" y="490896"/>
                    </a:cubicBezTo>
                    <a:cubicBezTo>
                      <a:pt x="3297464" y="494686"/>
                      <a:pt x="3293609" y="498475"/>
                      <a:pt x="3289754" y="498475"/>
                    </a:cubicBezTo>
                    <a:cubicBezTo>
                      <a:pt x="3289754" y="498475"/>
                      <a:pt x="3285898" y="498475"/>
                      <a:pt x="3285898" y="498475"/>
                    </a:cubicBezTo>
                    <a:cubicBezTo>
                      <a:pt x="3282043" y="498475"/>
                      <a:pt x="3278187" y="494686"/>
                      <a:pt x="3278187" y="490896"/>
                    </a:cubicBezTo>
                    <a:cubicBezTo>
                      <a:pt x="3282043" y="456790"/>
                      <a:pt x="3285898" y="422685"/>
                      <a:pt x="3285898" y="388579"/>
                    </a:cubicBezTo>
                    <a:cubicBezTo>
                      <a:pt x="3285898" y="384790"/>
                      <a:pt x="3289754" y="381000"/>
                      <a:pt x="3297464" y="381000"/>
                    </a:cubicBezTo>
                    <a:close/>
                    <a:moveTo>
                      <a:pt x="14741" y="257175"/>
                    </a:moveTo>
                    <a:cubicBezTo>
                      <a:pt x="18597" y="257175"/>
                      <a:pt x="22452" y="260913"/>
                      <a:pt x="26307" y="264652"/>
                    </a:cubicBezTo>
                    <a:cubicBezTo>
                      <a:pt x="26307" y="290820"/>
                      <a:pt x="30163" y="313250"/>
                      <a:pt x="30163" y="328203"/>
                    </a:cubicBezTo>
                    <a:cubicBezTo>
                      <a:pt x="30163" y="328203"/>
                      <a:pt x="30163" y="331942"/>
                      <a:pt x="30163" y="331942"/>
                    </a:cubicBezTo>
                    <a:cubicBezTo>
                      <a:pt x="30163" y="343157"/>
                      <a:pt x="30163" y="354372"/>
                      <a:pt x="30163" y="361848"/>
                    </a:cubicBezTo>
                    <a:cubicBezTo>
                      <a:pt x="30163" y="369325"/>
                      <a:pt x="26307" y="373063"/>
                      <a:pt x="22452" y="373063"/>
                    </a:cubicBezTo>
                    <a:cubicBezTo>
                      <a:pt x="14741" y="373063"/>
                      <a:pt x="10886" y="369325"/>
                      <a:pt x="10886" y="361848"/>
                    </a:cubicBezTo>
                    <a:cubicBezTo>
                      <a:pt x="10886" y="350633"/>
                      <a:pt x="10886" y="343157"/>
                      <a:pt x="10886" y="331942"/>
                    </a:cubicBezTo>
                    <a:cubicBezTo>
                      <a:pt x="10886" y="331942"/>
                      <a:pt x="10886" y="328203"/>
                      <a:pt x="10886" y="328203"/>
                    </a:cubicBezTo>
                    <a:cubicBezTo>
                      <a:pt x="10886" y="313250"/>
                      <a:pt x="10886" y="290820"/>
                      <a:pt x="7030" y="268390"/>
                    </a:cubicBezTo>
                    <a:cubicBezTo>
                      <a:pt x="3175" y="260913"/>
                      <a:pt x="7030" y="257175"/>
                      <a:pt x="14741" y="257175"/>
                    </a:cubicBezTo>
                    <a:close/>
                    <a:moveTo>
                      <a:pt x="3297238" y="222845"/>
                    </a:moveTo>
                    <a:cubicBezTo>
                      <a:pt x="3300942" y="219075"/>
                      <a:pt x="3304646" y="226616"/>
                      <a:pt x="3304646" y="230386"/>
                    </a:cubicBezTo>
                    <a:cubicBezTo>
                      <a:pt x="3308350" y="253008"/>
                      <a:pt x="3308350" y="275630"/>
                      <a:pt x="3308350" y="298252"/>
                    </a:cubicBezTo>
                    <a:cubicBezTo>
                      <a:pt x="3308350" y="309563"/>
                      <a:pt x="3308350" y="317103"/>
                      <a:pt x="3308350" y="328414"/>
                    </a:cubicBezTo>
                    <a:cubicBezTo>
                      <a:pt x="3308350" y="335955"/>
                      <a:pt x="3304646" y="339725"/>
                      <a:pt x="3297238" y="339725"/>
                    </a:cubicBezTo>
                    <a:cubicBezTo>
                      <a:pt x="3293534" y="339725"/>
                      <a:pt x="3289829" y="335955"/>
                      <a:pt x="3289829" y="328414"/>
                    </a:cubicBezTo>
                    <a:cubicBezTo>
                      <a:pt x="3289829" y="317103"/>
                      <a:pt x="3289829" y="309563"/>
                      <a:pt x="3289829" y="298252"/>
                    </a:cubicBezTo>
                    <a:cubicBezTo>
                      <a:pt x="3289829" y="275630"/>
                      <a:pt x="3289829" y="253008"/>
                      <a:pt x="3286125" y="230386"/>
                    </a:cubicBezTo>
                    <a:cubicBezTo>
                      <a:pt x="3286125" y="226616"/>
                      <a:pt x="3289829" y="222845"/>
                      <a:pt x="3297238" y="222845"/>
                    </a:cubicBezTo>
                    <a:close/>
                    <a:moveTo>
                      <a:pt x="18852" y="98054"/>
                    </a:moveTo>
                    <a:cubicBezTo>
                      <a:pt x="21680" y="97119"/>
                      <a:pt x="24507" y="97119"/>
                      <a:pt x="26392" y="98988"/>
                    </a:cubicBezTo>
                    <a:cubicBezTo>
                      <a:pt x="30163" y="102727"/>
                      <a:pt x="30163" y="106465"/>
                      <a:pt x="30163" y="113942"/>
                    </a:cubicBezTo>
                    <a:cubicBezTo>
                      <a:pt x="18852" y="125157"/>
                      <a:pt x="15081" y="147587"/>
                      <a:pt x="18852" y="173755"/>
                    </a:cubicBezTo>
                    <a:cubicBezTo>
                      <a:pt x="18852" y="184970"/>
                      <a:pt x="18852" y="192447"/>
                      <a:pt x="18852" y="203661"/>
                    </a:cubicBezTo>
                    <a:cubicBezTo>
                      <a:pt x="18852" y="207400"/>
                      <a:pt x="15081" y="211138"/>
                      <a:pt x="11311" y="211138"/>
                    </a:cubicBezTo>
                    <a:cubicBezTo>
                      <a:pt x="7541" y="211138"/>
                      <a:pt x="7541" y="211138"/>
                      <a:pt x="7541" y="211138"/>
                    </a:cubicBezTo>
                    <a:cubicBezTo>
                      <a:pt x="3770" y="211138"/>
                      <a:pt x="0" y="207400"/>
                      <a:pt x="0" y="203661"/>
                    </a:cubicBezTo>
                    <a:cubicBezTo>
                      <a:pt x="0" y="192447"/>
                      <a:pt x="0" y="184970"/>
                      <a:pt x="0" y="173755"/>
                    </a:cubicBezTo>
                    <a:cubicBezTo>
                      <a:pt x="0" y="147587"/>
                      <a:pt x="0" y="121418"/>
                      <a:pt x="11311" y="102727"/>
                    </a:cubicBezTo>
                    <a:cubicBezTo>
                      <a:pt x="13196" y="100858"/>
                      <a:pt x="16024" y="98988"/>
                      <a:pt x="18852" y="98054"/>
                    </a:cubicBezTo>
                    <a:close/>
                    <a:moveTo>
                      <a:pt x="3259666" y="65088"/>
                    </a:moveTo>
                    <a:cubicBezTo>
                      <a:pt x="3267075" y="65088"/>
                      <a:pt x="3270779" y="65088"/>
                      <a:pt x="3274483" y="72602"/>
                    </a:cubicBezTo>
                    <a:cubicBezTo>
                      <a:pt x="3285596" y="102659"/>
                      <a:pt x="3293004" y="132716"/>
                      <a:pt x="3300412" y="166530"/>
                    </a:cubicBezTo>
                    <a:cubicBezTo>
                      <a:pt x="3300412" y="174044"/>
                      <a:pt x="3296708" y="177801"/>
                      <a:pt x="3289300" y="177801"/>
                    </a:cubicBezTo>
                    <a:cubicBezTo>
                      <a:pt x="3285596" y="177801"/>
                      <a:pt x="3281891" y="174044"/>
                      <a:pt x="3281891" y="170287"/>
                    </a:cubicBezTo>
                    <a:cubicBezTo>
                      <a:pt x="3274483" y="136473"/>
                      <a:pt x="3267075" y="106416"/>
                      <a:pt x="3255962" y="76359"/>
                    </a:cubicBezTo>
                    <a:cubicBezTo>
                      <a:pt x="3255962" y="72602"/>
                      <a:pt x="3255962" y="68845"/>
                      <a:pt x="3259666" y="65088"/>
                    </a:cubicBezTo>
                    <a:close/>
                    <a:moveTo>
                      <a:pt x="168173" y="57150"/>
                    </a:moveTo>
                    <a:cubicBezTo>
                      <a:pt x="175650" y="57150"/>
                      <a:pt x="179388" y="60921"/>
                      <a:pt x="179388" y="64691"/>
                    </a:cubicBezTo>
                    <a:cubicBezTo>
                      <a:pt x="179388" y="72232"/>
                      <a:pt x="175650" y="76002"/>
                      <a:pt x="171911" y="76002"/>
                    </a:cubicBezTo>
                    <a:cubicBezTo>
                      <a:pt x="134528" y="76002"/>
                      <a:pt x="100883" y="79772"/>
                      <a:pt x="74715" y="87313"/>
                    </a:cubicBezTo>
                    <a:cubicBezTo>
                      <a:pt x="74715" y="87313"/>
                      <a:pt x="74715" y="87313"/>
                      <a:pt x="70977" y="87313"/>
                    </a:cubicBezTo>
                    <a:cubicBezTo>
                      <a:pt x="67238" y="87313"/>
                      <a:pt x="63500" y="83543"/>
                      <a:pt x="63500" y="79772"/>
                    </a:cubicBezTo>
                    <a:cubicBezTo>
                      <a:pt x="63500" y="76002"/>
                      <a:pt x="67238" y="68461"/>
                      <a:pt x="70977" y="68461"/>
                    </a:cubicBezTo>
                    <a:cubicBezTo>
                      <a:pt x="100883" y="60921"/>
                      <a:pt x="134528" y="60921"/>
                      <a:pt x="168173" y="57150"/>
                    </a:cubicBezTo>
                    <a:close/>
                    <a:moveTo>
                      <a:pt x="3116519" y="46038"/>
                    </a:moveTo>
                    <a:cubicBezTo>
                      <a:pt x="3146835" y="46038"/>
                      <a:pt x="3180941" y="49742"/>
                      <a:pt x="3215046" y="49742"/>
                    </a:cubicBezTo>
                    <a:cubicBezTo>
                      <a:pt x="3218836" y="49742"/>
                      <a:pt x="3222625" y="53446"/>
                      <a:pt x="3222625" y="57151"/>
                    </a:cubicBezTo>
                    <a:cubicBezTo>
                      <a:pt x="3222625" y="60855"/>
                      <a:pt x="3218836" y="68263"/>
                      <a:pt x="3215046" y="68263"/>
                    </a:cubicBezTo>
                    <a:cubicBezTo>
                      <a:pt x="3180941" y="68263"/>
                      <a:pt x="3146835" y="64559"/>
                      <a:pt x="3116519" y="64559"/>
                    </a:cubicBezTo>
                    <a:cubicBezTo>
                      <a:pt x="3108940" y="64559"/>
                      <a:pt x="3105150" y="60855"/>
                      <a:pt x="3105150" y="57151"/>
                    </a:cubicBezTo>
                    <a:cubicBezTo>
                      <a:pt x="3105150" y="49742"/>
                      <a:pt x="3108940" y="46038"/>
                      <a:pt x="3116519" y="46038"/>
                    </a:cubicBezTo>
                    <a:close/>
                    <a:moveTo>
                      <a:pt x="330001" y="46038"/>
                    </a:moveTo>
                    <a:cubicBezTo>
                      <a:pt x="333771" y="46038"/>
                      <a:pt x="337542" y="49742"/>
                      <a:pt x="337542" y="53447"/>
                    </a:cubicBezTo>
                    <a:cubicBezTo>
                      <a:pt x="341312" y="57151"/>
                      <a:pt x="337542" y="60855"/>
                      <a:pt x="330001" y="64559"/>
                    </a:cubicBezTo>
                    <a:cubicBezTo>
                      <a:pt x="318690" y="64559"/>
                      <a:pt x="307379" y="68263"/>
                      <a:pt x="296068" y="68263"/>
                    </a:cubicBezTo>
                    <a:cubicBezTo>
                      <a:pt x="280987" y="71968"/>
                      <a:pt x="258365" y="75672"/>
                      <a:pt x="231973" y="75672"/>
                    </a:cubicBezTo>
                    <a:cubicBezTo>
                      <a:pt x="228202" y="79376"/>
                      <a:pt x="224432" y="75672"/>
                      <a:pt x="224432" y="68263"/>
                    </a:cubicBezTo>
                    <a:cubicBezTo>
                      <a:pt x="220662" y="64559"/>
                      <a:pt x="224432" y="60855"/>
                      <a:pt x="231973" y="60855"/>
                    </a:cubicBezTo>
                    <a:cubicBezTo>
                      <a:pt x="258365" y="57151"/>
                      <a:pt x="280987" y="53447"/>
                      <a:pt x="296068" y="49742"/>
                    </a:cubicBezTo>
                    <a:cubicBezTo>
                      <a:pt x="307379" y="49742"/>
                      <a:pt x="318690" y="46038"/>
                      <a:pt x="330001" y="46038"/>
                    </a:cubicBezTo>
                    <a:close/>
                    <a:moveTo>
                      <a:pt x="3058268" y="38166"/>
                    </a:moveTo>
                    <a:cubicBezTo>
                      <a:pt x="3060137" y="39555"/>
                      <a:pt x="3062006" y="42334"/>
                      <a:pt x="3063875" y="46038"/>
                    </a:cubicBezTo>
                    <a:cubicBezTo>
                      <a:pt x="3063875" y="49742"/>
                      <a:pt x="3060137" y="53446"/>
                      <a:pt x="3056399" y="53446"/>
                    </a:cubicBezTo>
                    <a:cubicBezTo>
                      <a:pt x="3056399" y="53446"/>
                      <a:pt x="3056399" y="53446"/>
                      <a:pt x="3052660" y="53446"/>
                    </a:cubicBezTo>
                    <a:cubicBezTo>
                      <a:pt x="3022754" y="60855"/>
                      <a:pt x="2989109" y="64559"/>
                      <a:pt x="2955464" y="68263"/>
                    </a:cubicBezTo>
                    <a:cubicBezTo>
                      <a:pt x="2951726" y="68263"/>
                      <a:pt x="2947987" y="64559"/>
                      <a:pt x="2947987" y="60855"/>
                    </a:cubicBezTo>
                    <a:cubicBezTo>
                      <a:pt x="2947987" y="53446"/>
                      <a:pt x="2947987" y="49742"/>
                      <a:pt x="2955464" y="49742"/>
                    </a:cubicBezTo>
                    <a:cubicBezTo>
                      <a:pt x="2989109" y="46038"/>
                      <a:pt x="3019015" y="42334"/>
                      <a:pt x="3052660" y="38629"/>
                    </a:cubicBezTo>
                    <a:cubicBezTo>
                      <a:pt x="3054529" y="36777"/>
                      <a:pt x="3056399" y="36777"/>
                      <a:pt x="3058268" y="38166"/>
                    </a:cubicBezTo>
                    <a:close/>
                    <a:moveTo>
                      <a:pt x="2797277" y="34925"/>
                    </a:moveTo>
                    <a:cubicBezTo>
                      <a:pt x="2827184" y="34925"/>
                      <a:pt x="2860829" y="34925"/>
                      <a:pt x="2894474" y="38629"/>
                    </a:cubicBezTo>
                    <a:cubicBezTo>
                      <a:pt x="2898212" y="38629"/>
                      <a:pt x="2901950" y="42333"/>
                      <a:pt x="2901950" y="46038"/>
                    </a:cubicBezTo>
                    <a:cubicBezTo>
                      <a:pt x="2901950" y="53446"/>
                      <a:pt x="2898212" y="57150"/>
                      <a:pt x="2894474" y="57150"/>
                    </a:cubicBezTo>
                    <a:cubicBezTo>
                      <a:pt x="2860829" y="53446"/>
                      <a:pt x="2827184" y="53446"/>
                      <a:pt x="2793539" y="49742"/>
                    </a:cubicBezTo>
                    <a:cubicBezTo>
                      <a:pt x="2789801" y="49742"/>
                      <a:pt x="2786062" y="46038"/>
                      <a:pt x="2786062" y="42333"/>
                    </a:cubicBezTo>
                    <a:cubicBezTo>
                      <a:pt x="2786062" y="38629"/>
                      <a:pt x="2789801" y="34925"/>
                      <a:pt x="2797277" y="34925"/>
                    </a:cubicBezTo>
                    <a:close/>
                    <a:moveTo>
                      <a:pt x="393955" y="34925"/>
                    </a:moveTo>
                    <a:cubicBezTo>
                      <a:pt x="428061" y="38629"/>
                      <a:pt x="458377" y="42334"/>
                      <a:pt x="492483" y="49742"/>
                    </a:cubicBezTo>
                    <a:cubicBezTo>
                      <a:pt x="496272" y="49742"/>
                      <a:pt x="500062" y="53446"/>
                      <a:pt x="500062" y="57150"/>
                    </a:cubicBezTo>
                    <a:cubicBezTo>
                      <a:pt x="500062" y="64559"/>
                      <a:pt x="496272" y="68263"/>
                      <a:pt x="488693" y="64559"/>
                    </a:cubicBezTo>
                    <a:cubicBezTo>
                      <a:pt x="458377" y="60855"/>
                      <a:pt x="424272" y="57150"/>
                      <a:pt x="390166" y="53446"/>
                    </a:cubicBezTo>
                    <a:cubicBezTo>
                      <a:pt x="386376" y="53446"/>
                      <a:pt x="382587" y="46038"/>
                      <a:pt x="382587" y="42334"/>
                    </a:cubicBezTo>
                    <a:cubicBezTo>
                      <a:pt x="382587" y="38629"/>
                      <a:pt x="390166" y="34925"/>
                      <a:pt x="393955" y="34925"/>
                    </a:cubicBezTo>
                    <a:close/>
                    <a:moveTo>
                      <a:pt x="2474452" y="23813"/>
                    </a:moveTo>
                    <a:cubicBezTo>
                      <a:pt x="2508097" y="23813"/>
                      <a:pt x="2541742" y="23813"/>
                      <a:pt x="2575387" y="23813"/>
                    </a:cubicBezTo>
                    <a:cubicBezTo>
                      <a:pt x="2579125" y="23813"/>
                      <a:pt x="2582863" y="27623"/>
                      <a:pt x="2582863" y="35243"/>
                    </a:cubicBezTo>
                    <a:cubicBezTo>
                      <a:pt x="2582863" y="39053"/>
                      <a:pt x="2579125" y="42863"/>
                      <a:pt x="2575387" y="42863"/>
                    </a:cubicBezTo>
                    <a:cubicBezTo>
                      <a:pt x="2571648" y="42863"/>
                      <a:pt x="2571648" y="42863"/>
                      <a:pt x="2571648" y="42863"/>
                    </a:cubicBezTo>
                    <a:cubicBezTo>
                      <a:pt x="2541742" y="42863"/>
                      <a:pt x="2508097" y="42863"/>
                      <a:pt x="2474452" y="42863"/>
                    </a:cubicBezTo>
                    <a:cubicBezTo>
                      <a:pt x="2470714" y="42863"/>
                      <a:pt x="2466975" y="39053"/>
                      <a:pt x="2466975" y="31433"/>
                    </a:cubicBezTo>
                    <a:cubicBezTo>
                      <a:pt x="2466975" y="27623"/>
                      <a:pt x="2470714" y="23813"/>
                      <a:pt x="2474452" y="23813"/>
                    </a:cubicBezTo>
                    <a:close/>
                    <a:moveTo>
                      <a:pt x="796811" y="22906"/>
                    </a:moveTo>
                    <a:cubicBezTo>
                      <a:pt x="804295" y="19050"/>
                      <a:pt x="808037" y="26761"/>
                      <a:pt x="808037" y="30616"/>
                    </a:cubicBezTo>
                    <a:cubicBezTo>
                      <a:pt x="808037" y="34472"/>
                      <a:pt x="804295" y="38327"/>
                      <a:pt x="800553" y="38327"/>
                    </a:cubicBezTo>
                    <a:cubicBezTo>
                      <a:pt x="770617" y="42183"/>
                      <a:pt x="740682" y="42183"/>
                      <a:pt x="710746" y="46038"/>
                    </a:cubicBezTo>
                    <a:cubicBezTo>
                      <a:pt x="707004" y="46038"/>
                      <a:pt x="703262" y="42183"/>
                      <a:pt x="703262" y="34472"/>
                    </a:cubicBezTo>
                    <a:cubicBezTo>
                      <a:pt x="703262" y="30616"/>
                      <a:pt x="707004" y="26761"/>
                      <a:pt x="710746" y="26761"/>
                    </a:cubicBezTo>
                    <a:cubicBezTo>
                      <a:pt x="740682" y="22906"/>
                      <a:pt x="770617" y="22906"/>
                      <a:pt x="796811" y="22906"/>
                    </a:cubicBezTo>
                    <a:close/>
                    <a:moveTo>
                      <a:pt x="655355" y="22333"/>
                    </a:moveTo>
                    <a:cubicBezTo>
                      <a:pt x="657250" y="23740"/>
                      <a:pt x="658197" y="26555"/>
                      <a:pt x="658197" y="30307"/>
                    </a:cubicBezTo>
                    <a:cubicBezTo>
                      <a:pt x="661987" y="34059"/>
                      <a:pt x="658197" y="37811"/>
                      <a:pt x="650618" y="37811"/>
                    </a:cubicBezTo>
                    <a:cubicBezTo>
                      <a:pt x="620302" y="45316"/>
                      <a:pt x="586197" y="52821"/>
                      <a:pt x="555880" y="60325"/>
                    </a:cubicBezTo>
                    <a:cubicBezTo>
                      <a:pt x="548301" y="60325"/>
                      <a:pt x="544512" y="56573"/>
                      <a:pt x="544512" y="52821"/>
                    </a:cubicBezTo>
                    <a:cubicBezTo>
                      <a:pt x="544512" y="49068"/>
                      <a:pt x="544512" y="41564"/>
                      <a:pt x="552091" y="41564"/>
                    </a:cubicBezTo>
                    <a:cubicBezTo>
                      <a:pt x="582407" y="34059"/>
                      <a:pt x="616513" y="26555"/>
                      <a:pt x="646829" y="22802"/>
                    </a:cubicBezTo>
                    <a:cubicBezTo>
                      <a:pt x="650618" y="20926"/>
                      <a:pt x="653461" y="20926"/>
                      <a:pt x="655355" y="22333"/>
                    </a:cubicBezTo>
                    <a:close/>
                    <a:moveTo>
                      <a:pt x="2639218" y="19050"/>
                    </a:moveTo>
                    <a:cubicBezTo>
                      <a:pt x="2650529" y="22860"/>
                      <a:pt x="2661840" y="22860"/>
                      <a:pt x="2676922" y="26670"/>
                    </a:cubicBezTo>
                    <a:cubicBezTo>
                      <a:pt x="2695773" y="30480"/>
                      <a:pt x="2714625" y="34290"/>
                      <a:pt x="2733476" y="38100"/>
                    </a:cubicBezTo>
                    <a:cubicBezTo>
                      <a:pt x="2741017" y="38100"/>
                      <a:pt x="2744787" y="41910"/>
                      <a:pt x="2741017" y="45720"/>
                    </a:cubicBezTo>
                    <a:cubicBezTo>
                      <a:pt x="2741017" y="53340"/>
                      <a:pt x="2737247" y="57150"/>
                      <a:pt x="2733476" y="53340"/>
                    </a:cubicBezTo>
                    <a:cubicBezTo>
                      <a:pt x="2733476" y="53340"/>
                      <a:pt x="2729706" y="53340"/>
                      <a:pt x="2729706" y="53340"/>
                    </a:cubicBezTo>
                    <a:cubicBezTo>
                      <a:pt x="2710854" y="49530"/>
                      <a:pt x="2692003" y="49530"/>
                      <a:pt x="2673151" y="45720"/>
                    </a:cubicBezTo>
                    <a:cubicBezTo>
                      <a:pt x="2658070" y="41910"/>
                      <a:pt x="2646759" y="38100"/>
                      <a:pt x="2635448" y="38100"/>
                    </a:cubicBezTo>
                    <a:cubicBezTo>
                      <a:pt x="2627908" y="38100"/>
                      <a:pt x="2624137" y="30480"/>
                      <a:pt x="2627908" y="26670"/>
                    </a:cubicBezTo>
                    <a:cubicBezTo>
                      <a:pt x="2627908" y="22860"/>
                      <a:pt x="2631678" y="19050"/>
                      <a:pt x="2639218" y="19050"/>
                    </a:cubicBezTo>
                    <a:close/>
                    <a:moveTo>
                      <a:pt x="2153826" y="19050"/>
                    </a:moveTo>
                    <a:cubicBezTo>
                      <a:pt x="2180167" y="19050"/>
                      <a:pt x="2210271" y="19050"/>
                      <a:pt x="2236611" y="19050"/>
                    </a:cubicBezTo>
                    <a:cubicBezTo>
                      <a:pt x="2244137" y="19050"/>
                      <a:pt x="2247900" y="22860"/>
                      <a:pt x="2247900" y="30480"/>
                    </a:cubicBezTo>
                    <a:cubicBezTo>
                      <a:pt x="2244137" y="34290"/>
                      <a:pt x="2244137" y="38100"/>
                      <a:pt x="2236611" y="38100"/>
                    </a:cubicBezTo>
                    <a:cubicBezTo>
                      <a:pt x="2210271" y="38100"/>
                      <a:pt x="2180167" y="38100"/>
                      <a:pt x="2153826" y="38100"/>
                    </a:cubicBezTo>
                    <a:cubicBezTo>
                      <a:pt x="2146300" y="38100"/>
                      <a:pt x="2146300" y="34290"/>
                      <a:pt x="2146300" y="26670"/>
                    </a:cubicBezTo>
                    <a:cubicBezTo>
                      <a:pt x="2146300" y="22860"/>
                      <a:pt x="2150063" y="19050"/>
                      <a:pt x="2153826" y="19050"/>
                    </a:cubicBezTo>
                    <a:close/>
                    <a:moveTo>
                      <a:pt x="2316265" y="15875"/>
                    </a:moveTo>
                    <a:cubicBezTo>
                      <a:pt x="2349910" y="19646"/>
                      <a:pt x="2379817" y="23416"/>
                      <a:pt x="2413462" y="27186"/>
                    </a:cubicBezTo>
                    <a:cubicBezTo>
                      <a:pt x="2417200" y="27186"/>
                      <a:pt x="2420938" y="34727"/>
                      <a:pt x="2420938" y="38497"/>
                    </a:cubicBezTo>
                    <a:cubicBezTo>
                      <a:pt x="2420938" y="42268"/>
                      <a:pt x="2417200" y="46038"/>
                      <a:pt x="2413462" y="46038"/>
                    </a:cubicBezTo>
                    <a:cubicBezTo>
                      <a:pt x="2379817" y="42268"/>
                      <a:pt x="2346172" y="38497"/>
                      <a:pt x="2312527" y="34727"/>
                    </a:cubicBezTo>
                    <a:cubicBezTo>
                      <a:pt x="2308789" y="34727"/>
                      <a:pt x="2305050" y="27186"/>
                      <a:pt x="2305050" y="23416"/>
                    </a:cubicBezTo>
                    <a:cubicBezTo>
                      <a:pt x="2305050" y="19646"/>
                      <a:pt x="2312527" y="15875"/>
                      <a:pt x="2316265" y="15875"/>
                    </a:cubicBezTo>
                    <a:close/>
                    <a:moveTo>
                      <a:pt x="1995744" y="12700"/>
                    </a:moveTo>
                    <a:cubicBezTo>
                      <a:pt x="2018481" y="16404"/>
                      <a:pt x="2041218" y="16404"/>
                      <a:pt x="2067745" y="16404"/>
                    </a:cubicBezTo>
                    <a:cubicBezTo>
                      <a:pt x="2075324" y="16404"/>
                      <a:pt x="2082903" y="16404"/>
                      <a:pt x="2094271" y="16404"/>
                    </a:cubicBezTo>
                    <a:cubicBezTo>
                      <a:pt x="2098061" y="16404"/>
                      <a:pt x="2101850" y="23813"/>
                      <a:pt x="2101850" y="27517"/>
                    </a:cubicBezTo>
                    <a:cubicBezTo>
                      <a:pt x="2101850" y="31221"/>
                      <a:pt x="2098061" y="34925"/>
                      <a:pt x="2094271" y="34925"/>
                    </a:cubicBezTo>
                    <a:cubicBezTo>
                      <a:pt x="2082903" y="34925"/>
                      <a:pt x="2075324" y="34925"/>
                      <a:pt x="2063955" y="34925"/>
                    </a:cubicBezTo>
                    <a:cubicBezTo>
                      <a:pt x="2041218" y="34925"/>
                      <a:pt x="2018481" y="34925"/>
                      <a:pt x="1991954" y="31221"/>
                    </a:cubicBezTo>
                    <a:cubicBezTo>
                      <a:pt x="1988165" y="31221"/>
                      <a:pt x="1984375" y="27517"/>
                      <a:pt x="1984375" y="23813"/>
                    </a:cubicBezTo>
                    <a:cubicBezTo>
                      <a:pt x="1984375" y="16404"/>
                      <a:pt x="1988165" y="12700"/>
                      <a:pt x="1995744" y="12700"/>
                    </a:cubicBezTo>
                    <a:close/>
                    <a:moveTo>
                      <a:pt x="874968" y="7938"/>
                    </a:moveTo>
                    <a:cubicBezTo>
                      <a:pt x="890126" y="11819"/>
                      <a:pt x="905285" y="15699"/>
                      <a:pt x="920443" y="15699"/>
                    </a:cubicBezTo>
                    <a:cubicBezTo>
                      <a:pt x="935601" y="19580"/>
                      <a:pt x="954548" y="19580"/>
                      <a:pt x="973496" y="23460"/>
                    </a:cubicBezTo>
                    <a:cubicBezTo>
                      <a:pt x="977285" y="23460"/>
                      <a:pt x="981075" y="31221"/>
                      <a:pt x="981075" y="35102"/>
                    </a:cubicBezTo>
                    <a:cubicBezTo>
                      <a:pt x="981075" y="38983"/>
                      <a:pt x="973496" y="42863"/>
                      <a:pt x="969706" y="42863"/>
                    </a:cubicBezTo>
                    <a:cubicBezTo>
                      <a:pt x="950759" y="38983"/>
                      <a:pt x="935601" y="38983"/>
                      <a:pt x="916653" y="35102"/>
                    </a:cubicBezTo>
                    <a:cubicBezTo>
                      <a:pt x="901495" y="31221"/>
                      <a:pt x="886337" y="31221"/>
                      <a:pt x="871179" y="27341"/>
                    </a:cubicBezTo>
                    <a:cubicBezTo>
                      <a:pt x="867389" y="27341"/>
                      <a:pt x="863600" y="23460"/>
                      <a:pt x="863600" y="15699"/>
                    </a:cubicBezTo>
                    <a:cubicBezTo>
                      <a:pt x="863600" y="11819"/>
                      <a:pt x="867389" y="7938"/>
                      <a:pt x="874968" y="7938"/>
                    </a:cubicBezTo>
                    <a:close/>
                    <a:moveTo>
                      <a:pt x="1835199" y="4763"/>
                    </a:moveTo>
                    <a:cubicBezTo>
                      <a:pt x="1868686" y="8534"/>
                      <a:pt x="1902172" y="12304"/>
                      <a:pt x="1931938" y="16074"/>
                    </a:cubicBezTo>
                    <a:cubicBezTo>
                      <a:pt x="1939380" y="16074"/>
                      <a:pt x="1943100" y="19845"/>
                      <a:pt x="1939380" y="27385"/>
                    </a:cubicBezTo>
                    <a:cubicBezTo>
                      <a:pt x="1939380" y="31156"/>
                      <a:pt x="1935659" y="34926"/>
                      <a:pt x="1931938" y="34926"/>
                    </a:cubicBezTo>
                    <a:cubicBezTo>
                      <a:pt x="1898452" y="31156"/>
                      <a:pt x="1864965" y="27385"/>
                      <a:pt x="1835199" y="23615"/>
                    </a:cubicBezTo>
                    <a:cubicBezTo>
                      <a:pt x="1827758" y="23615"/>
                      <a:pt x="1824037" y="19845"/>
                      <a:pt x="1824037" y="12304"/>
                    </a:cubicBezTo>
                    <a:cubicBezTo>
                      <a:pt x="1827758" y="8534"/>
                      <a:pt x="1831479" y="4763"/>
                      <a:pt x="1835199" y="4763"/>
                    </a:cubicBezTo>
                    <a:close/>
                    <a:moveTo>
                      <a:pt x="1273664" y="4763"/>
                    </a:moveTo>
                    <a:cubicBezTo>
                      <a:pt x="1277388" y="4763"/>
                      <a:pt x="1281113" y="8467"/>
                      <a:pt x="1281113" y="15876"/>
                    </a:cubicBezTo>
                    <a:cubicBezTo>
                      <a:pt x="1281113" y="19580"/>
                      <a:pt x="1277388" y="23284"/>
                      <a:pt x="1273664" y="23284"/>
                    </a:cubicBezTo>
                    <a:cubicBezTo>
                      <a:pt x="1247592" y="23284"/>
                      <a:pt x="1217796" y="26988"/>
                      <a:pt x="1191724" y="26988"/>
                    </a:cubicBezTo>
                    <a:cubicBezTo>
                      <a:pt x="1187999" y="26988"/>
                      <a:pt x="1184275" y="23284"/>
                      <a:pt x="1184275" y="15876"/>
                    </a:cubicBezTo>
                    <a:cubicBezTo>
                      <a:pt x="1184275" y="12171"/>
                      <a:pt x="1187999" y="8467"/>
                      <a:pt x="1191724" y="8467"/>
                    </a:cubicBezTo>
                    <a:cubicBezTo>
                      <a:pt x="1217796" y="8467"/>
                      <a:pt x="1247592" y="4763"/>
                      <a:pt x="1273664" y="4763"/>
                    </a:cubicBezTo>
                    <a:close/>
                    <a:moveTo>
                      <a:pt x="1130761" y="4763"/>
                    </a:moveTo>
                    <a:cubicBezTo>
                      <a:pt x="1134500" y="4763"/>
                      <a:pt x="1138238" y="8534"/>
                      <a:pt x="1138238" y="12304"/>
                    </a:cubicBezTo>
                    <a:cubicBezTo>
                      <a:pt x="1138238" y="16074"/>
                      <a:pt x="1138238" y="23615"/>
                      <a:pt x="1130761" y="23615"/>
                    </a:cubicBezTo>
                    <a:cubicBezTo>
                      <a:pt x="1100855" y="27385"/>
                      <a:pt x="1067210" y="31156"/>
                      <a:pt x="1033565" y="34926"/>
                    </a:cubicBezTo>
                    <a:cubicBezTo>
                      <a:pt x="1029827" y="34926"/>
                      <a:pt x="1026088" y="31156"/>
                      <a:pt x="1022350" y="27385"/>
                    </a:cubicBezTo>
                    <a:cubicBezTo>
                      <a:pt x="1022350" y="23615"/>
                      <a:pt x="1026088" y="19845"/>
                      <a:pt x="1033565" y="16074"/>
                    </a:cubicBezTo>
                    <a:cubicBezTo>
                      <a:pt x="1063471" y="12304"/>
                      <a:pt x="1097116" y="8534"/>
                      <a:pt x="1130761" y="4763"/>
                    </a:cubicBezTo>
                    <a:close/>
                    <a:moveTo>
                      <a:pt x="1769960" y="0"/>
                    </a:moveTo>
                    <a:cubicBezTo>
                      <a:pt x="1777437" y="0"/>
                      <a:pt x="1781175" y="3771"/>
                      <a:pt x="1781175" y="11311"/>
                    </a:cubicBezTo>
                    <a:cubicBezTo>
                      <a:pt x="1781175" y="15082"/>
                      <a:pt x="1777437" y="18852"/>
                      <a:pt x="1773699" y="18852"/>
                    </a:cubicBezTo>
                    <a:cubicBezTo>
                      <a:pt x="1740054" y="22622"/>
                      <a:pt x="1706409" y="26393"/>
                      <a:pt x="1676502" y="30163"/>
                    </a:cubicBezTo>
                    <a:cubicBezTo>
                      <a:pt x="1669026" y="30163"/>
                      <a:pt x="1665287" y="26393"/>
                      <a:pt x="1665287" y="18852"/>
                    </a:cubicBezTo>
                    <a:cubicBezTo>
                      <a:pt x="1665287" y="15082"/>
                      <a:pt x="1669026" y="11311"/>
                      <a:pt x="1672764" y="11311"/>
                    </a:cubicBezTo>
                    <a:cubicBezTo>
                      <a:pt x="1706409" y="7541"/>
                      <a:pt x="1736315" y="3771"/>
                      <a:pt x="1769960" y="0"/>
                    </a:cubicBezTo>
                    <a:close/>
                    <a:moveTo>
                      <a:pt x="1514731" y="0"/>
                    </a:moveTo>
                    <a:cubicBezTo>
                      <a:pt x="1548836" y="3856"/>
                      <a:pt x="1579153" y="3856"/>
                      <a:pt x="1613258" y="7711"/>
                    </a:cubicBezTo>
                    <a:cubicBezTo>
                      <a:pt x="1617048" y="7711"/>
                      <a:pt x="1620837" y="11566"/>
                      <a:pt x="1620837" y="19277"/>
                    </a:cubicBezTo>
                    <a:cubicBezTo>
                      <a:pt x="1620837" y="23133"/>
                      <a:pt x="1617048" y="26988"/>
                      <a:pt x="1613258" y="26988"/>
                    </a:cubicBezTo>
                    <a:cubicBezTo>
                      <a:pt x="1579153" y="23133"/>
                      <a:pt x="1545047" y="23133"/>
                      <a:pt x="1510941" y="19277"/>
                    </a:cubicBezTo>
                    <a:cubicBezTo>
                      <a:pt x="1507152" y="19277"/>
                      <a:pt x="1503362" y="15422"/>
                      <a:pt x="1503362" y="7711"/>
                    </a:cubicBezTo>
                    <a:cubicBezTo>
                      <a:pt x="1503362" y="3856"/>
                      <a:pt x="1507152" y="0"/>
                      <a:pt x="1514731" y="0"/>
                    </a:cubicBezTo>
                    <a:close/>
                    <a:moveTo>
                      <a:pt x="1352794" y="0"/>
                    </a:moveTo>
                    <a:cubicBezTo>
                      <a:pt x="1379293" y="3969"/>
                      <a:pt x="1405792" y="3969"/>
                      <a:pt x="1432291" y="3969"/>
                    </a:cubicBezTo>
                    <a:cubicBezTo>
                      <a:pt x="1436076" y="3969"/>
                      <a:pt x="1439862" y="11907"/>
                      <a:pt x="1436076" y="15875"/>
                    </a:cubicBezTo>
                    <a:cubicBezTo>
                      <a:pt x="1436076" y="19844"/>
                      <a:pt x="1432291" y="23813"/>
                      <a:pt x="1428505" y="23813"/>
                    </a:cubicBezTo>
                    <a:cubicBezTo>
                      <a:pt x="1402006" y="23813"/>
                      <a:pt x="1375507" y="23813"/>
                      <a:pt x="1349008" y="19844"/>
                    </a:cubicBezTo>
                    <a:cubicBezTo>
                      <a:pt x="1345222" y="19844"/>
                      <a:pt x="1341437" y="15875"/>
                      <a:pt x="1345222" y="11907"/>
                    </a:cubicBezTo>
                    <a:cubicBezTo>
                      <a:pt x="1345222" y="7938"/>
                      <a:pt x="1349008" y="0"/>
                      <a:pt x="1352794" y="0"/>
                    </a:cubicBezTo>
                    <a:close/>
                  </a:path>
                </a:pathLst>
              </a:custGeom>
              <a:solidFill>
                <a:srgbClr val="F5AE16"/>
              </a:solidFill>
              <a:ln>
                <a:noFill/>
              </a:ln>
            </p:spPr>
            <p:txBody>
              <a:bodyPr/>
              <a:lstStyle/>
              <a:p>
                <a:endParaRPr lang="zh-CN" altLang="en-US" b="1">
                  <a:latin typeface="Times New Roman" pitchFamily="18" charset="0"/>
                  <a:ea typeface="字魂36号-正文宋楷" panose="02000000000000000000" pitchFamily="2" charset="-122"/>
                  <a:cs typeface="Times New Roman" pitchFamily="18" charset="0"/>
                </a:endParaRPr>
              </a:p>
            </p:txBody>
          </p:sp>
        </p:grpSp>
        <p:sp>
          <p:nvSpPr>
            <p:cNvPr id="18" name="文本框 17">
              <a:extLst>
                <a:ext uri="{FF2B5EF4-FFF2-40B4-BE49-F238E27FC236}">
                  <a16:creationId xmlns="" xmlns:a16="http://schemas.microsoft.com/office/drawing/2014/main" id="{63D27DF5-D669-4233-A920-3486A8C6574C}"/>
                </a:ext>
              </a:extLst>
            </p:cNvPr>
            <p:cNvSpPr txBox="1"/>
            <p:nvPr/>
          </p:nvSpPr>
          <p:spPr>
            <a:xfrm>
              <a:off x="2977034" y="2112041"/>
              <a:ext cx="2451313" cy="584775"/>
            </a:xfrm>
            <a:prstGeom prst="rect">
              <a:avLst/>
            </a:prstGeom>
            <a:noFill/>
          </p:spPr>
          <p:txBody>
            <a:bodyPr wrap="none" rtlCol="0">
              <a:spAutoFit/>
              <a:scene3d>
                <a:camera prst="orthographicFront"/>
                <a:lightRig rig="threePt" dir="t"/>
              </a:scene3d>
              <a:sp3d contourW="12700"/>
            </a:bodyPr>
            <a:lstStyle/>
            <a:p>
              <a:pPr algn="ctr"/>
              <a:r>
                <a:rPr lang="en-US" altLang="zh-CN" sz="3200" b="1" dirty="0" smtClean="0">
                  <a:solidFill>
                    <a:srgbClr val="F5AE16"/>
                  </a:solidFill>
                  <a:latin typeface="Times New Roman" pitchFamily="18" charset="0"/>
                  <a:ea typeface="字魂36号-正文宋楷" panose="02000000000000000000" pitchFamily="2" charset="-122"/>
                  <a:cs typeface="Times New Roman" pitchFamily="18" charset="0"/>
                </a:rPr>
                <a:t>1. </a:t>
              </a:r>
              <a:r>
                <a:rPr lang="en-US" altLang="zh-CN" sz="3200" b="1" dirty="0" err="1" smtClean="0">
                  <a:solidFill>
                    <a:srgbClr val="F5AE16"/>
                  </a:solidFill>
                  <a:latin typeface="Times New Roman" pitchFamily="18" charset="0"/>
                  <a:ea typeface="字魂36号-正文宋楷" panose="02000000000000000000" pitchFamily="2" charset="-122"/>
                  <a:cs typeface="Times New Roman" pitchFamily="18" charset="0"/>
                </a:rPr>
                <a:t>Khởi</a:t>
              </a:r>
              <a:r>
                <a:rPr lang="en-US" altLang="zh-CN" sz="3200" b="1" dirty="0" smtClean="0">
                  <a:solidFill>
                    <a:srgbClr val="F5AE16"/>
                  </a:solidFill>
                  <a:latin typeface="Times New Roman" pitchFamily="18" charset="0"/>
                  <a:ea typeface="字魂36号-正文宋楷" panose="02000000000000000000" pitchFamily="2" charset="-122"/>
                  <a:cs typeface="Times New Roman" pitchFamily="18" charset="0"/>
                </a:rPr>
                <a:t> </a:t>
              </a:r>
              <a:r>
                <a:rPr lang="en-US" altLang="zh-CN" sz="3200" b="1" dirty="0" err="1" smtClean="0">
                  <a:solidFill>
                    <a:srgbClr val="F5AE16"/>
                  </a:solidFill>
                  <a:latin typeface="Times New Roman" pitchFamily="18" charset="0"/>
                  <a:ea typeface="字魂36号-正文宋楷" panose="02000000000000000000" pitchFamily="2" charset="-122"/>
                  <a:cs typeface="Times New Roman" pitchFamily="18" charset="0"/>
                </a:rPr>
                <a:t>động</a:t>
              </a:r>
              <a:endParaRPr lang="zh-CN" altLang="en-US" sz="3200" b="1" dirty="0">
                <a:solidFill>
                  <a:srgbClr val="F5AE16"/>
                </a:solidFill>
                <a:latin typeface="Times New Roman" pitchFamily="18" charset="0"/>
                <a:ea typeface="字魂36号-正文宋楷" panose="02000000000000000000" pitchFamily="2" charset="-122"/>
                <a:cs typeface="Times New Roman" pitchFamily="18" charset="0"/>
              </a:endParaRPr>
            </a:p>
          </p:txBody>
        </p:sp>
      </p:grpSp>
      <p:grpSp>
        <p:nvGrpSpPr>
          <p:cNvPr id="25" name="组合 24">
            <a:extLst>
              <a:ext uri="{FF2B5EF4-FFF2-40B4-BE49-F238E27FC236}">
                <a16:creationId xmlns="" xmlns:a16="http://schemas.microsoft.com/office/drawing/2014/main" id="{19929F70-34C5-48CD-B64D-6C98C76841E1}"/>
              </a:ext>
            </a:extLst>
          </p:cNvPr>
          <p:cNvGrpSpPr/>
          <p:nvPr/>
        </p:nvGrpSpPr>
        <p:grpSpPr>
          <a:xfrm>
            <a:off x="2667173" y="3716307"/>
            <a:ext cx="3114272" cy="1317510"/>
            <a:chOff x="2667173" y="3716307"/>
            <a:chExt cx="3114272" cy="1317510"/>
          </a:xfrm>
        </p:grpSpPr>
        <p:grpSp>
          <p:nvGrpSpPr>
            <p:cNvPr id="10" name="组合 9">
              <a:extLst>
                <a:ext uri="{FF2B5EF4-FFF2-40B4-BE49-F238E27FC236}">
                  <a16:creationId xmlns="" xmlns:a16="http://schemas.microsoft.com/office/drawing/2014/main" id="{E3DD5DA7-E785-4966-B237-DA580F8DA04C}"/>
                </a:ext>
              </a:extLst>
            </p:cNvPr>
            <p:cNvGrpSpPr/>
            <p:nvPr/>
          </p:nvGrpSpPr>
          <p:grpSpPr>
            <a:xfrm>
              <a:off x="2667173" y="3716307"/>
              <a:ext cx="3114272" cy="1317510"/>
              <a:chOff x="2205355" y="2811145"/>
              <a:chExt cx="2795588" cy="1182689"/>
            </a:xfrm>
          </p:grpSpPr>
          <p:sp>
            <p:nvSpPr>
              <p:cNvPr id="11" name="MH_SubTitle_1">
                <a:extLst>
                  <a:ext uri="{FF2B5EF4-FFF2-40B4-BE49-F238E27FC236}">
                    <a16:creationId xmlns="" xmlns:a16="http://schemas.microsoft.com/office/drawing/2014/main" id="{0DC0B6DB-6C81-4A95-884A-FAAAFD0A97E5}"/>
                  </a:ext>
                </a:extLst>
              </p:cNvPr>
              <p:cNvSpPr>
                <a:spLocks/>
              </p:cNvSpPr>
              <p:nvPr>
                <p:custDataLst>
                  <p:tags r:id="rId7"/>
                </p:custDataLst>
              </p:nvPr>
            </p:nvSpPr>
            <p:spPr bwMode="auto">
              <a:xfrm>
                <a:off x="2205355" y="2811145"/>
                <a:ext cx="2730500" cy="742950"/>
              </a:xfrm>
              <a:custGeom>
                <a:avLst/>
                <a:gdLst>
                  <a:gd name="T0" fmla="*/ 61 w 931"/>
                  <a:gd name="T1" fmla="*/ 248 h 253"/>
                  <a:gd name="T2" fmla="*/ 140 w 931"/>
                  <a:gd name="T3" fmla="*/ 245 h 253"/>
                  <a:gd name="T4" fmla="*/ 566 w 931"/>
                  <a:gd name="T5" fmla="*/ 245 h 253"/>
                  <a:gd name="T6" fmla="*/ 910 w 931"/>
                  <a:gd name="T7" fmla="*/ 235 h 253"/>
                  <a:gd name="T8" fmla="*/ 906 w 931"/>
                  <a:gd name="T9" fmla="*/ 15 h 253"/>
                  <a:gd name="T10" fmla="*/ 744 w 931"/>
                  <a:gd name="T11" fmla="*/ 9 h 253"/>
                  <a:gd name="T12" fmla="*/ 576 w 931"/>
                  <a:gd name="T13" fmla="*/ 5 h 253"/>
                  <a:gd name="T14" fmla="*/ 258 w 931"/>
                  <a:gd name="T15" fmla="*/ 5 h 253"/>
                  <a:gd name="T16" fmla="*/ 86 w 931"/>
                  <a:gd name="T17" fmla="*/ 16 h 253"/>
                  <a:gd name="T18" fmla="*/ 12 w 931"/>
                  <a:gd name="T19" fmla="*/ 27 h 253"/>
                  <a:gd name="T20" fmla="*/ 10 w 931"/>
                  <a:gd name="T21" fmla="*/ 97 h 253"/>
                  <a:gd name="T22" fmla="*/ 13 w 931"/>
                  <a:gd name="T23" fmla="*/ 210 h 253"/>
                  <a:gd name="T24" fmla="*/ 61 w 931"/>
                  <a:gd name="T25" fmla="*/ 248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1" h="253">
                    <a:moveTo>
                      <a:pt x="61" y="248"/>
                    </a:moveTo>
                    <a:cubicBezTo>
                      <a:pt x="88" y="248"/>
                      <a:pt x="115" y="246"/>
                      <a:pt x="140" y="245"/>
                    </a:cubicBezTo>
                    <a:cubicBezTo>
                      <a:pt x="281" y="238"/>
                      <a:pt x="423" y="245"/>
                      <a:pt x="566" y="245"/>
                    </a:cubicBezTo>
                    <a:cubicBezTo>
                      <a:pt x="683" y="245"/>
                      <a:pt x="798" y="253"/>
                      <a:pt x="910" y="235"/>
                    </a:cubicBezTo>
                    <a:cubicBezTo>
                      <a:pt x="907" y="171"/>
                      <a:pt x="931" y="75"/>
                      <a:pt x="906" y="15"/>
                    </a:cubicBezTo>
                    <a:cubicBezTo>
                      <a:pt x="852" y="15"/>
                      <a:pt x="798" y="11"/>
                      <a:pt x="744" y="9"/>
                    </a:cubicBezTo>
                    <a:cubicBezTo>
                      <a:pt x="690" y="6"/>
                      <a:pt x="630" y="8"/>
                      <a:pt x="576" y="5"/>
                    </a:cubicBezTo>
                    <a:cubicBezTo>
                      <a:pt x="468" y="1"/>
                      <a:pt x="366" y="0"/>
                      <a:pt x="258" y="5"/>
                    </a:cubicBezTo>
                    <a:cubicBezTo>
                      <a:pt x="201" y="8"/>
                      <a:pt x="143" y="11"/>
                      <a:pt x="86" y="16"/>
                    </a:cubicBezTo>
                    <a:cubicBezTo>
                      <a:pt x="71" y="18"/>
                      <a:pt x="22" y="16"/>
                      <a:pt x="12" y="27"/>
                    </a:cubicBezTo>
                    <a:cubicBezTo>
                      <a:pt x="0" y="40"/>
                      <a:pt x="10" y="81"/>
                      <a:pt x="10" y="97"/>
                    </a:cubicBezTo>
                    <a:cubicBezTo>
                      <a:pt x="10" y="135"/>
                      <a:pt x="5" y="173"/>
                      <a:pt x="13" y="210"/>
                    </a:cubicBezTo>
                    <a:cubicBezTo>
                      <a:pt x="21" y="243"/>
                      <a:pt x="26" y="248"/>
                      <a:pt x="61" y="248"/>
                    </a:cubicBezTo>
                    <a:close/>
                  </a:path>
                </a:pathLst>
              </a:custGeom>
              <a:solidFill>
                <a:schemeClr val="bg1"/>
              </a:solidFill>
              <a:ln w="15875" cap="flat">
                <a:solidFill>
                  <a:srgbClr val="F4DC24"/>
                </a:solidFill>
                <a:prstDash val="solid"/>
                <a:miter lim="800000"/>
                <a:headEnd/>
                <a:tailEnd/>
              </a:ln>
            </p:spPr>
            <p:txBody>
              <a:bodyPr anchor="ctr">
                <a:normAutofit/>
              </a:bodyPr>
              <a:lstStyle/>
              <a:p>
                <a:pPr algn="ctr">
                  <a:defRPr/>
                </a:pPr>
                <a:endParaRPr lang="zh-CN" altLang="en-US" sz="2800" b="1" dirty="0">
                  <a:solidFill>
                    <a:schemeClr val="accent1">
                      <a:lumMod val="50000"/>
                    </a:schemeClr>
                  </a:solidFill>
                  <a:latin typeface="Times New Roman" pitchFamily="18" charset="0"/>
                  <a:ea typeface="字魂36号-正文宋楷" panose="02000000000000000000" pitchFamily="2" charset="-122"/>
                  <a:cs typeface="Times New Roman" pitchFamily="18" charset="0"/>
                </a:endParaRPr>
              </a:p>
            </p:txBody>
          </p:sp>
          <p:sp>
            <p:nvSpPr>
              <p:cNvPr id="12" name="MH_Other_1">
                <a:extLst>
                  <a:ext uri="{FF2B5EF4-FFF2-40B4-BE49-F238E27FC236}">
                    <a16:creationId xmlns="" xmlns:a16="http://schemas.microsoft.com/office/drawing/2014/main" id="{1742BA62-EB02-4CA1-973B-3D1AC5AA5A03}"/>
                  </a:ext>
                </a:extLst>
              </p:cNvPr>
              <p:cNvSpPr>
                <a:spLocks/>
              </p:cNvSpPr>
              <p:nvPr>
                <p:custDataLst>
                  <p:tags r:id="rId8"/>
                </p:custDataLst>
              </p:nvPr>
            </p:nvSpPr>
            <p:spPr bwMode="auto">
              <a:xfrm>
                <a:off x="4619943" y="3355659"/>
                <a:ext cx="381000" cy="638175"/>
              </a:xfrm>
              <a:custGeom>
                <a:avLst/>
                <a:gdLst>
                  <a:gd name="T0" fmla="*/ 30078 w 489601"/>
                  <a:gd name="T1" fmla="*/ 12482 h 817519"/>
                  <a:gd name="T2" fmla="*/ 31112 w 489601"/>
                  <a:gd name="T3" fmla="*/ 12453 h 817519"/>
                  <a:gd name="T4" fmla="*/ 2856 w 489601"/>
                  <a:gd name="T5" fmla="*/ 4822 h 817519"/>
                  <a:gd name="T6" fmla="*/ 8893 w 489601"/>
                  <a:gd name="T7" fmla="*/ 12068 h 817519"/>
                  <a:gd name="T8" fmla="*/ 14735 w 489601"/>
                  <a:gd name="T9" fmla="*/ 12027 h 817519"/>
                  <a:gd name="T10" fmla="*/ 17199 w 489601"/>
                  <a:gd name="T11" fmla="*/ 10727 h 817519"/>
                  <a:gd name="T12" fmla="*/ 17327 w 489601"/>
                  <a:gd name="T13" fmla="*/ 10818 h 817519"/>
                  <a:gd name="T14" fmla="*/ 17477 w 489601"/>
                  <a:gd name="T15" fmla="*/ 10595 h 817519"/>
                  <a:gd name="T16" fmla="*/ 17199 w 489601"/>
                  <a:gd name="T17" fmla="*/ 10727 h 817519"/>
                  <a:gd name="T18" fmla="*/ 10828 w 489601"/>
                  <a:gd name="T19" fmla="*/ 3877 h 817519"/>
                  <a:gd name="T20" fmla="*/ 30269 w 489601"/>
                  <a:gd name="T21" fmla="*/ 47 h 817519"/>
                  <a:gd name="T22" fmla="*/ 36627 w 489601"/>
                  <a:gd name="T23" fmla="*/ 10557 h 817519"/>
                  <a:gd name="T24" fmla="*/ 31112 w 489601"/>
                  <a:gd name="T25" fmla="*/ 11504 h 817519"/>
                  <a:gd name="T26" fmla="*/ 32337 w 489601"/>
                  <a:gd name="T27" fmla="*/ 1390 h 817519"/>
                  <a:gd name="T28" fmla="*/ 21629 w 489601"/>
                  <a:gd name="T29" fmla="*/ 7725 h 817519"/>
                  <a:gd name="T30" fmla="*/ 22773 w 489601"/>
                  <a:gd name="T31" fmla="*/ 11032 h 817519"/>
                  <a:gd name="T32" fmla="*/ 29733 w 489601"/>
                  <a:gd name="T33" fmla="*/ 12216 h 817519"/>
                  <a:gd name="T34" fmla="*/ 24869 w 489601"/>
                  <a:gd name="T35" fmla="*/ 12571 h 817519"/>
                  <a:gd name="T36" fmla="*/ 21931 w 489601"/>
                  <a:gd name="T37" fmla="*/ 12056 h 817519"/>
                  <a:gd name="T38" fmla="*/ 20985 w 489601"/>
                  <a:gd name="T39" fmla="*/ 12114 h 817519"/>
                  <a:gd name="T40" fmla="*/ 26777 w 489601"/>
                  <a:gd name="T41" fmla="*/ 23170 h 817519"/>
                  <a:gd name="T42" fmla="*/ 39281 w 489601"/>
                  <a:gd name="T43" fmla="*/ 68145 h 817519"/>
                  <a:gd name="T44" fmla="*/ 33182 w 489601"/>
                  <a:gd name="T45" fmla="*/ 45973 h 817519"/>
                  <a:gd name="T46" fmla="*/ 25557 w 489601"/>
                  <a:gd name="T47" fmla="*/ 26971 h 817519"/>
                  <a:gd name="T48" fmla="*/ 18722 w 489601"/>
                  <a:gd name="T49" fmla="*/ 12217 h 817519"/>
                  <a:gd name="T50" fmla="*/ 15170 w 489601"/>
                  <a:gd name="T51" fmla="*/ 29170 h 817519"/>
                  <a:gd name="T52" fmla="*/ 3832 w 489601"/>
                  <a:gd name="T53" fmla="*/ 50371 h 817519"/>
                  <a:gd name="T54" fmla="*/ 14653 w 489601"/>
                  <a:gd name="T55" fmla="*/ 13582 h 817519"/>
                  <a:gd name="T56" fmla="*/ 15119 w 489601"/>
                  <a:gd name="T57" fmla="*/ 12855 h 817519"/>
                  <a:gd name="T58" fmla="*/ 8308 w 489601"/>
                  <a:gd name="T59" fmla="*/ 13723 h 817519"/>
                  <a:gd name="T60" fmla="*/ 5641 w 489601"/>
                  <a:gd name="T61" fmla="*/ 13336 h 817519"/>
                  <a:gd name="T62" fmla="*/ 2742 w 489601"/>
                  <a:gd name="T63" fmla="*/ 11281 h 817519"/>
                  <a:gd name="T64" fmla="*/ 8068 w 489601"/>
                  <a:gd name="T65" fmla="*/ 727 h 817519"/>
                  <a:gd name="T66" fmla="*/ 18650 w 489601"/>
                  <a:gd name="T67" fmla="*/ 7976 h 817519"/>
                  <a:gd name="T68" fmla="*/ 20350 w 489601"/>
                  <a:gd name="T69" fmla="*/ 5606 h 817519"/>
                  <a:gd name="T70" fmla="*/ 21014 w 489601"/>
                  <a:gd name="T71" fmla="*/ 4232 h 817519"/>
                  <a:gd name="T72" fmla="*/ 22839 w 489601"/>
                  <a:gd name="T73" fmla="*/ 2655 h 81751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89601" h="817519">
                    <a:moveTo>
                      <a:pt x="382030" y="148204"/>
                    </a:moveTo>
                    <a:cubicBezTo>
                      <a:pt x="376386" y="149144"/>
                      <a:pt x="372154" y="149144"/>
                      <a:pt x="369332" y="148556"/>
                    </a:cubicBezTo>
                    <a:lnTo>
                      <a:pt x="369178" y="148440"/>
                    </a:lnTo>
                    <a:lnTo>
                      <a:pt x="382030" y="148204"/>
                    </a:lnTo>
                    <a:close/>
                    <a:moveTo>
                      <a:pt x="72717" y="25053"/>
                    </a:moveTo>
                    <a:cubicBezTo>
                      <a:pt x="50129" y="22710"/>
                      <a:pt x="31306" y="29271"/>
                      <a:pt x="35070" y="57390"/>
                    </a:cubicBezTo>
                    <a:cubicBezTo>
                      <a:pt x="38835" y="100506"/>
                      <a:pt x="68011" y="130500"/>
                      <a:pt x="104246" y="143154"/>
                    </a:cubicBezTo>
                    <a:lnTo>
                      <a:pt x="109197" y="143624"/>
                    </a:lnTo>
                    <a:lnTo>
                      <a:pt x="173943" y="136089"/>
                    </a:lnTo>
                    <a:lnTo>
                      <a:pt x="180928" y="143134"/>
                    </a:lnTo>
                    <a:lnTo>
                      <a:pt x="189943" y="140583"/>
                    </a:lnTo>
                    <a:lnTo>
                      <a:pt x="211202" y="127656"/>
                    </a:lnTo>
                    <a:lnTo>
                      <a:pt x="212009" y="128625"/>
                    </a:lnTo>
                    <a:lnTo>
                      <a:pt x="212766" y="128743"/>
                    </a:lnTo>
                    <a:lnTo>
                      <a:pt x="218745" y="128743"/>
                    </a:lnTo>
                    <a:lnTo>
                      <a:pt x="214613" y="126103"/>
                    </a:lnTo>
                    <a:lnTo>
                      <a:pt x="214799" y="125468"/>
                    </a:lnTo>
                    <a:lnTo>
                      <a:pt x="211202" y="127656"/>
                    </a:lnTo>
                    <a:lnTo>
                      <a:pt x="175304" y="84572"/>
                    </a:lnTo>
                    <a:cubicBezTo>
                      <a:pt x="163069" y="69575"/>
                      <a:pt x="149893" y="55515"/>
                      <a:pt x="132952" y="46142"/>
                    </a:cubicBezTo>
                    <a:cubicBezTo>
                      <a:pt x="121658" y="38644"/>
                      <a:pt x="95305" y="27396"/>
                      <a:pt x="72717" y="25053"/>
                    </a:cubicBezTo>
                    <a:close/>
                    <a:moveTo>
                      <a:pt x="371684" y="557"/>
                    </a:moveTo>
                    <a:cubicBezTo>
                      <a:pt x="403662" y="-2265"/>
                      <a:pt x="434700" y="5259"/>
                      <a:pt x="457273" y="31591"/>
                    </a:cubicBezTo>
                    <a:cubicBezTo>
                      <a:pt x="483608" y="61684"/>
                      <a:pt x="479846" y="103063"/>
                      <a:pt x="449749" y="125633"/>
                    </a:cubicBezTo>
                    <a:cubicBezTo>
                      <a:pt x="430938" y="140680"/>
                      <a:pt x="404603" y="140680"/>
                      <a:pt x="382030" y="148204"/>
                    </a:cubicBezTo>
                    <a:cubicBezTo>
                      <a:pt x="404603" y="144442"/>
                      <a:pt x="400841" y="136918"/>
                      <a:pt x="382030" y="136918"/>
                    </a:cubicBezTo>
                    <a:cubicBezTo>
                      <a:pt x="415889" y="133156"/>
                      <a:pt x="445987" y="110586"/>
                      <a:pt x="434700" y="69208"/>
                    </a:cubicBezTo>
                    <a:cubicBezTo>
                      <a:pt x="430938" y="50399"/>
                      <a:pt x="419651" y="27829"/>
                      <a:pt x="397078" y="16544"/>
                    </a:cubicBezTo>
                    <a:cubicBezTo>
                      <a:pt x="343467" y="-6026"/>
                      <a:pt x="308903" y="30650"/>
                      <a:pt x="282274" y="67856"/>
                    </a:cubicBezTo>
                    <a:lnTo>
                      <a:pt x="265593" y="91929"/>
                    </a:lnTo>
                    <a:lnTo>
                      <a:pt x="268531" y="126930"/>
                    </a:lnTo>
                    <a:lnTo>
                      <a:pt x="279636" y="131298"/>
                    </a:lnTo>
                    <a:cubicBezTo>
                      <a:pt x="312665" y="140151"/>
                      <a:pt x="367922" y="139269"/>
                      <a:pt x="382030" y="136918"/>
                    </a:cubicBezTo>
                    <a:cubicBezTo>
                      <a:pt x="370743" y="138799"/>
                      <a:pt x="365100" y="142561"/>
                      <a:pt x="365100" y="145382"/>
                    </a:cubicBezTo>
                    <a:lnTo>
                      <a:pt x="369178" y="148440"/>
                    </a:lnTo>
                    <a:lnTo>
                      <a:pt x="305376" y="149614"/>
                    </a:lnTo>
                    <a:lnTo>
                      <a:pt x="269295" y="143410"/>
                    </a:lnTo>
                    <a:lnTo>
                      <a:pt x="269295" y="143478"/>
                    </a:lnTo>
                    <a:cubicBezTo>
                      <a:pt x="261791" y="143478"/>
                      <a:pt x="261791" y="143478"/>
                      <a:pt x="261791" y="143478"/>
                    </a:cubicBezTo>
                    <a:lnTo>
                      <a:pt x="257677" y="144158"/>
                    </a:lnTo>
                    <a:lnTo>
                      <a:pt x="291826" y="190460"/>
                    </a:lnTo>
                    <a:cubicBezTo>
                      <a:pt x="307273" y="217317"/>
                      <a:pt x="319444" y="245586"/>
                      <a:pt x="328806" y="275741"/>
                    </a:cubicBezTo>
                    <a:cubicBezTo>
                      <a:pt x="355020" y="362434"/>
                      <a:pt x="336296" y="441590"/>
                      <a:pt x="407448" y="509437"/>
                    </a:cubicBezTo>
                    <a:cubicBezTo>
                      <a:pt x="486091" y="584823"/>
                      <a:pt x="501070" y="709210"/>
                      <a:pt x="482346" y="810981"/>
                    </a:cubicBezTo>
                    <a:cubicBezTo>
                      <a:pt x="474856" y="829827"/>
                      <a:pt x="448642" y="803442"/>
                      <a:pt x="452387" y="788365"/>
                    </a:cubicBezTo>
                    <a:cubicBezTo>
                      <a:pt x="467366" y="716748"/>
                      <a:pt x="463622" y="599900"/>
                      <a:pt x="407448" y="547130"/>
                    </a:cubicBezTo>
                    <a:cubicBezTo>
                      <a:pt x="373745" y="516976"/>
                      <a:pt x="351275" y="498129"/>
                      <a:pt x="332551" y="456667"/>
                    </a:cubicBezTo>
                    <a:cubicBezTo>
                      <a:pt x="313827" y="415205"/>
                      <a:pt x="321316" y="362434"/>
                      <a:pt x="313827" y="320972"/>
                    </a:cubicBezTo>
                    <a:cubicBezTo>
                      <a:pt x="299783" y="267260"/>
                      <a:pt x="281527" y="219908"/>
                      <a:pt x="252738" y="175736"/>
                    </a:cubicBezTo>
                    <a:lnTo>
                      <a:pt x="229900" y="145390"/>
                    </a:lnTo>
                    <a:lnTo>
                      <a:pt x="226506" y="148167"/>
                    </a:lnTo>
                    <a:cubicBezTo>
                      <a:pt x="180924" y="198879"/>
                      <a:pt x="199445" y="284549"/>
                      <a:pt x="186275" y="347153"/>
                    </a:cubicBezTo>
                    <a:cubicBezTo>
                      <a:pt x="163697" y="437530"/>
                      <a:pt x="118542" y="516610"/>
                      <a:pt x="84675" y="599455"/>
                    </a:cubicBezTo>
                    <a:cubicBezTo>
                      <a:pt x="84675" y="610752"/>
                      <a:pt x="47045" y="603221"/>
                      <a:pt x="47045" y="599455"/>
                    </a:cubicBezTo>
                    <a:cubicBezTo>
                      <a:pt x="88438" y="505313"/>
                      <a:pt x="148645" y="407405"/>
                      <a:pt x="152408" y="301965"/>
                    </a:cubicBezTo>
                    <a:cubicBezTo>
                      <a:pt x="155230" y="256777"/>
                      <a:pt x="155936" y="200997"/>
                      <a:pt x="179925" y="161634"/>
                    </a:cubicBezTo>
                    <a:lnTo>
                      <a:pt x="192579" y="148902"/>
                    </a:lnTo>
                    <a:lnTo>
                      <a:pt x="185657" y="152996"/>
                    </a:lnTo>
                    <a:cubicBezTo>
                      <a:pt x="163069" y="161431"/>
                      <a:pt x="138599" y="166118"/>
                      <a:pt x="114128" y="166118"/>
                    </a:cubicBezTo>
                    <a:lnTo>
                      <a:pt x="102016" y="163312"/>
                    </a:lnTo>
                    <a:lnTo>
                      <a:pt x="76747" y="166252"/>
                    </a:lnTo>
                    <a:cubicBezTo>
                      <a:pt x="73009" y="166252"/>
                      <a:pt x="69270" y="162482"/>
                      <a:pt x="69270" y="158711"/>
                    </a:cubicBezTo>
                    <a:lnTo>
                      <a:pt x="71255" y="155709"/>
                    </a:lnTo>
                    <a:lnTo>
                      <a:pt x="33659" y="134249"/>
                    </a:lnTo>
                    <a:cubicBezTo>
                      <a:pt x="10600" y="115503"/>
                      <a:pt x="-4458" y="89258"/>
                      <a:pt x="1189" y="57390"/>
                    </a:cubicBezTo>
                    <a:cubicBezTo>
                      <a:pt x="4953" y="19898"/>
                      <a:pt x="68952" y="8650"/>
                      <a:pt x="99070" y="8650"/>
                    </a:cubicBezTo>
                    <a:cubicBezTo>
                      <a:pt x="155540" y="14274"/>
                      <a:pt x="184480" y="45205"/>
                      <a:pt x="216068" y="80881"/>
                    </a:cubicBezTo>
                    <a:lnTo>
                      <a:pt x="228999" y="94932"/>
                    </a:lnTo>
                    <a:lnTo>
                      <a:pt x="248943" y="67797"/>
                    </a:lnTo>
                    <a:lnTo>
                      <a:pt x="249881" y="66719"/>
                    </a:lnTo>
                    <a:lnTo>
                      <a:pt x="250534" y="61537"/>
                    </a:lnTo>
                    <a:cubicBezTo>
                      <a:pt x="250534" y="54088"/>
                      <a:pt x="254286" y="50364"/>
                      <a:pt x="258038" y="50364"/>
                    </a:cubicBezTo>
                    <a:lnTo>
                      <a:pt x="261298" y="53600"/>
                    </a:lnTo>
                    <a:lnTo>
                      <a:pt x="280451" y="31591"/>
                    </a:lnTo>
                    <a:cubicBezTo>
                      <a:pt x="306786" y="16544"/>
                      <a:pt x="339705" y="3378"/>
                      <a:pt x="371684" y="557"/>
                    </a:cubicBezTo>
                    <a:close/>
                  </a:path>
                </a:pathLst>
              </a:custGeom>
              <a:solidFill>
                <a:srgbClr val="F4DC24"/>
              </a:solidFill>
              <a:ln>
                <a:noFill/>
              </a:ln>
            </p:spPr>
            <p:txBody>
              <a:bodyPr/>
              <a:lstStyle/>
              <a:p>
                <a:endParaRPr lang="zh-CN" altLang="en-US" b="1">
                  <a:latin typeface="Times New Roman" pitchFamily="18" charset="0"/>
                  <a:ea typeface="字魂36号-正文宋楷" panose="02000000000000000000" pitchFamily="2" charset="-122"/>
                  <a:cs typeface="Times New Roman" pitchFamily="18" charset="0"/>
                </a:endParaRPr>
              </a:p>
            </p:txBody>
          </p:sp>
          <p:sp>
            <p:nvSpPr>
              <p:cNvPr id="13" name="MH_Other_2">
                <a:extLst>
                  <a:ext uri="{FF2B5EF4-FFF2-40B4-BE49-F238E27FC236}">
                    <a16:creationId xmlns="" xmlns:a16="http://schemas.microsoft.com/office/drawing/2014/main" id="{322A7FA1-404C-43AF-9E30-705598E4BD2C}"/>
                  </a:ext>
                </a:extLst>
              </p:cNvPr>
              <p:cNvSpPr>
                <a:spLocks/>
              </p:cNvSpPr>
              <p:nvPr>
                <p:custDataLst>
                  <p:tags r:id="rId9"/>
                </p:custDataLst>
              </p:nvPr>
            </p:nvSpPr>
            <p:spPr bwMode="auto">
              <a:xfrm>
                <a:off x="2270444" y="2847659"/>
                <a:ext cx="2579687" cy="661987"/>
              </a:xfrm>
              <a:custGeom>
                <a:avLst/>
                <a:gdLst>
                  <a:gd name="T0" fmla="*/ 217439 w 3308350"/>
                  <a:gd name="T1" fmla="*/ 70544 h 847726"/>
                  <a:gd name="T2" fmla="*/ 38765 w 3308350"/>
                  <a:gd name="T3" fmla="*/ 69933 h 847726"/>
                  <a:gd name="T4" fmla="*/ 13341 w 3308350"/>
                  <a:gd name="T5" fmla="*/ 68710 h 847726"/>
                  <a:gd name="T6" fmla="*/ 13027 w 3308350"/>
                  <a:gd name="T7" fmla="*/ 69943 h 847726"/>
                  <a:gd name="T8" fmla="*/ 238348 w 3308350"/>
                  <a:gd name="T9" fmla="*/ 70277 h 847726"/>
                  <a:gd name="T10" fmla="*/ 212370 w 3308350"/>
                  <a:gd name="T11" fmla="*/ 69608 h 847726"/>
                  <a:gd name="T12" fmla="*/ 199312 w 3308350"/>
                  <a:gd name="T13" fmla="*/ 69015 h 847726"/>
                  <a:gd name="T14" fmla="*/ 177160 w 3308350"/>
                  <a:gd name="T15" fmla="*/ 68403 h 847726"/>
                  <a:gd name="T16" fmla="*/ 177160 w 3308350"/>
                  <a:gd name="T17" fmla="*/ 68403 h 847726"/>
                  <a:gd name="T18" fmla="*/ 168726 w 3308350"/>
                  <a:gd name="T19" fmla="*/ 69875 h 847726"/>
                  <a:gd name="T20" fmla="*/ 159344 w 3308350"/>
                  <a:gd name="T21" fmla="*/ 69286 h 847726"/>
                  <a:gd name="T22" fmla="*/ 131767 w 3308350"/>
                  <a:gd name="T23" fmla="*/ 68001 h 847726"/>
                  <a:gd name="T24" fmla="*/ 52142 w 3308350"/>
                  <a:gd name="T25" fmla="*/ 68001 h 847726"/>
                  <a:gd name="T26" fmla="*/ 52142 w 3308350"/>
                  <a:gd name="T27" fmla="*/ 68001 h 847726"/>
                  <a:gd name="T28" fmla="*/ 243340 w 3308350"/>
                  <a:gd name="T29" fmla="*/ 68345 h 847726"/>
                  <a:gd name="T30" fmla="*/ 97101 w 3308350"/>
                  <a:gd name="T31" fmla="*/ 69340 h 847726"/>
                  <a:gd name="T32" fmla="*/ 78655 w 3308350"/>
                  <a:gd name="T33" fmla="*/ 69340 h 847726"/>
                  <a:gd name="T34" fmla="*/ 145890 w 3308350"/>
                  <a:gd name="T35" fmla="*/ 69902 h 847726"/>
                  <a:gd name="T36" fmla="*/ 118057 w 3308350"/>
                  <a:gd name="T37" fmla="*/ 68286 h 847726"/>
                  <a:gd name="T38" fmla="*/ 65278 w 3308350"/>
                  <a:gd name="T39" fmla="*/ 67332 h 847726"/>
                  <a:gd name="T40" fmla="*/ 57132 w 3308350"/>
                  <a:gd name="T41" fmla="*/ 68286 h 847726"/>
                  <a:gd name="T42" fmla="*/ 83723 w 3308350"/>
                  <a:gd name="T43" fmla="*/ 68626 h 847726"/>
                  <a:gd name="T44" fmla="*/ 9051 w 3308350"/>
                  <a:gd name="T45" fmla="*/ 69247 h 847726"/>
                  <a:gd name="T46" fmla="*/ 1154 w 3308350"/>
                  <a:gd name="T47" fmla="*/ 48591 h 847726"/>
                  <a:gd name="T48" fmla="*/ 1154 w 3308350"/>
                  <a:gd name="T49" fmla="*/ 48591 h 847726"/>
                  <a:gd name="T50" fmla="*/ 272142 w 3308350"/>
                  <a:gd name="T51" fmla="*/ 46420 h 847726"/>
                  <a:gd name="T52" fmla="*/ 528 w 3308350"/>
                  <a:gd name="T53" fmla="*/ 44203 h 847726"/>
                  <a:gd name="T54" fmla="*/ 273350 w 3308350"/>
                  <a:gd name="T55" fmla="*/ 42033 h 847726"/>
                  <a:gd name="T56" fmla="*/ 2186 w 3308350"/>
                  <a:gd name="T57" fmla="*/ 22316 h 847726"/>
                  <a:gd name="T58" fmla="*/ 905 w 3308350"/>
                  <a:gd name="T59" fmla="*/ 27990 h 847726"/>
                  <a:gd name="T60" fmla="*/ 274895 w 3308350"/>
                  <a:gd name="T61" fmla="*/ 25150 h 847726"/>
                  <a:gd name="T62" fmla="*/ 273972 w 3308350"/>
                  <a:gd name="T63" fmla="*/ 18791 h 847726"/>
                  <a:gd name="T64" fmla="*/ 940 w 3308350"/>
                  <a:gd name="T65" fmla="*/ 17804 h 847726"/>
                  <a:gd name="T66" fmla="*/ 270850 w 3308350"/>
                  <a:gd name="T67" fmla="*/ 5489 h 847726"/>
                  <a:gd name="T68" fmla="*/ 270850 w 3308350"/>
                  <a:gd name="T69" fmla="*/ 5489 h 847726"/>
                  <a:gd name="T70" fmla="*/ 5277 w 3308350"/>
                  <a:gd name="T71" fmla="*/ 6727 h 847726"/>
                  <a:gd name="T72" fmla="*/ 267142 w 3308350"/>
                  <a:gd name="T73" fmla="*/ 5756 h 847726"/>
                  <a:gd name="T74" fmla="*/ 27420 w 3308350"/>
                  <a:gd name="T75" fmla="*/ 5444 h 847726"/>
                  <a:gd name="T76" fmla="*/ 27420 w 3308350"/>
                  <a:gd name="T77" fmla="*/ 3883 h 847726"/>
                  <a:gd name="T78" fmla="*/ 244952 w 3308350"/>
                  <a:gd name="T79" fmla="*/ 5131 h 847726"/>
                  <a:gd name="T80" fmla="*/ 241127 w 3308350"/>
                  <a:gd name="T81" fmla="*/ 3883 h 847726"/>
                  <a:gd name="T82" fmla="*/ 40921 w 3308350"/>
                  <a:gd name="T83" fmla="*/ 4194 h 847726"/>
                  <a:gd name="T84" fmla="*/ 205605 w 3308350"/>
                  <a:gd name="T85" fmla="*/ 2008 h 847726"/>
                  <a:gd name="T86" fmla="*/ 204984 w 3308350"/>
                  <a:gd name="T87" fmla="*/ 2650 h 847726"/>
                  <a:gd name="T88" fmla="*/ 58434 w 3308350"/>
                  <a:gd name="T89" fmla="*/ 2907 h 847726"/>
                  <a:gd name="T90" fmla="*/ 46189 w 3308350"/>
                  <a:gd name="T91" fmla="*/ 5087 h 847726"/>
                  <a:gd name="T92" fmla="*/ 222429 w 3308350"/>
                  <a:gd name="T93" fmla="*/ 2249 h 847726"/>
                  <a:gd name="T94" fmla="*/ 218983 w 3308350"/>
                  <a:gd name="T95" fmla="*/ 3213 h 847726"/>
                  <a:gd name="T96" fmla="*/ 185843 w 3308350"/>
                  <a:gd name="T97" fmla="*/ 3213 h 847726"/>
                  <a:gd name="T98" fmla="*/ 201159 w 3308350"/>
                  <a:gd name="T99" fmla="*/ 3246 h 847726"/>
                  <a:gd name="T100" fmla="*/ 171812 w 3308350"/>
                  <a:gd name="T101" fmla="*/ 1383 h 847726"/>
                  <a:gd name="T102" fmla="*/ 164884 w 3308350"/>
                  <a:gd name="T103" fmla="*/ 2008 h 847726"/>
                  <a:gd name="T104" fmla="*/ 80575 w 3308350"/>
                  <a:gd name="T105" fmla="*/ 3614 h 847726"/>
                  <a:gd name="T106" fmla="*/ 160527 w 3308350"/>
                  <a:gd name="T107" fmla="*/ 1355 h 847726"/>
                  <a:gd name="T108" fmla="*/ 105830 w 3308350"/>
                  <a:gd name="T109" fmla="*/ 401 h 847726"/>
                  <a:gd name="T110" fmla="*/ 105830 w 3308350"/>
                  <a:gd name="T111" fmla="*/ 401 h 847726"/>
                  <a:gd name="T112" fmla="*/ 85880 w 3308350"/>
                  <a:gd name="T113" fmla="*/ 1355 h 847726"/>
                  <a:gd name="T114" fmla="*/ 138371 w 3308350"/>
                  <a:gd name="T115" fmla="*/ 1590 h 847726"/>
                  <a:gd name="T116" fmla="*/ 134048 w 3308350"/>
                  <a:gd name="T117" fmla="*/ 2276 h 847726"/>
                  <a:gd name="T118" fmla="*/ 119325 w 3308350"/>
                  <a:gd name="T119" fmla="*/ 1338 h 84772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308350" h="847726">
                    <a:moveTo>
                      <a:pt x="2609389" y="817563"/>
                    </a:moveTo>
                    <a:cubicBezTo>
                      <a:pt x="2613127" y="817563"/>
                      <a:pt x="2613127" y="817563"/>
                      <a:pt x="2616866" y="817563"/>
                    </a:cubicBezTo>
                    <a:cubicBezTo>
                      <a:pt x="2646772" y="817563"/>
                      <a:pt x="2676679" y="817563"/>
                      <a:pt x="2710324" y="817563"/>
                    </a:cubicBezTo>
                    <a:cubicBezTo>
                      <a:pt x="2714062" y="817563"/>
                      <a:pt x="2717800" y="821373"/>
                      <a:pt x="2717800" y="825183"/>
                    </a:cubicBezTo>
                    <a:cubicBezTo>
                      <a:pt x="2717800" y="828993"/>
                      <a:pt x="2714062" y="836613"/>
                      <a:pt x="2710324" y="836613"/>
                    </a:cubicBezTo>
                    <a:cubicBezTo>
                      <a:pt x="2676679" y="836613"/>
                      <a:pt x="2646772" y="836613"/>
                      <a:pt x="2616866" y="836613"/>
                    </a:cubicBezTo>
                    <a:cubicBezTo>
                      <a:pt x="2613127" y="836613"/>
                      <a:pt x="2613127" y="836613"/>
                      <a:pt x="2609389" y="836613"/>
                    </a:cubicBezTo>
                    <a:cubicBezTo>
                      <a:pt x="2605651" y="836613"/>
                      <a:pt x="2601912" y="832803"/>
                      <a:pt x="2601912" y="825183"/>
                    </a:cubicBezTo>
                    <a:cubicBezTo>
                      <a:pt x="2601912" y="821373"/>
                      <a:pt x="2605651" y="817563"/>
                      <a:pt x="2609389" y="817563"/>
                    </a:cubicBezTo>
                    <a:close/>
                    <a:moveTo>
                      <a:pt x="466526" y="814842"/>
                    </a:moveTo>
                    <a:cubicBezTo>
                      <a:pt x="470296" y="811213"/>
                      <a:pt x="474067" y="818470"/>
                      <a:pt x="474067" y="822099"/>
                    </a:cubicBezTo>
                    <a:cubicBezTo>
                      <a:pt x="477837" y="825728"/>
                      <a:pt x="470296" y="829356"/>
                      <a:pt x="466526" y="829356"/>
                    </a:cubicBezTo>
                    <a:cubicBezTo>
                      <a:pt x="436363" y="832985"/>
                      <a:pt x="402431" y="832985"/>
                      <a:pt x="368498" y="836613"/>
                    </a:cubicBezTo>
                    <a:cubicBezTo>
                      <a:pt x="360957" y="836613"/>
                      <a:pt x="357187" y="832985"/>
                      <a:pt x="357187" y="825728"/>
                    </a:cubicBezTo>
                    <a:cubicBezTo>
                      <a:pt x="357187" y="822099"/>
                      <a:pt x="360957" y="818470"/>
                      <a:pt x="368498" y="818470"/>
                    </a:cubicBezTo>
                    <a:cubicBezTo>
                      <a:pt x="402431" y="814842"/>
                      <a:pt x="432593" y="814842"/>
                      <a:pt x="466526" y="814842"/>
                    </a:cubicBezTo>
                    <a:close/>
                    <a:moveTo>
                      <a:pt x="155360" y="814408"/>
                    </a:moveTo>
                    <a:cubicBezTo>
                      <a:pt x="156776" y="813039"/>
                      <a:pt x="158664" y="813039"/>
                      <a:pt x="160552" y="814865"/>
                    </a:cubicBezTo>
                    <a:cubicBezTo>
                      <a:pt x="171879" y="814865"/>
                      <a:pt x="183206" y="818516"/>
                      <a:pt x="198309" y="818516"/>
                    </a:cubicBezTo>
                    <a:cubicBezTo>
                      <a:pt x="224738" y="822167"/>
                      <a:pt x="251168" y="825818"/>
                      <a:pt x="281374" y="829470"/>
                    </a:cubicBezTo>
                    <a:cubicBezTo>
                      <a:pt x="285149" y="829470"/>
                      <a:pt x="288925" y="833121"/>
                      <a:pt x="285149" y="836772"/>
                    </a:cubicBezTo>
                    <a:cubicBezTo>
                      <a:pt x="285149" y="844075"/>
                      <a:pt x="281374" y="847726"/>
                      <a:pt x="277598" y="847726"/>
                    </a:cubicBezTo>
                    <a:cubicBezTo>
                      <a:pt x="251168" y="844075"/>
                      <a:pt x="224738" y="840424"/>
                      <a:pt x="194533" y="836772"/>
                    </a:cubicBezTo>
                    <a:cubicBezTo>
                      <a:pt x="179430" y="836772"/>
                      <a:pt x="168103" y="833121"/>
                      <a:pt x="156776" y="829470"/>
                    </a:cubicBezTo>
                    <a:cubicBezTo>
                      <a:pt x="153001" y="829470"/>
                      <a:pt x="149225" y="825818"/>
                      <a:pt x="153001" y="822167"/>
                    </a:cubicBezTo>
                    <a:cubicBezTo>
                      <a:pt x="153001" y="818516"/>
                      <a:pt x="153945" y="815777"/>
                      <a:pt x="155360" y="814408"/>
                    </a:cubicBezTo>
                    <a:close/>
                    <a:moveTo>
                      <a:pt x="2771314" y="814388"/>
                    </a:moveTo>
                    <a:cubicBezTo>
                      <a:pt x="2804959" y="814388"/>
                      <a:pt x="2834865" y="814388"/>
                      <a:pt x="2868510" y="814388"/>
                    </a:cubicBezTo>
                    <a:cubicBezTo>
                      <a:pt x="2872249" y="814388"/>
                      <a:pt x="2879725" y="818198"/>
                      <a:pt x="2879725" y="822008"/>
                    </a:cubicBezTo>
                    <a:cubicBezTo>
                      <a:pt x="2879725" y="825818"/>
                      <a:pt x="2875987" y="833438"/>
                      <a:pt x="2868510" y="833438"/>
                    </a:cubicBezTo>
                    <a:cubicBezTo>
                      <a:pt x="2838604" y="833438"/>
                      <a:pt x="2804959" y="833438"/>
                      <a:pt x="2771314" y="833438"/>
                    </a:cubicBezTo>
                    <a:cubicBezTo>
                      <a:pt x="2767576" y="833438"/>
                      <a:pt x="2763837" y="829628"/>
                      <a:pt x="2763837" y="825818"/>
                    </a:cubicBezTo>
                    <a:cubicBezTo>
                      <a:pt x="2763837" y="822008"/>
                      <a:pt x="2767576" y="814388"/>
                      <a:pt x="2771314" y="814388"/>
                    </a:cubicBezTo>
                    <a:close/>
                    <a:moveTo>
                      <a:pt x="2451202" y="814388"/>
                    </a:moveTo>
                    <a:cubicBezTo>
                      <a:pt x="2484847" y="818092"/>
                      <a:pt x="2514754" y="818092"/>
                      <a:pt x="2548399" y="818092"/>
                    </a:cubicBezTo>
                    <a:cubicBezTo>
                      <a:pt x="2552137" y="818092"/>
                      <a:pt x="2555875" y="821797"/>
                      <a:pt x="2555875" y="825501"/>
                    </a:cubicBezTo>
                    <a:cubicBezTo>
                      <a:pt x="2555875" y="832909"/>
                      <a:pt x="2552137" y="836613"/>
                      <a:pt x="2548399" y="836613"/>
                    </a:cubicBezTo>
                    <a:cubicBezTo>
                      <a:pt x="2514754" y="836613"/>
                      <a:pt x="2481109" y="836613"/>
                      <a:pt x="2451202" y="832909"/>
                    </a:cubicBezTo>
                    <a:cubicBezTo>
                      <a:pt x="2443726" y="832909"/>
                      <a:pt x="2439987" y="829205"/>
                      <a:pt x="2439987" y="825501"/>
                    </a:cubicBezTo>
                    <a:cubicBezTo>
                      <a:pt x="2439987" y="821797"/>
                      <a:pt x="2443726" y="814388"/>
                      <a:pt x="2451202" y="814388"/>
                    </a:cubicBezTo>
                    <a:close/>
                    <a:moveTo>
                      <a:pt x="2387498" y="811213"/>
                    </a:moveTo>
                    <a:cubicBezTo>
                      <a:pt x="2394975" y="811213"/>
                      <a:pt x="2398713" y="814842"/>
                      <a:pt x="2398713" y="818470"/>
                    </a:cubicBezTo>
                    <a:cubicBezTo>
                      <a:pt x="2398713" y="825728"/>
                      <a:pt x="2394975" y="829356"/>
                      <a:pt x="2391237" y="829356"/>
                    </a:cubicBezTo>
                    <a:cubicBezTo>
                      <a:pt x="2357592" y="832985"/>
                      <a:pt x="2323947" y="832985"/>
                      <a:pt x="2290302" y="836613"/>
                    </a:cubicBezTo>
                    <a:cubicBezTo>
                      <a:pt x="2286564" y="836613"/>
                      <a:pt x="2282825" y="832985"/>
                      <a:pt x="2282825" y="829356"/>
                    </a:cubicBezTo>
                    <a:cubicBezTo>
                      <a:pt x="2282825" y="822099"/>
                      <a:pt x="2286564" y="818470"/>
                      <a:pt x="2290302" y="818470"/>
                    </a:cubicBezTo>
                    <a:cubicBezTo>
                      <a:pt x="2323947" y="814842"/>
                      <a:pt x="2353853" y="814842"/>
                      <a:pt x="2387498" y="811213"/>
                    </a:cubicBezTo>
                    <a:close/>
                    <a:moveTo>
                      <a:pt x="2132115" y="811213"/>
                    </a:moveTo>
                    <a:cubicBezTo>
                      <a:pt x="2162022" y="811213"/>
                      <a:pt x="2195667" y="814917"/>
                      <a:pt x="2229312" y="814917"/>
                    </a:cubicBezTo>
                    <a:cubicBezTo>
                      <a:pt x="2233050" y="814917"/>
                      <a:pt x="2236788" y="818622"/>
                      <a:pt x="2236788" y="822326"/>
                    </a:cubicBezTo>
                    <a:cubicBezTo>
                      <a:pt x="2236788" y="829734"/>
                      <a:pt x="2233050" y="833438"/>
                      <a:pt x="2229312" y="833438"/>
                    </a:cubicBezTo>
                    <a:cubicBezTo>
                      <a:pt x="2195667" y="829734"/>
                      <a:pt x="2162022" y="829734"/>
                      <a:pt x="2128377" y="829734"/>
                    </a:cubicBezTo>
                    <a:cubicBezTo>
                      <a:pt x="2124639" y="829734"/>
                      <a:pt x="2120900" y="826030"/>
                      <a:pt x="2120900" y="822326"/>
                    </a:cubicBezTo>
                    <a:cubicBezTo>
                      <a:pt x="2120900" y="814917"/>
                      <a:pt x="2124639" y="811213"/>
                      <a:pt x="2132115" y="811213"/>
                    </a:cubicBezTo>
                    <a:close/>
                    <a:moveTo>
                      <a:pt x="1970286" y="811213"/>
                    </a:moveTo>
                    <a:cubicBezTo>
                      <a:pt x="1989138" y="811213"/>
                      <a:pt x="2011760" y="811213"/>
                      <a:pt x="2030611" y="811213"/>
                    </a:cubicBezTo>
                    <a:cubicBezTo>
                      <a:pt x="2041922" y="811213"/>
                      <a:pt x="2057003" y="811213"/>
                      <a:pt x="2068314" y="811213"/>
                    </a:cubicBezTo>
                    <a:cubicBezTo>
                      <a:pt x="2072085" y="811213"/>
                      <a:pt x="2079625" y="814706"/>
                      <a:pt x="2079625" y="821691"/>
                    </a:cubicBezTo>
                    <a:cubicBezTo>
                      <a:pt x="2079625" y="825184"/>
                      <a:pt x="2072085" y="828676"/>
                      <a:pt x="2068314" y="828676"/>
                    </a:cubicBezTo>
                    <a:cubicBezTo>
                      <a:pt x="2057003" y="828676"/>
                      <a:pt x="2041922" y="828676"/>
                      <a:pt x="2030611" y="828676"/>
                    </a:cubicBezTo>
                    <a:cubicBezTo>
                      <a:pt x="2011760" y="828676"/>
                      <a:pt x="1989138" y="828676"/>
                      <a:pt x="1970286" y="828676"/>
                    </a:cubicBezTo>
                    <a:cubicBezTo>
                      <a:pt x="1966516" y="828676"/>
                      <a:pt x="1958975" y="825184"/>
                      <a:pt x="1958975" y="821691"/>
                    </a:cubicBezTo>
                    <a:cubicBezTo>
                      <a:pt x="1958975" y="814706"/>
                      <a:pt x="1966516" y="811213"/>
                      <a:pt x="1970286" y="811213"/>
                    </a:cubicBezTo>
                    <a:close/>
                    <a:moveTo>
                      <a:pt x="1807804" y="811213"/>
                    </a:moveTo>
                    <a:cubicBezTo>
                      <a:pt x="1841910" y="811213"/>
                      <a:pt x="1876016" y="811213"/>
                      <a:pt x="1910121" y="811213"/>
                    </a:cubicBezTo>
                    <a:cubicBezTo>
                      <a:pt x="1913911" y="811213"/>
                      <a:pt x="1917700" y="814706"/>
                      <a:pt x="1917700" y="821691"/>
                    </a:cubicBezTo>
                    <a:cubicBezTo>
                      <a:pt x="1917700" y="825184"/>
                      <a:pt x="1913911" y="828676"/>
                      <a:pt x="1906332" y="828676"/>
                    </a:cubicBezTo>
                    <a:cubicBezTo>
                      <a:pt x="1876016" y="828676"/>
                      <a:pt x="1841910" y="828676"/>
                      <a:pt x="1807804" y="828676"/>
                    </a:cubicBezTo>
                    <a:cubicBezTo>
                      <a:pt x="1804015" y="828676"/>
                      <a:pt x="1800225" y="825184"/>
                      <a:pt x="1800225" y="818198"/>
                    </a:cubicBezTo>
                    <a:cubicBezTo>
                      <a:pt x="1800225" y="814706"/>
                      <a:pt x="1804015" y="811213"/>
                      <a:pt x="1807804" y="811213"/>
                    </a:cubicBezTo>
                    <a:close/>
                    <a:moveTo>
                      <a:pt x="1488613" y="806450"/>
                    </a:moveTo>
                    <a:cubicBezTo>
                      <a:pt x="1522259" y="806450"/>
                      <a:pt x="1555904" y="806450"/>
                      <a:pt x="1585810" y="806450"/>
                    </a:cubicBezTo>
                    <a:cubicBezTo>
                      <a:pt x="1593287" y="806450"/>
                      <a:pt x="1597025" y="810260"/>
                      <a:pt x="1597025" y="817880"/>
                    </a:cubicBezTo>
                    <a:cubicBezTo>
                      <a:pt x="1597025" y="821690"/>
                      <a:pt x="1593287" y="825500"/>
                      <a:pt x="1585810" y="825500"/>
                    </a:cubicBezTo>
                    <a:cubicBezTo>
                      <a:pt x="1552165" y="825500"/>
                      <a:pt x="1522259" y="825500"/>
                      <a:pt x="1488613" y="825500"/>
                    </a:cubicBezTo>
                    <a:cubicBezTo>
                      <a:pt x="1484875" y="825500"/>
                      <a:pt x="1481137" y="821690"/>
                      <a:pt x="1481137" y="814070"/>
                    </a:cubicBezTo>
                    <a:cubicBezTo>
                      <a:pt x="1481137" y="810260"/>
                      <a:pt x="1484875" y="806450"/>
                      <a:pt x="1488613" y="806450"/>
                    </a:cubicBezTo>
                    <a:close/>
                    <a:moveTo>
                      <a:pt x="627523" y="806450"/>
                    </a:moveTo>
                    <a:cubicBezTo>
                      <a:pt x="631262" y="806450"/>
                      <a:pt x="635000" y="810154"/>
                      <a:pt x="635000" y="813859"/>
                    </a:cubicBezTo>
                    <a:cubicBezTo>
                      <a:pt x="635000" y="821267"/>
                      <a:pt x="631262" y="824971"/>
                      <a:pt x="627523" y="824971"/>
                    </a:cubicBezTo>
                    <a:cubicBezTo>
                      <a:pt x="593878" y="824971"/>
                      <a:pt x="560233" y="824971"/>
                      <a:pt x="526589" y="828675"/>
                    </a:cubicBezTo>
                    <a:cubicBezTo>
                      <a:pt x="522850" y="828675"/>
                      <a:pt x="519112" y="824971"/>
                      <a:pt x="519112" y="817563"/>
                    </a:cubicBezTo>
                    <a:cubicBezTo>
                      <a:pt x="519112" y="813859"/>
                      <a:pt x="522850" y="810154"/>
                      <a:pt x="526589" y="810154"/>
                    </a:cubicBezTo>
                    <a:cubicBezTo>
                      <a:pt x="560233" y="806450"/>
                      <a:pt x="593878" y="806450"/>
                      <a:pt x="627523" y="806450"/>
                    </a:cubicBezTo>
                    <a:close/>
                    <a:moveTo>
                      <a:pt x="3030896" y="803275"/>
                    </a:moveTo>
                    <a:cubicBezTo>
                      <a:pt x="3034686" y="803275"/>
                      <a:pt x="3038475" y="806904"/>
                      <a:pt x="3038475" y="814161"/>
                    </a:cubicBezTo>
                    <a:cubicBezTo>
                      <a:pt x="3038475" y="817790"/>
                      <a:pt x="3034686" y="821418"/>
                      <a:pt x="3030896" y="821418"/>
                    </a:cubicBezTo>
                    <a:cubicBezTo>
                      <a:pt x="2996791" y="825047"/>
                      <a:pt x="2962685" y="825047"/>
                      <a:pt x="2932369" y="828675"/>
                    </a:cubicBezTo>
                    <a:cubicBezTo>
                      <a:pt x="2924790" y="828675"/>
                      <a:pt x="2921000" y="825047"/>
                      <a:pt x="2921000" y="821418"/>
                    </a:cubicBezTo>
                    <a:cubicBezTo>
                      <a:pt x="2921000" y="814161"/>
                      <a:pt x="2924790" y="810532"/>
                      <a:pt x="2928579" y="810532"/>
                    </a:cubicBezTo>
                    <a:cubicBezTo>
                      <a:pt x="2962685" y="810532"/>
                      <a:pt x="2996791" y="806904"/>
                      <a:pt x="3030896" y="803275"/>
                    </a:cubicBezTo>
                    <a:close/>
                    <a:moveTo>
                      <a:pt x="1168598" y="803275"/>
                    </a:moveTo>
                    <a:cubicBezTo>
                      <a:pt x="1202531" y="803275"/>
                      <a:pt x="1232693" y="803275"/>
                      <a:pt x="1266626" y="803275"/>
                    </a:cubicBezTo>
                    <a:cubicBezTo>
                      <a:pt x="1270396" y="803275"/>
                      <a:pt x="1277937" y="807085"/>
                      <a:pt x="1274167" y="814705"/>
                    </a:cubicBezTo>
                    <a:cubicBezTo>
                      <a:pt x="1274167" y="818515"/>
                      <a:pt x="1270396" y="822325"/>
                      <a:pt x="1266626" y="822325"/>
                    </a:cubicBezTo>
                    <a:cubicBezTo>
                      <a:pt x="1232693" y="822325"/>
                      <a:pt x="1202531" y="822325"/>
                      <a:pt x="1168598" y="822325"/>
                    </a:cubicBezTo>
                    <a:cubicBezTo>
                      <a:pt x="1161057" y="822325"/>
                      <a:pt x="1157287" y="818515"/>
                      <a:pt x="1157287" y="810895"/>
                    </a:cubicBezTo>
                    <a:cubicBezTo>
                      <a:pt x="1157287" y="807085"/>
                      <a:pt x="1161057" y="803275"/>
                      <a:pt x="1168598" y="803275"/>
                    </a:cubicBezTo>
                    <a:close/>
                    <a:moveTo>
                      <a:pt x="849415" y="803275"/>
                    </a:moveTo>
                    <a:cubicBezTo>
                      <a:pt x="879321" y="803275"/>
                      <a:pt x="912966" y="803275"/>
                      <a:pt x="946611" y="803275"/>
                    </a:cubicBezTo>
                    <a:cubicBezTo>
                      <a:pt x="950350" y="803275"/>
                      <a:pt x="954088" y="807085"/>
                      <a:pt x="954088" y="810895"/>
                    </a:cubicBezTo>
                    <a:cubicBezTo>
                      <a:pt x="954088" y="814705"/>
                      <a:pt x="950350" y="822325"/>
                      <a:pt x="946611" y="822325"/>
                    </a:cubicBezTo>
                    <a:cubicBezTo>
                      <a:pt x="912966" y="822325"/>
                      <a:pt x="879321" y="822325"/>
                      <a:pt x="849415" y="822325"/>
                    </a:cubicBezTo>
                    <a:cubicBezTo>
                      <a:pt x="841938" y="822325"/>
                      <a:pt x="838200" y="818515"/>
                      <a:pt x="838200" y="810895"/>
                    </a:cubicBezTo>
                    <a:cubicBezTo>
                      <a:pt x="838200" y="807085"/>
                      <a:pt x="841938" y="803275"/>
                      <a:pt x="849415" y="803275"/>
                    </a:cubicBezTo>
                    <a:close/>
                    <a:moveTo>
                      <a:pt x="1649669" y="798513"/>
                    </a:moveTo>
                    <a:cubicBezTo>
                      <a:pt x="1683774" y="806133"/>
                      <a:pt x="1717880" y="809943"/>
                      <a:pt x="1748196" y="817563"/>
                    </a:cubicBezTo>
                    <a:cubicBezTo>
                      <a:pt x="1751986" y="817563"/>
                      <a:pt x="1755775" y="825183"/>
                      <a:pt x="1755775" y="828993"/>
                    </a:cubicBezTo>
                    <a:cubicBezTo>
                      <a:pt x="1755775" y="832803"/>
                      <a:pt x="1751986" y="836613"/>
                      <a:pt x="1744407" y="836613"/>
                    </a:cubicBezTo>
                    <a:cubicBezTo>
                      <a:pt x="1714091" y="828993"/>
                      <a:pt x="1679985" y="825183"/>
                      <a:pt x="1645879" y="817563"/>
                    </a:cubicBezTo>
                    <a:cubicBezTo>
                      <a:pt x="1642090" y="817563"/>
                      <a:pt x="1638300" y="813753"/>
                      <a:pt x="1638300" y="806133"/>
                    </a:cubicBezTo>
                    <a:cubicBezTo>
                      <a:pt x="1642090" y="802323"/>
                      <a:pt x="1645879" y="798513"/>
                      <a:pt x="1649669" y="798513"/>
                    </a:cubicBezTo>
                    <a:close/>
                    <a:moveTo>
                      <a:pt x="1413286" y="798513"/>
                    </a:moveTo>
                    <a:cubicBezTo>
                      <a:pt x="1417049" y="798513"/>
                      <a:pt x="1420812" y="802284"/>
                      <a:pt x="1420812" y="809824"/>
                    </a:cubicBezTo>
                    <a:cubicBezTo>
                      <a:pt x="1420812" y="813595"/>
                      <a:pt x="1417049" y="817365"/>
                      <a:pt x="1413286" y="817365"/>
                    </a:cubicBezTo>
                    <a:cubicBezTo>
                      <a:pt x="1386945" y="821135"/>
                      <a:pt x="1356842" y="824906"/>
                      <a:pt x="1330501" y="828676"/>
                    </a:cubicBezTo>
                    <a:cubicBezTo>
                      <a:pt x="1322975" y="828676"/>
                      <a:pt x="1319212" y="824906"/>
                      <a:pt x="1319212" y="821135"/>
                    </a:cubicBezTo>
                    <a:cubicBezTo>
                      <a:pt x="1319212" y="813595"/>
                      <a:pt x="1322975" y="809824"/>
                      <a:pt x="1326738" y="809824"/>
                    </a:cubicBezTo>
                    <a:cubicBezTo>
                      <a:pt x="1353079" y="806054"/>
                      <a:pt x="1383182" y="802284"/>
                      <a:pt x="1413286" y="798513"/>
                    </a:cubicBezTo>
                    <a:close/>
                    <a:moveTo>
                      <a:pt x="785614" y="798513"/>
                    </a:moveTo>
                    <a:cubicBezTo>
                      <a:pt x="789384" y="798513"/>
                      <a:pt x="793155" y="802284"/>
                      <a:pt x="796925" y="806054"/>
                    </a:cubicBezTo>
                    <a:cubicBezTo>
                      <a:pt x="796925" y="813595"/>
                      <a:pt x="793155" y="817365"/>
                      <a:pt x="785614" y="817365"/>
                    </a:cubicBezTo>
                    <a:cubicBezTo>
                      <a:pt x="755451" y="821135"/>
                      <a:pt x="721519" y="824906"/>
                      <a:pt x="687586" y="824906"/>
                    </a:cubicBezTo>
                    <a:cubicBezTo>
                      <a:pt x="687586" y="824906"/>
                      <a:pt x="687586" y="828676"/>
                      <a:pt x="687586" y="828676"/>
                    </a:cubicBezTo>
                    <a:cubicBezTo>
                      <a:pt x="683815" y="828676"/>
                      <a:pt x="680045" y="824906"/>
                      <a:pt x="680045" y="817365"/>
                    </a:cubicBezTo>
                    <a:cubicBezTo>
                      <a:pt x="676275" y="813595"/>
                      <a:pt x="680045" y="809824"/>
                      <a:pt x="687586" y="809824"/>
                    </a:cubicBezTo>
                    <a:cubicBezTo>
                      <a:pt x="717748" y="806054"/>
                      <a:pt x="751681" y="802284"/>
                      <a:pt x="785614" y="798513"/>
                    </a:cubicBezTo>
                    <a:close/>
                    <a:moveTo>
                      <a:pt x="1011340" y="795338"/>
                    </a:moveTo>
                    <a:cubicBezTo>
                      <a:pt x="1041246" y="799042"/>
                      <a:pt x="1074891" y="802747"/>
                      <a:pt x="1108536" y="806451"/>
                    </a:cubicBezTo>
                    <a:cubicBezTo>
                      <a:pt x="1112275" y="810155"/>
                      <a:pt x="1116013" y="813859"/>
                      <a:pt x="1116013" y="817564"/>
                    </a:cubicBezTo>
                    <a:cubicBezTo>
                      <a:pt x="1116013" y="824972"/>
                      <a:pt x="1108536" y="828676"/>
                      <a:pt x="1104798" y="824972"/>
                    </a:cubicBezTo>
                    <a:cubicBezTo>
                      <a:pt x="1071153" y="821268"/>
                      <a:pt x="1041246" y="817564"/>
                      <a:pt x="1007602" y="813859"/>
                    </a:cubicBezTo>
                    <a:cubicBezTo>
                      <a:pt x="1003863" y="813859"/>
                      <a:pt x="1000125" y="806451"/>
                      <a:pt x="1000125" y="802747"/>
                    </a:cubicBezTo>
                    <a:cubicBezTo>
                      <a:pt x="1000125" y="799042"/>
                      <a:pt x="1003863" y="795338"/>
                      <a:pt x="1011340" y="795338"/>
                    </a:cubicBezTo>
                    <a:close/>
                    <a:moveTo>
                      <a:pt x="47983" y="734631"/>
                    </a:moveTo>
                    <a:cubicBezTo>
                      <a:pt x="50346" y="735563"/>
                      <a:pt x="52236" y="737425"/>
                      <a:pt x="52236" y="739287"/>
                    </a:cubicBezTo>
                    <a:cubicBezTo>
                      <a:pt x="67355" y="780257"/>
                      <a:pt x="78694" y="798880"/>
                      <a:pt x="105152" y="810054"/>
                    </a:cubicBezTo>
                    <a:cubicBezTo>
                      <a:pt x="108932" y="813778"/>
                      <a:pt x="112712" y="817503"/>
                      <a:pt x="108932" y="821227"/>
                    </a:cubicBezTo>
                    <a:cubicBezTo>
                      <a:pt x="108932" y="824952"/>
                      <a:pt x="105152" y="828676"/>
                      <a:pt x="101373" y="828676"/>
                    </a:cubicBezTo>
                    <a:cubicBezTo>
                      <a:pt x="101373" y="828676"/>
                      <a:pt x="97593" y="828676"/>
                      <a:pt x="97593" y="828676"/>
                    </a:cubicBezTo>
                    <a:cubicBezTo>
                      <a:pt x="63575" y="813778"/>
                      <a:pt x="48456" y="787706"/>
                      <a:pt x="33337" y="746736"/>
                    </a:cubicBezTo>
                    <a:cubicBezTo>
                      <a:pt x="33337" y="743012"/>
                      <a:pt x="37117" y="735563"/>
                      <a:pt x="40896" y="735563"/>
                    </a:cubicBezTo>
                    <a:cubicBezTo>
                      <a:pt x="42786" y="733700"/>
                      <a:pt x="45621" y="733700"/>
                      <a:pt x="47983" y="734631"/>
                    </a:cubicBezTo>
                    <a:close/>
                    <a:moveTo>
                      <a:pt x="13891" y="576263"/>
                    </a:moveTo>
                    <a:cubicBezTo>
                      <a:pt x="21431" y="576263"/>
                      <a:pt x="25202" y="580053"/>
                      <a:pt x="25202" y="583842"/>
                    </a:cubicBezTo>
                    <a:cubicBezTo>
                      <a:pt x="25202" y="617948"/>
                      <a:pt x="28972" y="648264"/>
                      <a:pt x="36513" y="682370"/>
                    </a:cubicBezTo>
                    <a:cubicBezTo>
                      <a:pt x="36513" y="686159"/>
                      <a:pt x="32742" y="693738"/>
                      <a:pt x="28972" y="693738"/>
                    </a:cubicBezTo>
                    <a:cubicBezTo>
                      <a:pt x="25202" y="693738"/>
                      <a:pt x="17661" y="689949"/>
                      <a:pt x="17661" y="686159"/>
                    </a:cubicBezTo>
                    <a:cubicBezTo>
                      <a:pt x="10120" y="652053"/>
                      <a:pt x="10120" y="617948"/>
                      <a:pt x="6350" y="583842"/>
                    </a:cubicBezTo>
                    <a:cubicBezTo>
                      <a:pt x="6350" y="580053"/>
                      <a:pt x="10120" y="576263"/>
                      <a:pt x="13891" y="576263"/>
                    </a:cubicBezTo>
                    <a:close/>
                    <a:moveTo>
                      <a:pt x="3282752" y="542925"/>
                    </a:moveTo>
                    <a:cubicBezTo>
                      <a:pt x="3290293" y="542925"/>
                      <a:pt x="3294063" y="546715"/>
                      <a:pt x="3294063" y="550504"/>
                    </a:cubicBezTo>
                    <a:cubicBezTo>
                      <a:pt x="3290293" y="584610"/>
                      <a:pt x="3286522" y="618715"/>
                      <a:pt x="3282752" y="649032"/>
                    </a:cubicBezTo>
                    <a:cubicBezTo>
                      <a:pt x="3282752" y="656611"/>
                      <a:pt x="3278982" y="660400"/>
                      <a:pt x="3275211" y="660400"/>
                    </a:cubicBezTo>
                    <a:cubicBezTo>
                      <a:pt x="3267671" y="660400"/>
                      <a:pt x="3263900" y="652821"/>
                      <a:pt x="3263900" y="649032"/>
                    </a:cubicBezTo>
                    <a:cubicBezTo>
                      <a:pt x="3267671" y="618715"/>
                      <a:pt x="3271441" y="584610"/>
                      <a:pt x="3275211" y="550504"/>
                    </a:cubicBezTo>
                    <a:cubicBezTo>
                      <a:pt x="3275211" y="546715"/>
                      <a:pt x="3278982" y="542925"/>
                      <a:pt x="3282752" y="542925"/>
                    </a:cubicBezTo>
                    <a:close/>
                    <a:moveTo>
                      <a:pt x="18256" y="414338"/>
                    </a:moveTo>
                    <a:cubicBezTo>
                      <a:pt x="26194" y="414338"/>
                      <a:pt x="30163" y="418128"/>
                      <a:pt x="30163" y="425707"/>
                    </a:cubicBezTo>
                    <a:cubicBezTo>
                      <a:pt x="26194" y="459812"/>
                      <a:pt x="26194" y="490128"/>
                      <a:pt x="26194" y="524234"/>
                    </a:cubicBezTo>
                    <a:cubicBezTo>
                      <a:pt x="26194" y="528024"/>
                      <a:pt x="22225" y="531813"/>
                      <a:pt x="14288" y="531813"/>
                    </a:cubicBezTo>
                    <a:cubicBezTo>
                      <a:pt x="10319" y="531813"/>
                      <a:pt x="6350" y="528024"/>
                      <a:pt x="6350" y="524234"/>
                    </a:cubicBezTo>
                    <a:cubicBezTo>
                      <a:pt x="6350" y="490128"/>
                      <a:pt x="6350" y="456023"/>
                      <a:pt x="10319" y="425707"/>
                    </a:cubicBezTo>
                    <a:cubicBezTo>
                      <a:pt x="10319" y="418128"/>
                      <a:pt x="14288" y="414338"/>
                      <a:pt x="18256" y="414338"/>
                    </a:cubicBezTo>
                    <a:close/>
                    <a:moveTo>
                      <a:pt x="3297464" y="381000"/>
                    </a:moveTo>
                    <a:cubicBezTo>
                      <a:pt x="3301320" y="381000"/>
                      <a:pt x="3305175" y="384790"/>
                      <a:pt x="3305175" y="392369"/>
                    </a:cubicBezTo>
                    <a:cubicBezTo>
                      <a:pt x="3305175" y="426474"/>
                      <a:pt x="3301320" y="456790"/>
                      <a:pt x="3297464" y="490896"/>
                    </a:cubicBezTo>
                    <a:cubicBezTo>
                      <a:pt x="3297464" y="494686"/>
                      <a:pt x="3293609" y="498475"/>
                      <a:pt x="3289754" y="498475"/>
                    </a:cubicBezTo>
                    <a:cubicBezTo>
                      <a:pt x="3289754" y="498475"/>
                      <a:pt x="3285898" y="498475"/>
                      <a:pt x="3285898" y="498475"/>
                    </a:cubicBezTo>
                    <a:cubicBezTo>
                      <a:pt x="3282043" y="498475"/>
                      <a:pt x="3278187" y="494686"/>
                      <a:pt x="3278187" y="490896"/>
                    </a:cubicBezTo>
                    <a:cubicBezTo>
                      <a:pt x="3282043" y="456790"/>
                      <a:pt x="3285898" y="422685"/>
                      <a:pt x="3285898" y="388579"/>
                    </a:cubicBezTo>
                    <a:cubicBezTo>
                      <a:pt x="3285898" y="384790"/>
                      <a:pt x="3289754" y="381000"/>
                      <a:pt x="3297464" y="381000"/>
                    </a:cubicBezTo>
                    <a:close/>
                    <a:moveTo>
                      <a:pt x="14741" y="257175"/>
                    </a:moveTo>
                    <a:cubicBezTo>
                      <a:pt x="18597" y="257175"/>
                      <a:pt x="22452" y="260913"/>
                      <a:pt x="26307" y="264652"/>
                    </a:cubicBezTo>
                    <a:cubicBezTo>
                      <a:pt x="26307" y="290820"/>
                      <a:pt x="30163" y="313250"/>
                      <a:pt x="30163" y="328203"/>
                    </a:cubicBezTo>
                    <a:cubicBezTo>
                      <a:pt x="30163" y="328203"/>
                      <a:pt x="30163" y="331942"/>
                      <a:pt x="30163" y="331942"/>
                    </a:cubicBezTo>
                    <a:cubicBezTo>
                      <a:pt x="30163" y="343157"/>
                      <a:pt x="30163" y="354372"/>
                      <a:pt x="30163" y="361848"/>
                    </a:cubicBezTo>
                    <a:cubicBezTo>
                      <a:pt x="30163" y="369325"/>
                      <a:pt x="26307" y="373063"/>
                      <a:pt x="22452" y="373063"/>
                    </a:cubicBezTo>
                    <a:cubicBezTo>
                      <a:pt x="14741" y="373063"/>
                      <a:pt x="10886" y="369325"/>
                      <a:pt x="10886" y="361848"/>
                    </a:cubicBezTo>
                    <a:cubicBezTo>
                      <a:pt x="10886" y="350633"/>
                      <a:pt x="10886" y="343157"/>
                      <a:pt x="10886" y="331942"/>
                    </a:cubicBezTo>
                    <a:cubicBezTo>
                      <a:pt x="10886" y="331942"/>
                      <a:pt x="10886" y="328203"/>
                      <a:pt x="10886" y="328203"/>
                    </a:cubicBezTo>
                    <a:cubicBezTo>
                      <a:pt x="10886" y="313250"/>
                      <a:pt x="10886" y="290820"/>
                      <a:pt x="7030" y="268390"/>
                    </a:cubicBezTo>
                    <a:cubicBezTo>
                      <a:pt x="3175" y="260913"/>
                      <a:pt x="7030" y="257175"/>
                      <a:pt x="14741" y="257175"/>
                    </a:cubicBezTo>
                    <a:close/>
                    <a:moveTo>
                      <a:pt x="3297238" y="222845"/>
                    </a:moveTo>
                    <a:cubicBezTo>
                      <a:pt x="3300942" y="219075"/>
                      <a:pt x="3304646" y="226616"/>
                      <a:pt x="3304646" y="230386"/>
                    </a:cubicBezTo>
                    <a:cubicBezTo>
                      <a:pt x="3308350" y="253008"/>
                      <a:pt x="3308350" y="275630"/>
                      <a:pt x="3308350" y="298252"/>
                    </a:cubicBezTo>
                    <a:cubicBezTo>
                      <a:pt x="3308350" y="309563"/>
                      <a:pt x="3308350" y="317103"/>
                      <a:pt x="3308350" y="328414"/>
                    </a:cubicBezTo>
                    <a:cubicBezTo>
                      <a:pt x="3308350" y="335955"/>
                      <a:pt x="3304646" y="339725"/>
                      <a:pt x="3297238" y="339725"/>
                    </a:cubicBezTo>
                    <a:cubicBezTo>
                      <a:pt x="3293534" y="339725"/>
                      <a:pt x="3289829" y="335955"/>
                      <a:pt x="3289829" y="328414"/>
                    </a:cubicBezTo>
                    <a:cubicBezTo>
                      <a:pt x="3289829" y="317103"/>
                      <a:pt x="3289829" y="309563"/>
                      <a:pt x="3289829" y="298252"/>
                    </a:cubicBezTo>
                    <a:cubicBezTo>
                      <a:pt x="3289829" y="275630"/>
                      <a:pt x="3289829" y="253008"/>
                      <a:pt x="3286125" y="230386"/>
                    </a:cubicBezTo>
                    <a:cubicBezTo>
                      <a:pt x="3286125" y="226616"/>
                      <a:pt x="3289829" y="222845"/>
                      <a:pt x="3297238" y="222845"/>
                    </a:cubicBezTo>
                    <a:close/>
                    <a:moveTo>
                      <a:pt x="18852" y="98054"/>
                    </a:moveTo>
                    <a:cubicBezTo>
                      <a:pt x="21680" y="97119"/>
                      <a:pt x="24507" y="97119"/>
                      <a:pt x="26392" y="98988"/>
                    </a:cubicBezTo>
                    <a:cubicBezTo>
                      <a:pt x="30163" y="102727"/>
                      <a:pt x="30163" y="106465"/>
                      <a:pt x="30163" y="113942"/>
                    </a:cubicBezTo>
                    <a:cubicBezTo>
                      <a:pt x="18852" y="125157"/>
                      <a:pt x="15081" y="147587"/>
                      <a:pt x="18852" y="173755"/>
                    </a:cubicBezTo>
                    <a:cubicBezTo>
                      <a:pt x="18852" y="184970"/>
                      <a:pt x="18852" y="192447"/>
                      <a:pt x="18852" y="203661"/>
                    </a:cubicBezTo>
                    <a:cubicBezTo>
                      <a:pt x="18852" y="207400"/>
                      <a:pt x="15081" y="211138"/>
                      <a:pt x="11311" y="211138"/>
                    </a:cubicBezTo>
                    <a:cubicBezTo>
                      <a:pt x="7541" y="211138"/>
                      <a:pt x="7541" y="211138"/>
                      <a:pt x="7541" y="211138"/>
                    </a:cubicBezTo>
                    <a:cubicBezTo>
                      <a:pt x="3770" y="211138"/>
                      <a:pt x="0" y="207400"/>
                      <a:pt x="0" y="203661"/>
                    </a:cubicBezTo>
                    <a:cubicBezTo>
                      <a:pt x="0" y="192447"/>
                      <a:pt x="0" y="184970"/>
                      <a:pt x="0" y="173755"/>
                    </a:cubicBezTo>
                    <a:cubicBezTo>
                      <a:pt x="0" y="147587"/>
                      <a:pt x="0" y="121418"/>
                      <a:pt x="11311" y="102727"/>
                    </a:cubicBezTo>
                    <a:cubicBezTo>
                      <a:pt x="13196" y="100858"/>
                      <a:pt x="16024" y="98988"/>
                      <a:pt x="18852" y="98054"/>
                    </a:cubicBezTo>
                    <a:close/>
                    <a:moveTo>
                      <a:pt x="3259666" y="65088"/>
                    </a:moveTo>
                    <a:cubicBezTo>
                      <a:pt x="3267075" y="65088"/>
                      <a:pt x="3270779" y="65088"/>
                      <a:pt x="3274483" y="72602"/>
                    </a:cubicBezTo>
                    <a:cubicBezTo>
                      <a:pt x="3285596" y="102659"/>
                      <a:pt x="3293004" y="132716"/>
                      <a:pt x="3300412" y="166530"/>
                    </a:cubicBezTo>
                    <a:cubicBezTo>
                      <a:pt x="3300412" y="174044"/>
                      <a:pt x="3296708" y="177801"/>
                      <a:pt x="3289300" y="177801"/>
                    </a:cubicBezTo>
                    <a:cubicBezTo>
                      <a:pt x="3285596" y="177801"/>
                      <a:pt x="3281891" y="174044"/>
                      <a:pt x="3281891" y="170287"/>
                    </a:cubicBezTo>
                    <a:cubicBezTo>
                      <a:pt x="3274483" y="136473"/>
                      <a:pt x="3267075" y="106416"/>
                      <a:pt x="3255962" y="76359"/>
                    </a:cubicBezTo>
                    <a:cubicBezTo>
                      <a:pt x="3255962" y="72602"/>
                      <a:pt x="3255962" y="68845"/>
                      <a:pt x="3259666" y="65088"/>
                    </a:cubicBezTo>
                    <a:close/>
                    <a:moveTo>
                      <a:pt x="168173" y="57150"/>
                    </a:moveTo>
                    <a:cubicBezTo>
                      <a:pt x="175650" y="57150"/>
                      <a:pt x="179388" y="60921"/>
                      <a:pt x="179388" y="64691"/>
                    </a:cubicBezTo>
                    <a:cubicBezTo>
                      <a:pt x="179388" y="72232"/>
                      <a:pt x="175650" y="76002"/>
                      <a:pt x="171911" y="76002"/>
                    </a:cubicBezTo>
                    <a:cubicBezTo>
                      <a:pt x="134528" y="76002"/>
                      <a:pt x="100883" y="79772"/>
                      <a:pt x="74715" y="87313"/>
                    </a:cubicBezTo>
                    <a:cubicBezTo>
                      <a:pt x="74715" y="87313"/>
                      <a:pt x="74715" y="87313"/>
                      <a:pt x="70977" y="87313"/>
                    </a:cubicBezTo>
                    <a:cubicBezTo>
                      <a:pt x="67238" y="87313"/>
                      <a:pt x="63500" y="83543"/>
                      <a:pt x="63500" y="79772"/>
                    </a:cubicBezTo>
                    <a:cubicBezTo>
                      <a:pt x="63500" y="76002"/>
                      <a:pt x="67238" y="68461"/>
                      <a:pt x="70977" y="68461"/>
                    </a:cubicBezTo>
                    <a:cubicBezTo>
                      <a:pt x="100883" y="60921"/>
                      <a:pt x="134528" y="60921"/>
                      <a:pt x="168173" y="57150"/>
                    </a:cubicBezTo>
                    <a:close/>
                    <a:moveTo>
                      <a:pt x="3116519" y="46038"/>
                    </a:moveTo>
                    <a:cubicBezTo>
                      <a:pt x="3146835" y="46038"/>
                      <a:pt x="3180941" y="49742"/>
                      <a:pt x="3215046" y="49742"/>
                    </a:cubicBezTo>
                    <a:cubicBezTo>
                      <a:pt x="3218836" y="49742"/>
                      <a:pt x="3222625" y="53446"/>
                      <a:pt x="3222625" y="57151"/>
                    </a:cubicBezTo>
                    <a:cubicBezTo>
                      <a:pt x="3222625" y="60855"/>
                      <a:pt x="3218836" y="68263"/>
                      <a:pt x="3215046" y="68263"/>
                    </a:cubicBezTo>
                    <a:cubicBezTo>
                      <a:pt x="3180941" y="68263"/>
                      <a:pt x="3146835" y="64559"/>
                      <a:pt x="3116519" y="64559"/>
                    </a:cubicBezTo>
                    <a:cubicBezTo>
                      <a:pt x="3108940" y="64559"/>
                      <a:pt x="3105150" y="60855"/>
                      <a:pt x="3105150" y="57151"/>
                    </a:cubicBezTo>
                    <a:cubicBezTo>
                      <a:pt x="3105150" y="49742"/>
                      <a:pt x="3108940" y="46038"/>
                      <a:pt x="3116519" y="46038"/>
                    </a:cubicBezTo>
                    <a:close/>
                    <a:moveTo>
                      <a:pt x="330001" y="46038"/>
                    </a:moveTo>
                    <a:cubicBezTo>
                      <a:pt x="333771" y="46038"/>
                      <a:pt x="337542" y="49742"/>
                      <a:pt x="337542" y="53447"/>
                    </a:cubicBezTo>
                    <a:cubicBezTo>
                      <a:pt x="341312" y="57151"/>
                      <a:pt x="337542" y="60855"/>
                      <a:pt x="330001" y="64559"/>
                    </a:cubicBezTo>
                    <a:cubicBezTo>
                      <a:pt x="318690" y="64559"/>
                      <a:pt x="307379" y="68263"/>
                      <a:pt x="296068" y="68263"/>
                    </a:cubicBezTo>
                    <a:cubicBezTo>
                      <a:pt x="280987" y="71968"/>
                      <a:pt x="258365" y="75672"/>
                      <a:pt x="231973" y="75672"/>
                    </a:cubicBezTo>
                    <a:cubicBezTo>
                      <a:pt x="228202" y="79376"/>
                      <a:pt x="224432" y="75672"/>
                      <a:pt x="224432" y="68263"/>
                    </a:cubicBezTo>
                    <a:cubicBezTo>
                      <a:pt x="220662" y="64559"/>
                      <a:pt x="224432" y="60855"/>
                      <a:pt x="231973" y="60855"/>
                    </a:cubicBezTo>
                    <a:cubicBezTo>
                      <a:pt x="258365" y="57151"/>
                      <a:pt x="280987" y="53447"/>
                      <a:pt x="296068" y="49742"/>
                    </a:cubicBezTo>
                    <a:cubicBezTo>
                      <a:pt x="307379" y="49742"/>
                      <a:pt x="318690" y="46038"/>
                      <a:pt x="330001" y="46038"/>
                    </a:cubicBezTo>
                    <a:close/>
                    <a:moveTo>
                      <a:pt x="3058268" y="38166"/>
                    </a:moveTo>
                    <a:cubicBezTo>
                      <a:pt x="3060137" y="39555"/>
                      <a:pt x="3062006" y="42334"/>
                      <a:pt x="3063875" y="46038"/>
                    </a:cubicBezTo>
                    <a:cubicBezTo>
                      <a:pt x="3063875" y="49742"/>
                      <a:pt x="3060137" y="53446"/>
                      <a:pt x="3056399" y="53446"/>
                    </a:cubicBezTo>
                    <a:cubicBezTo>
                      <a:pt x="3056399" y="53446"/>
                      <a:pt x="3056399" y="53446"/>
                      <a:pt x="3052660" y="53446"/>
                    </a:cubicBezTo>
                    <a:cubicBezTo>
                      <a:pt x="3022754" y="60855"/>
                      <a:pt x="2989109" y="64559"/>
                      <a:pt x="2955464" y="68263"/>
                    </a:cubicBezTo>
                    <a:cubicBezTo>
                      <a:pt x="2951726" y="68263"/>
                      <a:pt x="2947987" y="64559"/>
                      <a:pt x="2947987" y="60855"/>
                    </a:cubicBezTo>
                    <a:cubicBezTo>
                      <a:pt x="2947987" y="53446"/>
                      <a:pt x="2947987" y="49742"/>
                      <a:pt x="2955464" y="49742"/>
                    </a:cubicBezTo>
                    <a:cubicBezTo>
                      <a:pt x="2989109" y="46038"/>
                      <a:pt x="3019015" y="42334"/>
                      <a:pt x="3052660" y="38629"/>
                    </a:cubicBezTo>
                    <a:cubicBezTo>
                      <a:pt x="3054529" y="36777"/>
                      <a:pt x="3056399" y="36777"/>
                      <a:pt x="3058268" y="38166"/>
                    </a:cubicBezTo>
                    <a:close/>
                    <a:moveTo>
                      <a:pt x="2797277" y="34925"/>
                    </a:moveTo>
                    <a:cubicBezTo>
                      <a:pt x="2827184" y="34925"/>
                      <a:pt x="2860829" y="34925"/>
                      <a:pt x="2894474" y="38629"/>
                    </a:cubicBezTo>
                    <a:cubicBezTo>
                      <a:pt x="2898212" y="38629"/>
                      <a:pt x="2901950" y="42333"/>
                      <a:pt x="2901950" y="46038"/>
                    </a:cubicBezTo>
                    <a:cubicBezTo>
                      <a:pt x="2901950" y="53446"/>
                      <a:pt x="2898212" y="57150"/>
                      <a:pt x="2894474" y="57150"/>
                    </a:cubicBezTo>
                    <a:cubicBezTo>
                      <a:pt x="2860829" y="53446"/>
                      <a:pt x="2827184" y="53446"/>
                      <a:pt x="2793539" y="49742"/>
                    </a:cubicBezTo>
                    <a:cubicBezTo>
                      <a:pt x="2789801" y="49742"/>
                      <a:pt x="2786062" y="46038"/>
                      <a:pt x="2786062" y="42333"/>
                    </a:cubicBezTo>
                    <a:cubicBezTo>
                      <a:pt x="2786062" y="38629"/>
                      <a:pt x="2789801" y="34925"/>
                      <a:pt x="2797277" y="34925"/>
                    </a:cubicBezTo>
                    <a:close/>
                    <a:moveTo>
                      <a:pt x="393955" y="34925"/>
                    </a:moveTo>
                    <a:cubicBezTo>
                      <a:pt x="428061" y="38629"/>
                      <a:pt x="458377" y="42334"/>
                      <a:pt x="492483" y="49742"/>
                    </a:cubicBezTo>
                    <a:cubicBezTo>
                      <a:pt x="496272" y="49742"/>
                      <a:pt x="500062" y="53446"/>
                      <a:pt x="500062" y="57150"/>
                    </a:cubicBezTo>
                    <a:cubicBezTo>
                      <a:pt x="500062" y="64559"/>
                      <a:pt x="496272" y="68263"/>
                      <a:pt x="488693" y="64559"/>
                    </a:cubicBezTo>
                    <a:cubicBezTo>
                      <a:pt x="458377" y="60855"/>
                      <a:pt x="424272" y="57150"/>
                      <a:pt x="390166" y="53446"/>
                    </a:cubicBezTo>
                    <a:cubicBezTo>
                      <a:pt x="386376" y="53446"/>
                      <a:pt x="382587" y="46038"/>
                      <a:pt x="382587" y="42334"/>
                    </a:cubicBezTo>
                    <a:cubicBezTo>
                      <a:pt x="382587" y="38629"/>
                      <a:pt x="390166" y="34925"/>
                      <a:pt x="393955" y="34925"/>
                    </a:cubicBezTo>
                    <a:close/>
                    <a:moveTo>
                      <a:pt x="2474452" y="23813"/>
                    </a:moveTo>
                    <a:cubicBezTo>
                      <a:pt x="2508097" y="23813"/>
                      <a:pt x="2541742" y="23813"/>
                      <a:pt x="2575387" y="23813"/>
                    </a:cubicBezTo>
                    <a:cubicBezTo>
                      <a:pt x="2579125" y="23813"/>
                      <a:pt x="2582863" y="27623"/>
                      <a:pt x="2582863" y="35243"/>
                    </a:cubicBezTo>
                    <a:cubicBezTo>
                      <a:pt x="2582863" y="39053"/>
                      <a:pt x="2579125" y="42863"/>
                      <a:pt x="2575387" y="42863"/>
                    </a:cubicBezTo>
                    <a:cubicBezTo>
                      <a:pt x="2571648" y="42863"/>
                      <a:pt x="2571648" y="42863"/>
                      <a:pt x="2571648" y="42863"/>
                    </a:cubicBezTo>
                    <a:cubicBezTo>
                      <a:pt x="2541742" y="42863"/>
                      <a:pt x="2508097" y="42863"/>
                      <a:pt x="2474452" y="42863"/>
                    </a:cubicBezTo>
                    <a:cubicBezTo>
                      <a:pt x="2470714" y="42863"/>
                      <a:pt x="2466975" y="39053"/>
                      <a:pt x="2466975" y="31433"/>
                    </a:cubicBezTo>
                    <a:cubicBezTo>
                      <a:pt x="2466975" y="27623"/>
                      <a:pt x="2470714" y="23813"/>
                      <a:pt x="2474452" y="23813"/>
                    </a:cubicBezTo>
                    <a:close/>
                    <a:moveTo>
                      <a:pt x="796811" y="22906"/>
                    </a:moveTo>
                    <a:cubicBezTo>
                      <a:pt x="804295" y="19050"/>
                      <a:pt x="808037" y="26761"/>
                      <a:pt x="808037" y="30616"/>
                    </a:cubicBezTo>
                    <a:cubicBezTo>
                      <a:pt x="808037" y="34472"/>
                      <a:pt x="804295" y="38327"/>
                      <a:pt x="800553" y="38327"/>
                    </a:cubicBezTo>
                    <a:cubicBezTo>
                      <a:pt x="770617" y="42183"/>
                      <a:pt x="740682" y="42183"/>
                      <a:pt x="710746" y="46038"/>
                    </a:cubicBezTo>
                    <a:cubicBezTo>
                      <a:pt x="707004" y="46038"/>
                      <a:pt x="703262" y="42183"/>
                      <a:pt x="703262" y="34472"/>
                    </a:cubicBezTo>
                    <a:cubicBezTo>
                      <a:pt x="703262" y="30616"/>
                      <a:pt x="707004" y="26761"/>
                      <a:pt x="710746" y="26761"/>
                    </a:cubicBezTo>
                    <a:cubicBezTo>
                      <a:pt x="740682" y="22906"/>
                      <a:pt x="770617" y="22906"/>
                      <a:pt x="796811" y="22906"/>
                    </a:cubicBezTo>
                    <a:close/>
                    <a:moveTo>
                      <a:pt x="655355" y="22333"/>
                    </a:moveTo>
                    <a:cubicBezTo>
                      <a:pt x="657250" y="23740"/>
                      <a:pt x="658197" y="26555"/>
                      <a:pt x="658197" y="30307"/>
                    </a:cubicBezTo>
                    <a:cubicBezTo>
                      <a:pt x="661987" y="34059"/>
                      <a:pt x="658197" y="37811"/>
                      <a:pt x="650618" y="37811"/>
                    </a:cubicBezTo>
                    <a:cubicBezTo>
                      <a:pt x="620302" y="45316"/>
                      <a:pt x="586197" y="52821"/>
                      <a:pt x="555880" y="60325"/>
                    </a:cubicBezTo>
                    <a:cubicBezTo>
                      <a:pt x="548301" y="60325"/>
                      <a:pt x="544512" y="56573"/>
                      <a:pt x="544512" y="52821"/>
                    </a:cubicBezTo>
                    <a:cubicBezTo>
                      <a:pt x="544512" y="49068"/>
                      <a:pt x="544512" y="41564"/>
                      <a:pt x="552091" y="41564"/>
                    </a:cubicBezTo>
                    <a:cubicBezTo>
                      <a:pt x="582407" y="34059"/>
                      <a:pt x="616513" y="26555"/>
                      <a:pt x="646829" y="22802"/>
                    </a:cubicBezTo>
                    <a:cubicBezTo>
                      <a:pt x="650618" y="20926"/>
                      <a:pt x="653461" y="20926"/>
                      <a:pt x="655355" y="22333"/>
                    </a:cubicBezTo>
                    <a:close/>
                    <a:moveTo>
                      <a:pt x="2639218" y="19050"/>
                    </a:moveTo>
                    <a:cubicBezTo>
                      <a:pt x="2650529" y="22860"/>
                      <a:pt x="2661840" y="22860"/>
                      <a:pt x="2676922" y="26670"/>
                    </a:cubicBezTo>
                    <a:cubicBezTo>
                      <a:pt x="2695773" y="30480"/>
                      <a:pt x="2714625" y="34290"/>
                      <a:pt x="2733476" y="38100"/>
                    </a:cubicBezTo>
                    <a:cubicBezTo>
                      <a:pt x="2741017" y="38100"/>
                      <a:pt x="2744787" y="41910"/>
                      <a:pt x="2741017" y="45720"/>
                    </a:cubicBezTo>
                    <a:cubicBezTo>
                      <a:pt x="2741017" y="53340"/>
                      <a:pt x="2737247" y="57150"/>
                      <a:pt x="2733476" y="53340"/>
                    </a:cubicBezTo>
                    <a:cubicBezTo>
                      <a:pt x="2733476" y="53340"/>
                      <a:pt x="2729706" y="53340"/>
                      <a:pt x="2729706" y="53340"/>
                    </a:cubicBezTo>
                    <a:cubicBezTo>
                      <a:pt x="2710854" y="49530"/>
                      <a:pt x="2692003" y="49530"/>
                      <a:pt x="2673151" y="45720"/>
                    </a:cubicBezTo>
                    <a:cubicBezTo>
                      <a:pt x="2658070" y="41910"/>
                      <a:pt x="2646759" y="38100"/>
                      <a:pt x="2635448" y="38100"/>
                    </a:cubicBezTo>
                    <a:cubicBezTo>
                      <a:pt x="2627908" y="38100"/>
                      <a:pt x="2624137" y="30480"/>
                      <a:pt x="2627908" y="26670"/>
                    </a:cubicBezTo>
                    <a:cubicBezTo>
                      <a:pt x="2627908" y="22860"/>
                      <a:pt x="2631678" y="19050"/>
                      <a:pt x="2639218" y="19050"/>
                    </a:cubicBezTo>
                    <a:close/>
                    <a:moveTo>
                      <a:pt x="2153826" y="19050"/>
                    </a:moveTo>
                    <a:cubicBezTo>
                      <a:pt x="2180167" y="19050"/>
                      <a:pt x="2210271" y="19050"/>
                      <a:pt x="2236611" y="19050"/>
                    </a:cubicBezTo>
                    <a:cubicBezTo>
                      <a:pt x="2244137" y="19050"/>
                      <a:pt x="2247900" y="22860"/>
                      <a:pt x="2247900" y="30480"/>
                    </a:cubicBezTo>
                    <a:cubicBezTo>
                      <a:pt x="2244137" y="34290"/>
                      <a:pt x="2244137" y="38100"/>
                      <a:pt x="2236611" y="38100"/>
                    </a:cubicBezTo>
                    <a:cubicBezTo>
                      <a:pt x="2210271" y="38100"/>
                      <a:pt x="2180167" y="38100"/>
                      <a:pt x="2153826" y="38100"/>
                    </a:cubicBezTo>
                    <a:cubicBezTo>
                      <a:pt x="2146300" y="38100"/>
                      <a:pt x="2146300" y="34290"/>
                      <a:pt x="2146300" y="26670"/>
                    </a:cubicBezTo>
                    <a:cubicBezTo>
                      <a:pt x="2146300" y="22860"/>
                      <a:pt x="2150063" y="19050"/>
                      <a:pt x="2153826" y="19050"/>
                    </a:cubicBezTo>
                    <a:close/>
                    <a:moveTo>
                      <a:pt x="2316265" y="15875"/>
                    </a:moveTo>
                    <a:cubicBezTo>
                      <a:pt x="2349910" y="19646"/>
                      <a:pt x="2379817" y="23416"/>
                      <a:pt x="2413462" y="27186"/>
                    </a:cubicBezTo>
                    <a:cubicBezTo>
                      <a:pt x="2417200" y="27186"/>
                      <a:pt x="2420938" y="34727"/>
                      <a:pt x="2420938" y="38497"/>
                    </a:cubicBezTo>
                    <a:cubicBezTo>
                      <a:pt x="2420938" y="42268"/>
                      <a:pt x="2417200" y="46038"/>
                      <a:pt x="2413462" y="46038"/>
                    </a:cubicBezTo>
                    <a:cubicBezTo>
                      <a:pt x="2379817" y="42268"/>
                      <a:pt x="2346172" y="38497"/>
                      <a:pt x="2312527" y="34727"/>
                    </a:cubicBezTo>
                    <a:cubicBezTo>
                      <a:pt x="2308789" y="34727"/>
                      <a:pt x="2305050" y="27186"/>
                      <a:pt x="2305050" y="23416"/>
                    </a:cubicBezTo>
                    <a:cubicBezTo>
                      <a:pt x="2305050" y="19646"/>
                      <a:pt x="2312527" y="15875"/>
                      <a:pt x="2316265" y="15875"/>
                    </a:cubicBezTo>
                    <a:close/>
                    <a:moveTo>
                      <a:pt x="1995744" y="12700"/>
                    </a:moveTo>
                    <a:cubicBezTo>
                      <a:pt x="2018481" y="16404"/>
                      <a:pt x="2041218" y="16404"/>
                      <a:pt x="2067745" y="16404"/>
                    </a:cubicBezTo>
                    <a:cubicBezTo>
                      <a:pt x="2075324" y="16404"/>
                      <a:pt x="2082903" y="16404"/>
                      <a:pt x="2094271" y="16404"/>
                    </a:cubicBezTo>
                    <a:cubicBezTo>
                      <a:pt x="2098061" y="16404"/>
                      <a:pt x="2101850" y="23813"/>
                      <a:pt x="2101850" y="27517"/>
                    </a:cubicBezTo>
                    <a:cubicBezTo>
                      <a:pt x="2101850" y="31221"/>
                      <a:pt x="2098061" y="34925"/>
                      <a:pt x="2094271" y="34925"/>
                    </a:cubicBezTo>
                    <a:cubicBezTo>
                      <a:pt x="2082903" y="34925"/>
                      <a:pt x="2075324" y="34925"/>
                      <a:pt x="2063955" y="34925"/>
                    </a:cubicBezTo>
                    <a:cubicBezTo>
                      <a:pt x="2041218" y="34925"/>
                      <a:pt x="2018481" y="34925"/>
                      <a:pt x="1991954" y="31221"/>
                    </a:cubicBezTo>
                    <a:cubicBezTo>
                      <a:pt x="1988165" y="31221"/>
                      <a:pt x="1984375" y="27517"/>
                      <a:pt x="1984375" y="23813"/>
                    </a:cubicBezTo>
                    <a:cubicBezTo>
                      <a:pt x="1984375" y="16404"/>
                      <a:pt x="1988165" y="12700"/>
                      <a:pt x="1995744" y="12700"/>
                    </a:cubicBezTo>
                    <a:close/>
                    <a:moveTo>
                      <a:pt x="874968" y="7938"/>
                    </a:moveTo>
                    <a:cubicBezTo>
                      <a:pt x="890126" y="11819"/>
                      <a:pt x="905285" y="15699"/>
                      <a:pt x="920443" y="15699"/>
                    </a:cubicBezTo>
                    <a:cubicBezTo>
                      <a:pt x="935601" y="19580"/>
                      <a:pt x="954548" y="19580"/>
                      <a:pt x="973496" y="23460"/>
                    </a:cubicBezTo>
                    <a:cubicBezTo>
                      <a:pt x="977285" y="23460"/>
                      <a:pt x="981075" y="31221"/>
                      <a:pt x="981075" y="35102"/>
                    </a:cubicBezTo>
                    <a:cubicBezTo>
                      <a:pt x="981075" y="38983"/>
                      <a:pt x="973496" y="42863"/>
                      <a:pt x="969706" y="42863"/>
                    </a:cubicBezTo>
                    <a:cubicBezTo>
                      <a:pt x="950759" y="38983"/>
                      <a:pt x="935601" y="38983"/>
                      <a:pt x="916653" y="35102"/>
                    </a:cubicBezTo>
                    <a:cubicBezTo>
                      <a:pt x="901495" y="31221"/>
                      <a:pt x="886337" y="31221"/>
                      <a:pt x="871179" y="27341"/>
                    </a:cubicBezTo>
                    <a:cubicBezTo>
                      <a:pt x="867389" y="27341"/>
                      <a:pt x="863600" y="23460"/>
                      <a:pt x="863600" y="15699"/>
                    </a:cubicBezTo>
                    <a:cubicBezTo>
                      <a:pt x="863600" y="11819"/>
                      <a:pt x="867389" y="7938"/>
                      <a:pt x="874968" y="7938"/>
                    </a:cubicBezTo>
                    <a:close/>
                    <a:moveTo>
                      <a:pt x="1835199" y="4763"/>
                    </a:moveTo>
                    <a:cubicBezTo>
                      <a:pt x="1868686" y="8534"/>
                      <a:pt x="1902172" y="12304"/>
                      <a:pt x="1931938" y="16074"/>
                    </a:cubicBezTo>
                    <a:cubicBezTo>
                      <a:pt x="1939380" y="16074"/>
                      <a:pt x="1943100" y="19845"/>
                      <a:pt x="1939380" y="27385"/>
                    </a:cubicBezTo>
                    <a:cubicBezTo>
                      <a:pt x="1939380" y="31156"/>
                      <a:pt x="1935659" y="34926"/>
                      <a:pt x="1931938" y="34926"/>
                    </a:cubicBezTo>
                    <a:cubicBezTo>
                      <a:pt x="1898452" y="31156"/>
                      <a:pt x="1864965" y="27385"/>
                      <a:pt x="1835199" y="23615"/>
                    </a:cubicBezTo>
                    <a:cubicBezTo>
                      <a:pt x="1827758" y="23615"/>
                      <a:pt x="1824037" y="19845"/>
                      <a:pt x="1824037" y="12304"/>
                    </a:cubicBezTo>
                    <a:cubicBezTo>
                      <a:pt x="1827758" y="8534"/>
                      <a:pt x="1831479" y="4763"/>
                      <a:pt x="1835199" y="4763"/>
                    </a:cubicBezTo>
                    <a:close/>
                    <a:moveTo>
                      <a:pt x="1273664" y="4763"/>
                    </a:moveTo>
                    <a:cubicBezTo>
                      <a:pt x="1277388" y="4763"/>
                      <a:pt x="1281113" y="8467"/>
                      <a:pt x="1281113" y="15876"/>
                    </a:cubicBezTo>
                    <a:cubicBezTo>
                      <a:pt x="1281113" y="19580"/>
                      <a:pt x="1277388" y="23284"/>
                      <a:pt x="1273664" y="23284"/>
                    </a:cubicBezTo>
                    <a:cubicBezTo>
                      <a:pt x="1247592" y="23284"/>
                      <a:pt x="1217796" y="26988"/>
                      <a:pt x="1191724" y="26988"/>
                    </a:cubicBezTo>
                    <a:cubicBezTo>
                      <a:pt x="1187999" y="26988"/>
                      <a:pt x="1184275" y="23284"/>
                      <a:pt x="1184275" y="15876"/>
                    </a:cubicBezTo>
                    <a:cubicBezTo>
                      <a:pt x="1184275" y="12171"/>
                      <a:pt x="1187999" y="8467"/>
                      <a:pt x="1191724" y="8467"/>
                    </a:cubicBezTo>
                    <a:cubicBezTo>
                      <a:pt x="1217796" y="8467"/>
                      <a:pt x="1247592" y="4763"/>
                      <a:pt x="1273664" y="4763"/>
                    </a:cubicBezTo>
                    <a:close/>
                    <a:moveTo>
                      <a:pt x="1130761" y="4763"/>
                    </a:moveTo>
                    <a:cubicBezTo>
                      <a:pt x="1134500" y="4763"/>
                      <a:pt x="1138238" y="8534"/>
                      <a:pt x="1138238" y="12304"/>
                    </a:cubicBezTo>
                    <a:cubicBezTo>
                      <a:pt x="1138238" y="16074"/>
                      <a:pt x="1138238" y="23615"/>
                      <a:pt x="1130761" y="23615"/>
                    </a:cubicBezTo>
                    <a:cubicBezTo>
                      <a:pt x="1100855" y="27385"/>
                      <a:pt x="1067210" y="31156"/>
                      <a:pt x="1033565" y="34926"/>
                    </a:cubicBezTo>
                    <a:cubicBezTo>
                      <a:pt x="1029827" y="34926"/>
                      <a:pt x="1026088" y="31156"/>
                      <a:pt x="1022350" y="27385"/>
                    </a:cubicBezTo>
                    <a:cubicBezTo>
                      <a:pt x="1022350" y="23615"/>
                      <a:pt x="1026088" y="19845"/>
                      <a:pt x="1033565" y="16074"/>
                    </a:cubicBezTo>
                    <a:cubicBezTo>
                      <a:pt x="1063471" y="12304"/>
                      <a:pt x="1097116" y="8534"/>
                      <a:pt x="1130761" y="4763"/>
                    </a:cubicBezTo>
                    <a:close/>
                    <a:moveTo>
                      <a:pt x="1769960" y="0"/>
                    </a:moveTo>
                    <a:cubicBezTo>
                      <a:pt x="1777437" y="0"/>
                      <a:pt x="1781175" y="3771"/>
                      <a:pt x="1781175" y="11311"/>
                    </a:cubicBezTo>
                    <a:cubicBezTo>
                      <a:pt x="1781175" y="15082"/>
                      <a:pt x="1777437" y="18852"/>
                      <a:pt x="1773699" y="18852"/>
                    </a:cubicBezTo>
                    <a:cubicBezTo>
                      <a:pt x="1740054" y="22622"/>
                      <a:pt x="1706409" y="26393"/>
                      <a:pt x="1676502" y="30163"/>
                    </a:cubicBezTo>
                    <a:cubicBezTo>
                      <a:pt x="1669026" y="30163"/>
                      <a:pt x="1665287" y="26393"/>
                      <a:pt x="1665287" y="18852"/>
                    </a:cubicBezTo>
                    <a:cubicBezTo>
                      <a:pt x="1665287" y="15082"/>
                      <a:pt x="1669026" y="11311"/>
                      <a:pt x="1672764" y="11311"/>
                    </a:cubicBezTo>
                    <a:cubicBezTo>
                      <a:pt x="1706409" y="7541"/>
                      <a:pt x="1736315" y="3771"/>
                      <a:pt x="1769960" y="0"/>
                    </a:cubicBezTo>
                    <a:close/>
                    <a:moveTo>
                      <a:pt x="1514731" y="0"/>
                    </a:moveTo>
                    <a:cubicBezTo>
                      <a:pt x="1548836" y="3856"/>
                      <a:pt x="1579153" y="3856"/>
                      <a:pt x="1613258" y="7711"/>
                    </a:cubicBezTo>
                    <a:cubicBezTo>
                      <a:pt x="1617048" y="7711"/>
                      <a:pt x="1620837" y="11566"/>
                      <a:pt x="1620837" y="19277"/>
                    </a:cubicBezTo>
                    <a:cubicBezTo>
                      <a:pt x="1620837" y="23133"/>
                      <a:pt x="1617048" y="26988"/>
                      <a:pt x="1613258" y="26988"/>
                    </a:cubicBezTo>
                    <a:cubicBezTo>
                      <a:pt x="1579153" y="23133"/>
                      <a:pt x="1545047" y="23133"/>
                      <a:pt x="1510941" y="19277"/>
                    </a:cubicBezTo>
                    <a:cubicBezTo>
                      <a:pt x="1507152" y="19277"/>
                      <a:pt x="1503362" y="15422"/>
                      <a:pt x="1503362" y="7711"/>
                    </a:cubicBezTo>
                    <a:cubicBezTo>
                      <a:pt x="1503362" y="3856"/>
                      <a:pt x="1507152" y="0"/>
                      <a:pt x="1514731" y="0"/>
                    </a:cubicBezTo>
                    <a:close/>
                    <a:moveTo>
                      <a:pt x="1352794" y="0"/>
                    </a:moveTo>
                    <a:cubicBezTo>
                      <a:pt x="1379293" y="3969"/>
                      <a:pt x="1405792" y="3969"/>
                      <a:pt x="1432291" y="3969"/>
                    </a:cubicBezTo>
                    <a:cubicBezTo>
                      <a:pt x="1436076" y="3969"/>
                      <a:pt x="1439862" y="11907"/>
                      <a:pt x="1436076" y="15875"/>
                    </a:cubicBezTo>
                    <a:cubicBezTo>
                      <a:pt x="1436076" y="19844"/>
                      <a:pt x="1432291" y="23813"/>
                      <a:pt x="1428505" y="23813"/>
                    </a:cubicBezTo>
                    <a:cubicBezTo>
                      <a:pt x="1402006" y="23813"/>
                      <a:pt x="1375507" y="23813"/>
                      <a:pt x="1349008" y="19844"/>
                    </a:cubicBezTo>
                    <a:cubicBezTo>
                      <a:pt x="1345222" y="19844"/>
                      <a:pt x="1341437" y="15875"/>
                      <a:pt x="1345222" y="11907"/>
                    </a:cubicBezTo>
                    <a:cubicBezTo>
                      <a:pt x="1345222" y="7938"/>
                      <a:pt x="1349008" y="0"/>
                      <a:pt x="1352794" y="0"/>
                    </a:cubicBezTo>
                    <a:close/>
                  </a:path>
                </a:pathLst>
              </a:custGeom>
              <a:solidFill>
                <a:srgbClr val="F4DC24"/>
              </a:solidFill>
              <a:ln>
                <a:noFill/>
              </a:ln>
            </p:spPr>
            <p:txBody>
              <a:bodyPr/>
              <a:lstStyle/>
              <a:p>
                <a:endParaRPr lang="zh-CN" altLang="en-US" b="1">
                  <a:latin typeface="Times New Roman" pitchFamily="18" charset="0"/>
                  <a:ea typeface="字魂36号-正文宋楷" panose="02000000000000000000" pitchFamily="2" charset="-122"/>
                  <a:cs typeface="Times New Roman" pitchFamily="18" charset="0"/>
                </a:endParaRPr>
              </a:p>
            </p:txBody>
          </p:sp>
        </p:grpSp>
        <p:sp>
          <p:nvSpPr>
            <p:cNvPr id="19" name="文本框 18">
              <a:extLst>
                <a:ext uri="{FF2B5EF4-FFF2-40B4-BE49-F238E27FC236}">
                  <a16:creationId xmlns="" xmlns:a16="http://schemas.microsoft.com/office/drawing/2014/main" id="{DAFB8660-17AF-4EB7-99AD-C81E08DDEA0B}"/>
                </a:ext>
              </a:extLst>
            </p:cNvPr>
            <p:cNvSpPr txBox="1"/>
            <p:nvPr/>
          </p:nvSpPr>
          <p:spPr>
            <a:xfrm>
              <a:off x="2977034" y="3855641"/>
              <a:ext cx="2509598" cy="584775"/>
            </a:xfrm>
            <a:prstGeom prst="rect">
              <a:avLst/>
            </a:prstGeom>
            <a:noFill/>
          </p:spPr>
          <p:txBody>
            <a:bodyPr wrap="none" rtlCol="0">
              <a:spAutoFit/>
              <a:scene3d>
                <a:camera prst="orthographicFront"/>
                <a:lightRig rig="threePt" dir="t"/>
              </a:scene3d>
              <a:sp3d contourW="12700"/>
            </a:bodyPr>
            <a:lstStyle/>
            <a:p>
              <a:pPr algn="ctr"/>
              <a:r>
                <a:rPr lang="en-US" altLang="zh-CN" sz="3200" b="1" dirty="0" smtClean="0">
                  <a:solidFill>
                    <a:srgbClr val="F4DC24"/>
                  </a:solidFill>
                  <a:latin typeface="Times New Roman" pitchFamily="18" charset="0"/>
                  <a:ea typeface="字魂36号-正文宋楷" panose="02000000000000000000" pitchFamily="2" charset="-122"/>
                  <a:cs typeface="Times New Roman" pitchFamily="18" charset="0"/>
                </a:rPr>
                <a:t>3. </a:t>
              </a:r>
              <a:r>
                <a:rPr lang="en-US" altLang="zh-CN" sz="3200" b="1" dirty="0" err="1" smtClean="0">
                  <a:solidFill>
                    <a:srgbClr val="F4DC24"/>
                  </a:solidFill>
                  <a:latin typeface="Times New Roman" pitchFamily="18" charset="0"/>
                  <a:ea typeface="字魂36号-正文宋楷" panose="02000000000000000000" pitchFamily="2" charset="-122"/>
                  <a:cs typeface="Times New Roman" pitchFamily="18" charset="0"/>
                </a:rPr>
                <a:t>Thực</a:t>
              </a:r>
              <a:r>
                <a:rPr lang="en-US" altLang="zh-CN" sz="3200" b="1" dirty="0" smtClean="0">
                  <a:solidFill>
                    <a:srgbClr val="F4DC24"/>
                  </a:solidFill>
                  <a:latin typeface="Times New Roman" pitchFamily="18" charset="0"/>
                  <a:ea typeface="字魂36号-正文宋楷" panose="02000000000000000000" pitchFamily="2" charset="-122"/>
                  <a:cs typeface="Times New Roman" pitchFamily="18" charset="0"/>
                </a:rPr>
                <a:t> </a:t>
              </a:r>
              <a:r>
                <a:rPr lang="en-US" altLang="zh-CN" sz="3200" b="1" dirty="0" err="1" smtClean="0">
                  <a:solidFill>
                    <a:srgbClr val="F4DC24"/>
                  </a:solidFill>
                  <a:latin typeface="Times New Roman" pitchFamily="18" charset="0"/>
                  <a:ea typeface="字魂36号-正文宋楷" panose="02000000000000000000" pitchFamily="2" charset="-122"/>
                  <a:cs typeface="Times New Roman" pitchFamily="18" charset="0"/>
                </a:rPr>
                <a:t>hành</a:t>
              </a:r>
              <a:endParaRPr lang="zh-CN" altLang="en-US" sz="3200" b="1" dirty="0">
                <a:solidFill>
                  <a:srgbClr val="F4DC24"/>
                </a:solidFill>
                <a:latin typeface="Times New Roman" pitchFamily="18" charset="0"/>
                <a:ea typeface="字魂36号-正文宋楷" panose="02000000000000000000" pitchFamily="2" charset="-122"/>
                <a:cs typeface="Times New Roman" pitchFamily="18" charset="0"/>
              </a:endParaRPr>
            </a:p>
          </p:txBody>
        </p:sp>
      </p:grpSp>
      <p:grpSp>
        <p:nvGrpSpPr>
          <p:cNvPr id="23" name="组合 22">
            <a:extLst>
              <a:ext uri="{FF2B5EF4-FFF2-40B4-BE49-F238E27FC236}">
                <a16:creationId xmlns="" xmlns:a16="http://schemas.microsoft.com/office/drawing/2014/main" id="{BD9AD8EF-72F5-4E4A-A24A-709414916D56}"/>
              </a:ext>
            </a:extLst>
          </p:cNvPr>
          <p:cNvGrpSpPr/>
          <p:nvPr/>
        </p:nvGrpSpPr>
        <p:grpSpPr>
          <a:xfrm>
            <a:off x="6583391" y="1979871"/>
            <a:ext cx="3114272" cy="1317510"/>
            <a:chOff x="6583391" y="1979871"/>
            <a:chExt cx="3114272" cy="1317510"/>
          </a:xfrm>
        </p:grpSpPr>
        <p:grpSp>
          <p:nvGrpSpPr>
            <p:cNvPr id="6" name="组合 5">
              <a:extLst>
                <a:ext uri="{FF2B5EF4-FFF2-40B4-BE49-F238E27FC236}">
                  <a16:creationId xmlns="" xmlns:a16="http://schemas.microsoft.com/office/drawing/2014/main" id="{0646BC31-651C-41A5-AB5A-67A5E4FFBABD}"/>
                </a:ext>
              </a:extLst>
            </p:cNvPr>
            <p:cNvGrpSpPr/>
            <p:nvPr/>
          </p:nvGrpSpPr>
          <p:grpSpPr>
            <a:xfrm>
              <a:off x="6583391" y="1979871"/>
              <a:ext cx="3114272" cy="1317510"/>
              <a:chOff x="2205355" y="2811145"/>
              <a:chExt cx="2795588" cy="1182689"/>
            </a:xfrm>
          </p:grpSpPr>
          <p:sp>
            <p:nvSpPr>
              <p:cNvPr id="7" name="MH_SubTitle_1">
                <a:extLst>
                  <a:ext uri="{FF2B5EF4-FFF2-40B4-BE49-F238E27FC236}">
                    <a16:creationId xmlns="" xmlns:a16="http://schemas.microsoft.com/office/drawing/2014/main" id="{8284D348-F5FC-41AC-8E59-D0A9987E76BE}"/>
                  </a:ext>
                </a:extLst>
              </p:cNvPr>
              <p:cNvSpPr>
                <a:spLocks/>
              </p:cNvSpPr>
              <p:nvPr>
                <p:custDataLst>
                  <p:tags r:id="rId4"/>
                </p:custDataLst>
              </p:nvPr>
            </p:nvSpPr>
            <p:spPr bwMode="auto">
              <a:xfrm>
                <a:off x="2205355" y="2811145"/>
                <a:ext cx="2730500" cy="742950"/>
              </a:xfrm>
              <a:custGeom>
                <a:avLst/>
                <a:gdLst>
                  <a:gd name="T0" fmla="*/ 61 w 931"/>
                  <a:gd name="T1" fmla="*/ 248 h 253"/>
                  <a:gd name="T2" fmla="*/ 140 w 931"/>
                  <a:gd name="T3" fmla="*/ 245 h 253"/>
                  <a:gd name="T4" fmla="*/ 566 w 931"/>
                  <a:gd name="T5" fmla="*/ 245 h 253"/>
                  <a:gd name="T6" fmla="*/ 910 w 931"/>
                  <a:gd name="T7" fmla="*/ 235 h 253"/>
                  <a:gd name="T8" fmla="*/ 906 w 931"/>
                  <a:gd name="T9" fmla="*/ 15 h 253"/>
                  <a:gd name="T10" fmla="*/ 744 w 931"/>
                  <a:gd name="T11" fmla="*/ 9 h 253"/>
                  <a:gd name="T12" fmla="*/ 576 w 931"/>
                  <a:gd name="T13" fmla="*/ 5 h 253"/>
                  <a:gd name="T14" fmla="*/ 258 w 931"/>
                  <a:gd name="T15" fmla="*/ 5 h 253"/>
                  <a:gd name="T16" fmla="*/ 86 w 931"/>
                  <a:gd name="T17" fmla="*/ 16 h 253"/>
                  <a:gd name="T18" fmla="*/ 12 w 931"/>
                  <a:gd name="T19" fmla="*/ 27 h 253"/>
                  <a:gd name="T20" fmla="*/ 10 w 931"/>
                  <a:gd name="T21" fmla="*/ 97 h 253"/>
                  <a:gd name="T22" fmla="*/ 13 w 931"/>
                  <a:gd name="T23" fmla="*/ 210 h 253"/>
                  <a:gd name="T24" fmla="*/ 61 w 931"/>
                  <a:gd name="T25" fmla="*/ 248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1" h="253">
                    <a:moveTo>
                      <a:pt x="61" y="248"/>
                    </a:moveTo>
                    <a:cubicBezTo>
                      <a:pt x="88" y="248"/>
                      <a:pt x="115" y="246"/>
                      <a:pt x="140" y="245"/>
                    </a:cubicBezTo>
                    <a:cubicBezTo>
                      <a:pt x="281" y="238"/>
                      <a:pt x="423" y="245"/>
                      <a:pt x="566" y="245"/>
                    </a:cubicBezTo>
                    <a:cubicBezTo>
                      <a:pt x="683" y="245"/>
                      <a:pt x="798" y="253"/>
                      <a:pt x="910" y="235"/>
                    </a:cubicBezTo>
                    <a:cubicBezTo>
                      <a:pt x="907" y="171"/>
                      <a:pt x="931" y="75"/>
                      <a:pt x="906" y="15"/>
                    </a:cubicBezTo>
                    <a:cubicBezTo>
                      <a:pt x="852" y="15"/>
                      <a:pt x="798" y="11"/>
                      <a:pt x="744" y="9"/>
                    </a:cubicBezTo>
                    <a:cubicBezTo>
                      <a:pt x="690" y="6"/>
                      <a:pt x="630" y="8"/>
                      <a:pt x="576" y="5"/>
                    </a:cubicBezTo>
                    <a:cubicBezTo>
                      <a:pt x="468" y="1"/>
                      <a:pt x="366" y="0"/>
                      <a:pt x="258" y="5"/>
                    </a:cubicBezTo>
                    <a:cubicBezTo>
                      <a:pt x="201" y="8"/>
                      <a:pt x="143" y="11"/>
                      <a:pt x="86" y="16"/>
                    </a:cubicBezTo>
                    <a:cubicBezTo>
                      <a:pt x="71" y="18"/>
                      <a:pt x="22" y="16"/>
                      <a:pt x="12" y="27"/>
                    </a:cubicBezTo>
                    <a:cubicBezTo>
                      <a:pt x="0" y="40"/>
                      <a:pt x="10" y="81"/>
                      <a:pt x="10" y="97"/>
                    </a:cubicBezTo>
                    <a:cubicBezTo>
                      <a:pt x="10" y="135"/>
                      <a:pt x="5" y="173"/>
                      <a:pt x="13" y="210"/>
                    </a:cubicBezTo>
                    <a:cubicBezTo>
                      <a:pt x="21" y="243"/>
                      <a:pt x="26" y="248"/>
                      <a:pt x="61" y="248"/>
                    </a:cubicBezTo>
                    <a:close/>
                  </a:path>
                </a:pathLst>
              </a:custGeom>
              <a:solidFill>
                <a:schemeClr val="bg1"/>
              </a:solidFill>
              <a:ln w="15875" cap="flat">
                <a:solidFill>
                  <a:srgbClr val="9ED744"/>
                </a:solidFill>
                <a:prstDash val="solid"/>
                <a:miter lim="800000"/>
                <a:headEnd/>
                <a:tailEnd/>
              </a:ln>
            </p:spPr>
            <p:txBody>
              <a:bodyPr anchor="ctr">
                <a:normAutofit/>
              </a:bodyPr>
              <a:lstStyle/>
              <a:p>
                <a:pPr algn="ctr">
                  <a:defRPr/>
                </a:pPr>
                <a:endParaRPr lang="zh-CN" altLang="en-US" sz="2800" b="1" dirty="0">
                  <a:solidFill>
                    <a:schemeClr val="accent1">
                      <a:lumMod val="50000"/>
                    </a:schemeClr>
                  </a:solidFill>
                  <a:latin typeface="Times New Roman" pitchFamily="18" charset="0"/>
                  <a:ea typeface="字魂36号-正文宋楷" panose="02000000000000000000" pitchFamily="2" charset="-122"/>
                  <a:cs typeface="Times New Roman" pitchFamily="18" charset="0"/>
                </a:endParaRPr>
              </a:p>
            </p:txBody>
          </p:sp>
          <p:sp>
            <p:nvSpPr>
              <p:cNvPr id="8" name="MH_Other_1">
                <a:extLst>
                  <a:ext uri="{FF2B5EF4-FFF2-40B4-BE49-F238E27FC236}">
                    <a16:creationId xmlns="" xmlns:a16="http://schemas.microsoft.com/office/drawing/2014/main" id="{B1BF3EFB-643D-440C-87C7-1A44EC6AE63A}"/>
                  </a:ext>
                </a:extLst>
              </p:cNvPr>
              <p:cNvSpPr>
                <a:spLocks/>
              </p:cNvSpPr>
              <p:nvPr>
                <p:custDataLst>
                  <p:tags r:id="rId5"/>
                </p:custDataLst>
              </p:nvPr>
            </p:nvSpPr>
            <p:spPr bwMode="auto">
              <a:xfrm>
                <a:off x="4619943" y="3355659"/>
                <a:ext cx="381000" cy="638175"/>
              </a:xfrm>
              <a:custGeom>
                <a:avLst/>
                <a:gdLst>
                  <a:gd name="T0" fmla="*/ 30078 w 489601"/>
                  <a:gd name="T1" fmla="*/ 12482 h 817519"/>
                  <a:gd name="T2" fmla="*/ 31112 w 489601"/>
                  <a:gd name="T3" fmla="*/ 12453 h 817519"/>
                  <a:gd name="T4" fmla="*/ 2856 w 489601"/>
                  <a:gd name="T5" fmla="*/ 4822 h 817519"/>
                  <a:gd name="T6" fmla="*/ 8893 w 489601"/>
                  <a:gd name="T7" fmla="*/ 12068 h 817519"/>
                  <a:gd name="T8" fmla="*/ 14735 w 489601"/>
                  <a:gd name="T9" fmla="*/ 12027 h 817519"/>
                  <a:gd name="T10" fmla="*/ 17199 w 489601"/>
                  <a:gd name="T11" fmla="*/ 10727 h 817519"/>
                  <a:gd name="T12" fmla="*/ 17327 w 489601"/>
                  <a:gd name="T13" fmla="*/ 10818 h 817519"/>
                  <a:gd name="T14" fmla="*/ 17477 w 489601"/>
                  <a:gd name="T15" fmla="*/ 10595 h 817519"/>
                  <a:gd name="T16" fmla="*/ 17199 w 489601"/>
                  <a:gd name="T17" fmla="*/ 10727 h 817519"/>
                  <a:gd name="T18" fmla="*/ 10828 w 489601"/>
                  <a:gd name="T19" fmla="*/ 3877 h 817519"/>
                  <a:gd name="T20" fmla="*/ 30269 w 489601"/>
                  <a:gd name="T21" fmla="*/ 47 h 817519"/>
                  <a:gd name="T22" fmla="*/ 36627 w 489601"/>
                  <a:gd name="T23" fmla="*/ 10557 h 817519"/>
                  <a:gd name="T24" fmla="*/ 31112 w 489601"/>
                  <a:gd name="T25" fmla="*/ 11504 h 817519"/>
                  <a:gd name="T26" fmla="*/ 32337 w 489601"/>
                  <a:gd name="T27" fmla="*/ 1390 h 817519"/>
                  <a:gd name="T28" fmla="*/ 21629 w 489601"/>
                  <a:gd name="T29" fmla="*/ 7725 h 817519"/>
                  <a:gd name="T30" fmla="*/ 22773 w 489601"/>
                  <a:gd name="T31" fmla="*/ 11032 h 817519"/>
                  <a:gd name="T32" fmla="*/ 29733 w 489601"/>
                  <a:gd name="T33" fmla="*/ 12216 h 817519"/>
                  <a:gd name="T34" fmla="*/ 24869 w 489601"/>
                  <a:gd name="T35" fmla="*/ 12571 h 817519"/>
                  <a:gd name="T36" fmla="*/ 21931 w 489601"/>
                  <a:gd name="T37" fmla="*/ 12056 h 817519"/>
                  <a:gd name="T38" fmla="*/ 20985 w 489601"/>
                  <a:gd name="T39" fmla="*/ 12114 h 817519"/>
                  <a:gd name="T40" fmla="*/ 26777 w 489601"/>
                  <a:gd name="T41" fmla="*/ 23170 h 817519"/>
                  <a:gd name="T42" fmla="*/ 39281 w 489601"/>
                  <a:gd name="T43" fmla="*/ 68145 h 817519"/>
                  <a:gd name="T44" fmla="*/ 33182 w 489601"/>
                  <a:gd name="T45" fmla="*/ 45973 h 817519"/>
                  <a:gd name="T46" fmla="*/ 25557 w 489601"/>
                  <a:gd name="T47" fmla="*/ 26971 h 817519"/>
                  <a:gd name="T48" fmla="*/ 18722 w 489601"/>
                  <a:gd name="T49" fmla="*/ 12217 h 817519"/>
                  <a:gd name="T50" fmla="*/ 15170 w 489601"/>
                  <a:gd name="T51" fmla="*/ 29170 h 817519"/>
                  <a:gd name="T52" fmla="*/ 3832 w 489601"/>
                  <a:gd name="T53" fmla="*/ 50371 h 817519"/>
                  <a:gd name="T54" fmla="*/ 14653 w 489601"/>
                  <a:gd name="T55" fmla="*/ 13582 h 817519"/>
                  <a:gd name="T56" fmla="*/ 15119 w 489601"/>
                  <a:gd name="T57" fmla="*/ 12855 h 817519"/>
                  <a:gd name="T58" fmla="*/ 8308 w 489601"/>
                  <a:gd name="T59" fmla="*/ 13723 h 817519"/>
                  <a:gd name="T60" fmla="*/ 5641 w 489601"/>
                  <a:gd name="T61" fmla="*/ 13336 h 817519"/>
                  <a:gd name="T62" fmla="*/ 2742 w 489601"/>
                  <a:gd name="T63" fmla="*/ 11281 h 817519"/>
                  <a:gd name="T64" fmla="*/ 8068 w 489601"/>
                  <a:gd name="T65" fmla="*/ 727 h 817519"/>
                  <a:gd name="T66" fmla="*/ 18650 w 489601"/>
                  <a:gd name="T67" fmla="*/ 7976 h 817519"/>
                  <a:gd name="T68" fmla="*/ 20350 w 489601"/>
                  <a:gd name="T69" fmla="*/ 5606 h 817519"/>
                  <a:gd name="T70" fmla="*/ 21014 w 489601"/>
                  <a:gd name="T71" fmla="*/ 4232 h 817519"/>
                  <a:gd name="T72" fmla="*/ 22839 w 489601"/>
                  <a:gd name="T73" fmla="*/ 2655 h 81751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89601" h="817519">
                    <a:moveTo>
                      <a:pt x="382030" y="148204"/>
                    </a:moveTo>
                    <a:cubicBezTo>
                      <a:pt x="376386" y="149144"/>
                      <a:pt x="372154" y="149144"/>
                      <a:pt x="369332" y="148556"/>
                    </a:cubicBezTo>
                    <a:lnTo>
                      <a:pt x="369178" y="148440"/>
                    </a:lnTo>
                    <a:lnTo>
                      <a:pt x="382030" y="148204"/>
                    </a:lnTo>
                    <a:close/>
                    <a:moveTo>
                      <a:pt x="72717" y="25053"/>
                    </a:moveTo>
                    <a:cubicBezTo>
                      <a:pt x="50129" y="22710"/>
                      <a:pt x="31306" y="29271"/>
                      <a:pt x="35070" y="57390"/>
                    </a:cubicBezTo>
                    <a:cubicBezTo>
                      <a:pt x="38835" y="100506"/>
                      <a:pt x="68011" y="130500"/>
                      <a:pt x="104246" y="143154"/>
                    </a:cubicBezTo>
                    <a:lnTo>
                      <a:pt x="109197" y="143624"/>
                    </a:lnTo>
                    <a:lnTo>
                      <a:pt x="173943" y="136089"/>
                    </a:lnTo>
                    <a:lnTo>
                      <a:pt x="180928" y="143134"/>
                    </a:lnTo>
                    <a:lnTo>
                      <a:pt x="189943" y="140583"/>
                    </a:lnTo>
                    <a:lnTo>
                      <a:pt x="211202" y="127656"/>
                    </a:lnTo>
                    <a:lnTo>
                      <a:pt x="212009" y="128625"/>
                    </a:lnTo>
                    <a:lnTo>
                      <a:pt x="212766" y="128743"/>
                    </a:lnTo>
                    <a:lnTo>
                      <a:pt x="218745" y="128743"/>
                    </a:lnTo>
                    <a:lnTo>
                      <a:pt x="214613" y="126103"/>
                    </a:lnTo>
                    <a:lnTo>
                      <a:pt x="214799" y="125468"/>
                    </a:lnTo>
                    <a:lnTo>
                      <a:pt x="211202" y="127656"/>
                    </a:lnTo>
                    <a:lnTo>
                      <a:pt x="175304" y="84572"/>
                    </a:lnTo>
                    <a:cubicBezTo>
                      <a:pt x="163069" y="69575"/>
                      <a:pt x="149893" y="55515"/>
                      <a:pt x="132952" y="46142"/>
                    </a:cubicBezTo>
                    <a:cubicBezTo>
                      <a:pt x="121658" y="38644"/>
                      <a:pt x="95305" y="27396"/>
                      <a:pt x="72717" y="25053"/>
                    </a:cubicBezTo>
                    <a:close/>
                    <a:moveTo>
                      <a:pt x="371684" y="557"/>
                    </a:moveTo>
                    <a:cubicBezTo>
                      <a:pt x="403662" y="-2265"/>
                      <a:pt x="434700" y="5259"/>
                      <a:pt x="457273" y="31591"/>
                    </a:cubicBezTo>
                    <a:cubicBezTo>
                      <a:pt x="483608" y="61684"/>
                      <a:pt x="479846" y="103063"/>
                      <a:pt x="449749" y="125633"/>
                    </a:cubicBezTo>
                    <a:cubicBezTo>
                      <a:pt x="430938" y="140680"/>
                      <a:pt x="404603" y="140680"/>
                      <a:pt x="382030" y="148204"/>
                    </a:cubicBezTo>
                    <a:cubicBezTo>
                      <a:pt x="404603" y="144442"/>
                      <a:pt x="400841" y="136918"/>
                      <a:pt x="382030" y="136918"/>
                    </a:cubicBezTo>
                    <a:cubicBezTo>
                      <a:pt x="415889" y="133156"/>
                      <a:pt x="445987" y="110586"/>
                      <a:pt x="434700" y="69208"/>
                    </a:cubicBezTo>
                    <a:cubicBezTo>
                      <a:pt x="430938" y="50399"/>
                      <a:pt x="419651" y="27829"/>
                      <a:pt x="397078" y="16544"/>
                    </a:cubicBezTo>
                    <a:cubicBezTo>
                      <a:pt x="343467" y="-6026"/>
                      <a:pt x="308903" y="30650"/>
                      <a:pt x="282274" y="67856"/>
                    </a:cubicBezTo>
                    <a:lnTo>
                      <a:pt x="265593" y="91929"/>
                    </a:lnTo>
                    <a:lnTo>
                      <a:pt x="268531" y="126930"/>
                    </a:lnTo>
                    <a:lnTo>
                      <a:pt x="279636" y="131298"/>
                    </a:lnTo>
                    <a:cubicBezTo>
                      <a:pt x="312665" y="140151"/>
                      <a:pt x="367922" y="139269"/>
                      <a:pt x="382030" y="136918"/>
                    </a:cubicBezTo>
                    <a:cubicBezTo>
                      <a:pt x="370743" y="138799"/>
                      <a:pt x="365100" y="142561"/>
                      <a:pt x="365100" y="145382"/>
                    </a:cubicBezTo>
                    <a:lnTo>
                      <a:pt x="369178" y="148440"/>
                    </a:lnTo>
                    <a:lnTo>
                      <a:pt x="305376" y="149614"/>
                    </a:lnTo>
                    <a:lnTo>
                      <a:pt x="269295" y="143410"/>
                    </a:lnTo>
                    <a:lnTo>
                      <a:pt x="269295" y="143478"/>
                    </a:lnTo>
                    <a:cubicBezTo>
                      <a:pt x="261791" y="143478"/>
                      <a:pt x="261791" y="143478"/>
                      <a:pt x="261791" y="143478"/>
                    </a:cubicBezTo>
                    <a:lnTo>
                      <a:pt x="257677" y="144158"/>
                    </a:lnTo>
                    <a:lnTo>
                      <a:pt x="291826" y="190460"/>
                    </a:lnTo>
                    <a:cubicBezTo>
                      <a:pt x="307273" y="217317"/>
                      <a:pt x="319444" y="245586"/>
                      <a:pt x="328806" y="275741"/>
                    </a:cubicBezTo>
                    <a:cubicBezTo>
                      <a:pt x="355020" y="362434"/>
                      <a:pt x="336296" y="441590"/>
                      <a:pt x="407448" y="509437"/>
                    </a:cubicBezTo>
                    <a:cubicBezTo>
                      <a:pt x="486091" y="584823"/>
                      <a:pt x="501070" y="709210"/>
                      <a:pt x="482346" y="810981"/>
                    </a:cubicBezTo>
                    <a:cubicBezTo>
                      <a:pt x="474856" y="829827"/>
                      <a:pt x="448642" y="803442"/>
                      <a:pt x="452387" y="788365"/>
                    </a:cubicBezTo>
                    <a:cubicBezTo>
                      <a:pt x="467366" y="716748"/>
                      <a:pt x="463622" y="599900"/>
                      <a:pt x="407448" y="547130"/>
                    </a:cubicBezTo>
                    <a:cubicBezTo>
                      <a:pt x="373745" y="516976"/>
                      <a:pt x="351275" y="498129"/>
                      <a:pt x="332551" y="456667"/>
                    </a:cubicBezTo>
                    <a:cubicBezTo>
                      <a:pt x="313827" y="415205"/>
                      <a:pt x="321316" y="362434"/>
                      <a:pt x="313827" y="320972"/>
                    </a:cubicBezTo>
                    <a:cubicBezTo>
                      <a:pt x="299783" y="267260"/>
                      <a:pt x="281527" y="219908"/>
                      <a:pt x="252738" y="175736"/>
                    </a:cubicBezTo>
                    <a:lnTo>
                      <a:pt x="229900" y="145390"/>
                    </a:lnTo>
                    <a:lnTo>
                      <a:pt x="226506" y="148167"/>
                    </a:lnTo>
                    <a:cubicBezTo>
                      <a:pt x="180924" y="198879"/>
                      <a:pt x="199445" y="284549"/>
                      <a:pt x="186275" y="347153"/>
                    </a:cubicBezTo>
                    <a:cubicBezTo>
                      <a:pt x="163697" y="437530"/>
                      <a:pt x="118542" y="516610"/>
                      <a:pt x="84675" y="599455"/>
                    </a:cubicBezTo>
                    <a:cubicBezTo>
                      <a:pt x="84675" y="610752"/>
                      <a:pt x="47045" y="603221"/>
                      <a:pt x="47045" y="599455"/>
                    </a:cubicBezTo>
                    <a:cubicBezTo>
                      <a:pt x="88438" y="505313"/>
                      <a:pt x="148645" y="407405"/>
                      <a:pt x="152408" y="301965"/>
                    </a:cubicBezTo>
                    <a:cubicBezTo>
                      <a:pt x="155230" y="256777"/>
                      <a:pt x="155936" y="200997"/>
                      <a:pt x="179925" y="161634"/>
                    </a:cubicBezTo>
                    <a:lnTo>
                      <a:pt x="192579" y="148902"/>
                    </a:lnTo>
                    <a:lnTo>
                      <a:pt x="185657" y="152996"/>
                    </a:lnTo>
                    <a:cubicBezTo>
                      <a:pt x="163069" y="161431"/>
                      <a:pt x="138599" y="166118"/>
                      <a:pt x="114128" y="166118"/>
                    </a:cubicBezTo>
                    <a:lnTo>
                      <a:pt x="102016" y="163312"/>
                    </a:lnTo>
                    <a:lnTo>
                      <a:pt x="76747" y="166252"/>
                    </a:lnTo>
                    <a:cubicBezTo>
                      <a:pt x="73009" y="166252"/>
                      <a:pt x="69270" y="162482"/>
                      <a:pt x="69270" y="158711"/>
                    </a:cubicBezTo>
                    <a:lnTo>
                      <a:pt x="71255" y="155709"/>
                    </a:lnTo>
                    <a:lnTo>
                      <a:pt x="33659" y="134249"/>
                    </a:lnTo>
                    <a:cubicBezTo>
                      <a:pt x="10600" y="115503"/>
                      <a:pt x="-4458" y="89258"/>
                      <a:pt x="1189" y="57390"/>
                    </a:cubicBezTo>
                    <a:cubicBezTo>
                      <a:pt x="4953" y="19898"/>
                      <a:pt x="68952" y="8650"/>
                      <a:pt x="99070" y="8650"/>
                    </a:cubicBezTo>
                    <a:cubicBezTo>
                      <a:pt x="155540" y="14274"/>
                      <a:pt x="184480" y="45205"/>
                      <a:pt x="216068" y="80881"/>
                    </a:cubicBezTo>
                    <a:lnTo>
                      <a:pt x="228999" y="94932"/>
                    </a:lnTo>
                    <a:lnTo>
                      <a:pt x="248943" y="67797"/>
                    </a:lnTo>
                    <a:lnTo>
                      <a:pt x="249881" y="66719"/>
                    </a:lnTo>
                    <a:lnTo>
                      <a:pt x="250534" y="61537"/>
                    </a:lnTo>
                    <a:cubicBezTo>
                      <a:pt x="250534" y="54088"/>
                      <a:pt x="254286" y="50364"/>
                      <a:pt x="258038" y="50364"/>
                    </a:cubicBezTo>
                    <a:lnTo>
                      <a:pt x="261298" y="53600"/>
                    </a:lnTo>
                    <a:lnTo>
                      <a:pt x="280451" y="31591"/>
                    </a:lnTo>
                    <a:cubicBezTo>
                      <a:pt x="306786" y="16544"/>
                      <a:pt x="339705" y="3378"/>
                      <a:pt x="371684" y="557"/>
                    </a:cubicBezTo>
                    <a:close/>
                  </a:path>
                </a:pathLst>
              </a:custGeom>
              <a:solidFill>
                <a:srgbClr val="9ED744"/>
              </a:solidFill>
              <a:ln>
                <a:noFill/>
              </a:ln>
            </p:spPr>
            <p:txBody>
              <a:bodyPr/>
              <a:lstStyle/>
              <a:p>
                <a:endParaRPr lang="zh-CN" altLang="en-US" b="1">
                  <a:latin typeface="Times New Roman" pitchFamily="18" charset="0"/>
                  <a:ea typeface="字魂36号-正文宋楷" panose="02000000000000000000" pitchFamily="2" charset="-122"/>
                  <a:cs typeface="Times New Roman" pitchFamily="18" charset="0"/>
                </a:endParaRPr>
              </a:p>
            </p:txBody>
          </p:sp>
          <p:sp>
            <p:nvSpPr>
              <p:cNvPr id="9" name="MH_Other_2">
                <a:extLst>
                  <a:ext uri="{FF2B5EF4-FFF2-40B4-BE49-F238E27FC236}">
                    <a16:creationId xmlns="" xmlns:a16="http://schemas.microsoft.com/office/drawing/2014/main" id="{4FDDCED2-E5C2-4B88-9E7E-87C2C96583FF}"/>
                  </a:ext>
                </a:extLst>
              </p:cNvPr>
              <p:cNvSpPr>
                <a:spLocks/>
              </p:cNvSpPr>
              <p:nvPr>
                <p:custDataLst>
                  <p:tags r:id="rId6"/>
                </p:custDataLst>
              </p:nvPr>
            </p:nvSpPr>
            <p:spPr bwMode="auto">
              <a:xfrm>
                <a:off x="2270444" y="2847659"/>
                <a:ext cx="2579687" cy="661987"/>
              </a:xfrm>
              <a:custGeom>
                <a:avLst/>
                <a:gdLst>
                  <a:gd name="T0" fmla="*/ 217439 w 3308350"/>
                  <a:gd name="T1" fmla="*/ 70544 h 847726"/>
                  <a:gd name="T2" fmla="*/ 38765 w 3308350"/>
                  <a:gd name="T3" fmla="*/ 69933 h 847726"/>
                  <a:gd name="T4" fmla="*/ 13341 w 3308350"/>
                  <a:gd name="T5" fmla="*/ 68710 h 847726"/>
                  <a:gd name="T6" fmla="*/ 13027 w 3308350"/>
                  <a:gd name="T7" fmla="*/ 69943 h 847726"/>
                  <a:gd name="T8" fmla="*/ 238348 w 3308350"/>
                  <a:gd name="T9" fmla="*/ 70277 h 847726"/>
                  <a:gd name="T10" fmla="*/ 212370 w 3308350"/>
                  <a:gd name="T11" fmla="*/ 69608 h 847726"/>
                  <a:gd name="T12" fmla="*/ 199312 w 3308350"/>
                  <a:gd name="T13" fmla="*/ 69015 h 847726"/>
                  <a:gd name="T14" fmla="*/ 177160 w 3308350"/>
                  <a:gd name="T15" fmla="*/ 68403 h 847726"/>
                  <a:gd name="T16" fmla="*/ 177160 w 3308350"/>
                  <a:gd name="T17" fmla="*/ 68403 h 847726"/>
                  <a:gd name="T18" fmla="*/ 168726 w 3308350"/>
                  <a:gd name="T19" fmla="*/ 69875 h 847726"/>
                  <a:gd name="T20" fmla="*/ 159344 w 3308350"/>
                  <a:gd name="T21" fmla="*/ 69286 h 847726"/>
                  <a:gd name="T22" fmla="*/ 131767 w 3308350"/>
                  <a:gd name="T23" fmla="*/ 68001 h 847726"/>
                  <a:gd name="T24" fmla="*/ 52142 w 3308350"/>
                  <a:gd name="T25" fmla="*/ 68001 h 847726"/>
                  <a:gd name="T26" fmla="*/ 52142 w 3308350"/>
                  <a:gd name="T27" fmla="*/ 68001 h 847726"/>
                  <a:gd name="T28" fmla="*/ 243340 w 3308350"/>
                  <a:gd name="T29" fmla="*/ 68345 h 847726"/>
                  <a:gd name="T30" fmla="*/ 97101 w 3308350"/>
                  <a:gd name="T31" fmla="*/ 69340 h 847726"/>
                  <a:gd name="T32" fmla="*/ 78655 w 3308350"/>
                  <a:gd name="T33" fmla="*/ 69340 h 847726"/>
                  <a:gd name="T34" fmla="*/ 145890 w 3308350"/>
                  <a:gd name="T35" fmla="*/ 69902 h 847726"/>
                  <a:gd name="T36" fmla="*/ 118057 w 3308350"/>
                  <a:gd name="T37" fmla="*/ 68286 h 847726"/>
                  <a:gd name="T38" fmla="*/ 65278 w 3308350"/>
                  <a:gd name="T39" fmla="*/ 67332 h 847726"/>
                  <a:gd name="T40" fmla="*/ 57132 w 3308350"/>
                  <a:gd name="T41" fmla="*/ 68286 h 847726"/>
                  <a:gd name="T42" fmla="*/ 83723 w 3308350"/>
                  <a:gd name="T43" fmla="*/ 68626 h 847726"/>
                  <a:gd name="T44" fmla="*/ 9051 w 3308350"/>
                  <a:gd name="T45" fmla="*/ 69247 h 847726"/>
                  <a:gd name="T46" fmla="*/ 1154 w 3308350"/>
                  <a:gd name="T47" fmla="*/ 48591 h 847726"/>
                  <a:gd name="T48" fmla="*/ 1154 w 3308350"/>
                  <a:gd name="T49" fmla="*/ 48591 h 847726"/>
                  <a:gd name="T50" fmla="*/ 272142 w 3308350"/>
                  <a:gd name="T51" fmla="*/ 46420 h 847726"/>
                  <a:gd name="T52" fmla="*/ 528 w 3308350"/>
                  <a:gd name="T53" fmla="*/ 44203 h 847726"/>
                  <a:gd name="T54" fmla="*/ 273350 w 3308350"/>
                  <a:gd name="T55" fmla="*/ 42033 h 847726"/>
                  <a:gd name="T56" fmla="*/ 2186 w 3308350"/>
                  <a:gd name="T57" fmla="*/ 22316 h 847726"/>
                  <a:gd name="T58" fmla="*/ 905 w 3308350"/>
                  <a:gd name="T59" fmla="*/ 27990 h 847726"/>
                  <a:gd name="T60" fmla="*/ 274895 w 3308350"/>
                  <a:gd name="T61" fmla="*/ 25150 h 847726"/>
                  <a:gd name="T62" fmla="*/ 273972 w 3308350"/>
                  <a:gd name="T63" fmla="*/ 18791 h 847726"/>
                  <a:gd name="T64" fmla="*/ 940 w 3308350"/>
                  <a:gd name="T65" fmla="*/ 17804 h 847726"/>
                  <a:gd name="T66" fmla="*/ 270850 w 3308350"/>
                  <a:gd name="T67" fmla="*/ 5489 h 847726"/>
                  <a:gd name="T68" fmla="*/ 270850 w 3308350"/>
                  <a:gd name="T69" fmla="*/ 5489 h 847726"/>
                  <a:gd name="T70" fmla="*/ 5277 w 3308350"/>
                  <a:gd name="T71" fmla="*/ 6727 h 847726"/>
                  <a:gd name="T72" fmla="*/ 267142 w 3308350"/>
                  <a:gd name="T73" fmla="*/ 5756 h 847726"/>
                  <a:gd name="T74" fmla="*/ 27420 w 3308350"/>
                  <a:gd name="T75" fmla="*/ 5444 h 847726"/>
                  <a:gd name="T76" fmla="*/ 27420 w 3308350"/>
                  <a:gd name="T77" fmla="*/ 3883 h 847726"/>
                  <a:gd name="T78" fmla="*/ 244952 w 3308350"/>
                  <a:gd name="T79" fmla="*/ 5131 h 847726"/>
                  <a:gd name="T80" fmla="*/ 241127 w 3308350"/>
                  <a:gd name="T81" fmla="*/ 3883 h 847726"/>
                  <a:gd name="T82" fmla="*/ 40921 w 3308350"/>
                  <a:gd name="T83" fmla="*/ 4194 h 847726"/>
                  <a:gd name="T84" fmla="*/ 205605 w 3308350"/>
                  <a:gd name="T85" fmla="*/ 2008 h 847726"/>
                  <a:gd name="T86" fmla="*/ 204984 w 3308350"/>
                  <a:gd name="T87" fmla="*/ 2650 h 847726"/>
                  <a:gd name="T88" fmla="*/ 58434 w 3308350"/>
                  <a:gd name="T89" fmla="*/ 2907 h 847726"/>
                  <a:gd name="T90" fmla="*/ 46189 w 3308350"/>
                  <a:gd name="T91" fmla="*/ 5087 h 847726"/>
                  <a:gd name="T92" fmla="*/ 222429 w 3308350"/>
                  <a:gd name="T93" fmla="*/ 2249 h 847726"/>
                  <a:gd name="T94" fmla="*/ 218983 w 3308350"/>
                  <a:gd name="T95" fmla="*/ 3213 h 847726"/>
                  <a:gd name="T96" fmla="*/ 185843 w 3308350"/>
                  <a:gd name="T97" fmla="*/ 3213 h 847726"/>
                  <a:gd name="T98" fmla="*/ 201159 w 3308350"/>
                  <a:gd name="T99" fmla="*/ 3246 h 847726"/>
                  <a:gd name="T100" fmla="*/ 171812 w 3308350"/>
                  <a:gd name="T101" fmla="*/ 1383 h 847726"/>
                  <a:gd name="T102" fmla="*/ 164884 w 3308350"/>
                  <a:gd name="T103" fmla="*/ 2008 h 847726"/>
                  <a:gd name="T104" fmla="*/ 80575 w 3308350"/>
                  <a:gd name="T105" fmla="*/ 3614 h 847726"/>
                  <a:gd name="T106" fmla="*/ 160527 w 3308350"/>
                  <a:gd name="T107" fmla="*/ 1355 h 847726"/>
                  <a:gd name="T108" fmla="*/ 105830 w 3308350"/>
                  <a:gd name="T109" fmla="*/ 401 h 847726"/>
                  <a:gd name="T110" fmla="*/ 105830 w 3308350"/>
                  <a:gd name="T111" fmla="*/ 401 h 847726"/>
                  <a:gd name="T112" fmla="*/ 85880 w 3308350"/>
                  <a:gd name="T113" fmla="*/ 1355 h 847726"/>
                  <a:gd name="T114" fmla="*/ 138371 w 3308350"/>
                  <a:gd name="T115" fmla="*/ 1590 h 847726"/>
                  <a:gd name="T116" fmla="*/ 134048 w 3308350"/>
                  <a:gd name="T117" fmla="*/ 2276 h 847726"/>
                  <a:gd name="T118" fmla="*/ 119325 w 3308350"/>
                  <a:gd name="T119" fmla="*/ 1338 h 84772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308350" h="847726">
                    <a:moveTo>
                      <a:pt x="2609389" y="817563"/>
                    </a:moveTo>
                    <a:cubicBezTo>
                      <a:pt x="2613127" y="817563"/>
                      <a:pt x="2613127" y="817563"/>
                      <a:pt x="2616866" y="817563"/>
                    </a:cubicBezTo>
                    <a:cubicBezTo>
                      <a:pt x="2646772" y="817563"/>
                      <a:pt x="2676679" y="817563"/>
                      <a:pt x="2710324" y="817563"/>
                    </a:cubicBezTo>
                    <a:cubicBezTo>
                      <a:pt x="2714062" y="817563"/>
                      <a:pt x="2717800" y="821373"/>
                      <a:pt x="2717800" y="825183"/>
                    </a:cubicBezTo>
                    <a:cubicBezTo>
                      <a:pt x="2717800" y="828993"/>
                      <a:pt x="2714062" y="836613"/>
                      <a:pt x="2710324" y="836613"/>
                    </a:cubicBezTo>
                    <a:cubicBezTo>
                      <a:pt x="2676679" y="836613"/>
                      <a:pt x="2646772" y="836613"/>
                      <a:pt x="2616866" y="836613"/>
                    </a:cubicBezTo>
                    <a:cubicBezTo>
                      <a:pt x="2613127" y="836613"/>
                      <a:pt x="2613127" y="836613"/>
                      <a:pt x="2609389" y="836613"/>
                    </a:cubicBezTo>
                    <a:cubicBezTo>
                      <a:pt x="2605651" y="836613"/>
                      <a:pt x="2601912" y="832803"/>
                      <a:pt x="2601912" y="825183"/>
                    </a:cubicBezTo>
                    <a:cubicBezTo>
                      <a:pt x="2601912" y="821373"/>
                      <a:pt x="2605651" y="817563"/>
                      <a:pt x="2609389" y="817563"/>
                    </a:cubicBezTo>
                    <a:close/>
                    <a:moveTo>
                      <a:pt x="466526" y="814842"/>
                    </a:moveTo>
                    <a:cubicBezTo>
                      <a:pt x="470296" y="811213"/>
                      <a:pt x="474067" y="818470"/>
                      <a:pt x="474067" y="822099"/>
                    </a:cubicBezTo>
                    <a:cubicBezTo>
                      <a:pt x="477837" y="825728"/>
                      <a:pt x="470296" y="829356"/>
                      <a:pt x="466526" y="829356"/>
                    </a:cubicBezTo>
                    <a:cubicBezTo>
                      <a:pt x="436363" y="832985"/>
                      <a:pt x="402431" y="832985"/>
                      <a:pt x="368498" y="836613"/>
                    </a:cubicBezTo>
                    <a:cubicBezTo>
                      <a:pt x="360957" y="836613"/>
                      <a:pt x="357187" y="832985"/>
                      <a:pt x="357187" y="825728"/>
                    </a:cubicBezTo>
                    <a:cubicBezTo>
                      <a:pt x="357187" y="822099"/>
                      <a:pt x="360957" y="818470"/>
                      <a:pt x="368498" y="818470"/>
                    </a:cubicBezTo>
                    <a:cubicBezTo>
                      <a:pt x="402431" y="814842"/>
                      <a:pt x="432593" y="814842"/>
                      <a:pt x="466526" y="814842"/>
                    </a:cubicBezTo>
                    <a:close/>
                    <a:moveTo>
                      <a:pt x="155360" y="814408"/>
                    </a:moveTo>
                    <a:cubicBezTo>
                      <a:pt x="156776" y="813039"/>
                      <a:pt x="158664" y="813039"/>
                      <a:pt x="160552" y="814865"/>
                    </a:cubicBezTo>
                    <a:cubicBezTo>
                      <a:pt x="171879" y="814865"/>
                      <a:pt x="183206" y="818516"/>
                      <a:pt x="198309" y="818516"/>
                    </a:cubicBezTo>
                    <a:cubicBezTo>
                      <a:pt x="224738" y="822167"/>
                      <a:pt x="251168" y="825818"/>
                      <a:pt x="281374" y="829470"/>
                    </a:cubicBezTo>
                    <a:cubicBezTo>
                      <a:pt x="285149" y="829470"/>
                      <a:pt x="288925" y="833121"/>
                      <a:pt x="285149" y="836772"/>
                    </a:cubicBezTo>
                    <a:cubicBezTo>
                      <a:pt x="285149" y="844075"/>
                      <a:pt x="281374" y="847726"/>
                      <a:pt x="277598" y="847726"/>
                    </a:cubicBezTo>
                    <a:cubicBezTo>
                      <a:pt x="251168" y="844075"/>
                      <a:pt x="224738" y="840424"/>
                      <a:pt x="194533" y="836772"/>
                    </a:cubicBezTo>
                    <a:cubicBezTo>
                      <a:pt x="179430" y="836772"/>
                      <a:pt x="168103" y="833121"/>
                      <a:pt x="156776" y="829470"/>
                    </a:cubicBezTo>
                    <a:cubicBezTo>
                      <a:pt x="153001" y="829470"/>
                      <a:pt x="149225" y="825818"/>
                      <a:pt x="153001" y="822167"/>
                    </a:cubicBezTo>
                    <a:cubicBezTo>
                      <a:pt x="153001" y="818516"/>
                      <a:pt x="153945" y="815777"/>
                      <a:pt x="155360" y="814408"/>
                    </a:cubicBezTo>
                    <a:close/>
                    <a:moveTo>
                      <a:pt x="2771314" y="814388"/>
                    </a:moveTo>
                    <a:cubicBezTo>
                      <a:pt x="2804959" y="814388"/>
                      <a:pt x="2834865" y="814388"/>
                      <a:pt x="2868510" y="814388"/>
                    </a:cubicBezTo>
                    <a:cubicBezTo>
                      <a:pt x="2872249" y="814388"/>
                      <a:pt x="2879725" y="818198"/>
                      <a:pt x="2879725" y="822008"/>
                    </a:cubicBezTo>
                    <a:cubicBezTo>
                      <a:pt x="2879725" y="825818"/>
                      <a:pt x="2875987" y="833438"/>
                      <a:pt x="2868510" y="833438"/>
                    </a:cubicBezTo>
                    <a:cubicBezTo>
                      <a:pt x="2838604" y="833438"/>
                      <a:pt x="2804959" y="833438"/>
                      <a:pt x="2771314" y="833438"/>
                    </a:cubicBezTo>
                    <a:cubicBezTo>
                      <a:pt x="2767576" y="833438"/>
                      <a:pt x="2763837" y="829628"/>
                      <a:pt x="2763837" y="825818"/>
                    </a:cubicBezTo>
                    <a:cubicBezTo>
                      <a:pt x="2763837" y="822008"/>
                      <a:pt x="2767576" y="814388"/>
                      <a:pt x="2771314" y="814388"/>
                    </a:cubicBezTo>
                    <a:close/>
                    <a:moveTo>
                      <a:pt x="2451202" y="814388"/>
                    </a:moveTo>
                    <a:cubicBezTo>
                      <a:pt x="2484847" y="818092"/>
                      <a:pt x="2514754" y="818092"/>
                      <a:pt x="2548399" y="818092"/>
                    </a:cubicBezTo>
                    <a:cubicBezTo>
                      <a:pt x="2552137" y="818092"/>
                      <a:pt x="2555875" y="821797"/>
                      <a:pt x="2555875" y="825501"/>
                    </a:cubicBezTo>
                    <a:cubicBezTo>
                      <a:pt x="2555875" y="832909"/>
                      <a:pt x="2552137" y="836613"/>
                      <a:pt x="2548399" y="836613"/>
                    </a:cubicBezTo>
                    <a:cubicBezTo>
                      <a:pt x="2514754" y="836613"/>
                      <a:pt x="2481109" y="836613"/>
                      <a:pt x="2451202" y="832909"/>
                    </a:cubicBezTo>
                    <a:cubicBezTo>
                      <a:pt x="2443726" y="832909"/>
                      <a:pt x="2439987" y="829205"/>
                      <a:pt x="2439987" y="825501"/>
                    </a:cubicBezTo>
                    <a:cubicBezTo>
                      <a:pt x="2439987" y="821797"/>
                      <a:pt x="2443726" y="814388"/>
                      <a:pt x="2451202" y="814388"/>
                    </a:cubicBezTo>
                    <a:close/>
                    <a:moveTo>
                      <a:pt x="2387498" y="811213"/>
                    </a:moveTo>
                    <a:cubicBezTo>
                      <a:pt x="2394975" y="811213"/>
                      <a:pt x="2398713" y="814842"/>
                      <a:pt x="2398713" y="818470"/>
                    </a:cubicBezTo>
                    <a:cubicBezTo>
                      <a:pt x="2398713" y="825728"/>
                      <a:pt x="2394975" y="829356"/>
                      <a:pt x="2391237" y="829356"/>
                    </a:cubicBezTo>
                    <a:cubicBezTo>
                      <a:pt x="2357592" y="832985"/>
                      <a:pt x="2323947" y="832985"/>
                      <a:pt x="2290302" y="836613"/>
                    </a:cubicBezTo>
                    <a:cubicBezTo>
                      <a:pt x="2286564" y="836613"/>
                      <a:pt x="2282825" y="832985"/>
                      <a:pt x="2282825" y="829356"/>
                    </a:cubicBezTo>
                    <a:cubicBezTo>
                      <a:pt x="2282825" y="822099"/>
                      <a:pt x="2286564" y="818470"/>
                      <a:pt x="2290302" y="818470"/>
                    </a:cubicBezTo>
                    <a:cubicBezTo>
                      <a:pt x="2323947" y="814842"/>
                      <a:pt x="2353853" y="814842"/>
                      <a:pt x="2387498" y="811213"/>
                    </a:cubicBezTo>
                    <a:close/>
                    <a:moveTo>
                      <a:pt x="2132115" y="811213"/>
                    </a:moveTo>
                    <a:cubicBezTo>
                      <a:pt x="2162022" y="811213"/>
                      <a:pt x="2195667" y="814917"/>
                      <a:pt x="2229312" y="814917"/>
                    </a:cubicBezTo>
                    <a:cubicBezTo>
                      <a:pt x="2233050" y="814917"/>
                      <a:pt x="2236788" y="818622"/>
                      <a:pt x="2236788" y="822326"/>
                    </a:cubicBezTo>
                    <a:cubicBezTo>
                      <a:pt x="2236788" y="829734"/>
                      <a:pt x="2233050" y="833438"/>
                      <a:pt x="2229312" y="833438"/>
                    </a:cubicBezTo>
                    <a:cubicBezTo>
                      <a:pt x="2195667" y="829734"/>
                      <a:pt x="2162022" y="829734"/>
                      <a:pt x="2128377" y="829734"/>
                    </a:cubicBezTo>
                    <a:cubicBezTo>
                      <a:pt x="2124639" y="829734"/>
                      <a:pt x="2120900" y="826030"/>
                      <a:pt x="2120900" y="822326"/>
                    </a:cubicBezTo>
                    <a:cubicBezTo>
                      <a:pt x="2120900" y="814917"/>
                      <a:pt x="2124639" y="811213"/>
                      <a:pt x="2132115" y="811213"/>
                    </a:cubicBezTo>
                    <a:close/>
                    <a:moveTo>
                      <a:pt x="1970286" y="811213"/>
                    </a:moveTo>
                    <a:cubicBezTo>
                      <a:pt x="1989138" y="811213"/>
                      <a:pt x="2011760" y="811213"/>
                      <a:pt x="2030611" y="811213"/>
                    </a:cubicBezTo>
                    <a:cubicBezTo>
                      <a:pt x="2041922" y="811213"/>
                      <a:pt x="2057003" y="811213"/>
                      <a:pt x="2068314" y="811213"/>
                    </a:cubicBezTo>
                    <a:cubicBezTo>
                      <a:pt x="2072085" y="811213"/>
                      <a:pt x="2079625" y="814706"/>
                      <a:pt x="2079625" y="821691"/>
                    </a:cubicBezTo>
                    <a:cubicBezTo>
                      <a:pt x="2079625" y="825184"/>
                      <a:pt x="2072085" y="828676"/>
                      <a:pt x="2068314" y="828676"/>
                    </a:cubicBezTo>
                    <a:cubicBezTo>
                      <a:pt x="2057003" y="828676"/>
                      <a:pt x="2041922" y="828676"/>
                      <a:pt x="2030611" y="828676"/>
                    </a:cubicBezTo>
                    <a:cubicBezTo>
                      <a:pt x="2011760" y="828676"/>
                      <a:pt x="1989138" y="828676"/>
                      <a:pt x="1970286" y="828676"/>
                    </a:cubicBezTo>
                    <a:cubicBezTo>
                      <a:pt x="1966516" y="828676"/>
                      <a:pt x="1958975" y="825184"/>
                      <a:pt x="1958975" y="821691"/>
                    </a:cubicBezTo>
                    <a:cubicBezTo>
                      <a:pt x="1958975" y="814706"/>
                      <a:pt x="1966516" y="811213"/>
                      <a:pt x="1970286" y="811213"/>
                    </a:cubicBezTo>
                    <a:close/>
                    <a:moveTo>
                      <a:pt x="1807804" y="811213"/>
                    </a:moveTo>
                    <a:cubicBezTo>
                      <a:pt x="1841910" y="811213"/>
                      <a:pt x="1876016" y="811213"/>
                      <a:pt x="1910121" y="811213"/>
                    </a:cubicBezTo>
                    <a:cubicBezTo>
                      <a:pt x="1913911" y="811213"/>
                      <a:pt x="1917700" y="814706"/>
                      <a:pt x="1917700" y="821691"/>
                    </a:cubicBezTo>
                    <a:cubicBezTo>
                      <a:pt x="1917700" y="825184"/>
                      <a:pt x="1913911" y="828676"/>
                      <a:pt x="1906332" y="828676"/>
                    </a:cubicBezTo>
                    <a:cubicBezTo>
                      <a:pt x="1876016" y="828676"/>
                      <a:pt x="1841910" y="828676"/>
                      <a:pt x="1807804" y="828676"/>
                    </a:cubicBezTo>
                    <a:cubicBezTo>
                      <a:pt x="1804015" y="828676"/>
                      <a:pt x="1800225" y="825184"/>
                      <a:pt x="1800225" y="818198"/>
                    </a:cubicBezTo>
                    <a:cubicBezTo>
                      <a:pt x="1800225" y="814706"/>
                      <a:pt x="1804015" y="811213"/>
                      <a:pt x="1807804" y="811213"/>
                    </a:cubicBezTo>
                    <a:close/>
                    <a:moveTo>
                      <a:pt x="1488613" y="806450"/>
                    </a:moveTo>
                    <a:cubicBezTo>
                      <a:pt x="1522259" y="806450"/>
                      <a:pt x="1555904" y="806450"/>
                      <a:pt x="1585810" y="806450"/>
                    </a:cubicBezTo>
                    <a:cubicBezTo>
                      <a:pt x="1593287" y="806450"/>
                      <a:pt x="1597025" y="810260"/>
                      <a:pt x="1597025" y="817880"/>
                    </a:cubicBezTo>
                    <a:cubicBezTo>
                      <a:pt x="1597025" y="821690"/>
                      <a:pt x="1593287" y="825500"/>
                      <a:pt x="1585810" y="825500"/>
                    </a:cubicBezTo>
                    <a:cubicBezTo>
                      <a:pt x="1552165" y="825500"/>
                      <a:pt x="1522259" y="825500"/>
                      <a:pt x="1488613" y="825500"/>
                    </a:cubicBezTo>
                    <a:cubicBezTo>
                      <a:pt x="1484875" y="825500"/>
                      <a:pt x="1481137" y="821690"/>
                      <a:pt x="1481137" y="814070"/>
                    </a:cubicBezTo>
                    <a:cubicBezTo>
                      <a:pt x="1481137" y="810260"/>
                      <a:pt x="1484875" y="806450"/>
                      <a:pt x="1488613" y="806450"/>
                    </a:cubicBezTo>
                    <a:close/>
                    <a:moveTo>
                      <a:pt x="627523" y="806450"/>
                    </a:moveTo>
                    <a:cubicBezTo>
                      <a:pt x="631262" y="806450"/>
                      <a:pt x="635000" y="810154"/>
                      <a:pt x="635000" y="813859"/>
                    </a:cubicBezTo>
                    <a:cubicBezTo>
                      <a:pt x="635000" y="821267"/>
                      <a:pt x="631262" y="824971"/>
                      <a:pt x="627523" y="824971"/>
                    </a:cubicBezTo>
                    <a:cubicBezTo>
                      <a:pt x="593878" y="824971"/>
                      <a:pt x="560233" y="824971"/>
                      <a:pt x="526589" y="828675"/>
                    </a:cubicBezTo>
                    <a:cubicBezTo>
                      <a:pt x="522850" y="828675"/>
                      <a:pt x="519112" y="824971"/>
                      <a:pt x="519112" y="817563"/>
                    </a:cubicBezTo>
                    <a:cubicBezTo>
                      <a:pt x="519112" y="813859"/>
                      <a:pt x="522850" y="810154"/>
                      <a:pt x="526589" y="810154"/>
                    </a:cubicBezTo>
                    <a:cubicBezTo>
                      <a:pt x="560233" y="806450"/>
                      <a:pt x="593878" y="806450"/>
                      <a:pt x="627523" y="806450"/>
                    </a:cubicBezTo>
                    <a:close/>
                    <a:moveTo>
                      <a:pt x="3030896" y="803275"/>
                    </a:moveTo>
                    <a:cubicBezTo>
                      <a:pt x="3034686" y="803275"/>
                      <a:pt x="3038475" y="806904"/>
                      <a:pt x="3038475" y="814161"/>
                    </a:cubicBezTo>
                    <a:cubicBezTo>
                      <a:pt x="3038475" y="817790"/>
                      <a:pt x="3034686" y="821418"/>
                      <a:pt x="3030896" y="821418"/>
                    </a:cubicBezTo>
                    <a:cubicBezTo>
                      <a:pt x="2996791" y="825047"/>
                      <a:pt x="2962685" y="825047"/>
                      <a:pt x="2932369" y="828675"/>
                    </a:cubicBezTo>
                    <a:cubicBezTo>
                      <a:pt x="2924790" y="828675"/>
                      <a:pt x="2921000" y="825047"/>
                      <a:pt x="2921000" y="821418"/>
                    </a:cubicBezTo>
                    <a:cubicBezTo>
                      <a:pt x="2921000" y="814161"/>
                      <a:pt x="2924790" y="810532"/>
                      <a:pt x="2928579" y="810532"/>
                    </a:cubicBezTo>
                    <a:cubicBezTo>
                      <a:pt x="2962685" y="810532"/>
                      <a:pt x="2996791" y="806904"/>
                      <a:pt x="3030896" y="803275"/>
                    </a:cubicBezTo>
                    <a:close/>
                    <a:moveTo>
                      <a:pt x="1168598" y="803275"/>
                    </a:moveTo>
                    <a:cubicBezTo>
                      <a:pt x="1202531" y="803275"/>
                      <a:pt x="1232693" y="803275"/>
                      <a:pt x="1266626" y="803275"/>
                    </a:cubicBezTo>
                    <a:cubicBezTo>
                      <a:pt x="1270396" y="803275"/>
                      <a:pt x="1277937" y="807085"/>
                      <a:pt x="1274167" y="814705"/>
                    </a:cubicBezTo>
                    <a:cubicBezTo>
                      <a:pt x="1274167" y="818515"/>
                      <a:pt x="1270396" y="822325"/>
                      <a:pt x="1266626" y="822325"/>
                    </a:cubicBezTo>
                    <a:cubicBezTo>
                      <a:pt x="1232693" y="822325"/>
                      <a:pt x="1202531" y="822325"/>
                      <a:pt x="1168598" y="822325"/>
                    </a:cubicBezTo>
                    <a:cubicBezTo>
                      <a:pt x="1161057" y="822325"/>
                      <a:pt x="1157287" y="818515"/>
                      <a:pt x="1157287" y="810895"/>
                    </a:cubicBezTo>
                    <a:cubicBezTo>
                      <a:pt x="1157287" y="807085"/>
                      <a:pt x="1161057" y="803275"/>
                      <a:pt x="1168598" y="803275"/>
                    </a:cubicBezTo>
                    <a:close/>
                    <a:moveTo>
                      <a:pt x="849415" y="803275"/>
                    </a:moveTo>
                    <a:cubicBezTo>
                      <a:pt x="879321" y="803275"/>
                      <a:pt x="912966" y="803275"/>
                      <a:pt x="946611" y="803275"/>
                    </a:cubicBezTo>
                    <a:cubicBezTo>
                      <a:pt x="950350" y="803275"/>
                      <a:pt x="954088" y="807085"/>
                      <a:pt x="954088" y="810895"/>
                    </a:cubicBezTo>
                    <a:cubicBezTo>
                      <a:pt x="954088" y="814705"/>
                      <a:pt x="950350" y="822325"/>
                      <a:pt x="946611" y="822325"/>
                    </a:cubicBezTo>
                    <a:cubicBezTo>
                      <a:pt x="912966" y="822325"/>
                      <a:pt x="879321" y="822325"/>
                      <a:pt x="849415" y="822325"/>
                    </a:cubicBezTo>
                    <a:cubicBezTo>
                      <a:pt x="841938" y="822325"/>
                      <a:pt x="838200" y="818515"/>
                      <a:pt x="838200" y="810895"/>
                    </a:cubicBezTo>
                    <a:cubicBezTo>
                      <a:pt x="838200" y="807085"/>
                      <a:pt x="841938" y="803275"/>
                      <a:pt x="849415" y="803275"/>
                    </a:cubicBezTo>
                    <a:close/>
                    <a:moveTo>
                      <a:pt x="1649669" y="798513"/>
                    </a:moveTo>
                    <a:cubicBezTo>
                      <a:pt x="1683774" y="806133"/>
                      <a:pt x="1717880" y="809943"/>
                      <a:pt x="1748196" y="817563"/>
                    </a:cubicBezTo>
                    <a:cubicBezTo>
                      <a:pt x="1751986" y="817563"/>
                      <a:pt x="1755775" y="825183"/>
                      <a:pt x="1755775" y="828993"/>
                    </a:cubicBezTo>
                    <a:cubicBezTo>
                      <a:pt x="1755775" y="832803"/>
                      <a:pt x="1751986" y="836613"/>
                      <a:pt x="1744407" y="836613"/>
                    </a:cubicBezTo>
                    <a:cubicBezTo>
                      <a:pt x="1714091" y="828993"/>
                      <a:pt x="1679985" y="825183"/>
                      <a:pt x="1645879" y="817563"/>
                    </a:cubicBezTo>
                    <a:cubicBezTo>
                      <a:pt x="1642090" y="817563"/>
                      <a:pt x="1638300" y="813753"/>
                      <a:pt x="1638300" y="806133"/>
                    </a:cubicBezTo>
                    <a:cubicBezTo>
                      <a:pt x="1642090" y="802323"/>
                      <a:pt x="1645879" y="798513"/>
                      <a:pt x="1649669" y="798513"/>
                    </a:cubicBezTo>
                    <a:close/>
                    <a:moveTo>
                      <a:pt x="1413286" y="798513"/>
                    </a:moveTo>
                    <a:cubicBezTo>
                      <a:pt x="1417049" y="798513"/>
                      <a:pt x="1420812" y="802284"/>
                      <a:pt x="1420812" y="809824"/>
                    </a:cubicBezTo>
                    <a:cubicBezTo>
                      <a:pt x="1420812" y="813595"/>
                      <a:pt x="1417049" y="817365"/>
                      <a:pt x="1413286" y="817365"/>
                    </a:cubicBezTo>
                    <a:cubicBezTo>
                      <a:pt x="1386945" y="821135"/>
                      <a:pt x="1356842" y="824906"/>
                      <a:pt x="1330501" y="828676"/>
                    </a:cubicBezTo>
                    <a:cubicBezTo>
                      <a:pt x="1322975" y="828676"/>
                      <a:pt x="1319212" y="824906"/>
                      <a:pt x="1319212" y="821135"/>
                    </a:cubicBezTo>
                    <a:cubicBezTo>
                      <a:pt x="1319212" y="813595"/>
                      <a:pt x="1322975" y="809824"/>
                      <a:pt x="1326738" y="809824"/>
                    </a:cubicBezTo>
                    <a:cubicBezTo>
                      <a:pt x="1353079" y="806054"/>
                      <a:pt x="1383182" y="802284"/>
                      <a:pt x="1413286" y="798513"/>
                    </a:cubicBezTo>
                    <a:close/>
                    <a:moveTo>
                      <a:pt x="785614" y="798513"/>
                    </a:moveTo>
                    <a:cubicBezTo>
                      <a:pt x="789384" y="798513"/>
                      <a:pt x="793155" y="802284"/>
                      <a:pt x="796925" y="806054"/>
                    </a:cubicBezTo>
                    <a:cubicBezTo>
                      <a:pt x="796925" y="813595"/>
                      <a:pt x="793155" y="817365"/>
                      <a:pt x="785614" y="817365"/>
                    </a:cubicBezTo>
                    <a:cubicBezTo>
                      <a:pt x="755451" y="821135"/>
                      <a:pt x="721519" y="824906"/>
                      <a:pt x="687586" y="824906"/>
                    </a:cubicBezTo>
                    <a:cubicBezTo>
                      <a:pt x="687586" y="824906"/>
                      <a:pt x="687586" y="828676"/>
                      <a:pt x="687586" y="828676"/>
                    </a:cubicBezTo>
                    <a:cubicBezTo>
                      <a:pt x="683815" y="828676"/>
                      <a:pt x="680045" y="824906"/>
                      <a:pt x="680045" y="817365"/>
                    </a:cubicBezTo>
                    <a:cubicBezTo>
                      <a:pt x="676275" y="813595"/>
                      <a:pt x="680045" y="809824"/>
                      <a:pt x="687586" y="809824"/>
                    </a:cubicBezTo>
                    <a:cubicBezTo>
                      <a:pt x="717748" y="806054"/>
                      <a:pt x="751681" y="802284"/>
                      <a:pt x="785614" y="798513"/>
                    </a:cubicBezTo>
                    <a:close/>
                    <a:moveTo>
                      <a:pt x="1011340" y="795338"/>
                    </a:moveTo>
                    <a:cubicBezTo>
                      <a:pt x="1041246" y="799042"/>
                      <a:pt x="1074891" y="802747"/>
                      <a:pt x="1108536" y="806451"/>
                    </a:cubicBezTo>
                    <a:cubicBezTo>
                      <a:pt x="1112275" y="810155"/>
                      <a:pt x="1116013" y="813859"/>
                      <a:pt x="1116013" y="817564"/>
                    </a:cubicBezTo>
                    <a:cubicBezTo>
                      <a:pt x="1116013" y="824972"/>
                      <a:pt x="1108536" y="828676"/>
                      <a:pt x="1104798" y="824972"/>
                    </a:cubicBezTo>
                    <a:cubicBezTo>
                      <a:pt x="1071153" y="821268"/>
                      <a:pt x="1041246" y="817564"/>
                      <a:pt x="1007602" y="813859"/>
                    </a:cubicBezTo>
                    <a:cubicBezTo>
                      <a:pt x="1003863" y="813859"/>
                      <a:pt x="1000125" y="806451"/>
                      <a:pt x="1000125" y="802747"/>
                    </a:cubicBezTo>
                    <a:cubicBezTo>
                      <a:pt x="1000125" y="799042"/>
                      <a:pt x="1003863" y="795338"/>
                      <a:pt x="1011340" y="795338"/>
                    </a:cubicBezTo>
                    <a:close/>
                    <a:moveTo>
                      <a:pt x="47983" y="734631"/>
                    </a:moveTo>
                    <a:cubicBezTo>
                      <a:pt x="50346" y="735563"/>
                      <a:pt x="52236" y="737425"/>
                      <a:pt x="52236" y="739287"/>
                    </a:cubicBezTo>
                    <a:cubicBezTo>
                      <a:pt x="67355" y="780257"/>
                      <a:pt x="78694" y="798880"/>
                      <a:pt x="105152" y="810054"/>
                    </a:cubicBezTo>
                    <a:cubicBezTo>
                      <a:pt x="108932" y="813778"/>
                      <a:pt x="112712" y="817503"/>
                      <a:pt x="108932" y="821227"/>
                    </a:cubicBezTo>
                    <a:cubicBezTo>
                      <a:pt x="108932" y="824952"/>
                      <a:pt x="105152" y="828676"/>
                      <a:pt x="101373" y="828676"/>
                    </a:cubicBezTo>
                    <a:cubicBezTo>
                      <a:pt x="101373" y="828676"/>
                      <a:pt x="97593" y="828676"/>
                      <a:pt x="97593" y="828676"/>
                    </a:cubicBezTo>
                    <a:cubicBezTo>
                      <a:pt x="63575" y="813778"/>
                      <a:pt x="48456" y="787706"/>
                      <a:pt x="33337" y="746736"/>
                    </a:cubicBezTo>
                    <a:cubicBezTo>
                      <a:pt x="33337" y="743012"/>
                      <a:pt x="37117" y="735563"/>
                      <a:pt x="40896" y="735563"/>
                    </a:cubicBezTo>
                    <a:cubicBezTo>
                      <a:pt x="42786" y="733700"/>
                      <a:pt x="45621" y="733700"/>
                      <a:pt x="47983" y="734631"/>
                    </a:cubicBezTo>
                    <a:close/>
                    <a:moveTo>
                      <a:pt x="13891" y="576263"/>
                    </a:moveTo>
                    <a:cubicBezTo>
                      <a:pt x="21431" y="576263"/>
                      <a:pt x="25202" y="580053"/>
                      <a:pt x="25202" y="583842"/>
                    </a:cubicBezTo>
                    <a:cubicBezTo>
                      <a:pt x="25202" y="617948"/>
                      <a:pt x="28972" y="648264"/>
                      <a:pt x="36513" y="682370"/>
                    </a:cubicBezTo>
                    <a:cubicBezTo>
                      <a:pt x="36513" y="686159"/>
                      <a:pt x="32742" y="693738"/>
                      <a:pt x="28972" y="693738"/>
                    </a:cubicBezTo>
                    <a:cubicBezTo>
                      <a:pt x="25202" y="693738"/>
                      <a:pt x="17661" y="689949"/>
                      <a:pt x="17661" y="686159"/>
                    </a:cubicBezTo>
                    <a:cubicBezTo>
                      <a:pt x="10120" y="652053"/>
                      <a:pt x="10120" y="617948"/>
                      <a:pt x="6350" y="583842"/>
                    </a:cubicBezTo>
                    <a:cubicBezTo>
                      <a:pt x="6350" y="580053"/>
                      <a:pt x="10120" y="576263"/>
                      <a:pt x="13891" y="576263"/>
                    </a:cubicBezTo>
                    <a:close/>
                    <a:moveTo>
                      <a:pt x="3282752" y="542925"/>
                    </a:moveTo>
                    <a:cubicBezTo>
                      <a:pt x="3290293" y="542925"/>
                      <a:pt x="3294063" y="546715"/>
                      <a:pt x="3294063" y="550504"/>
                    </a:cubicBezTo>
                    <a:cubicBezTo>
                      <a:pt x="3290293" y="584610"/>
                      <a:pt x="3286522" y="618715"/>
                      <a:pt x="3282752" y="649032"/>
                    </a:cubicBezTo>
                    <a:cubicBezTo>
                      <a:pt x="3282752" y="656611"/>
                      <a:pt x="3278982" y="660400"/>
                      <a:pt x="3275211" y="660400"/>
                    </a:cubicBezTo>
                    <a:cubicBezTo>
                      <a:pt x="3267671" y="660400"/>
                      <a:pt x="3263900" y="652821"/>
                      <a:pt x="3263900" y="649032"/>
                    </a:cubicBezTo>
                    <a:cubicBezTo>
                      <a:pt x="3267671" y="618715"/>
                      <a:pt x="3271441" y="584610"/>
                      <a:pt x="3275211" y="550504"/>
                    </a:cubicBezTo>
                    <a:cubicBezTo>
                      <a:pt x="3275211" y="546715"/>
                      <a:pt x="3278982" y="542925"/>
                      <a:pt x="3282752" y="542925"/>
                    </a:cubicBezTo>
                    <a:close/>
                    <a:moveTo>
                      <a:pt x="18256" y="414338"/>
                    </a:moveTo>
                    <a:cubicBezTo>
                      <a:pt x="26194" y="414338"/>
                      <a:pt x="30163" y="418128"/>
                      <a:pt x="30163" y="425707"/>
                    </a:cubicBezTo>
                    <a:cubicBezTo>
                      <a:pt x="26194" y="459812"/>
                      <a:pt x="26194" y="490128"/>
                      <a:pt x="26194" y="524234"/>
                    </a:cubicBezTo>
                    <a:cubicBezTo>
                      <a:pt x="26194" y="528024"/>
                      <a:pt x="22225" y="531813"/>
                      <a:pt x="14288" y="531813"/>
                    </a:cubicBezTo>
                    <a:cubicBezTo>
                      <a:pt x="10319" y="531813"/>
                      <a:pt x="6350" y="528024"/>
                      <a:pt x="6350" y="524234"/>
                    </a:cubicBezTo>
                    <a:cubicBezTo>
                      <a:pt x="6350" y="490128"/>
                      <a:pt x="6350" y="456023"/>
                      <a:pt x="10319" y="425707"/>
                    </a:cubicBezTo>
                    <a:cubicBezTo>
                      <a:pt x="10319" y="418128"/>
                      <a:pt x="14288" y="414338"/>
                      <a:pt x="18256" y="414338"/>
                    </a:cubicBezTo>
                    <a:close/>
                    <a:moveTo>
                      <a:pt x="3297464" y="381000"/>
                    </a:moveTo>
                    <a:cubicBezTo>
                      <a:pt x="3301320" y="381000"/>
                      <a:pt x="3305175" y="384790"/>
                      <a:pt x="3305175" y="392369"/>
                    </a:cubicBezTo>
                    <a:cubicBezTo>
                      <a:pt x="3305175" y="426474"/>
                      <a:pt x="3301320" y="456790"/>
                      <a:pt x="3297464" y="490896"/>
                    </a:cubicBezTo>
                    <a:cubicBezTo>
                      <a:pt x="3297464" y="494686"/>
                      <a:pt x="3293609" y="498475"/>
                      <a:pt x="3289754" y="498475"/>
                    </a:cubicBezTo>
                    <a:cubicBezTo>
                      <a:pt x="3289754" y="498475"/>
                      <a:pt x="3285898" y="498475"/>
                      <a:pt x="3285898" y="498475"/>
                    </a:cubicBezTo>
                    <a:cubicBezTo>
                      <a:pt x="3282043" y="498475"/>
                      <a:pt x="3278187" y="494686"/>
                      <a:pt x="3278187" y="490896"/>
                    </a:cubicBezTo>
                    <a:cubicBezTo>
                      <a:pt x="3282043" y="456790"/>
                      <a:pt x="3285898" y="422685"/>
                      <a:pt x="3285898" y="388579"/>
                    </a:cubicBezTo>
                    <a:cubicBezTo>
                      <a:pt x="3285898" y="384790"/>
                      <a:pt x="3289754" y="381000"/>
                      <a:pt x="3297464" y="381000"/>
                    </a:cubicBezTo>
                    <a:close/>
                    <a:moveTo>
                      <a:pt x="14741" y="257175"/>
                    </a:moveTo>
                    <a:cubicBezTo>
                      <a:pt x="18597" y="257175"/>
                      <a:pt x="22452" y="260913"/>
                      <a:pt x="26307" y="264652"/>
                    </a:cubicBezTo>
                    <a:cubicBezTo>
                      <a:pt x="26307" y="290820"/>
                      <a:pt x="30163" y="313250"/>
                      <a:pt x="30163" y="328203"/>
                    </a:cubicBezTo>
                    <a:cubicBezTo>
                      <a:pt x="30163" y="328203"/>
                      <a:pt x="30163" y="331942"/>
                      <a:pt x="30163" y="331942"/>
                    </a:cubicBezTo>
                    <a:cubicBezTo>
                      <a:pt x="30163" y="343157"/>
                      <a:pt x="30163" y="354372"/>
                      <a:pt x="30163" y="361848"/>
                    </a:cubicBezTo>
                    <a:cubicBezTo>
                      <a:pt x="30163" y="369325"/>
                      <a:pt x="26307" y="373063"/>
                      <a:pt x="22452" y="373063"/>
                    </a:cubicBezTo>
                    <a:cubicBezTo>
                      <a:pt x="14741" y="373063"/>
                      <a:pt x="10886" y="369325"/>
                      <a:pt x="10886" y="361848"/>
                    </a:cubicBezTo>
                    <a:cubicBezTo>
                      <a:pt x="10886" y="350633"/>
                      <a:pt x="10886" y="343157"/>
                      <a:pt x="10886" y="331942"/>
                    </a:cubicBezTo>
                    <a:cubicBezTo>
                      <a:pt x="10886" y="331942"/>
                      <a:pt x="10886" y="328203"/>
                      <a:pt x="10886" y="328203"/>
                    </a:cubicBezTo>
                    <a:cubicBezTo>
                      <a:pt x="10886" y="313250"/>
                      <a:pt x="10886" y="290820"/>
                      <a:pt x="7030" y="268390"/>
                    </a:cubicBezTo>
                    <a:cubicBezTo>
                      <a:pt x="3175" y="260913"/>
                      <a:pt x="7030" y="257175"/>
                      <a:pt x="14741" y="257175"/>
                    </a:cubicBezTo>
                    <a:close/>
                    <a:moveTo>
                      <a:pt x="3297238" y="222845"/>
                    </a:moveTo>
                    <a:cubicBezTo>
                      <a:pt x="3300942" y="219075"/>
                      <a:pt x="3304646" y="226616"/>
                      <a:pt x="3304646" y="230386"/>
                    </a:cubicBezTo>
                    <a:cubicBezTo>
                      <a:pt x="3308350" y="253008"/>
                      <a:pt x="3308350" y="275630"/>
                      <a:pt x="3308350" y="298252"/>
                    </a:cubicBezTo>
                    <a:cubicBezTo>
                      <a:pt x="3308350" y="309563"/>
                      <a:pt x="3308350" y="317103"/>
                      <a:pt x="3308350" y="328414"/>
                    </a:cubicBezTo>
                    <a:cubicBezTo>
                      <a:pt x="3308350" y="335955"/>
                      <a:pt x="3304646" y="339725"/>
                      <a:pt x="3297238" y="339725"/>
                    </a:cubicBezTo>
                    <a:cubicBezTo>
                      <a:pt x="3293534" y="339725"/>
                      <a:pt x="3289829" y="335955"/>
                      <a:pt x="3289829" y="328414"/>
                    </a:cubicBezTo>
                    <a:cubicBezTo>
                      <a:pt x="3289829" y="317103"/>
                      <a:pt x="3289829" y="309563"/>
                      <a:pt x="3289829" y="298252"/>
                    </a:cubicBezTo>
                    <a:cubicBezTo>
                      <a:pt x="3289829" y="275630"/>
                      <a:pt x="3289829" y="253008"/>
                      <a:pt x="3286125" y="230386"/>
                    </a:cubicBezTo>
                    <a:cubicBezTo>
                      <a:pt x="3286125" y="226616"/>
                      <a:pt x="3289829" y="222845"/>
                      <a:pt x="3297238" y="222845"/>
                    </a:cubicBezTo>
                    <a:close/>
                    <a:moveTo>
                      <a:pt x="18852" y="98054"/>
                    </a:moveTo>
                    <a:cubicBezTo>
                      <a:pt x="21680" y="97119"/>
                      <a:pt x="24507" y="97119"/>
                      <a:pt x="26392" y="98988"/>
                    </a:cubicBezTo>
                    <a:cubicBezTo>
                      <a:pt x="30163" y="102727"/>
                      <a:pt x="30163" y="106465"/>
                      <a:pt x="30163" y="113942"/>
                    </a:cubicBezTo>
                    <a:cubicBezTo>
                      <a:pt x="18852" y="125157"/>
                      <a:pt x="15081" y="147587"/>
                      <a:pt x="18852" y="173755"/>
                    </a:cubicBezTo>
                    <a:cubicBezTo>
                      <a:pt x="18852" y="184970"/>
                      <a:pt x="18852" y="192447"/>
                      <a:pt x="18852" y="203661"/>
                    </a:cubicBezTo>
                    <a:cubicBezTo>
                      <a:pt x="18852" y="207400"/>
                      <a:pt x="15081" y="211138"/>
                      <a:pt x="11311" y="211138"/>
                    </a:cubicBezTo>
                    <a:cubicBezTo>
                      <a:pt x="7541" y="211138"/>
                      <a:pt x="7541" y="211138"/>
                      <a:pt x="7541" y="211138"/>
                    </a:cubicBezTo>
                    <a:cubicBezTo>
                      <a:pt x="3770" y="211138"/>
                      <a:pt x="0" y="207400"/>
                      <a:pt x="0" y="203661"/>
                    </a:cubicBezTo>
                    <a:cubicBezTo>
                      <a:pt x="0" y="192447"/>
                      <a:pt x="0" y="184970"/>
                      <a:pt x="0" y="173755"/>
                    </a:cubicBezTo>
                    <a:cubicBezTo>
                      <a:pt x="0" y="147587"/>
                      <a:pt x="0" y="121418"/>
                      <a:pt x="11311" y="102727"/>
                    </a:cubicBezTo>
                    <a:cubicBezTo>
                      <a:pt x="13196" y="100858"/>
                      <a:pt x="16024" y="98988"/>
                      <a:pt x="18852" y="98054"/>
                    </a:cubicBezTo>
                    <a:close/>
                    <a:moveTo>
                      <a:pt x="3259666" y="65088"/>
                    </a:moveTo>
                    <a:cubicBezTo>
                      <a:pt x="3267075" y="65088"/>
                      <a:pt x="3270779" y="65088"/>
                      <a:pt x="3274483" y="72602"/>
                    </a:cubicBezTo>
                    <a:cubicBezTo>
                      <a:pt x="3285596" y="102659"/>
                      <a:pt x="3293004" y="132716"/>
                      <a:pt x="3300412" y="166530"/>
                    </a:cubicBezTo>
                    <a:cubicBezTo>
                      <a:pt x="3300412" y="174044"/>
                      <a:pt x="3296708" y="177801"/>
                      <a:pt x="3289300" y="177801"/>
                    </a:cubicBezTo>
                    <a:cubicBezTo>
                      <a:pt x="3285596" y="177801"/>
                      <a:pt x="3281891" y="174044"/>
                      <a:pt x="3281891" y="170287"/>
                    </a:cubicBezTo>
                    <a:cubicBezTo>
                      <a:pt x="3274483" y="136473"/>
                      <a:pt x="3267075" y="106416"/>
                      <a:pt x="3255962" y="76359"/>
                    </a:cubicBezTo>
                    <a:cubicBezTo>
                      <a:pt x="3255962" y="72602"/>
                      <a:pt x="3255962" y="68845"/>
                      <a:pt x="3259666" y="65088"/>
                    </a:cubicBezTo>
                    <a:close/>
                    <a:moveTo>
                      <a:pt x="168173" y="57150"/>
                    </a:moveTo>
                    <a:cubicBezTo>
                      <a:pt x="175650" y="57150"/>
                      <a:pt x="179388" y="60921"/>
                      <a:pt x="179388" y="64691"/>
                    </a:cubicBezTo>
                    <a:cubicBezTo>
                      <a:pt x="179388" y="72232"/>
                      <a:pt x="175650" y="76002"/>
                      <a:pt x="171911" y="76002"/>
                    </a:cubicBezTo>
                    <a:cubicBezTo>
                      <a:pt x="134528" y="76002"/>
                      <a:pt x="100883" y="79772"/>
                      <a:pt x="74715" y="87313"/>
                    </a:cubicBezTo>
                    <a:cubicBezTo>
                      <a:pt x="74715" y="87313"/>
                      <a:pt x="74715" y="87313"/>
                      <a:pt x="70977" y="87313"/>
                    </a:cubicBezTo>
                    <a:cubicBezTo>
                      <a:pt x="67238" y="87313"/>
                      <a:pt x="63500" y="83543"/>
                      <a:pt x="63500" y="79772"/>
                    </a:cubicBezTo>
                    <a:cubicBezTo>
                      <a:pt x="63500" y="76002"/>
                      <a:pt x="67238" y="68461"/>
                      <a:pt x="70977" y="68461"/>
                    </a:cubicBezTo>
                    <a:cubicBezTo>
                      <a:pt x="100883" y="60921"/>
                      <a:pt x="134528" y="60921"/>
                      <a:pt x="168173" y="57150"/>
                    </a:cubicBezTo>
                    <a:close/>
                    <a:moveTo>
                      <a:pt x="3116519" y="46038"/>
                    </a:moveTo>
                    <a:cubicBezTo>
                      <a:pt x="3146835" y="46038"/>
                      <a:pt x="3180941" y="49742"/>
                      <a:pt x="3215046" y="49742"/>
                    </a:cubicBezTo>
                    <a:cubicBezTo>
                      <a:pt x="3218836" y="49742"/>
                      <a:pt x="3222625" y="53446"/>
                      <a:pt x="3222625" y="57151"/>
                    </a:cubicBezTo>
                    <a:cubicBezTo>
                      <a:pt x="3222625" y="60855"/>
                      <a:pt x="3218836" y="68263"/>
                      <a:pt x="3215046" y="68263"/>
                    </a:cubicBezTo>
                    <a:cubicBezTo>
                      <a:pt x="3180941" y="68263"/>
                      <a:pt x="3146835" y="64559"/>
                      <a:pt x="3116519" y="64559"/>
                    </a:cubicBezTo>
                    <a:cubicBezTo>
                      <a:pt x="3108940" y="64559"/>
                      <a:pt x="3105150" y="60855"/>
                      <a:pt x="3105150" y="57151"/>
                    </a:cubicBezTo>
                    <a:cubicBezTo>
                      <a:pt x="3105150" y="49742"/>
                      <a:pt x="3108940" y="46038"/>
                      <a:pt x="3116519" y="46038"/>
                    </a:cubicBezTo>
                    <a:close/>
                    <a:moveTo>
                      <a:pt x="330001" y="46038"/>
                    </a:moveTo>
                    <a:cubicBezTo>
                      <a:pt x="333771" y="46038"/>
                      <a:pt x="337542" y="49742"/>
                      <a:pt x="337542" y="53447"/>
                    </a:cubicBezTo>
                    <a:cubicBezTo>
                      <a:pt x="341312" y="57151"/>
                      <a:pt x="337542" y="60855"/>
                      <a:pt x="330001" y="64559"/>
                    </a:cubicBezTo>
                    <a:cubicBezTo>
                      <a:pt x="318690" y="64559"/>
                      <a:pt x="307379" y="68263"/>
                      <a:pt x="296068" y="68263"/>
                    </a:cubicBezTo>
                    <a:cubicBezTo>
                      <a:pt x="280987" y="71968"/>
                      <a:pt x="258365" y="75672"/>
                      <a:pt x="231973" y="75672"/>
                    </a:cubicBezTo>
                    <a:cubicBezTo>
                      <a:pt x="228202" y="79376"/>
                      <a:pt x="224432" y="75672"/>
                      <a:pt x="224432" y="68263"/>
                    </a:cubicBezTo>
                    <a:cubicBezTo>
                      <a:pt x="220662" y="64559"/>
                      <a:pt x="224432" y="60855"/>
                      <a:pt x="231973" y="60855"/>
                    </a:cubicBezTo>
                    <a:cubicBezTo>
                      <a:pt x="258365" y="57151"/>
                      <a:pt x="280987" y="53447"/>
                      <a:pt x="296068" y="49742"/>
                    </a:cubicBezTo>
                    <a:cubicBezTo>
                      <a:pt x="307379" y="49742"/>
                      <a:pt x="318690" y="46038"/>
                      <a:pt x="330001" y="46038"/>
                    </a:cubicBezTo>
                    <a:close/>
                    <a:moveTo>
                      <a:pt x="3058268" y="38166"/>
                    </a:moveTo>
                    <a:cubicBezTo>
                      <a:pt x="3060137" y="39555"/>
                      <a:pt x="3062006" y="42334"/>
                      <a:pt x="3063875" y="46038"/>
                    </a:cubicBezTo>
                    <a:cubicBezTo>
                      <a:pt x="3063875" y="49742"/>
                      <a:pt x="3060137" y="53446"/>
                      <a:pt x="3056399" y="53446"/>
                    </a:cubicBezTo>
                    <a:cubicBezTo>
                      <a:pt x="3056399" y="53446"/>
                      <a:pt x="3056399" y="53446"/>
                      <a:pt x="3052660" y="53446"/>
                    </a:cubicBezTo>
                    <a:cubicBezTo>
                      <a:pt x="3022754" y="60855"/>
                      <a:pt x="2989109" y="64559"/>
                      <a:pt x="2955464" y="68263"/>
                    </a:cubicBezTo>
                    <a:cubicBezTo>
                      <a:pt x="2951726" y="68263"/>
                      <a:pt x="2947987" y="64559"/>
                      <a:pt x="2947987" y="60855"/>
                    </a:cubicBezTo>
                    <a:cubicBezTo>
                      <a:pt x="2947987" y="53446"/>
                      <a:pt x="2947987" y="49742"/>
                      <a:pt x="2955464" y="49742"/>
                    </a:cubicBezTo>
                    <a:cubicBezTo>
                      <a:pt x="2989109" y="46038"/>
                      <a:pt x="3019015" y="42334"/>
                      <a:pt x="3052660" y="38629"/>
                    </a:cubicBezTo>
                    <a:cubicBezTo>
                      <a:pt x="3054529" y="36777"/>
                      <a:pt x="3056399" y="36777"/>
                      <a:pt x="3058268" y="38166"/>
                    </a:cubicBezTo>
                    <a:close/>
                    <a:moveTo>
                      <a:pt x="2797277" y="34925"/>
                    </a:moveTo>
                    <a:cubicBezTo>
                      <a:pt x="2827184" y="34925"/>
                      <a:pt x="2860829" y="34925"/>
                      <a:pt x="2894474" y="38629"/>
                    </a:cubicBezTo>
                    <a:cubicBezTo>
                      <a:pt x="2898212" y="38629"/>
                      <a:pt x="2901950" y="42333"/>
                      <a:pt x="2901950" y="46038"/>
                    </a:cubicBezTo>
                    <a:cubicBezTo>
                      <a:pt x="2901950" y="53446"/>
                      <a:pt x="2898212" y="57150"/>
                      <a:pt x="2894474" y="57150"/>
                    </a:cubicBezTo>
                    <a:cubicBezTo>
                      <a:pt x="2860829" y="53446"/>
                      <a:pt x="2827184" y="53446"/>
                      <a:pt x="2793539" y="49742"/>
                    </a:cubicBezTo>
                    <a:cubicBezTo>
                      <a:pt x="2789801" y="49742"/>
                      <a:pt x="2786062" y="46038"/>
                      <a:pt x="2786062" y="42333"/>
                    </a:cubicBezTo>
                    <a:cubicBezTo>
                      <a:pt x="2786062" y="38629"/>
                      <a:pt x="2789801" y="34925"/>
                      <a:pt x="2797277" y="34925"/>
                    </a:cubicBezTo>
                    <a:close/>
                    <a:moveTo>
                      <a:pt x="393955" y="34925"/>
                    </a:moveTo>
                    <a:cubicBezTo>
                      <a:pt x="428061" y="38629"/>
                      <a:pt x="458377" y="42334"/>
                      <a:pt x="492483" y="49742"/>
                    </a:cubicBezTo>
                    <a:cubicBezTo>
                      <a:pt x="496272" y="49742"/>
                      <a:pt x="500062" y="53446"/>
                      <a:pt x="500062" y="57150"/>
                    </a:cubicBezTo>
                    <a:cubicBezTo>
                      <a:pt x="500062" y="64559"/>
                      <a:pt x="496272" y="68263"/>
                      <a:pt x="488693" y="64559"/>
                    </a:cubicBezTo>
                    <a:cubicBezTo>
                      <a:pt x="458377" y="60855"/>
                      <a:pt x="424272" y="57150"/>
                      <a:pt x="390166" y="53446"/>
                    </a:cubicBezTo>
                    <a:cubicBezTo>
                      <a:pt x="386376" y="53446"/>
                      <a:pt x="382587" y="46038"/>
                      <a:pt x="382587" y="42334"/>
                    </a:cubicBezTo>
                    <a:cubicBezTo>
                      <a:pt x="382587" y="38629"/>
                      <a:pt x="390166" y="34925"/>
                      <a:pt x="393955" y="34925"/>
                    </a:cubicBezTo>
                    <a:close/>
                    <a:moveTo>
                      <a:pt x="2474452" y="23813"/>
                    </a:moveTo>
                    <a:cubicBezTo>
                      <a:pt x="2508097" y="23813"/>
                      <a:pt x="2541742" y="23813"/>
                      <a:pt x="2575387" y="23813"/>
                    </a:cubicBezTo>
                    <a:cubicBezTo>
                      <a:pt x="2579125" y="23813"/>
                      <a:pt x="2582863" y="27623"/>
                      <a:pt x="2582863" y="35243"/>
                    </a:cubicBezTo>
                    <a:cubicBezTo>
                      <a:pt x="2582863" y="39053"/>
                      <a:pt x="2579125" y="42863"/>
                      <a:pt x="2575387" y="42863"/>
                    </a:cubicBezTo>
                    <a:cubicBezTo>
                      <a:pt x="2571648" y="42863"/>
                      <a:pt x="2571648" y="42863"/>
                      <a:pt x="2571648" y="42863"/>
                    </a:cubicBezTo>
                    <a:cubicBezTo>
                      <a:pt x="2541742" y="42863"/>
                      <a:pt x="2508097" y="42863"/>
                      <a:pt x="2474452" y="42863"/>
                    </a:cubicBezTo>
                    <a:cubicBezTo>
                      <a:pt x="2470714" y="42863"/>
                      <a:pt x="2466975" y="39053"/>
                      <a:pt x="2466975" y="31433"/>
                    </a:cubicBezTo>
                    <a:cubicBezTo>
                      <a:pt x="2466975" y="27623"/>
                      <a:pt x="2470714" y="23813"/>
                      <a:pt x="2474452" y="23813"/>
                    </a:cubicBezTo>
                    <a:close/>
                    <a:moveTo>
                      <a:pt x="796811" y="22906"/>
                    </a:moveTo>
                    <a:cubicBezTo>
                      <a:pt x="804295" y="19050"/>
                      <a:pt x="808037" y="26761"/>
                      <a:pt x="808037" y="30616"/>
                    </a:cubicBezTo>
                    <a:cubicBezTo>
                      <a:pt x="808037" y="34472"/>
                      <a:pt x="804295" y="38327"/>
                      <a:pt x="800553" y="38327"/>
                    </a:cubicBezTo>
                    <a:cubicBezTo>
                      <a:pt x="770617" y="42183"/>
                      <a:pt x="740682" y="42183"/>
                      <a:pt x="710746" y="46038"/>
                    </a:cubicBezTo>
                    <a:cubicBezTo>
                      <a:pt x="707004" y="46038"/>
                      <a:pt x="703262" y="42183"/>
                      <a:pt x="703262" y="34472"/>
                    </a:cubicBezTo>
                    <a:cubicBezTo>
                      <a:pt x="703262" y="30616"/>
                      <a:pt x="707004" y="26761"/>
                      <a:pt x="710746" y="26761"/>
                    </a:cubicBezTo>
                    <a:cubicBezTo>
                      <a:pt x="740682" y="22906"/>
                      <a:pt x="770617" y="22906"/>
                      <a:pt x="796811" y="22906"/>
                    </a:cubicBezTo>
                    <a:close/>
                    <a:moveTo>
                      <a:pt x="655355" y="22333"/>
                    </a:moveTo>
                    <a:cubicBezTo>
                      <a:pt x="657250" y="23740"/>
                      <a:pt x="658197" y="26555"/>
                      <a:pt x="658197" y="30307"/>
                    </a:cubicBezTo>
                    <a:cubicBezTo>
                      <a:pt x="661987" y="34059"/>
                      <a:pt x="658197" y="37811"/>
                      <a:pt x="650618" y="37811"/>
                    </a:cubicBezTo>
                    <a:cubicBezTo>
                      <a:pt x="620302" y="45316"/>
                      <a:pt x="586197" y="52821"/>
                      <a:pt x="555880" y="60325"/>
                    </a:cubicBezTo>
                    <a:cubicBezTo>
                      <a:pt x="548301" y="60325"/>
                      <a:pt x="544512" y="56573"/>
                      <a:pt x="544512" y="52821"/>
                    </a:cubicBezTo>
                    <a:cubicBezTo>
                      <a:pt x="544512" y="49068"/>
                      <a:pt x="544512" y="41564"/>
                      <a:pt x="552091" y="41564"/>
                    </a:cubicBezTo>
                    <a:cubicBezTo>
                      <a:pt x="582407" y="34059"/>
                      <a:pt x="616513" y="26555"/>
                      <a:pt x="646829" y="22802"/>
                    </a:cubicBezTo>
                    <a:cubicBezTo>
                      <a:pt x="650618" y="20926"/>
                      <a:pt x="653461" y="20926"/>
                      <a:pt x="655355" y="22333"/>
                    </a:cubicBezTo>
                    <a:close/>
                    <a:moveTo>
                      <a:pt x="2639218" y="19050"/>
                    </a:moveTo>
                    <a:cubicBezTo>
                      <a:pt x="2650529" y="22860"/>
                      <a:pt x="2661840" y="22860"/>
                      <a:pt x="2676922" y="26670"/>
                    </a:cubicBezTo>
                    <a:cubicBezTo>
                      <a:pt x="2695773" y="30480"/>
                      <a:pt x="2714625" y="34290"/>
                      <a:pt x="2733476" y="38100"/>
                    </a:cubicBezTo>
                    <a:cubicBezTo>
                      <a:pt x="2741017" y="38100"/>
                      <a:pt x="2744787" y="41910"/>
                      <a:pt x="2741017" y="45720"/>
                    </a:cubicBezTo>
                    <a:cubicBezTo>
                      <a:pt x="2741017" y="53340"/>
                      <a:pt x="2737247" y="57150"/>
                      <a:pt x="2733476" y="53340"/>
                    </a:cubicBezTo>
                    <a:cubicBezTo>
                      <a:pt x="2733476" y="53340"/>
                      <a:pt x="2729706" y="53340"/>
                      <a:pt x="2729706" y="53340"/>
                    </a:cubicBezTo>
                    <a:cubicBezTo>
                      <a:pt x="2710854" y="49530"/>
                      <a:pt x="2692003" y="49530"/>
                      <a:pt x="2673151" y="45720"/>
                    </a:cubicBezTo>
                    <a:cubicBezTo>
                      <a:pt x="2658070" y="41910"/>
                      <a:pt x="2646759" y="38100"/>
                      <a:pt x="2635448" y="38100"/>
                    </a:cubicBezTo>
                    <a:cubicBezTo>
                      <a:pt x="2627908" y="38100"/>
                      <a:pt x="2624137" y="30480"/>
                      <a:pt x="2627908" y="26670"/>
                    </a:cubicBezTo>
                    <a:cubicBezTo>
                      <a:pt x="2627908" y="22860"/>
                      <a:pt x="2631678" y="19050"/>
                      <a:pt x="2639218" y="19050"/>
                    </a:cubicBezTo>
                    <a:close/>
                    <a:moveTo>
                      <a:pt x="2153826" y="19050"/>
                    </a:moveTo>
                    <a:cubicBezTo>
                      <a:pt x="2180167" y="19050"/>
                      <a:pt x="2210271" y="19050"/>
                      <a:pt x="2236611" y="19050"/>
                    </a:cubicBezTo>
                    <a:cubicBezTo>
                      <a:pt x="2244137" y="19050"/>
                      <a:pt x="2247900" y="22860"/>
                      <a:pt x="2247900" y="30480"/>
                    </a:cubicBezTo>
                    <a:cubicBezTo>
                      <a:pt x="2244137" y="34290"/>
                      <a:pt x="2244137" y="38100"/>
                      <a:pt x="2236611" y="38100"/>
                    </a:cubicBezTo>
                    <a:cubicBezTo>
                      <a:pt x="2210271" y="38100"/>
                      <a:pt x="2180167" y="38100"/>
                      <a:pt x="2153826" y="38100"/>
                    </a:cubicBezTo>
                    <a:cubicBezTo>
                      <a:pt x="2146300" y="38100"/>
                      <a:pt x="2146300" y="34290"/>
                      <a:pt x="2146300" y="26670"/>
                    </a:cubicBezTo>
                    <a:cubicBezTo>
                      <a:pt x="2146300" y="22860"/>
                      <a:pt x="2150063" y="19050"/>
                      <a:pt x="2153826" y="19050"/>
                    </a:cubicBezTo>
                    <a:close/>
                    <a:moveTo>
                      <a:pt x="2316265" y="15875"/>
                    </a:moveTo>
                    <a:cubicBezTo>
                      <a:pt x="2349910" y="19646"/>
                      <a:pt x="2379817" y="23416"/>
                      <a:pt x="2413462" y="27186"/>
                    </a:cubicBezTo>
                    <a:cubicBezTo>
                      <a:pt x="2417200" y="27186"/>
                      <a:pt x="2420938" y="34727"/>
                      <a:pt x="2420938" y="38497"/>
                    </a:cubicBezTo>
                    <a:cubicBezTo>
                      <a:pt x="2420938" y="42268"/>
                      <a:pt x="2417200" y="46038"/>
                      <a:pt x="2413462" y="46038"/>
                    </a:cubicBezTo>
                    <a:cubicBezTo>
                      <a:pt x="2379817" y="42268"/>
                      <a:pt x="2346172" y="38497"/>
                      <a:pt x="2312527" y="34727"/>
                    </a:cubicBezTo>
                    <a:cubicBezTo>
                      <a:pt x="2308789" y="34727"/>
                      <a:pt x="2305050" y="27186"/>
                      <a:pt x="2305050" y="23416"/>
                    </a:cubicBezTo>
                    <a:cubicBezTo>
                      <a:pt x="2305050" y="19646"/>
                      <a:pt x="2312527" y="15875"/>
                      <a:pt x="2316265" y="15875"/>
                    </a:cubicBezTo>
                    <a:close/>
                    <a:moveTo>
                      <a:pt x="1995744" y="12700"/>
                    </a:moveTo>
                    <a:cubicBezTo>
                      <a:pt x="2018481" y="16404"/>
                      <a:pt x="2041218" y="16404"/>
                      <a:pt x="2067745" y="16404"/>
                    </a:cubicBezTo>
                    <a:cubicBezTo>
                      <a:pt x="2075324" y="16404"/>
                      <a:pt x="2082903" y="16404"/>
                      <a:pt x="2094271" y="16404"/>
                    </a:cubicBezTo>
                    <a:cubicBezTo>
                      <a:pt x="2098061" y="16404"/>
                      <a:pt x="2101850" y="23813"/>
                      <a:pt x="2101850" y="27517"/>
                    </a:cubicBezTo>
                    <a:cubicBezTo>
                      <a:pt x="2101850" y="31221"/>
                      <a:pt x="2098061" y="34925"/>
                      <a:pt x="2094271" y="34925"/>
                    </a:cubicBezTo>
                    <a:cubicBezTo>
                      <a:pt x="2082903" y="34925"/>
                      <a:pt x="2075324" y="34925"/>
                      <a:pt x="2063955" y="34925"/>
                    </a:cubicBezTo>
                    <a:cubicBezTo>
                      <a:pt x="2041218" y="34925"/>
                      <a:pt x="2018481" y="34925"/>
                      <a:pt x="1991954" y="31221"/>
                    </a:cubicBezTo>
                    <a:cubicBezTo>
                      <a:pt x="1988165" y="31221"/>
                      <a:pt x="1984375" y="27517"/>
                      <a:pt x="1984375" y="23813"/>
                    </a:cubicBezTo>
                    <a:cubicBezTo>
                      <a:pt x="1984375" y="16404"/>
                      <a:pt x="1988165" y="12700"/>
                      <a:pt x="1995744" y="12700"/>
                    </a:cubicBezTo>
                    <a:close/>
                    <a:moveTo>
                      <a:pt x="874968" y="7938"/>
                    </a:moveTo>
                    <a:cubicBezTo>
                      <a:pt x="890126" y="11819"/>
                      <a:pt x="905285" y="15699"/>
                      <a:pt x="920443" y="15699"/>
                    </a:cubicBezTo>
                    <a:cubicBezTo>
                      <a:pt x="935601" y="19580"/>
                      <a:pt x="954548" y="19580"/>
                      <a:pt x="973496" y="23460"/>
                    </a:cubicBezTo>
                    <a:cubicBezTo>
                      <a:pt x="977285" y="23460"/>
                      <a:pt x="981075" y="31221"/>
                      <a:pt x="981075" y="35102"/>
                    </a:cubicBezTo>
                    <a:cubicBezTo>
                      <a:pt x="981075" y="38983"/>
                      <a:pt x="973496" y="42863"/>
                      <a:pt x="969706" y="42863"/>
                    </a:cubicBezTo>
                    <a:cubicBezTo>
                      <a:pt x="950759" y="38983"/>
                      <a:pt x="935601" y="38983"/>
                      <a:pt x="916653" y="35102"/>
                    </a:cubicBezTo>
                    <a:cubicBezTo>
                      <a:pt x="901495" y="31221"/>
                      <a:pt x="886337" y="31221"/>
                      <a:pt x="871179" y="27341"/>
                    </a:cubicBezTo>
                    <a:cubicBezTo>
                      <a:pt x="867389" y="27341"/>
                      <a:pt x="863600" y="23460"/>
                      <a:pt x="863600" y="15699"/>
                    </a:cubicBezTo>
                    <a:cubicBezTo>
                      <a:pt x="863600" y="11819"/>
                      <a:pt x="867389" y="7938"/>
                      <a:pt x="874968" y="7938"/>
                    </a:cubicBezTo>
                    <a:close/>
                    <a:moveTo>
                      <a:pt x="1835199" y="4763"/>
                    </a:moveTo>
                    <a:cubicBezTo>
                      <a:pt x="1868686" y="8534"/>
                      <a:pt x="1902172" y="12304"/>
                      <a:pt x="1931938" y="16074"/>
                    </a:cubicBezTo>
                    <a:cubicBezTo>
                      <a:pt x="1939380" y="16074"/>
                      <a:pt x="1943100" y="19845"/>
                      <a:pt x="1939380" y="27385"/>
                    </a:cubicBezTo>
                    <a:cubicBezTo>
                      <a:pt x="1939380" y="31156"/>
                      <a:pt x="1935659" y="34926"/>
                      <a:pt x="1931938" y="34926"/>
                    </a:cubicBezTo>
                    <a:cubicBezTo>
                      <a:pt x="1898452" y="31156"/>
                      <a:pt x="1864965" y="27385"/>
                      <a:pt x="1835199" y="23615"/>
                    </a:cubicBezTo>
                    <a:cubicBezTo>
                      <a:pt x="1827758" y="23615"/>
                      <a:pt x="1824037" y="19845"/>
                      <a:pt x="1824037" y="12304"/>
                    </a:cubicBezTo>
                    <a:cubicBezTo>
                      <a:pt x="1827758" y="8534"/>
                      <a:pt x="1831479" y="4763"/>
                      <a:pt x="1835199" y="4763"/>
                    </a:cubicBezTo>
                    <a:close/>
                    <a:moveTo>
                      <a:pt x="1273664" y="4763"/>
                    </a:moveTo>
                    <a:cubicBezTo>
                      <a:pt x="1277388" y="4763"/>
                      <a:pt x="1281113" y="8467"/>
                      <a:pt x="1281113" y="15876"/>
                    </a:cubicBezTo>
                    <a:cubicBezTo>
                      <a:pt x="1281113" y="19580"/>
                      <a:pt x="1277388" y="23284"/>
                      <a:pt x="1273664" y="23284"/>
                    </a:cubicBezTo>
                    <a:cubicBezTo>
                      <a:pt x="1247592" y="23284"/>
                      <a:pt x="1217796" y="26988"/>
                      <a:pt x="1191724" y="26988"/>
                    </a:cubicBezTo>
                    <a:cubicBezTo>
                      <a:pt x="1187999" y="26988"/>
                      <a:pt x="1184275" y="23284"/>
                      <a:pt x="1184275" y="15876"/>
                    </a:cubicBezTo>
                    <a:cubicBezTo>
                      <a:pt x="1184275" y="12171"/>
                      <a:pt x="1187999" y="8467"/>
                      <a:pt x="1191724" y="8467"/>
                    </a:cubicBezTo>
                    <a:cubicBezTo>
                      <a:pt x="1217796" y="8467"/>
                      <a:pt x="1247592" y="4763"/>
                      <a:pt x="1273664" y="4763"/>
                    </a:cubicBezTo>
                    <a:close/>
                    <a:moveTo>
                      <a:pt x="1130761" y="4763"/>
                    </a:moveTo>
                    <a:cubicBezTo>
                      <a:pt x="1134500" y="4763"/>
                      <a:pt x="1138238" y="8534"/>
                      <a:pt x="1138238" y="12304"/>
                    </a:cubicBezTo>
                    <a:cubicBezTo>
                      <a:pt x="1138238" y="16074"/>
                      <a:pt x="1138238" y="23615"/>
                      <a:pt x="1130761" y="23615"/>
                    </a:cubicBezTo>
                    <a:cubicBezTo>
                      <a:pt x="1100855" y="27385"/>
                      <a:pt x="1067210" y="31156"/>
                      <a:pt x="1033565" y="34926"/>
                    </a:cubicBezTo>
                    <a:cubicBezTo>
                      <a:pt x="1029827" y="34926"/>
                      <a:pt x="1026088" y="31156"/>
                      <a:pt x="1022350" y="27385"/>
                    </a:cubicBezTo>
                    <a:cubicBezTo>
                      <a:pt x="1022350" y="23615"/>
                      <a:pt x="1026088" y="19845"/>
                      <a:pt x="1033565" y="16074"/>
                    </a:cubicBezTo>
                    <a:cubicBezTo>
                      <a:pt x="1063471" y="12304"/>
                      <a:pt x="1097116" y="8534"/>
                      <a:pt x="1130761" y="4763"/>
                    </a:cubicBezTo>
                    <a:close/>
                    <a:moveTo>
                      <a:pt x="1769960" y="0"/>
                    </a:moveTo>
                    <a:cubicBezTo>
                      <a:pt x="1777437" y="0"/>
                      <a:pt x="1781175" y="3771"/>
                      <a:pt x="1781175" y="11311"/>
                    </a:cubicBezTo>
                    <a:cubicBezTo>
                      <a:pt x="1781175" y="15082"/>
                      <a:pt x="1777437" y="18852"/>
                      <a:pt x="1773699" y="18852"/>
                    </a:cubicBezTo>
                    <a:cubicBezTo>
                      <a:pt x="1740054" y="22622"/>
                      <a:pt x="1706409" y="26393"/>
                      <a:pt x="1676502" y="30163"/>
                    </a:cubicBezTo>
                    <a:cubicBezTo>
                      <a:pt x="1669026" y="30163"/>
                      <a:pt x="1665287" y="26393"/>
                      <a:pt x="1665287" y="18852"/>
                    </a:cubicBezTo>
                    <a:cubicBezTo>
                      <a:pt x="1665287" y="15082"/>
                      <a:pt x="1669026" y="11311"/>
                      <a:pt x="1672764" y="11311"/>
                    </a:cubicBezTo>
                    <a:cubicBezTo>
                      <a:pt x="1706409" y="7541"/>
                      <a:pt x="1736315" y="3771"/>
                      <a:pt x="1769960" y="0"/>
                    </a:cubicBezTo>
                    <a:close/>
                    <a:moveTo>
                      <a:pt x="1514731" y="0"/>
                    </a:moveTo>
                    <a:cubicBezTo>
                      <a:pt x="1548836" y="3856"/>
                      <a:pt x="1579153" y="3856"/>
                      <a:pt x="1613258" y="7711"/>
                    </a:cubicBezTo>
                    <a:cubicBezTo>
                      <a:pt x="1617048" y="7711"/>
                      <a:pt x="1620837" y="11566"/>
                      <a:pt x="1620837" y="19277"/>
                    </a:cubicBezTo>
                    <a:cubicBezTo>
                      <a:pt x="1620837" y="23133"/>
                      <a:pt x="1617048" y="26988"/>
                      <a:pt x="1613258" y="26988"/>
                    </a:cubicBezTo>
                    <a:cubicBezTo>
                      <a:pt x="1579153" y="23133"/>
                      <a:pt x="1545047" y="23133"/>
                      <a:pt x="1510941" y="19277"/>
                    </a:cubicBezTo>
                    <a:cubicBezTo>
                      <a:pt x="1507152" y="19277"/>
                      <a:pt x="1503362" y="15422"/>
                      <a:pt x="1503362" y="7711"/>
                    </a:cubicBezTo>
                    <a:cubicBezTo>
                      <a:pt x="1503362" y="3856"/>
                      <a:pt x="1507152" y="0"/>
                      <a:pt x="1514731" y="0"/>
                    </a:cubicBezTo>
                    <a:close/>
                    <a:moveTo>
                      <a:pt x="1352794" y="0"/>
                    </a:moveTo>
                    <a:cubicBezTo>
                      <a:pt x="1379293" y="3969"/>
                      <a:pt x="1405792" y="3969"/>
                      <a:pt x="1432291" y="3969"/>
                    </a:cubicBezTo>
                    <a:cubicBezTo>
                      <a:pt x="1436076" y="3969"/>
                      <a:pt x="1439862" y="11907"/>
                      <a:pt x="1436076" y="15875"/>
                    </a:cubicBezTo>
                    <a:cubicBezTo>
                      <a:pt x="1436076" y="19844"/>
                      <a:pt x="1432291" y="23813"/>
                      <a:pt x="1428505" y="23813"/>
                    </a:cubicBezTo>
                    <a:cubicBezTo>
                      <a:pt x="1402006" y="23813"/>
                      <a:pt x="1375507" y="23813"/>
                      <a:pt x="1349008" y="19844"/>
                    </a:cubicBezTo>
                    <a:cubicBezTo>
                      <a:pt x="1345222" y="19844"/>
                      <a:pt x="1341437" y="15875"/>
                      <a:pt x="1345222" y="11907"/>
                    </a:cubicBezTo>
                    <a:cubicBezTo>
                      <a:pt x="1345222" y="7938"/>
                      <a:pt x="1349008" y="0"/>
                      <a:pt x="1352794" y="0"/>
                    </a:cubicBezTo>
                    <a:close/>
                  </a:path>
                </a:pathLst>
              </a:custGeom>
              <a:solidFill>
                <a:srgbClr val="9ED744"/>
              </a:solidFill>
              <a:ln>
                <a:noFill/>
              </a:ln>
            </p:spPr>
            <p:txBody>
              <a:bodyPr/>
              <a:lstStyle/>
              <a:p>
                <a:endParaRPr lang="zh-CN" altLang="en-US" b="1">
                  <a:latin typeface="Times New Roman" pitchFamily="18" charset="0"/>
                  <a:ea typeface="字魂36号-正文宋楷" panose="02000000000000000000" pitchFamily="2" charset="-122"/>
                  <a:cs typeface="Times New Roman" pitchFamily="18" charset="0"/>
                </a:endParaRPr>
              </a:p>
            </p:txBody>
          </p:sp>
        </p:grpSp>
        <p:sp>
          <p:nvSpPr>
            <p:cNvPr id="20" name="文本框 19">
              <a:extLst>
                <a:ext uri="{FF2B5EF4-FFF2-40B4-BE49-F238E27FC236}">
                  <a16:creationId xmlns="" xmlns:a16="http://schemas.microsoft.com/office/drawing/2014/main" id="{26527AAE-8ACE-4B82-A893-F9A9CA063523}"/>
                </a:ext>
              </a:extLst>
            </p:cNvPr>
            <p:cNvSpPr txBox="1"/>
            <p:nvPr/>
          </p:nvSpPr>
          <p:spPr>
            <a:xfrm>
              <a:off x="6917645" y="2112041"/>
              <a:ext cx="2451313" cy="584775"/>
            </a:xfrm>
            <a:prstGeom prst="rect">
              <a:avLst/>
            </a:prstGeom>
            <a:noFill/>
          </p:spPr>
          <p:txBody>
            <a:bodyPr wrap="none" rtlCol="0">
              <a:spAutoFit/>
              <a:scene3d>
                <a:camera prst="orthographicFront"/>
                <a:lightRig rig="threePt" dir="t"/>
              </a:scene3d>
              <a:sp3d contourW="12700"/>
            </a:bodyPr>
            <a:lstStyle/>
            <a:p>
              <a:pPr algn="ctr"/>
              <a:r>
                <a:rPr lang="en-US" altLang="zh-CN" sz="3200" b="1" dirty="0" smtClean="0">
                  <a:solidFill>
                    <a:srgbClr val="9ED744"/>
                  </a:solidFill>
                  <a:latin typeface="Times New Roman" pitchFamily="18" charset="0"/>
                  <a:ea typeface="字魂36号-正文宋楷" panose="02000000000000000000" pitchFamily="2" charset="-122"/>
                  <a:cs typeface="Times New Roman" pitchFamily="18" charset="0"/>
                </a:rPr>
                <a:t>2. </a:t>
              </a:r>
              <a:r>
                <a:rPr lang="en-US" altLang="zh-CN" sz="3200" b="1" dirty="0" err="1" smtClean="0">
                  <a:solidFill>
                    <a:srgbClr val="9ED744"/>
                  </a:solidFill>
                  <a:latin typeface="Times New Roman" pitchFamily="18" charset="0"/>
                  <a:ea typeface="字魂36号-正文宋楷" panose="02000000000000000000" pitchFamily="2" charset="-122"/>
                  <a:cs typeface="Times New Roman" pitchFamily="18" charset="0"/>
                </a:rPr>
                <a:t>Khám</a:t>
              </a:r>
              <a:r>
                <a:rPr lang="en-US" altLang="zh-CN" sz="3200" b="1" dirty="0" smtClean="0">
                  <a:solidFill>
                    <a:srgbClr val="9ED744"/>
                  </a:solidFill>
                  <a:latin typeface="Times New Roman" pitchFamily="18" charset="0"/>
                  <a:ea typeface="字魂36号-正文宋楷" panose="02000000000000000000" pitchFamily="2" charset="-122"/>
                  <a:cs typeface="Times New Roman" pitchFamily="18" charset="0"/>
                </a:rPr>
                <a:t> </a:t>
              </a:r>
              <a:r>
                <a:rPr lang="en-US" altLang="zh-CN" sz="3200" b="1" dirty="0" err="1" smtClean="0">
                  <a:solidFill>
                    <a:srgbClr val="9ED744"/>
                  </a:solidFill>
                  <a:latin typeface="Times New Roman" pitchFamily="18" charset="0"/>
                  <a:ea typeface="字魂36号-正文宋楷" panose="02000000000000000000" pitchFamily="2" charset="-122"/>
                  <a:cs typeface="Times New Roman" pitchFamily="18" charset="0"/>
                </a:rPr>
                <a:t>phá</a:t>
              </a:r>
              <a:endParaRPr lang="zh-CN" altLang="en-US" sz="3200" b="1" dirty="0">
                <a:solidFill>
                  <a:srgbClr val="9ED744"/>
                </a:solidFill>
                <a:latin typeface="Times New Roman" pitchFamily="18" charset="0"/>
                <a:ea typeface="字魂36号-正文宋楷" panose="02000000000000000000" pitchFamily="2" charset="-122"/>
                <a:cs typeface="Times New Roman" pitchFamily="18" charset="0"/>
              </a:endParaRPr>
            </a:p>
          </p:txBody>
        </p:sp>
      </p:grpSp>
      <p:grpSp>
        <p:nvGrpSpPr>
          <p:cNvPr id="24" name="组合 23">
            <a:extLst>
              <a:ext uri="{FF2B5EF4-FFF2-40B4-BE49-F238E27FC236}">
                <a16:creationId xmlns="" xmlns:a16="http://schemas.microsoft.com/office/drawing/2014/main" id="{00014D8C-4187-497F-9800-F46B3C1E2A52}"/>
              </a:ext>
            </a:extLst>
          </p:cNvPr>
          <p:cNvGrpSpPr/>
          <p:nvPr/>
        </p:nvGrpSpPr>
        <p:grpSpPr>
          <a:xfrm>
            <a:off x="6583391" y="3716307"/>
            <a:ext cx="3114272" cy="1317510"/>
            <a:chOff x="6583391" y="3716307"/>
            <a:chExt cx="3114272" cy="1317510"/>
          </a:xfrm>
        </p:grpSpPr>
        <p:grpSp>
          <p:nvGrpSpPr>
            <p:cNvPr id="14" name="组合 13">
              <a:extLst>
                <a:ext uri="{FF2B5EF4-FFF2-40B4-BE49-F238E27FC236}">
                  <a16:creationId xmlns="" xmlns:a16="http://schemas.microsoft.com/office/drawing/2014/main" id="{65CC05EF-FEF4-478E-B9CF-39BA7FDF53A5}"/>
                </a:ext>
              </a:extLst>
            </p:cNvPr>
            <p:cNvGrpSpPr/>
            <p:nvPr/>
          </p:nvGrpSpPr>
          <p:grpSpPr>
            <a:xfrm>
              <a:off x="6583391" y="3716307"/>
              <a:ext cx="3114272" cy="1317510"/>
              <a:chOff x="2205355" y="2811145"/>
              <a:chExt cx="2795588" cy="1182689"/>
            </a:xfrm>
          </p:grpSpPr>
          <p:sp>
            <p:nvSpPr>
              <p:cNvPr id="15" name="MH_SubTitle_1">
                <a:extLst>
                  <a:ext uri="{FF2B5EF4-FFF2-40B4-BE49-F238E27FC236}">
                    <a16:creationId xmlns="" xmlns:a16="http://schemas.microsoft.com/office/drawing/2014/main" id="{B662D781-07B3-46E1-B831-AED56FA959FD}"/>
                  </a:ext>
                </a:extLst>
              </p:cNvPr>
              <p:cNvSpPr>
                <a:spLocks/>
              </p:cNvSpPr>
              <p:nvPr>
                <p:custDataLst>
                  <p:tags r:id="rId1"/>
                </p:custDataLst>
              </p:nvPr>
            </p:nvSpPr>
            <p:spPr bwMode="auto">
              <a:xfrm>
                <a:off x="2205355" y="2811145"/>
                <a:ext cx="2730500" cy="742950"/>
              </a:xfrm>
              <a:custGeom>
                <a:avLst/>
                <a:gdLst>
                  <a:gd name="T0" fmla="*/ 61 w 931"/>
                  <a:gd name="T1" fmla="*/ 248 h 253"/>
                  <a:gd name="T2" fmla="*/ 140 w 931"/>
                  <a:gd name="T3" fmla="*/ 245 h 253"/>
                  <a:gd name="T4" fmla="*/ 566 w 931"/>
                  <a:gd name="T5" fmla="*/ 245 h 253"/>
                  <a:gd name="T6" fmla="*/ 910 w 931"/>
                  <a:gd name="T7" fmla="*/ 235 h 253"/>
                  <a:gd name="T8" fmla="*/ 906 w 931"/>
                  <a:gd name="T9" fmla="*/ 15 h 253"/>
                  <a:gd name="T10" fmla="*/ 744 w 931"/>
                  <a:gd name="T11" fmla="*/ 9 h 253"/>
                  <a:gd name="T12" fmla="*/ 576 w 931"/>
                  <a:gd name="T13" fmla="*/ 5 h 253"/>
                  <a:gd name="T14" fmla="*/ 258 w 931"/>
                  <a:gd name="T15" fmla="*/ 5 h 253"/>
                  <a:gd name="T16" fmla="*/ 86 w 931"/>
                  <a:gd name="T17" fmla="*/ 16 h 253"/>
                  <a:gd name="T18" fmla="*/ 12 w 931"/>
                  <a:gd name="T19" fmla="*/ 27 h 253"/>
                  <a:gd name="T20" fmla="*/ 10 w 931"/>
                  <a:gd name="T21" fmla="*/ 97 h 253"/>
                  <a:gd name="T22" fmla="*/ 13 w 931"/>
                  <a:gd name="T23" fmla="*/ 210 h 253"/>
                  <a:gd name="T24" fmla="*/ 61 w 931"/>
                  <a:gd name="T25" fmla="*/ 248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1" h="253">
                    <a:moveTo>
                      <a:pt x="61" y="248"/>
                    </a:moveTo>
                    <a:cubicBezTo>
                      <a:pt x="88" y="248"/>
                      <a:pt x="115" y="246"/>
                      <a:pt x="140" y="245"/>
                    </a:cubicBezTo>
                    <a:cubicBezTo>
                      <a:pt x="281" y="238"/>
                      <a:pt x="423" y="245"/>
                      <a:pt x="566" y="245"/>
                    </a:cubicBezTo>
                    <a:cubicBezTo>
                      <a:pt x="683" y="245"/>
                      <a:pt x="798" y="253"/>
                      <a:pt x="910" y="235"/>
                    </a:cubicBezTo>
                    <a:cubicBezTo>
                      <a:pt x="907" y="171"/>
                      <a:pt x="931" y="75"/>
                      <a:pt x="906" y="15"/>
                    </a:cubicBezTo>
                    <a:cubicBezTo>
                      <a:pt x="852" y="15"/>
                      <a:pt x="798" y="11"/>
                      <a:pt x="744" y="9"/>
                    </a:cubicBezTo>
                    <a:cubicBezTo>
                      <a:pt x="690" y="6"/>
                      <a:pt x="630" y="8"/>
                      <a:pt x="576" y="5"/>
                    </a:cubicBezTo>
                    <a:cubicBezTo>
                      <a:pt x="468" y="1"/>
                      <a:pt x="366" y="0"/>
                      <a:pt x="258" y="5"/>
                    </a:cubicBezTo>
                    <a:cubicBezTo>
                      <a:pt x="201" y="8"/>
                      <a:pt x="143" y="11"/>
                      <a:pt x="86" y="16"/>
                    </a:cubicBezTo>
                    <a:cubicBezTo>
                      <a:pt x="71" y="18"/>
                      <a:pt x="22" y="16"/>
                      <a:pt x="12" y="27"/>
                    </a:cubicBezTo>
                    <a:cubicBezTo>
                      <a:pt x="0" y="40"/>
                      <a:pt x="10" y="81"/>
                      <a:pt x="10" y="97"/>
                    </a:cubicBezTo>
                    <a:cubicBezTo>
                      <a:pt x="10" y="135"/>
                      <a:pt x="5" y="173"/>
                      <a:pt x="13" y="210"/>
                    </a:cubicBezTo>
                    <a:cubicBezTo>
                      <a:pt x="21" y="243"/>
                      <a:pt x="26" y="248"/>
                      <a:pt x="61" y="248"/>
                    </a:cubicBezTo>
                    <a:close/>
                  </a:path>
                </a:pathLst>
              </a:custGeom>
              <a:solidFill>
                <a:schemeClr val="bg1"/>
              </a:solidFill>
              <a:ln w="15875" cap="flat">
                <a:solidFill>
                  <a:srgbClr val="D97E33"/>
                </a:solidFill>
                <a:prstDash val="solid"/>
                <a:miter lim="800000"/>
                <a:headEnd/>
                <a:tailEnd/>
              </a:ln>
            </p:spPr>
            <p:txBody>
              <a:bodyPr anchor="ctr">
                <a:normAutofit/>
              </a:bodyPr>
              <a:lstStyle/>
              <a:p>
                <a:pPr algn="ctr">
                  <a:defRPr/>
                </a:pPr>
                <a:endParaRPr lang="zh-CN" altLang="en-US" sz="2800" b="1" dirty="0">
                  <a:solidFill>
                    <a:schemeClr val="accent1">
                      <a:lumMod val="50000"/>
                    </a:schemeClr>
                  </a:solidFill>
                  <a:latin typeface="Times New Roman" pitchFamily="18" charset="0"/>
                  <a:ea typeface="字魂36号-正文宋楷" panose="02000000000000000000" pitchFamily="2" charset="-122"/>
                  <a:cs typeface="Times New Roman" pitchFamily="18" charset="0"/>
                </a:endParaRPr>
              </a:p>
            </p:txBody>
          </p:sp>
          <p:sp>
            <p:nvSpPr>
              <p:cNvPr id="16" name="MH_Other_1">
                <a:extLst>
                  <a:ext uri="{FF2B5EF4-FFF2-40B4-BE49-F238E27FC236}">
                    <a16:creationId xmlns="" xmlns:a16="http://schemas.microsoft.com/office/drawing/2014/main" id="{AE15B6C7-0082-4409-B1C0-8C9C5F0E38BD}"/>
                  </a:ext>
                </a:extLst>
              </p:cNvPr>
              <p:cNvSpPr>
                <a:spLocks/>
              </p:cNvSpPr>
              <p:nvPr>
                <p:custDataLst>
                  <p:tags r:id="rId2"/>
                </p:custDataLst>
              </p:nvPr>
            </p:nvSpPr>
            <p:spPr bwMode="auto">
              <a:xfrm>
                <a:off x="4619943" y="3355659"/>
                <a:ext cx="381000" cy="638175"/>
              </a:xfrm>
              <a:custGeom>
                <a:avLst/>
                <a:gdLst>
                  <a:gd name="T0" fmla="*/ 30078 w 489601"/>
                  <a:gd name="T1" fmla="*/ 12482 h 817519"/>
                  <a:gd name="T2" fmla="*/ 31112 w 489601"/>
                  <a:gd name="T3" fmla="*/ 12453 h 817519"/>
                  <a:gd name="T4" fmla="*/ 2856 w 489601"/>
                  <a:gd name="T5" fmla="*/ 4822 h 817519"/>
                  <a:gd name="T6" fmla="*/ 8893 w 489601"/>
                  <a:gd name="T7" fmla="*/ 12068 h 817519"/>
                  <a:gd name="T8" fmla="*/ 14735 w 489601"/>
                  <a:gd name="T9" fmla="*/ 12027 h 817519"/>
                  <a:gd name="T10" fmla="*/ 17199 w 489601"/>
                  <a:gd name="T11" fmla="*/ 10727 h 817519"/>
                  <a:gd name="T12" fmla="*/ 17327 w 489601"/>
                  <a:gd name="T13" fmla="*/ 10818 h 817519"/>
                  <a:gd name="T14" fmla="*/ 17477 w 489601"/>
                  <a:gd name="T15" fmla="*/ 10595 h 817519"/>
                  <a:gd name="T16" fmla="*/ 17199 w 489601"/>
                  <a:gd name="T17" fmla="*/ 10727 h 817519"/>
                  <a:gd name="T18" fmla="*/ 10828 w 489601"/>
                  <a:gd name="T19" fmla="*/ 3877 h 817519"/>
                  <a:gd name="T20" fmla="*/ 30269 w 489601"/>
                  <a:gd name="T21" fmla="*/ 47 h 817519"/>
                  <a:gd name="T22" fmla="*/ 36627 w 489601"/>
                  <a:gd name="T23" fmla="*/ 10557 h 817519"/>
                  <a:gd name="T24" fmla="*/ 31112 w 489601"/>
                  <a:gd name="T25" fmla="*/ 11504 h 817519"/>
                  <a:gd name="T26" fmla="*/ 32337 w 489601"/>
                  <a:gd name="T27" fmla="*/ 1390 h 817519"/>
                  <a:gd name="T28" fmla="*/ 21629 w 489601"/>
                  <a:gd name="T29" fmla="*/ 7725 h 817519"/>
                  <a:gd name="T30" fmla="*/ 22773 w 489601"/>
                  <a:gd name="T31" fmla="*/ 11032 h 817519"/>
                  <a:gd name="T32" fmla="*/ 29733 w 489601"/>
                  <a:gd name="T33" fmla="*/ 12216 h 817519"/>
                  <a:gd name="T34" fmla="*/ 24869 w 489601"/>
                  <a:gd name="T35" fmla="*/ 12571 h 817519"/>
                  <a:gd name="T36" fmla="*/ 21931 w 489601"/>
                  <a:gd name="T37" fmla="*/ 12056 h 817519"/>
                  <a:gd name="T38" fmla="*/ 20985 w 489601"/>
                  <a:gd name="T39" fmla="*/ 12114 h 817519"/>
                  <a:gd name="T40" fmla="*/ 26777 w 489601"/>
                  <a:gd name="T41" fmla="*/ 23170 h 817519"/>
                  <a:gd name="T42" fmla="*/ 39281 w 489601"/>
                  <a:gd name="T43" fmla="*/ 68145 h 817519"/>
                  <a:gd name="T44" fmla="*/ 33182 w 489601"/>
                  <a:gd name="T45" fmla="*/ 45973 h 817519"/>
                  <a:gd name="T46" fmla="*/ 25557 w 489601"/>
                  <a:gd name="T47" fmla="*/ 26971 h 817519"/>
                  <a:gd name="T48" fmla="*/ 18722 w 489601"/>
                  <a:gd name="T49" fmla="*/ 12217 h 817519"/>
                  <a:gd name="T50" fmla="*/ 15170 w 489601"/>
                  <a:gd name="T51" fmla="*/ 29170 h 817519"/>
                  <a:gd name="T52" fmla="*/ 3832 w 489601"/>
                  <a:gd name="T53" fmla="*/ 50371 h 817519"/>
                  <a:gd name="T54" fmla="*/ 14653 w 489601"/>
                  <a:gd name="T55" fmla="*/ 13582 h 817519"/>
                  <a:gd name="T56" fmla="*/ 15119 w 489601"/>
                  <a:gd name="T57" fmla="*/ 12855 h 817519"/>
                  <a:gd name="T58" fmla="*/ 8308 w 489601"/>
                  <a:gd name="T59" fmla="*/ 13723 h 817519"/>
                  <a:gd name="T60" fmla="*/ 5641 w 489601"/>
                  <a:gd name="T61" fmla="*/ 13336 h 817519"/>
                  <a:gd name="T62" fmla="*/ 2742 w 489601"/>
                  <a:gd name="T63" fmla="*/ 11281 h 817519"/>
                  <a:gd name="T64" fmla="*/ 8068 w 489601"/>
                  <a:gd name="T65" fmla="*/ 727 h 817519"/>
                  <a:gd name="T66" fmla="*/ 18650 w 489601"/>
                  <a:gd name="T67" fmla="*/ 7976 h 817519"/>
                  <a:gd name="T68" fmla="*/ 20350 w 489601"/>
                  <a:gd name="T69" fmla="*/ 5606 h 817519"/>
                  <a:gd name="T70" fmla="*/ 21014 w 489601"/>
                  <a:gd name="T71" fmla="*/ 4232 h 817519"/>
                  <a:gd name="T72" fmla="*/ 22839 w 489601"/>
                  <a:gd name="T73" fmla="*/ 2655 h 81751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89601" h="817519">
                    <a:moveTo>
                      <a:pt x="382030" y="148204"/>
                    </a:moveTo>
                    <a:cubicBezTo>
                      <a:pt x="376386" y="149144"/>
                      <a:pt x="372154" y="149144"/>
                      <a:pt x="369332" y="148556"/>
                    </a:cubicBezTo>
                    <a:lnTo>
                      <a:pt x="369178" y="148440"/>
                    </a:lnTo>
                    <a:lnTo>
                      <a:pt x="382030" y="148204"/>
                    </a:lnTo>
                    <a:close/>
                    <a:moveTo>
                      <a:pt x="72717" y="25053"/>
                    </a:moveTo>
                    <a:cubicBezTo>
                      <a:pt x="50129" y="22710"/>
                      <a:pt x="31306" y="29271"/>
                      <a:pt x="35070" y="57390"/>
                    </a:cubicBezTo>
                    <a:cubicBezTo>
                      <a:pt x="38835" y="100506"/>
                      <a:pt x="68011" y="130500"/>
                      <a:pt x="104246" y="143154"/>
                    </a:cubicBezTo>
                    <a:lnTo>
                      <a:pt x="109197" y="143624"/>
                    </a:lnTo>
                    <a:lnTo>
                      <a:pt x="173943" y="136089"/>
                    </a:lnTo>
                    <a:lnTo>
                      <a:pt x="180928" y="143134"/>
                    </a:lnTo>
                    <a:lnTo>
                      <a:pt x="189943" y="140583"/>
                    </a:lnTo>
                    <a:lnTo>
                      <a:pt x="211202" y="127656"/>
                    </a:lnTo>
                    <a:lnTo>
                      <a:pt x="212009" y="128625"/>
                    </a:lnTo>
                    <a:lnTo>
                      <a:pt x="212766" y="128743"/>
                    </a:lnTo>
                    <a:lnTo>
                      <a:pt x="218745" y="128743"/>
                    </a:lnTo>
                    <a:lnTo>
                      <a:pt x="214613" y="126103"/>
                    </a:lnTo>
                    <a:lnTo>
                      <a:pt x="214799" y="125468"/>
                    </a:lnTo>
                    <a:lnTo>
                      <a:pt x="211202" y="127656"/>
                    </a:lnTo>
                    <a:lnTo>
                      <a:pt x="175304" y="84572"/>
                    </a:lnTo>
                    <a:cubicBezTo>
                      <a:pt x="163069" y="69575"/>
                      <a:pt x="149893" y="55515"/>
                      <a:pt x="132952" y="46142"/>
                    </a:cubicBezTo>
                    <a:cubicBezTo>
                      <a:pt x="121658" y="38644"/>
                      <a:pt x="95305" y="27396"/>
                      <a:pt x="72717" y="25053"/>
                    </a:cubicBezTo>
                    <a:close/>
                    <a:moveTo>
                      <a:pt x="371684" y="557"/>
                    </a:moveTo>
                    <a:cubicBezTo>
                      <a:pt x="403662" y="-2265"/>
                      <a:pt x="434700" y="5259"/>
                      <a:pt x="457273" y="31591"/>
                    </a:cubicBezTo>
                    <a:cubicBezTo>
                      <a:pt x="483608" y="61684"/>
                      <a:pt x="479846" y="103063"/>
                      <a:pt x="449749" y="125633"/>
                    </a:cubicBezTo>
                    <a:cubicBezTo>
                      <a:pt x="430938" y="140680"/>
                      <a:pt x="404603" y="140680"/>
                      <a:pt x="382030" y="148204"/>
                    </a:cubicBezTo>
                    <a:cubicBezTo>
                      <a:pt x="404603" y="144442"/>
                      <a:pt x="400841" y="136918"/>
                      <a:pt x="382030" y="136918"/>
                    </a:cubicBezTo>
                    <a:cubicBezTo>
                      <a:pt x="415889" y="133156"/>
                      <a:pt x="445987" y="110586"/>
                      <a:pt x="434700" y="69208"/>
                    </a:cubicBezTo>
                    <a:cubicBezTo>
                      <a:pt x="430938" y="50399"/>
                      <a:pt x="419651" y="27829"/>
                      <a:pt x="397078" y="16544"/>
                    </a:cubicBezTo>
                    <a:cubicBezTo>
                      <a:pt x="343467" y="-6026"/>
                      <a:pt x="308903" y="30650"/>
                      <a:pt x="282274" y="67856"/>
                    </a:cubicBezTo>
                    <a:lnTo>
                      <a:pt x="265593" y="91929"/>
                    </a:lnTo>
                    <a:lnTo>
                      <a:pt x="268531" y="126930"/>
                    </a:lnTo>
                    <a:lnTo>
                      <a:pt x="279636" y="131298"/>
                    </a:lnTo>
                    <a:cubicBezTo>
                      <a:pt x="312665" y="140151"/>
                      <a:pt x="367922" y="139269"/>
                      <a:pt x="382030" y="136918"/>
                    </a:cubicBezTo>
                    <a:cubicBezTo>
                      <a:pt x="370743" y="138799"/>
                      <a:pt x="365100" y="142561"/>
                      <a:pt x="365100" y="145382"/>
                    </a:cubicBezTo>
                    <a:lnTo>
                      <a:pt x="369178" y="148440"/>
                    </a:lnTo>
                    <a:lnTo>
                      <a:pt x="305376" y="149614"/>
                    </a:lnTo>
                    <a:lnTo>
                      <a:pt x="269295" y="143410"/>
                    </a:lnTo>
                    <a:lnTo>
                      <a:pt x="269295" y="143478"/>
                    </a:lnTo>
                    <a:cubicBezTo>
                      <a:pt x="261791" y="143478"/>
                      <a:pt x="261791" y="143478"/>
                      <a:pt x="261791" y="143478"/>
                    </a:cubicBezTo>
                    <a:lnTo>
                      <a:pt x="257677" y="144158"/>
                    </a:lnTo>
                    <a:lnTo>
                      <a:pt x="291826" y="190460"/>
                    </a:lnTo>
                    <a:cubicBezTo>
                      <a:pt x="307273" y="217317"/>
                      <a:pt x="319444" y="245586"/>
                      <a:pt x="328806" y="275741"/>
                    </a:cubicBezTo>
                    <a:cubicBezTo>
                      <a:pt x="355020" y="362434"/>
                      <a:pt x="336296" y="441590"/>
                      <a:pt x="407448" y="509437"/>
                    </a:cubicBezTo>
                    <a:cubicBezTo>
                      <a:pt x="486091" y="584823"/>
                      <a:pt x="501070" y="709210"/>
                      <a:pt x="482346" y="810981"/>
                    </a:cubicBezTo>
                    <a:cubicBezTo>
                      <a:pt x="474856" y="829827"/>
                      <a:pt x="448642" y="803442"/>
                      <a:pt x="452387" y="788365"/>
                    </a:cubicBezTo>
                    <a:cubicBezTo>
                      <a:pt x="467366" y="716748"/>
                      <a:pt x="463622" y="599900"/>
                      <a:pt x="407448" y="547130"/>
                    </a:cubicBezTo>
                    <a:cubicBezTo>
                      <a:pt x="373745" y="516976"/>
                      <a:pt x="351275" y="498129"/>
                      <a:pt x="332551" y="456667"/>
                    </a:cubicBezTo>
                    <a:cubicBezTo>
                      <a:pt x="313827" y="415205"/>
                      <a:pt x="321316" y="362434"/>
                      <a:pt x="313827" y="320972"/>
                    </a:cubicBezTo>
                    <a:cubicBezTo>
                      <a:pt x="299783" y="267260"/>
                      <a:pt x="281527" y="219908"/>
                      <a:pt x="252738" y="175736"/>
                    </a:cubicBezTo>
                    <a:lnTo>
                      <a:pt x="229900" y="145390"/>
                    </a:lnTo>
                    <a:lnTo>
                      <a:pt x="226506" y="148167"/>
                    </a:lnTo>
                    <a:cubicBezTo>
                      <a:pt x="180924" y="198879"/>
                      <a:pt x="199445" y="284549"/>
                      <a:pt x="186275" y="347153"/>
                    </a:cubicBezTo>
                    <a:cubicBezTo>
                      <a:pt x="163697" y="437530"/>
                      <a:pt x="118542" y="516610"/>
                      <a:pt x="84675" y="599455"/>
                    </a:cubicBezTo>
                    <a:cubicBezTo>
                      <a:pt x="84675" y="610752"/>
                      <a:pt x="47045" y="603221"/>
                      <a:pt x="47045" y="599455"/>
                    </a:cubicBezTo>
                    <a:cubicBezTo>
                      <a:pt x="88438" y="505313"/>
                      <a:pt x="148645" y="407405"/>
                      <a:pt x="152408" y="301965"/>
                    </a:cubicBezTo>
                    <a:cubicBezTo>
                      <a:pt x="155230" y="256777"/>
                      <a:pt x="155936" y="200997"/>
                      <a:pt x="179925" y="161634"/>
                    </a:cubicBezTo>
                    <a:lnTo>
                      <a:pt x="192579" y="148902"/>
                    </a:lnTo>
                    <a:lnTo>
                      <a:pt x="185657" y="152996"/>
                    </a:lnTo>
                    <a:cubicBezTo>
                      <a:pt x="163069" y="161431"/>
                      <a:pt x="138599" y="166118"/>
                      <a:pt x="114128" y="166118"/>
                    </a:cubicBezTo>
                    <a:lnTo>
                      <a:pt x="102016" y="163312"/>
                    </a:lnTo>
                    <a:lnTo>
                      <a:pt x="76747" y="166252"/>
                    </a:lnTo>
                    <a:cubicBezTo>
                      <a:pt x="73009" y="166252"/>
                      <a:pt x="69270" y="162482"/>
                      <a:pt x="69270" y="158711"/>
                    </a:cubicBezTo>
                    <a:lnTo>
                      <a:pt x="71255" y="155709"/>
                    </a:lnTo>
                    <a:lnTo>
                      <a:pt x="33659" y="134249"/>
                    </a:lnTo>
                    <a:cubicBezTo>
                      <a:pt x="10600" y="115503"/>
                      <a:pt x="-4458" y="89258"/>
                      <a:pt x="1189" y="57390"/>
                    </a:cubicBezTo>
                    <a:cubicBezTo>
                      <a:pt x="4953" y="19898"/>
                      <a:pt x="68952" y="8650"/>
                      <a:pt x="99070" y="8650"/>
                    </a:cubicBezTo>
                    <a:cubicBezTo>
                      <a:pt x="155540" y="14274"/>
                      <a:pt x="184480" y="45205"/>
                      <a:pt x="216068" y="80881"/>
                    </a:cubicBezTo>
                    <a:lnTo>
                      <a:pt x="228999" y="94932"/>
                    </a:lnTo>
                    <a:lnTo>
                      <a:pt x="248943" y="67797"/>
                    </a:lnTo>
                    <a:lnTo>
                      <a:pt x="249881" y="66719"/>
                    </a:lnTo>
                    <a:lnTo>
                      <a:pt x="250534" y="61537"/>
                    </a:lnTo>
                    <a:cubicBezTo>
                      <a:pt x="250534" y="54088"/>
                      <a:pt x="254286" y="50364"/>
                      <a:pt x="258038" y="50364"/>
                    </a:cubicBezTo>
                    <a:lnTo>
                      <a:pt x="261298" y="53600"/>
                    </a:lnTo>
                    <a:lnTo>
                      <a:pt x="280451" y="31591"/>
                    </a:lnTo>
                    <a:cubicBezTo>
                      <a:pt x="306786" y="16544"/>
                      <a:pt x="339705" y="3378"/>
                      <a:pt x="371684" y="557"/>
                    </a:cubicBezTo>
                    <a:close/>
                  </a:path>
                </a:pathLst>
              </a:custGeom>
              <a:solidFill>
                <a:srgbClr val="D97E33"/>
              </a:solidFill>
              <a:ln>
                <a:noFill/>
              </a:ln>
            </p:spPr>
            <p:txBody>
              <a:bodyPr/>
              <a:lstStyle/>
              <a:p>
                <a:endParaRPr lang="zh-CN" altLang="en-US" b="1">
                  <a:latin typeface="Times New Roman" pitchFamily="18" charset="0"/>
                  <a:ea typeface="字魂36号-正文宋楷" panose="02000000000000000000" pitchFamily="2" charset="-122"/>
                  <a:cs typeface="Times New Roman" pitchFamily="18" charset="0"/>
                </a:endParaRPr>
              </a:p>
            </p:txBody>
          </p:sp>
          <p:sp>
            <p:nvSpPr>
              <p:cNvPr id="17" name="MH_Other_2">
                <a:extLst>
                  <a:ext uri="{FF2B5EF4-FFF2-40B4-BE49-F238E27FC236}">
                    <a16:creationId xmlns="" xmlns:a16="http://schemas.microsoft.com/office/drawing/2014/main" id="{35EDBF4E-89B3-4659-9574-68CA79839E30}"/>
                  </a:ext>
                </a:extLst>
              </p:cNvPr>
              <p:cNvSpPr>
                <a:spLocks/>
              </p:cNvSpPr>
              <p:nvPr>
                <p:custDataLst>
                  <p:tags r:id="rId3"/>
                </p:custDataLst>
              </p:nvPr>
            </p:nvSpPr>
            <p:spPr bwMode="auto">
              <a:xfrm>
                <a:off x="2270444" y="2847659"/>
                <a:ext cx="2579687" cy="661987"/>
              </a:xfrm>
              <a:custGeom>
                <a:avLst/>
                <a:gdLst>
                  <a:gd name="T0" fmla="*/ 217439 w 3308350"/>
                  <a:gd name="T1" fmla="*/ 70544 h 847726"/>
                  <a:gd name="T2" fmla="*/ 38765 w 3308350"/>
                  <a:gd name="T3" fmla="*/ 69933 h 847726"/>
                  <a:gd name="T4" fmla="*/ 13341 w 3308350"/>
                  <a:gd name="T5" fmla="*/ 68710 h 847726"/>
                  <a:gd name="T6" fmla="*/ 13027 w 3308350"/>
                  <a:gd name="T7" fmla="*/ 69943 h 847726"/>
                  <a:gd name="T8" fmla="*/ 238348 w 3308350"/>
                  <a:gd name="T9" fmla="*/ 70277 h 847726"/>
                  <a:gd name="T10" fmla="*/ 212370 w 3308350"/>
                  <a:gd name="T11" fmla="*/ 69608 h 847726"/>
                  <a:gd name="T12" fmla="*/ 199312 w 3308350"/>
                  <a:gd name="T13" fmla="*/ 69015 h 847726"/>
                  <a:gd name="T14" fmla="*/ 177160 w 3308350"/>
                  <a:gd name="T15" fmla="*/ 68403 h 847726"/>
                  <a:gd name="T16" fmla="*/ 177160 w 3308350"/>
                  <a:gd name="T17" fmla="*/ 68403 h 847726"/>
                  <a:gd name="T18" fmla="*/ 168726 w 3308350"/>
                  <a:gd name="T19" fmla="*/ 69875 h 847726"/>
                  <a:gd name="T20" fmla="*/ 159344 w 3308350"/>
                  <a:gd name="T21" fmla="*/ 69286 h 847726"/>
                  <a:gd name="T22" fmla="*/ 131767 w 3308350"/>
                  <a:gd name="T23" fmla="*/ 68001 h 847726"/>
                  <a:gd name="T24" fmla="*/ 52142 w 3308350"/>
                  <a:gd name="T25" fmla="*/ 68001 h 847726"/>
                  <a:gd name="T26" fmla="*/ 52142 w 3308350"/>
                  <a:gd name="T27" fmla="*/ 68001 h 847726"/>
                  <a:gd name="T28" fmla="*/ 243340 w 3308350"/>
                  <a:gd name="T29" fmla="*/ 68345 h 847726"/>
                  <a:gd name="T30" fmla="*/ 97101 w 3308350"/>
                  <a:gd name="T31" fmla="*/ 69340 h 847726"/>
                  <a:gd name="T32" fmla="*/ 78655 w 3308350"/>
                  <a:gd name="T33" fmla="*/ 69340 h 847726"/>
                  <a:gd name="T34" fmla="*/ 145890 w 3308350"/>
                  <a:gd name="T35" fmla="*/ 69902 h 847726"/>
                  <a:gd name="T36" fmla="*/ 118057 w 3308350"/>
                  <a:gd name="T37" fmla="*/ 68286 h 847726"/>
                  <a:gd name="T38" fmla="*/ 65278 w 3308350"/>
                  <a:gd name="T39" fmla="*/ 67332 h 847726"/>
                  <a:gd name="T40" fmla="*/ 57132 w 3308350"/>
                  <a:gd name="T41" fmla="*/ 68286 h 847726"/>
                  <a:gd name="T42" fmla="*/ 83723 w 3308350"/>
                  <a:gd name="T43" fmla="*/ 68626 h 847726"/>
                  <a:gd name="T44" fmla="*/ 9051 w 3308350"/>
                  <a:gd name="T45" fmla="*/ 69247 h 847726"/>
                  <a:gd name="T46" fmla="*/ 1154 w 3308350"/>
                  <a:gd name="T47" fmla="*/ 48591 h 847726"/>
                  <a:gd name="T48" fmla="*/ 1154 w 3308350"/>
                  <a:gd name="T49" fmla="*/ 48591 h 847726"/>
                  <a:gd name="T50" fmla="*/ 272142 w 3308350"/>
                  <a:gd name="T51" fmla="*/ 46420 h 847726"/>
                  <a:gd name="T52" fmla="*/ 528 w 3308350"/>
                  <a:gd name="T53" fmla="*/ 44203 h 847726"/>
                  <a:gd name="T54" fmla="*/ 273350 w 3308350"/>
                  <a:gd name="T55" fmla="*/ 42033 h 847726"/>
                  <a:gd name="T56" fmla="*/ 2186 w 3308350"/>
                  <a:gd name="T57" fmla="*/ 22316 h 847726"/>
                  <a:gd name="T58" fmla="*/ 905 w 3308350"/>
                  <a:gd name="T59" fmla="*/ 27990 h 847726"/>
                  <a:gd name="T60" fmla="*/ 274895 w 3308350"/>
                  <a:gd name="T61" fmla="*/ 25150 h 847726"/>
                  <a:gd name="T62" fmla="*/ 273972 w 3308350"/>
                  <a:gd name="T63" fmla="*/ 18791 h 847726"/>
                  <a:gd name="T64" fmla="*/ 940 w 3308350"/>
                  <a:gd name="T65" fmla="*/ 17804 h 847726"/>
                  <a:gd name="T66" fmla="*/ 270850 w 3308350"/>
                  <a:gd name="T67" fmla="*/ 5489 h 847726"/>
                  <a:gd name="T68" fmla="*/ 270850 w 3308350"/>
                  <a:gd name="T69" fmla="*/ 5489 h 847726"/>
                  <a:gd name="T70" fmla="*/ 5277 w 3308350"/>
                  <a:gd name="T71" fmla="*/ 6727 h 847726"/>
                  <a:gd name="T72" fmla="*/ 267142 w 3308350"/>
                  <a:gd name="T73" fmla="*/ 5756 h 847726"/>
                  <a:gd name="T74" fmla="*/ 27420 w 3308350"/>
                  <a:gd name="T75" fmla="*/ 5444 h 847726"/>
                  <a:gd name="T76" fmla="*/ 27420 w 3308350"/>
                  <a:gd name="T77" fmla="*/ 3883 h 847726"/>
                  <a:gd name="T78" fmla="*/ 244952 w 3308350"/>
                  <a:gd name="T79" fmla="*/ 5131 h 847726"/>
                  <a:gd name="T80" fmla="*/ 241127 w 3308350"/>
                  <a:gd name="T81" fmla="*/ 3883 h 847726"/>
                  <a:gd name="T82" fmla="*/ 40921 w 3308350"/>
                  <a:gd name="T83" fmla="*/ 4194 h 847726"/>
                  <a:gd name="T84" fmla="*/ 205605 w 3308350"/>
                  <a:gd name="T85" fmla="*/ 2008 h 847726"/>
                  <a:gd name="T86" fmla="*/ 204984 w 3308350"/>
                  <a:gd name="T87" fmla="*/ 2650 h 847726"/>
                  <a:gd name="T88" fmla="*/ 58434 w 3308350"/>
                  <a:gd name="T89" fmla="*/ 2907 h 847726"/>
                  <a:gd name="T90" fmla="*/ 46189 w 3308350"/>
                  <a:gd name="T91" fmla="*/ 5087 h 847726"/>
                  <a:gd name="T92" fmla="*/ 222429 w 3308350"/>
                  <a:gd name="T93" fmla="*/ 2249 h 847726"/>
                  <a:gd name="T94" fmla="*/ 218983 w 3308350"/>
                  <a:gd name="T95" fmla="*/ 3213 h 847726"/>
                  <a:gd name="T96" fmla="*/ 185843 w 3308350"/>
                  <a:gd name="T97" fmla="*/ 3213 h 847726"/>
                  <a:gd name="T98" fmla="*/ 201159 w 3308350"/>
                  <a:gd name="T99" fmla="*/ 3246 h 847726"/>
                  <a:gd name="T100" fmla="*/ 171812 w 3308350"/>
                  <a:gd name="T101" fmla="*/ 1383 h 847726"/>
                  <a:gd name="T102" fmla="*/ 164884 w 3308350"/>
                  <a:gd name="T103" fmla="*/ 2008 h 847726"/>
                  <a:gd name="T104" fmla="*/ 80575 w 3308350"/>
                  <a:gd name="T105" fmla="*/ 3614 h 847726"/>
                  <a:gd name="T106" fmla="*/ 160527 w 3308350"/>
                  <a:gd name="T107" fmla="*/ 1355 h 847726"/>
                  <a:gd name="T108" fmla="*/ 105830 w 3308350"/>
                  <a:gd name="T109" fmla="*/ 401 h 847726"/>
                  <a:gd name="T110" fmla="*/ 105830 w 3308350"/>
                  <a:gd name="T111" fmla="*/ 401 h 847726"/>
                  <a:gd name="T112" fmla="*/ 85880 w 3308350"/>
                  <a:gd name="T113" fmla="*/ 1355 h 847726"/>
                  <a:gd name="T114" fmla="*/ 138371 w 3308350"/>
                  <a:gd name="T115" fmla="*/ 1590 h 847726"/>
                  <a:gd name="T116" fmla="*/ 134048 w 3308350"/>
                  <a:gd name="T117" fmla="*/ 2276 h 847726"/>
                  <a:gd name="T118" fmla="*/ 119325 w 3308350"/>
                  <a:gd name="T119" fmla="*/ 1338 h 84772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308350" h="847726">
                    <a:moveTo>
                      <a:pt x="2609389" y="817563"/>
                    </a:moveTo>
                    <a:cubicBezTo>
                      <a:pt x="2613127" y="817563"/>
                      <a:pt x="2613127" y="817563"/>
                      <a:pt x="2616866" y="817563"/>
                    </a:cubicBezTo>
                    <a:cubicBezTo>
                      <a:pt x="2646772" y="817563"/>
                      <a:pt x="2676679" y="817563"/>
                      <a:pt x="2710324" y="817563"/>
                    </a:cubicBezTo>
                    <a:cubicBezTo>
                      <a:pt x="2714062" y="817563"/>
                      <a:pt x="2717800" y="821373"/>
                      <a:pt x="2717800" y="825183"/>
                    </a:cubicBezTo>
                    <a:cubicBezTo>
                      <a:pt x="2717800" y="828993"/>
                      <a:pt x="2714062" y="836613"/>
                      <a:pt x="2710324" y="836613"/>
                    </a:cubicBezTo>
                    <a:cubicBezTo>
                      <a:pt x="2676679" y="836613"/>
                      <a:pt x="2646772" y="836613"/>
                      <a:pt x="2616866" y="836613"/>
                    </a:cubicBezTo>
                    <a:cubicBezTo>
                      <a:pt x="2613127" y="836613"/>
                      <a:pt x="2613127" y="836613"/>
                      <a:pt x="2609389" y="836613"/>
                    </a:cubicBezTo>
                    <a:cubicBezTo>
                      <a:pt x="2605651" y="836613"/>
                      <a:pt x="2601912" y="832803"/>
                      <a:pt x="2601912" y="825183"/>
                    </a:cubicBezTo>
                    <a:cubicBezTo>
                      <a:pt x="2601912" y="821373"/>
                      <a:pt x="2605651" y="817563"/>
                      <a:pt x="2609389" y="817563"/>
                    </a:cubicBezTo>
                    <a:close/>
                    <a:moveTo>
                      <a:pt x="466526" y="814842"/>
                    </a:moveTo>
                    <a:cubicBezTo>
                      <a:pt x="470296" y="811213"/>
                      <a:pt x="474067" y="818470"/>
                      <a:pt x="474067" y="822099"/>
                    </a:cubicBezTo>
                    <a:cubicBezTo>
                      <a:pt x="477837" y="825728"/>
                      <a:pt x="470296" y="829356"/>
                      <a:pt x="466526" y="829356"/>
                    </a:cubicBezTo>
                    <a:cubicBezTo>
                      <a:pt x="436363" y="832985"/>
                      <a:pt x="402431" y="832985"/>
                      <a:pt x="368498" y="836613"/>
                    </a:cubicBezTo>
                    <a:cubicBezTo>
                      <a:pt x="360957" y="836613"/>
                      <a:pt x="357187" y="832985"/>
                      <a:pt x="357187" y="825728"/>
                    </a:cubicBezTo>
                    <a:cubicBezTo>
                      <a:pt x="357187" y="822099"/>
                      <a:pt x="360957" y="818470"/>
                      <a:pt x="368498" y="818470"/>
                    </a:cubicBezTo>
                    <a:cubicBezTo>
                      <a:pt x="402431" y="814842"/>
                      <a:pt x="432593" y="814842"/>
                      <a:pt x="466526" y="814842"/>
                    </a:cubicBezTo>
                    <a:close/>
                    <a:moveTo>
                      <a:pt x="155360" y="814408"/>
                    </a:moveTo>
                    <a:cubicBezTo>
                      <a:pt x="156776" y="813039"/>
                      <a:pt x="158664" y="813039"/>
                      <a:pt x="160552" y="814865"/>
                    </a:cubicBezTo>
                    <a:cubicBezTo>
                      <a:pt x="171879" y="814865"/>
                      <a:pt x="183206" y="818516"/>
                      <a:pt x="198309" y="818516"/>
                    </a:cubicBezTo>
                    <a:cubicBezTo>
                      <a:pt x="224738" y="822167"/>
                      <a:pt x="251168" y="825818"/>
                      <a:pt x="281374" y="829470"/>
                    </a:cubicBezTo>
                    <a:cubicBezTo>
                      <a:pt x="285149" y="829470"/>
                      <a:pt x="288925" y="833121"/>
                      <a:pt x="285149" y="836772"/>
                    </a:cubicBezTo>
                    <a:cubicBezTo>
                      <a:pt x="285149" y="844075"/>
                      <a:pt x="281374" y="847726"/>
                      <a:pt x="277598" y="847726"/>
                    </a:cubicBezTo>
                    <a:cubicBezTo>
                      <a:pt x="251168" y="844075"/>
                      <a:pt x="224738" y="840424"/>
                      <a:pt x="194533" y="836772"/>
                    </a:cubicBezTo>
                    <a:cubicBezTo>
                      <a:pt x="179430" y="836772"/>
                      <a:pt x="168103" y="833121"/>
                      <a:pt x="156776" y="829470"/>
                    </a:cubicBezTo>
                    <a:cubicBezTo>
                      <a:pt x="153001" y="829470"/>
                      <a:pt x="149225" y="825818"/>
                      <a:pt x="153001" y="822167"/>
                    </a:cubicBezTo>
                    <a:cubicBezTo>
                      <a:pt x="153001" y="818516"/>
                      <a:pt x="153945" y="815777"/>
                      <a:pt x="155360" y="814408"/>
                    </a:cubicBezTo>
                    <a:close/>
                    <a:moveTo>
                      <a:pt x="2771314" y="814388"/>
                    </a:moveTo>
                    <a:cubicBezTo>
                      <a:pt x="2804959" y="814388"/>
                      <a:pt x="2834865" y="814388"/>
                      <a:pt x="2868510" y="814388"/>
                    </a:cubicBezTo>
                    <a:cubicBezTo>
                      <a:pt x="2872249" y="814388"/>
                      <a:pt x="2879725" y="818198"/>
                      <a:pt x="2879725" y="822008"/>
                    </a:cubicBezTo>
                    <a:cubicBezTo>
                      <a:pt x="2879725" y="825818"/>
                      <a:pt x="2875987" y="833438"/>
                      <a:pt x="2868510" y="833438"/>
                    </a:cubicBezTo>
                    <a:cubicBezTo>
                      <a:pt x="2838604" y="833438"/>
                      <a:pt x="2804959" y="833438"/>
                      <a:pt x="2771314" y="833438"/>
                    </a:cubicBezTo>
                    <a:cubicBezTo>
                      <a:pt x="2767576" y="833438"/>
                      <a:pt x="2763837" y="829628"/>
                      <a:pt x="2763837" y="825818"/>
                    </a:cubicBezTo>
                    <a:cubicBezTo>
                      <a:pt x="2763837" y="822008"/>
                      <a:pt x="2767576" y="814388"/>
                      <a:pt x="2771314" y="814388"/>
                    </a:cubicBezTo>
                    <a:close/>
                    <a:moveTo>
                      <a:pt x="2451202" y="814388"/>
                    </a:moveTo>
                    <a:cubicBezTo>
                      <a:pt x="2484847" y="818092"/>
                      <a:pt x="2514754" y="818092"/>
                      <a:pt x="2548399" y="818092"/>
                    </a:cubicBezTo>
                    <a:cubicBezTo>
                      <a:pt x="2552137" y="818092"/>
                      <a:pt x="2555875" y="821797"/>
                      <a:pt x="2555875" y="825501"/>
                    </a:cubicBezTo>
                    <a:cubicBezTo>
                      <a:pt x="2555875" y="832909"/>
                      <a:pt x="2552137" y="836613"/>
                      <a:pt x="2548399" y="836613"/>
                    </a:cubicBezTo>
                    <a:cubicBezTo>
                      <a:pt x="2514754" y="836613"/>
                      <a:pt x="2481109" y="836613"/>
                      <a:pt x="2451202" y="832909"/>
                    </a:cubicBezTo>
                    <a:cubicBezTo>
                      <a:pt x="2443726" y="832909"/>
                      <a:pt x="2439987" y="829205"/>
                      <a:pt x="2439987" y="825501"/>
                    </a:cubicBezTo>
                    <a:cubicBezTo>
                      <a:pt x="2439987" y="821797"/>
                      <a:pt x="2443726" y="814388"/>
                      <a:pt x="2451202" y="814388"/>
                    </a:cubicBezTo>
                    <a:close/>
                    <a:moveTo>
                      <a:pt x="2387498" y="811213"/>
                    </a:moveTo>
                    <a:cubicBezTo>
                      <a:pt x="2394975" y="811213"/>
                      <a:pt x="2398713" y="814842"/>
                      <a:pt x="2398713" y="818470"/>
                    </a:cubicBezTo>
                    <a:cubicBezTo>
                      <a:pt x="2398713" y="825728"/>
                      <a:pt x="2394975" y="829356"/>
                      <a:pt x="2391237" y="829356"/>
                    </a:cubicBezTo>
                    <a:cubicBezTo>
                      <a:pt x="2357592" y="832985"/>
                      <a:pt x="2323947" y="832985"/>
                      <a:pt x="2290302" y="836613"/>
                    </a:cubicBezTo>
                    <a:cubicBezTo>
                      <a:pt x="2286564" y="836613"/>
                      <a:pt x="2282825" y="832985"/>
                      <a:pt x="2282825" y="829356"/>
                    </a:cubicBezTo>
                    <a:cubicBezTo>
                      <a:pt x="2282825" y="822099"/>
                      <a:pt x="2286564" y="818470"/>
                      <a:pt x="2290302" y="818470"/>
                    </a:cubicBezTo>
                    <a:cubicBezTo>
                      <a:pt x="2323947" y="814842"/>
                      <a:pt x="2353853" y="814842"/>
                      <a:pt x="2387498" y="811213"/>
                    </a:cubicBezTo>
                    <a:close/>
                    <a:moveTo>
                      <a:pt x="2132115" y="811213"/>
                    </a:moveTo>
                    <a:cubicBezTo>
                      <a:pt x="2162022" y="811213"/>
                      <a:pt x="2195667" y="814917"/>
                      <a:pt x="2229312" y="814917"/>
                    </a:cubicBezTo>
                    <a:cubicBezTo>
                      <a:pt x="2233050" y="814917"/>
                      <a:pt x="2236788" y="818622"/>
                      <a:pt x="2236788" y="822326"/>
                    </a:cubicBezTo>
                    <a:cubicBezTo>
                      <a:pt x="2236788" y="829734"/>
                      <a:pt x="2233050" y="833438"/>
                      <a:pt x="2229312" y="833438"/>
                    </a:cubicBezTo>
                    <a:cubicBezTo>
                      <a:pt x="2195667" y="829734"/>
                      <a:pt x="2162022" y="829734"/>
                      <a:pt x="2128377" y="829734"/>
                    </a:cubicBezTo>
                    <a:cubicBezTo>
                      <a:pt x="2124639" y="829734"/>
                      <a:pt x="2120900" y="826030"/>
                      <a:pt x="2120900" y="822326"/>
                    </a:cubicBezTo>
                    <a:cubicBezTo>
                      <a:pt x="2120900" y="814917"/>
                      <a:pt x="2124639" y="811213"/>
                      <a:pt x="2132115" y="811213"/>
                    </a:cubicBezTo>
                    <a:close/>
                    <a:moveTo>
                      <a:pt x="1970286" y="811213"/>
                    </a:moveTo>
                    <a:cubicBezTo>
                      <a:pt x="1989138" y="811213"/>
                      <a:pt x="2011760" y="811213"/>
                      <a:pt x="2030611" y="811213"/>
                    </a:cubicBezTo>
                    <a:cubicBezTo>
                      <a:pt x="2041922" y="811213"/>
                      <a:pt x="2057003" y="811213"/>
                      <a:pt x="2068314" y="811213"/>
                    </a:cubicBezTo>
                    <a:cubicBezTo>
                      <a:pt x="2072085" y="811213"/>
                      <a:pt x="2079625" y="814706"/>
                      <a:pt x="2079625" y="821691"/>
                    </a:cubicBezTo>
                    <a:cubicBezTo>
                      <a:pt x="2079625" y="825184"/>
                      <a:pt x="2072085" y="828676"/>
                      <a:pt x="2068314" y="828676"/>
                    </a:cubicBezTo>
                    <a:cubicBezTo>
                      <a:pt x="2057003" y="828676"/>
                      <a:pt x="2041922" y="828676"/>
                      <a:pt x="2030611" y="828676"/>
                    </a:cubicBezTo>
                    <a:cubicBezTo>
                      <a:pt x="2011760" y="828676"/>
                      <a:pt x="1989138" y="828676"/>
                      <a:pt x="1970286" y="828676"/>
                    </a:cubicBezTo>
                    <a:cubicBezTo>
                      <a:pt x="1966516" y="828676"/>
                      <a:pt x="1958975" y="825184"/>
                      <a:pt x="1958975" y="821691"/>
                    </a:cubicBezTo>
                    <a:cubicBezTo>
                      <a:pt x="1958975" y="814706"/>
                      <a:pt x="1966516" y="811213"/>
                      <a:pt x="1970286" y="811213"/>
                    </a:cubicBezTo>
                    <a:close/>
                    <a:moveTo>
                      <a:pt x="1807804" y="811213"/>
                    </a:moveTo>
                    <a:cubicBezTo>
                      <a:pt x="1841910" y="811213"/>
                      <a:pt x="1876016" y="811213"/>
                      <a:pt x="1910121" y="811213"/>
                    </a:cubicBezTo>
                    <a:cubicBezTo>
                      <a:pt x="1913911" y="811213"/>
                      <a:pt x="1917700" y="814706"/>
                      <a:pt x="1917700" y="821691"/>
                    </a:cubicBezTo>
                    <a:cubicBezTo>
                      <a:pt x="1917700" y="825184"/>
                      <a:pt x="1913911" y="828676"/>
                      <a:pt x="1906332" y="828676"/>
                    </a:cubicBezTo>
                    <a:cubicBezTo>
                      <a:pt x="1876016" y="828676"/>
                      <a:pt x="1841910" y="828676"/>
                      <a:pt x="1807804" y="828676"/>
                    </a:cubicBezTo>
                    <a:cubicBezTo>
                      <a:pt x="1804015" y="828676"/>
                      <a:pt x="1800225" y="825184"/>
                      <a:pt x="1800225" y="818198"/>
                    </a:cubicBezTo>
                    <a:cubicBezTo>
                      <a:pt x="1800225" y="814706"/>
                      <a:pt x="1804015" y="811213"/>
                      <a:pt x="1807804" y="811213"/>
                    </a:cubicBezTo>
                    <a:close/>
                    <a:moveTo>
                      <a:pt x="1488613" y="806450"/>
                    </a:moveTo>
                    <a:cubicBezTo>
                      <a:pt x="1522259" y="806450"/>
                      <a:pt x="1555904" y="806450"/>
                      <a:pt x="1585810" y="806450"/>
                    </a:cubicBezTo>
                    <a:cubicBezTo>
                      <a:pt x="1593287" y="806450"/>
                      <a:pt x="1597025" y="810260"/>
                      <a:pt x="1597025" y="817880"/>
                    </a:cubicBezTo>
                    <a:cubicBezTo>
                      <a:pt x="1597025" y="821690"/>
                      <a:pt x="1593287" y="825500"/>
                      <a:pt x="1585810" y="825500"/>
                    </a:cubicBezTo>
                    <a:cubicBezTo>
                      <a:pt x="1552165" y="825500"/>
                      <a:pt x="1522259" y="825500"/>
                      <a:pt x="1488613" y="825500"/>
                    </a:cubicBezTo>
                    <a:cubicBezTo>
                      <a:pt x="1484875" y="825500"/>
                      <a:pt x="1481137" y="821690"/>
                      <a:pt x="1481137" y="814070"/>
                    </a:cubicBezTo>
                    <a:cubicBezTo>
                      <a:pt x="1481137" y="810260"/>
                      <a:pt x="1484875" y="806450"/>
                      <a:pt x="1488613" y="806450"/>
                    </a:cubicBezTo>
                    <a:close/>
                    <a:moveTo>
                      <a:pt x="627523" y="806450"/>
                    </a:moveTo>
                    <a:cubicBezTo>
                      <a:pt x="631262" y="806450"/>
                      <a:pt x="635000" y="810154"/>
                      <a:pt x="635000" y="813859"/>
                    </a:cubicBezTo>
                    <a:cubicBezTo>
                      <a:pt x="635000" y="821267"/>
                      <a:pt x="631262" y="824971"/>
                      <a:pt x="627523" y="824971"/>
                    </a:cubicBezTo>
                    <a:cubicBezTo>
                      <a:pt x="593878" y="824971"/>
                      <a:pt x="560233" y="824971"/>
                      <a:pt x="526589" y="828675"/>
                    </a:cubicBezTo>
                    <a:cubicBezTo>
                      <a:pt x="522850" y="828675"/>
                      <a:pt x="519112" y="824971"/>
                      <a:pt x="519112" y="817563"/>
                    </a:cubicBezTo>
                    <a:cubicBezTo>
                      <a:pt x="519112" y="813859"/>
                      <a:pt x="522850" y="810154"/>
                      <a:pt x="526589" y="810154"/>
                    </a:cubicBezTo>
                    <a:cubicBezTo>
                      <a:pt x="560233" y="806450"/>
                      <a:pt x="593878" y="806450"/>
                      <a:pt x="627523" y="806450"/>
                    </a:cubicBezTo>
                    <a:close/>
                    <a:moveTo>
                      <a:pt x="3030896" y="803275"/>
                    </a:moveTo>
                    <a:cubicBezTo>
                      <a:pt x="3034686" y="803275"/>
                      <a:pt x="3038475" y="806904"/>
                      <a:pt x="3038475" y="814161"/>
                    </a:cubicBezTo>
                    <a:cubicBezTo>
                      <a:pt x="3038475" y="817790"/>
                      <a:pt x="3034686" y="821418"/>
                      <a:pt x="3030896" y="821418"/>
                    </a:cubicBezTo>
                    <a:cubicBezTo>
                      <a:pt x="2996791" y="825047"/>
                      <a:pt x="2962685" y="825047"/>
                      <a:pt x="2932369" y="828675"/>
                    </a:cubicBezTo>
                    <a:cubicBezTo>
                      <a:pt x="2924790" y="828675"/>
                      <a:pt x="2921000" y="825047"/>
                      <a:pt x="2921000" y="821418"/>
                    </a:cubicBezTo>
                    <a:cubicBezTo>
                      <a:pt x="2921000" y="814161"/>
                      <a:pt x="2924790" y="810532"/>
                      <a:pt x="2928579" y="810532"/>
                    </a:cubicBezTo>
                    <a:cubicBezTo>
                      <a:pt x="2962685" y="810532"/>
                      <a:pt x="2996791" y="806904"/>
                      <a:pt x="3030896" y="803275"/>
                    </a:cubicBezTo>
                    <a:close/>
                    <a:moveTo>
                      <a:pt x="1168598" y="803275"/>
                    </a:moveTo>
                    <a:cubicBezTo>
                      <a:pt x="1202531" y="803275"/>
                      <a:pt x="1232693" y="803275"/>
                      <a:pt x="1266626" y="803275"/>
                    </a:cubicBezTo>
                    <a:cubicBezTo>
                      <a:pt x="1270396" y="803275"/>
                      <a:pt x="1277937" y="807085"/>
                      <a:pt x="1274167" y="814705"/>
                    </a:cubicBezTo>
                    <a:cubicBezTo>
                      <a:pt x="1274167" y="818515"/>
                      <a:pt x="1270396" y="822325"/>
                      <a:pt x="1266626" y="822325"/>
                    </a:cubicBezTo>
                    <a:cubicBezTo>
                      <a:pt x="1232693" y="822325"/>
                      <a:pt x="1202531" y="822325"/>
                      <a:pt x="1168598" y="822325"/>
                    </a:cubicBezTo>
                    <a:cubicBezTo>
                      <a:pt x="1161057" y="822325"/>
                      <a:pt x="1157287" y="818515"/>
                      <a:pt x="1157287" y="810895"/>
                    </a:cubicBezTo>
                    <a:cubicBezTo>
                      <a:pt x="1157287" y="807085"/>
                      <a:pt x="1161057" y="803275"/>
                      <a:pt x="1168598" y="803275"/>
                    </a:cubicBezTo>
                    <a:close/>
                    <a:moveTo>
                      <a:pt x="849415" y="803275"/>
                    </a:moveTo>
                    <a:cubicBezTo>
                      <a:pt x="879321" y="803275"/>
                      <a:pt x="912966" y="803275"/>
                      <a:pt x="946611" y="803275"/>
                    </a:cubicBezTo>
                    <a:cubicBezTo>
                      <a:pt x="950350" y="803275"/>
                      <a:pt x="954088" y="807085"/>
                      <a:pt x="954088" y="810895"/>
                    </a:cubicBezTo>
                    <a:cubicBezTo>
                      <a:pt x="954088" y="814705"/>
                      <a:pt x="950350" y="822325"/>
                      <a:pt x="946611" y="822325"/>
                    </a:cubicBezTo>
                    <a:cubicBezTo>
                      <a:pt x="912966" y="822325"/>
                      <a:pt x="879321" y="822325"/>
                      <a:pt x="849415" y="822325"/>
                    </a:cubicBezTo>
                    <a:cubicBezTo>
                      <a:pt x="841938" y="822325"/>
                      <a:pt x="838200" y="818515"/>
                      <a:pt x="838200" y="810895"/>
                    </a:cubicBezTo>
                    <a:cubicBezTo>
                      <a:pt x="838200" y="807085"/>
                      <a:pt x="841938" y="803275"/>
                      <a:pt x="849415" y="803275"/>
                    </a:cubicBezTo>
                    <a:close/>
                    <a:moveTo>
                      <a:pt x="1649669" y="798513"/>
                    </a:moveTo>
                    <a:cubicBezTo>
                      <a:pt x="1683774" y="806133"/>
                      <a:pt x="1717880" y="809943"/>
                      <a:pt x="1748196" y="817563"/>
                    </a:cubicBezTo>
                    <a:cubicBezTo>
                      <a:pt x="1751986" y="817563"/>
                      <a:pt x="1755775" y="825183"/>
                      <a:pt x="1755775" y="828993"/>
                    </a:cubicBezTo>
                    <a:cubicBezTo>
                      <a:pt x="1755775" y="832803"/>
                      <a:pt x="1751986" y="836613"/>
                      <a:pt x="1744407" y="836613"/>
                    </a:cubicBezTo>
                    <a:cubicBezTo>
                      <a:pt x="1714091" y="828993"/>
                      <a:pt x="1679985" y="825183"/>
                      <a:pt x="1645879" y="817563"/>
                    </a:cubicBezTo>
                    <a:cubicBezTo>
                      <a:pt x="1642090" y="817563"/>
                      <a:pt x="1638300" y="813753"/>
                      <a:pt x="1638300" y="806133"/>
                    </a:cubicBezTo>
                    <a:cubicBezTo>
                      <a:pt x="1642090" y="802323"/>
                      <a:pt x="1645879" y="798513"/>
                      <a:pt x="1649669" y="798513"/>
                    </a:cubicBezTo>
                    <a:close/>
                    <a:moveTo>
                      <a:pt x="1413286" y="798513"/>
                    </a:moveTo>
                    <a:cubicBezTo>
                      <a:pt x="1417049" y="798513"/>
                      <a:pt x="1420812" y="802284"/>
                      <a:pt x="1420812" y="809824"/>
                    </a:cubicBezTo>
                    <a:cubicBezTo>
                      <a:pt x="1420812" y="813595"/>
                      <a:pt x="1417049" y="817365"/>
                      <a:pt x="1413286" y="817365"/>
                    </a:cubicBezTo>
                    <a:cubicBezTo>
                      <a:pt x="1386945" y="821135"/>
                      <a:pt x="1356842" y="824906"/>
                      <a:pt x="1330501" y="828676"/>
                    </a:cubicBezTo>
                    <a:cubicBezTo>
                      <a:pt x="1322975" y="828676"/>
                      <a:pt x="1319212" y="824906"/>
                      <a:pt x="1319212" y="821135"/>
                    </a:cubicBezTo>
                    <a:cubicBezTo>
                      <a:pt x="1319212" y="813595"/>
                      <a:pt x="1322975" y="809824"/>
                      <a:pt x="1326738" y="809824"/>
                    </a:cubicBezTo>
                    <a:cubicBezTo>
                      <a:pt x="1353079" y="806054"/>
                      <a:pt x="1383182" y="802284"/>
                      <a:pt x="1413286" y="798513"/>
                    </a:cubicBezTo>
                    <a:close/>
                    <a:moveTo>
                      <a:pt x="785614" y="798513"/>
                    </a:moveTo>
                    <a:cubicBezTo>
                      <a:pt x="789384" y="798513"/>
                      <a:pt x="793155" y="802284"/>
                      <a:pt x="796925" y="806054"/>
                    </a:cubicBezTo>
                    <a:cubicBezTo>
                      <a:pt x="796925" y="813595"/>
                      <a:pt x="793155" y="817365"/>
                      <a:pt x="785614" y="817365"/>
                    </a:cubicBezTo>
                    <a:cubicBezTo>
                      <a:pt x="755451" y="821135"/>
                      <a:pt x="721519" y="824906"/>
                      <a:pt x="687586" y="824906"/>
                    </a:cubicBezTo>
                    <a:cubicBezTo>
                      <a:pt x="687586" y="824906"/>
                      <a:pt x="687586" y="828676"/>
                      <a:pt x="687586" y="828676"/>
                    </a:cubicBezTo>
                    <a:cubicBezTo>
                      <a:pt x="683815" y="828676"/>
                      <a:pt x="680045" y="824906"/>
                      <a:pt x="680045" y="817365"/>
                    </a:cubicBezTo>
                    <a:cubicBezTo>
                      <a:pt x="676275" y="813595"/>
                      <a:pt x="680045" y="809824"/>
                      <a:pt x="687586" y="809824"/>
                    </a:cubicBezTo>
                    <a:cubicBezTo>
                      <a:pt x="717748" y="806054"/>
                      <a:pt x="751681" y="802284"/>
                      <a:pt x="785614" y="798513"/>
                    </a:cubicBezTo>
                    <a:close/>
                    <a:moveTo>
                      <a:pt x="1011340" y="795338"/>
                    </a:moveTo>
                    <a:cubicBezTo>
                      <a:pt x="1041246" y="799042"/>
                      <a:pt x="1074891" y="802747"/>
                      <a:pt x="1108536" y="806451"/>
                    </a:cubicBezTo>
                    <a:cubicBezTo>
                      <a:pt x="1112275" y="810155"/>
                      <a:pt x="1116013" y="813859"/>
                      <a:pt x="1116013" y="817564"/>
                    </a:cubicBezTo>
                    <a:cubicBezTo>
                      <a:pt x="1116013" y="824972"/>
                      <a:pt x="1108536" y="828676"/>
                      <a:pt x="1104798" y="824972"/>
                    </a:cubicBezTo>
                    <a:cubicBezTo>
                      <a:pt x="1071153" y="821268"/>
                      <a:pt x="1041246" y="817564"/>
                      <a:pt x="1007602" y="813859"/>
                    </a:cubicBezTo>
                    <a:cubicBezTo>
                      <a:pt x="1003863" y="813859"/>
                      <a:pt x="1000125" y="806451"/>
                      <a:pt x="1000125" y="802747"/>
                    </a:cubicBezTo>
                    <a:cubicBezTo>
                      <a:pt x="1000125" y="799042"/>
                      <a:pt x="1003863" y="795338"/>
                      <a:pt x="1011340" y="795338"/>
                    </a:cubicBezTo>
                    <a:close/>
                    <a:moveTo>
                      <a:pt x="47983" y="734631"/>
                    </a:moveTo>
                    <a:cubicBezTo>
                      <a:pt x="50346" y="735563"/>
                      <a:pt x="52236" y="737425"/>
                      <a:pt x="52236" y="739287"/>
                    </a:cubicBezTo>
                    <a:cubicBezTo>
                      <a:pt x="67355" y="780257"/>
                      <a:pt x="78694" y="798880"/>
                      <a:pt x="105152" y="810054"/>
                    </a:cubicBezTo>
                    <a:cubicBezTo>
                      <a:pt x="108932" y="813778"/>
                      <a:pt x="112712" y="817503"/>
                      <a:pt x="108932" y="821227"/>
                    </a:cubicBezTo>
                    <a:cubicBezTo>
                      <a:pt x="108932" y="824952"/>
                      <a:pt x="105152" y="828676"/>
                      <a:pt x="101373" y="828676"/>
                    </a:cubicBezTo>
                    <a:cubicBezTo>
                      <a:pt x="101373" y="828676"/>
                      <a:pt x="97593" y="828676"/>
                      <a:pt x="97593" y="828676"/>
                    </a:cubicBezTo>
                    <a:cubicBezTo>
                      <a:pt x="63575" y="813778"/>
                      <a:pt x="48456" y="787706"/>
                      <a:pt x="33337" y="746736"/>
                    </a:cubicBezTo>
                    <a:cubicBezTo>
                      <a:pt x="33337" y="743012"/>
                      <a:pt x="37117" y="735563"/>
                      <a:pt x="40896" y="735563"/>
                    </a:cubicBezTo>
                    <a:cubicBezTo>
                      <a:pt x="42786" y="733700"/>
                      <a:pt x="45621" y="733700"/>
                      <a:pt x="47983" y="734631"/>
                    </a:cubicBezTo>
                    <a:close/>
                    <a:moveTo>
                      <a:pt x="13891" y="576263"/>
                    </a:moveTo>
                    <a:cubicBezTo>
                      <a:pt x="21431" y="576263"/>
                      <a:pt x="25202" y="580053"/>
                      <a:pt x="25202" y="583842"/>
                    </a:cubicBezTo>
                    <a:cubicBezTo>
                      <a:pt x="25202" y="617948"/>
                      <a:pt x="28972" y="648264"/>
                      <a:pt x="36513" y="682370"/>
                    </a:cubicBezTo>
                    <a:cubicBezTo>
                      <a:pt x="36513" y="686159"/>
                      <a:pt x="32742" y="693738"/>
                      <a:pt x="28972" y="693738"/>
                    </a:cubicBezTo>
                    <a:cubicBezTo>
                      <a:pt x="25202" y="693738"/>
                      <a:pt x="17661" y="689949"/>
                      <a:pt x="17661" y="686159"/>
                    </a:cubicBezTo>
                    <a:cubicBezTo>
                      <a:pt x="10120" y="652053"/>
                      <a:pt x="10120" y="617948"/>
                      <a:pt x="6350" y="583842"/>
                    </a:cubicBezTo>
                    <a:cubicBezTo>
                      <a:pt x="6350" y="580053"/>
                      <a:pt x="10120" y="576263"/>
                      <a:pt x="13891" y="576263"/>
                    </a:cubicBezTo>
                    <a:close/>
                    <a:moveTo>
                      <a:pt x="3282752" y="542925"/>
                    </a:moveTo>
                    <a:cubicBezTo>
                      <a:pt x="3290293" y="542925"/>
                      <a:pt x="3294063" y="546715"/>
                      <a:pt x="3294063" y="550504"/>
                    </a:cubicBezTo>
                    <a:cubicBezTo>
                      <a:pt x="3290293" y="584610"/>
                      <a:pt x="3286522" y="618715"/>
                      <a:pt x="3282752" y="649032"/>
                    </a:cubicBezTo>
                    <a:cubicBezTo>
                      <a:pt x="3282752" y="656611"/>
                      <a:pt x="3278982" y="660400"/>
                      <a:pt x="3275211" y="660400"/>
                    </a:cubicBezTo>
                    <a:cubicBezTo>
                      <a:pt x="3267671" y="660400"/>
                      <a:pt x="3263900" y="652821"/>
                      <a:pt x="3263900" y="649032"/>
                    </a:cubicBezTo>
                    <a:cubicBezTo>
                      <a:pt x="3267671" y="618715"/>
                      <a:pt x="3271441" y="584610"/>
                      <a:pt x="3275211" y="550504"/>
                    </a:cubicBezTo>
                    <a:cubicBezTo>
                      <a:pt x="3275211" y="546715"/>
                      <a:pt x="3278982" y="542925"/>
                      <a:pt x="3282752" y="542925"/>
                    </a:cubicBezTo>
                    <a:close/>
                    <a:moveTo>
                      <a:pt x="18256" y="414338"/>
                    </a:moveTo>
                    <a:cubicBezTo>
                      <a:pt x="26194" y="414338"/>
                      <a:pt x="30163" y="418128"/>
                      <a:pt x="30163" y="425707"/>
                    </a:cubicBezTo>
                    <a:cubicBezTo>
                      <a:pt x="26194" y="459812"/>
                      <a:pt x="26194" y="490128"/>
                      <a:pt x="26194" y="524234"/>
                    </a:cubicBezTo>
                    <a:cubicBezTo>
                      <a:pt x="26194" y="528024"/>
                      <a:pt x="22225" y="531813"/>
                      <a:pt x="14288" y="531813"/>
                    </a:cubicBezTo>
                    <a:cubicBezTo>
                      <a:pt x="10319" y="531813"/>
                      <a:pt x="6350" y="528024"/>
                      <a:pt x="6350" y="524234"/>
                    </a:cubicBezTo>
                    <a:cubicBezTo>
                      <a:pt x="6350" y="490128"/>
                      <a:pt x="6350" y="456023"/>
                      <a:pt x="10319" y="425707"/>
                    </a:cubicBezTo>
                    <a:cubicBezTo>
                      <a:pt x="10319" y="418128"/>
                      <a:pt x="14288" y="414338"/>
                      <a:pt x="18256" y="414338"/>
                    </a:cubicBezTo>
                    <a:close/>
                    <a:moveTo>
                      <a:pt x="3297464" y="381000"/>
                    </a:moveTo>
                    <a:cubicBezTo>
                      <a:pt x="3301320" y="381000"/>
                      <a:pt x="3305175" y="384790"/>
                      <a:pt x="3305175" y="392369"/>
                    </a:cubicBezTo>
                    <a:cubicBezTo>
                      <a:pt x="3305175" y="426474"/>
                      <a:pt x="3301320" y="456790"/>
                      <a:pt x="3297464" y="490896"/>
                    </a:cubicBezTo>
                    <a:cubicBezTo>
                      <a:pt x="3297464" y="494686"/>
                      <a:pt x="3293609" y="498475"/>
                      <a:pt x="3289754" y="498475"/>
                    </a:cubicBezTo>
                    <a:cubicBezTo>
                      <a:pt x="3289754" y="498475"/>
                      <a:pt x="3285898" y="498475"/>
                      <a:pt x="3285898" y="498475"/>
                    </a:cubicBezTo>
                    <a:cubicBezTo>
                      <a:pt x="3282043" y="498475"/>
                      <a:pt x="3278187" y="494686"/>
                      <a:pt x="3278187" y="490896"/>
                    </a:cubicBezTo>
                    <a:cubicBezTo>
                      <a:pt x="3282043" y="456790"/>
                      <a:pt x="3285898" y="422685"/>
                      <a:pt x="3285898" y="388579"/>
                    </a:cubicBezTo>
                    <a:cubicBezTo>
                      <a:pt x="3285898" y="384790"/>
                      <a:pt x="3289754" y="381000"/>
                      <a:pt x="3297464" y="381000"/>
                    </a:cubicBezTo>
                    <a:close/>
                    <a:moveTo>
                      <a:pt x="14741" y="257175"/>
                    </a:moveTo>
                    <a:cubicBezTo>
                      <a:pt x="18597" y="257175"/>
                      <a:pt x="22452" y="260913"/>
                      <a:pt x="26307" y="264652"/>
                    </a:cubicBezTo>
                    <a:cubicBezTo>
                      <a:pt x="26307" y="290820"/>
                      <a:pt x="30163" y="313250"/>
                      <a:pt x="30163" y="328203"/>
                    </a:cubicBezTo>
                    <a:cubicBezTo>
                      <a:pt x="30163" y="328203"/>
                      <a:pt x="30163" y="331942"/>
                      <a:pt x="30163" y="331942"/>
                    </a:cubicBezTo>
                    <a:cubicBezTo>
                      <a:pt x="30163" y="343157"/>
                      <a:pt x="30163" y="354372"/>
                      <a:pt x="30163" y="361848"/>
                    </a:cubicBezTo>
                    <a:cubicBezTo>
                      <a:pt x="30163" y="369325"/>
                      <a:pt x="26307" y="373063"/>
                      <a:pt x="22452" y="373063"/>
                    </a:cubicBezTo>
                    <a:cubicBezTo>
                      <a:pt x="14741" y="373063"/>
                      <a:pt x="10886" y="369325"/>
                      <a:pt x="10886" y="361848"/>
                    </a:cubicBezTo>
                    <a:cubicBezTo>
                      <a:pt x="10886" y="350633"/>
                      <a:pt x="10886" y="343157"/>
                      <a:pt x="10886" y="331942"/>
                    </a:cubicBezTo>
                    <a:cubicBezTo>
                      <a:pt x="10886" y="331942"/>
                      <a:pt x="10886" y="328203"/>
                      <a:pt x="10886" y="328203"/>
                    </a:cubicBezTo>
                    <a:cubicBezTo>
                      <a:pt x="10886" y="313250"/>
                      <a:pt x="10886" y="290820"/>
                      <a:pt x="7030" y="268390"/>
                    </a:cubicBezTo>
                    <a:cubicBezTo>
                      <a:pt x="3175" y="260913"/>
                      <a:pt x="7030" y="257175"/>
                      <a:pt x="14741" y="257175"/>
                    </a:cubicBezTo>
                    <a:close/>
                    <a:moveTo>
                      <a:pt x="3297238" y="222845"/>
                    </a:moveTo>
                    <a:cubicBezTo>
                      <a:pt x="3300942" y="219075"/>
                      <a:pt x="3304646" y="226616"/>
                      <a:pt x="3304646" y="230386"/>
                    </a:cubicBezTo>
                    <a:cubicBezTo>
                      <a:pt x="3308350" y="253008"/>
                      <a:pt x="3308350" y="275630"/>
                      <a:pt x="3308350" y="298252"/>
                    </a:cubicBezTo>
                    <a:cubicBezTo>
                      <a:pt x="3308350" y="309563"/>
                      <a:pt x="3308350" y="317103"/>
                      <a:pt x="3308350" y="328414"/>
                    </a:cubicBezTo>
                    <a:cubicBezTo>
                      <a:pt x="3308350" y="335955"/>
                      <a:pt x="3304646" y="339725"/>
                      <a:pt x="3297238" y="339725"/>
                    </a:cubicBezTo>
                    <a:cubicBezTo>
                      <a:pt x="3293534" y="339725"/>
                      <a:pt x="3289829" y="335955"/>
                      <a:pt x="3289829" y="328414"/>
                    </a:cubicBezTo>
                    <a:cubicBezTo>
                      <a:pt x="3289829" y="317103"/>
                      <a:pt x="3289829" y="309563"/>
                      <a:pt x="3289829" y="298252"/>
                    </a:cubicBezTo>
                    <a:cubicBezTo>
                      <a:pt x="3289829" y="275630"/>
                      <a:pt x="3289829" y="253008"/>
                      <a:pt x="3286125" y="230386"/>
                    </a:cubicBezTo>
                    <a:cubicBezTo>
                      <a:pt x="3286125" y="226616"/>
                      <a:pt x="3289829" y="222845"/>
                      <a:pt x="3297238" y="222845"/>
                    </a:cubicBezTo>
                    <a:close/>
                    <a:moveTo>
                      <a:pt x="18852" y="98054"/>
                    </a:moveTo>
                    <a:cubicBezTo>
                      <a:pt x="21680" y="97119"/>
                      <a:pt x="24507" y="97119"/>
                      <a:pt x="26392" y="98988"/>
                    </a:cubicBezTo>
                    <a:cubicBezTo>
                      <a:pt x="30163" y="102727"/>
                      <a:pt x="30163" y="106465"/>
                      <a:pt x="30163" y="113942"/>
                    </a:cubicBezTo>
                    <a:cubicBezTo>
                      <a:pt x="18852" y="125157"/>
                      <a:pt x="15081" y="147587"/>
                      <a:pt x="18852" y="173755"/>
                    </a:cubicBezTo>
                    <a:cubicBezTo>
                      <a:pt x="18852" y="184970"/>
                      <a:pt x="18852" y="192447"/>
                      <a:pt x="18852" y="203661"/>
                    </a:cubicBezTo>
                    <a:cubicBezTo>
                      <a:pt x="18852" y="207400"/>
                      <a:pt x="15081" y="211138"/>
                      <a:pt x="11311" y="211138"/>
                    </a:cubicBezTo>
                    <a:cubicBezTo>
                      <a:pt x="7541" y="211138"/>
                      <a:pt x="7541" y="211138"/>
                      <a:pt x="7541" y="211138"/>
                    </a:cubicBezTo>
                    <a:cubicBezTo>
                      <a:pt x="3770" y="211138"/>
                      <a:pt x="0" y="207400"/>
                      <a:pt x="0" y="203661"/>
                    </a:cubicBezTo>
                    <a:cubicBezTo>
                      <a:pt x="0" y="192447"/>
                      <a:pt x="0" y="184970"/>
                      <a:pt x="0" y="173755"/>
                    </a:cubicBezTo>
                    <a:cubicBezTo>
                      <a:pt x="0" y="147587"/>
                      <a:pt x="0" y="121418"/>
                      <a:pt x="11311" y="102727"/>
                    </a:cubicBezTo>
                    <a:cubicBezTo>
                      <a:pt x="13196" y="100858"/>
                      <a:pt x="16024" y="98988"/>
                      <a:pt x="18852" y="98054"/>
                    </a:cubicBezTo>
                    <a:close/>
                    <a:moveTo>
                      <a:pt x="3259666" y="65088"/>
                    </a:moveTo>
                    <a:cubicBezTo>
                      <a:pt x="3267075" y="65088"/>
                      <a:pt x="3270779" y="65088"/>
                      <a:pt x="3274483" y="72602"/>
                    </a:cubicBezTo>
                    <a:cubicBezTo>
                      <a:pt x="3285596" y="102659"/>
                      <a:pt x="3293004" y="132716"/>
                      <a:pt x="3300412" y="166530"/>
                    </a:cubicBezTo>
                    <a:cubicBezTo>
                      <a:pt x="3300412" y="174044"/>
                      <a:pt x="3296708" y="177801"/>
                      <a:pt x="3289300" y="177801"/>
                    </a:cubicBezTo>
                    <a:cubicBezTo>
                      <a:pt x="3285596" y="177801"/>
                      <a:pt x="3281891" y="174044"/>
                      <a:pt x="3281891" y="170287"/>
                    </a:cubicBezTo>
                    <a:cubicBezTo>
                      <a:pt x="3274483" y="136473"/>
                      <a:pt x="3267075" y="106416"/>
                      <a:pt x="3255962" y="76359"/>
                    </a:cubicBezTo>
                    <a:cubicBezTo>
                      <a:pt x="3255962" y="72602"/>
                      <a:pt x="3255962" y="68845"/>
                      <a:pt x="3259666" y="65088"/>
                    </a:cubicBezTo>
                    <a:close/>
                    <a:moveTo>
                      <a:pt x="168173" y="57150"/>
                    </a:moveTo>
                    <a:cubicBezTo>
                      <a:pt x="175650" y="57150"/>
                      <a:pt x="179388" y="60921"/>
                      <a:pt x="179388" y="64691"/>
                    </a:cubicBezTo>
                    <a:cubicBezTo>
                      <a:pt x="179388" y="72232"/>
                      <a:pt x="175650" y="76002"/>
                      <a:pt x="171911" y="76002"/>
                    </a:cubicBezTo>
                    <a:cubicBezTo>
                      <a:pt x="134528" y="76002"/>
                      <a:pt x="100883" y="79772"/>
                      <a:pt x="74715" y="87313"/>
                    </a:cubicBezTo>
                    <a:cubicBezTo>
                      <a:pt x="74715" y="87313"/>
                      <a:pt x="74715" y="87313"/>
                      <a:pt x="70977" y="87313"/>
                    </a:cubicBezTo>
                    <a:cubicBezTo>
                      <a:pt x="67238" y="87313"/>
                      <a:pt x="63500" y="83543"/>
                      <a:pt x="63500" y="79772"/>
                    </a:cubicBezTo>
                    <a:cubicBezTo>
                      <a:pt x="63500" y="76002"/>
                      <a:pt x="67238" y="68461"/>
                      <a:pt x="70977" y="68461"/>
                    </a:cubicBezTo>
                    <a:cubicBezTo>
                      <a:pt x="100883" y="60921"/>
                      <a:pt x="134528" y="60921"/>
                      <a:pt x="168173" y="57150"/>
                    </a:cubicBezTo>
                    <a:close/>
                    <a:moveTo>
                      <a:pt x="3116519" y="46038"/>
                    </a:moveTo>
                    <a:cubicBezTo>
                      <a:pt x="3146835" y="46038"/>
                      <a:pt x="3180941" y="49742"/>
                      <a:pt x="3215046" y="49742"/>
                    </a:cubicBezTo>
                    <a:cubicBezTo>
                      <a:pt x="3218836" y="49742"/>
                      <a:pt x="3222625" y="53446"/>
                      <a:pt x="3222625" y="57151"/>
                    </a:cubicBezTo>
                    <a:cubicBezTo>
                      <a:pt x="3222625" y="60855"/>
                      <a:pt x="3218836" y="68263"/>
                      <a:pt x="3215046" y="68263"/>
                    </a:cubicBezTo>
                    <a:cubicBezTo>
                      <a:pt x="3180941" y="68263"/>
                      <a:pt x="3146835" y="64559"/>
                      <a:pt x="3116519" y="64559"/>
                    </a:cubicBezTo>
                    <a:cubicBezTo>
                      <a:pt x="3108940" y="64559"/>
                      <a:pt x="3105150" y="60855"/>
                      <a:pt x="3105150" y="57151"/>
                    </a:cubicBezTo>
                    <a:cubicBezTo>
                      <a:pt x="3105150" y="49742"/>
                      <a:pt x="3108940" y="46038"/>
                      <a:pt x="3116519" y="46038"/>
                    </a:cubicBezTo>
                    <a:close/>
                    <a:moveTo>
                      <a:pt x="330001" y="46038"/>
                    </a:moveTo>
                    <a:cubicBezTo>
                      <a:pt x="333771" y="46038"/>
                      <a:pt x="337542" y="49742"/>
                      <a:pt x="337542" y="53447"/>
                    </a:cubicBezTo>
                    <a:cubicBezTo>
                      <a:pt x="341312" y="57151"/>
                      <a:pt x="337542" y="60855"/>
                      <a:pt x="330001" y="64559"/>
                    </a:cubicBezTo>
                    <a:cubicBezTo>
                      <a:pt x="318690" y="64559"/>
                      <a:pt x="307379" y="68263"/>
                      <a:pt x="296068" y="68263"/>
                    </a:cubicBezTo>
                    <a:cubicBezTo>
                      <a:pt x="280987" y="71968"/>
                      <a:pt x="258365" y="75672"/>
                      <a:pt x="231973" y="75672"/>
                    </a:cubicBezTo>
                    <a:cubicBezTo>
                      <a:pt x="228202" y="79376"/>
                      <a:pt x="224432" y="75672"/>
                      <a:pt x="224432" y="68263"/>
                    </a:cubicBezTo>
                    <a:cubicBezTo>
                      <a:pt x="220662" y="64559"/>
                      <a:pt x="224432" y="60855"/>
                      <a:pt x="231973" y="60855"/>
                    </a:cubicBezTo>
                    <a:cubicBezTo>
                      <a:pt x="258365" y="57151"/>
                      <a:pt x="280987" y="53447"/>
                      <a:pt x="296068" y="49742"/>
                    </a:cubicBezTo>
                    <a:cubicBezTo>
                      <a:pt x="307379" y="49742"/>
                      <a:pt x="318690" y="46038"/>
                      <a:pt x="330001" y="46038"/>
                    </a:cubicBezTo>
                    <a:close/>
                    <a:moveTo>
                      <a:pt x="3058268" y="38166"/>
                    </a:moveTo>
                    <a:cubicBezTo>
                      <a:pt x="3060137" y="39555"/>
                      <a:pt x="3062006" y="42334"/>
                      <a:pt x="3063875" y="46038"/>
                    </a:cubicBezTo>
                    <a:cubicBezTo>
                      <a:pt x="3063875" y="49742"/>
                      <a:pt x="3060137" y="53446"/>
                      <a:pt x="3056399" y="53446"/>
                    </a:cubicBezTo>
                    <a:cubicBezTo>
                      <a:pt x="3056399" y="53446"/>
                      <a:pt x="3056399" y="53446"/>
                      <a:pt x="3052660" y="53446"/>
                    </a:cubicBezTo>
                    <a:cubicBezTo>
                      <a:pt x="3022754" y="60855"/>
                      <a:pt x="2989109" y="64559"/>
                      <a:pt x="2955464" y="68263"/>
                    </a:cubicBezTo>
                    <a:cubicBezTo>
                      <a:pt x="2951726" y="68263"/>
                      <a:pt x="2947987" y="64559"/>
                      <a:pt x="2947987" y="60855"/>
                    </a:cubicBezTo>
                    <a:cubicBezTo>
                      <a:pt x="2947987" y="53446"/>
                      <a:pt x="2947987" y="49742"/>
                      <a:pt x="2955464" y="49742"/>
                    </a:cubicBezTo>
                    <a:cubicBezTo>
                      <a:pt x="2989109" y="46038"/>
                      <a:pt x="3019015" y="42334"/>
                      <a:pt x="3052660" y="38629"/>
                    </a:cubicBezTo>
                    <a:cubicBezTo>
                      <a:pt x="3054529" y="36777"/>
                      <a:pt x="3056399" y="36777"/>
                      <a:pt x="3058268" y="38166"/>
                    </a:cubicBezTo>
                    <a:close/>
                    <a:moveTo>
                      <a:pt x="2797277" y="34925"/>
                    </a:moveTo>
                    <a:cubicBezTo>
                      <a:pt x="2827184" y="34925"/>
                      <a:pt x="2860829" y="34925"/>
                      <a:pt x="2894474" y="38629"/>
                    </a:cubicBezTo>
                    <a:cubicBezTo>
                      <a:pt x="2898212" y="38629"/>
                      <a:pt x="2901950" y="42333"/>
                      <a:pt x="2901950" y="46038"/>
                    </a:cubicBezTo>
                    <a:cubicBezTo>
                      <a:pt x="2901950" y="53446"/>
                      <a:pt x="2898212" y="57150"/>
                      <a:pt x="2894474" y="57150"/>
                    </a:cubicBezTo>
                    <a:cubicBezTo>
                      <a:pt x="2860829" y="53446"/>
                      <a:pt x="2827184" y="53446"/>
                      <a:pt x="2793539" y="49742"/>
                    </a:cubicBezTo>
                    <a:cubicBezTo>
                      <a:pt x="2789801" y="49742"/>
                      <a:pt x="2786062" y="46038"/>
                      <a:pt x="2786062" y="42333"/>
                    </a:cubicBezTo>
                    <a:cubicBezTo>
                      <a:pt x="2786062" y="38629"/>
                      <a:pt x="2789801" y="34925"/>
                      <a:pt x="2797277" y="34925"/>
                    </a:cubicBezTo>
                    <a:close/>
                    <a:moveTo>
                      <a:pt x="393955" y="34925"/>
                    </a:moveTo>
                    <a:cubicBezTo>
                      <a:pt x="428061" y="38629"/>
                      <a:pt x="458377" y="42334"/>
                      <a:pt x="492483" y="49742"/>
                    </a:cubicBezTo>
                    <a:cubicBezTo>
                      <a:pt x="496272" y="49742"/>
                      <a:pt x="500062" y="53446"/>
                      <a:pt x="500062" y="57150"/>
                    </a:cubicBezTo>
                    <a:cubicBezTo>
                      <a:pt x="500062" y="64559"/>
                      <a:pt x="496272" y="68263"/>
                      <a:pt x="488693" y="64559"/>
                    </a:cubicBezTo>
                    <a:cubicBezTo>
                      <a:pt x="458377" y="60855"/>
                      <a:pt x="424272" y="57150"/>
                      <a:pt x="390166" y="53446"/>
                    </a:cubicBezTo>
                    <a:cubicBezTo>
                      <a:pt x="386376" y="53446"/>
                      <a:pt x="382587" y="46038"/>
                      <a:pt x="382587" y="42334"/>
                    </a:cubicBezTo>
                    <a:cubicBezTo>
                      <a:pt x="382587" y="38629"/>
                      <a:pt x="390166" y="34925"/>
                      <a:pt x="393955" y="34925"/>
                    </a:cubicBezTo>
                    <a:close/>
                    <a:moveTo>
                      <a:pt x="2474452" y="23813"/>
                    </a:moveTo>
                    <a:cubicBezTo>
                      <a:pt x="2508097" y="23813"/>
                      <a:pt x="2541742" y="23813"/>
                      <a:pt x="2575387" y="23813"/>
                    </a:cubicBezTo>
                    <a:cubicBezTo>
                      <a:pt x="2579125" y="23813"/>
                      <a:pt x="2582863" y="27623"/>
                      <a:pt x="2582863" y="35243"/>
                    </a:cubicBezTo>
                    <a:cubicBezTo>
                      <a:pt x="2582863" y="39053"/>
                      <a:pt x="2579125" y="42863"/>
                      <a:pt x="2575387" y="42863"/>
                    </a:cubicBezTo>
                    <a:cubicBezTo>
                      <a:pt x="2571648" y="42863"/>
                      <a:pt x="2571648" y="42863"/>
                      <a:pt x="2571648" y="42863"/>
                    </a:cubicBezTo>
                    <a:cubicBezTo>
                      <a:pt x="2541742" y="42863"/>
                      <a:pt x="2508097" y="42863"/>
                      <a:pt x="2474452" y="42863"/>
                    </a:cubicBezTo>
                    <a:cubicBezTo>
                      <a:pt x="2470714" y="42863"/>
                      <a:pt x="2466975" y="39053"/>
                      <a:pt x="2466975" y="31433"/>
                    </a:cubicBezTo>
                    <a:cubicBezTo>
                      <a:pt x="2466975" y="27623"/>
                      <a:pt x="2470714" y="23813"/>
                      <a:pt x="2474452" y="23813"/>
                    </a:cubicBezTo>
                    <a:close/>
                    <a:moveTo>
                      <a:pt x="796811" y="22906"/>
                    </a:moveTo>
                    <a:cubicBezTo>
                      <a:pt x="804295" y="19050"/>
                      <a:pt x="808037" y="26761"/>
                      <a:pt x="808037" y="30616"/>
                    </a:cubicBezTo>
                    <a:cubicBezTo>
                      <a:pt x="808037" y="34472"/>
                      <a:pt x="804295" y="38327"/>
                      <a:pt x="800553" y="38327"/>
                    </a:cubicBezTo>
                    <a:cubicBezTo>
                      <a:pt x="770617" y="42183"/>
                      <a:pt x="740682" y="42183"/>
                      <a:pt x="710746" y="46038"/>
                    </a:cubicBezTo>
                    <a:cubicBezTo>
                      <a:pt x="707004" y="46038"/>
                      <a:pt x="703262" y="42183"/>
                      <a:pt x="703262" y="34472"/>
                    </a:cubicBezTo>
                    <a:cubicBezTo>
                      <a:pt x="703262" y="30616"/>
                      <a:pt x="707004" y="26761"/>
                      <a:pt x="710746" y="26761"/>
                    </a:cubicBezTo>
                    <a:cubicBezTo>
                      <a:pt x="740682" y="22906"/>
                      <a:pt x="770617" y="22906"/>
                      <a:pt x="796811" y="22906"/>
                    </a:cubicBezTo>
                    <a:close/>
                    <a:moveTo>
                      <a:pt x="655355" y="22333"/>
                    </a:moveTo>
                    <a:cubicBezTo>
                      <a:pt x="657250" y="23740"/>
                      <a:pt x="658197" y="26555"/>
                      <a:pt x="658197" y="30307"/>
                    </a:cubicBezTo>
                    <a:cubicBezTo>
                      <a:pt x="661987" y="34059"/>
                      <a:pt x="658197" y="37811"/>
                      <a:pt x="650618" y="37811"/>
                    </a:cubicBezTo>
                    <a:cubicBezTo>
                      <a:pt x="620302" y="45316"/>
                      <a:pt x="586197" y="52821"/>
                      <a:pt x="555880" y="60325"/>
                    </a:cubicBezTo>
                    <a:cubicBezTo>
                      <a:pt x="548301" y="60325"/>
                      <a:pt x="544512" y="56573"/>
                      <a:pt x="544512" y="52821"/>
                    </a:cubicBezTo>
                    <a:cubicBezTo>
                      <a:pt x="544512" y="49068"/>
                      <a:pt x="544512" y="41564"/>
                      <a:pt x="552091" y="41564"/>
                    </a:cubicBezTo>
                    <a:cubicBezTo>
                      <a:pt x="582407" y="34059"/>
                      <a:pt x="616513" y="26555"/>
                      <a:pt x="646829" y="22802"/>
                    </a:cubicBezTo>
                    <a:cubicBezTo>
                      <a:pt x="650618" y="20926"/>
                      <a:pt x="653461" y="20926"/>
                      <a:pt x="655355" y="22333"/>
                    </a:cubicBezTo>
                    <a:close/>
                    <a:moveTo>
                      <a:pt x="2639218" y="19050"/>
                    </a:moveTo>
                    <a:cubicBezTo>
                      <a:pt x="2650529" y="22860"/>
                      <a:pt x="2661840" y="22860"/>
                      <a:pt x="2676922" y="26670"/>
                    </a:cubicBezTo>
                    <a:cubicBezTo>
                      <a:pt x="2695773" y="30480"/>
                      <a:pt x="2714625" y="34290"/>
                      <a:pt x="2733476" y="38100"/>
                    </a:cubicBezTo>
                    <a:cubicBezTo>
                      <a:pt x="2741017" y="38100"/>
                      <a:pt x="2744787" y="41910"/>
                      <a:pt x="2741017" y="45720"/>
                    </a:cubicBezTo>
                    <a:cubicBezTo>
                      <a:pt x="2741017" y="53340"/>
                      <a:pt x="2737247" y="57150"/>
                      <a:pt x="2733476" y="53340"/>
                    </a:cubicBezTo>
                    <a:cubicBezTo>
                      <a:pt x="2733476" y="53340"/>
                      <a:pt x="2729706" y="53340"/>
                      <a:pt x="2729706" y="53340"/>
                    </a:cubicBezTo>
                    <a:cubicBezTo>
                      <a:pt x="2710854" y="49530"/>
                      <a:pt x="2692003" y="49530"/>
                      <a:pt x="2673151" y="45720"/>
                    </a:cubicBezTo>
                    <a:cubicBezTo>
                      <a:pt x="2658070" y="41910"/>
                      <a:pt x="2646759" y="38100"/>
                      <a:pt x="2635448" y="38100"/>
                    </a:cubicBezTo>
                    <a:cubicBezTo>
                      <a:pt x="2627908" y="38100"/>
                      <a:pt x="2624137" y="30480"/>
                      <a:pt x="2627908" y="26670"/>
                    </a:cubicBezTo>
                    <a:cubicBezTo>
                      <a:pt x="2627908" y="22860"/>
                      <a:pt x="2631678" y="19050"/>
                      <a:pt x="2639218" y="19050"/>
                    </a:cubicBezTo>
                    <a:close/>
                    <a:moveTo>
                      <a:pt x="2153826" y="19050"/>
                    </a:moveTo>
                    <a:cubicBezTo>
                      <a:pt x="2180167" y="19050"/>
                      <a:pt x="2210271" y="19050"/>
                      <a:pt x="2236611" y="19050"/>
                    </a:cubicBezTo>
                    <a:cubicBezTo>
                      <a:pt x="2244137" y="19050"/>
                      <a:pt x="2247900" y="22860"/>
                      <a:pt x="2247900" y="30480"/>
                    </a:cubicBezTo>
                    <a:cubicBezTo>
                      <a:pt x="2244137" y="34290"/>
                      <a:pt x="2244137" y="38100"/>
                      <a:pt x="2236611" y="38100"/>
                    </a:cubicBezTo>
                    <a:cubicBezTo>
                      <a:pt x="2210271" y="38100"/>
                      <a:pt x="2180167" y="38100"/>
                      <a:pt x="2153826" y="38100"/>
                    </a:cubicBezTo>
                    <a:cubicBezTo>
                      <a:pt x="2146300" y="38100"/>
                      <a:pt x="2146300" y="34290"/>
                      <a:pt x="2146300" y="26670"/>
                    </a:cubicBezTo>
                    <a:cubicBezTo>
                      <a:pt x="2146300" y="22860"/>
                      <a:pt x="2150063" y="19050"/>
                      <a:pt x="2153826" y="19050"/>
                    </a:cubicBezTo>
                    <a:close/>
                    <a:moveTo>
                      <a:pt x="2316265" y="15875"/>
                    </a:moveTo>
                    <a:cubicBezTo>
                      <a:pt x="2349910" y="19646"/>
                      <a:pt x="2379817" y="23416"/>
                      <a:pt x="2413462" y="27186"/>
                    </a:cubicBezTo>
                    <a:cubicBezTo>
                      <a:pt x="2417200" y="27186"/>
                      <a:pt x="2420938" y="34727"/>
                      <a:pt x="2420938" y="38497"/>
                    </a:cubicBezTo>
                    <a:cubicBezTo>
                      <a:pt x="2420938" y="42268"/>
                      <a:pt x="2417200" y="46038"/>
                      <a:pt x="2413462" y="46038"/>
                    </a:cubicBezTo>
                    <a:cubicBezTo>
                      <a:pt x="2379817" y="42268"/>
                      <a:pt x="2346172" y="38497"/>
                      <a:pt x="2312527" y="34727"/>
                    </a:cubicBezTo>
                    <a:cubicBezTo>
                      <a:pt x="2308789" y="34727"/>
                      <a:pt x="2305050" y="27186"/>
                      <a:pt x="2305050" y="23416"/>
                    </a:cubicBezTo>
                    <a:cubicBezTo>
                      <a:pt x="2305050" y="19646"/>
                      <a:pt x="2312527" y="15875"/>
                      <a:pt x="2316265" y="15875"/>
                    </a:cubicBezTo>
                    <a:close/>
                    <a:moveTo>
                      <a:pt x="1995744" y="12700"/>
                    </a:moveTo>
                    <a:cubicBezTo>
                      <a:pt x="2018481" y="16404"/>
                      <a:pt x="2041218" y="16404"/>
                      <a:pt x="2067745" y="16404"/>
                    </a:cubicBezTo>
                    <a:cubicBezTo>
                      <a:pt x="2075324" y="16404"/>
                      <a:pt x="2082903" y="16404"/>
                      <a:pt x="2094271" y="16404"/>
                    </a:cubicBezTo>
                    <a:cubicBezTo>
                      <a:pt x="2098061" y="16404"/>
                      <a:pt x="2101850" y="23813"/>
                      <a:pt x="2101850" y="27517"/>
                    </a:cubicBezTo>
                    <a:cubicBezTo>
                      <a:pt x="2101850" y="31221"/>
                      <a:pt x="2098061" y="34925"/>
                      <a:pt x="2094271" y="34925"/>
                    </a:cubicBezTo>
                    <a:cubicBezTo>
                      <a:pt x="2082903" y="34925"/>
                      <a:pt x="2075324" y="34925"/>
                      <a:pt x="2063955" y="34925"/>
                    </a:cubicBezTo>
                    <a:cubicBezTo>
                      <a:pt x="2041218" y="34925"/>
                      <a:pt x="2018481" y="34925"/>
                      <a:pt x="1991954" y="31221"/>
                    </a:cubicBezTo>
                    <a:cubicBezTo>
                      <a:pt x="1988165" y="31221"/>
                      <a:pt x="1984375" y="27517"/>
                      <a:pt x="1984375" y="23813"/>
                    </a:cubicBezTo>
                    <a:cubicBezTo>
                      <a:pt x="1984375" y="16404"/>
                      <a:pt x="1988165" y="12700"/>
                      <a:pt x="1995744" y="12700"/>
                    </a:cubicBezTo>
                    <a:close/>
                    <a:moveTo>
                      <a:pt x="874968" y="7938"/>
                    </a:moveTo>
                    <a:cubicBezTo>
                      <a:pt x="890126" y="11819"/>
                      <a:pt x="905285" y="15699"/>
                      <a:pt x="920443" y="15699"/>
                    </a:cubicBezTo>
                    <a:cubicBezTo>
                      <a:pt x="935601" y="19580"/>
                      <a:pt x="954548" y="19580"/>
                      <a:pt x="973496" y="23460"/>
                    </a:cubicBezTo>
                    <a:cubicBezTo>
                      <a:pt x="977285" y="23460"/>
                      <a:pt x="981075" y="31221"/>
                      <a:pt x="981075" y="35102"/>
                    </a:cubicBezTo>
                    <a:cubicBezTo>
                      <a:pt x="981075" y="38983"/>
                      <a:pt x="973496" y="42863"/>
                      <a:pt x="969706" y="42863"/>
                    </a:cubicBezTo>
                    <a:cubicBezTo>
                      <a:pt x="950759" y="38983"/>
                      <a:pt x="935601" y="38983"/>
                      <a:pt x="916653" y="35102"/>
                    </a:cubicBezTo>
                    <a:cubicBezTo>
                      <a:pt x="901495" y="31221"/>
                      <a:pt x="886337" y="31221"/>
                      <a:pt x="871179" y="27341"/>
                    </a:cubicBezTo>
                    <a:cubicBezTo>
                      <a:pt x="867389" y="27341"/>
                      <a:pt x="863600" y="23460"/>
                      <a:pt x="863600" y="15699"/>
                    </a:cubicBezTo>
                    <a:cubicBezTo>
                      <a:pt x="863600" y="11819"/>
                      <a:pt x="867389" y="7938"/>
                      <a:pt x="874968" y="7938"/>
                    </a:cubicBezTo>
                    <a:close/>
                    <a:moveTo>
                      <a:pt x="1835199" y="4763"/>
                    </a:moveTo>
                    <a:cubicBezTo>
                      <a:pt x="1868686" y="8534"/>
                      <a:pt x="1902172" y="12304"/>
                      <a:pt x="1931938" y="16074"/>
                    </a:cubicBezTo>
                    <a:cubicBezTo>
                      <a:pt x="1939380" y="16074"/>
                      <a:pt x="1943100" y="19845"/>
                      <a:pt x="1939380" y="27385"/>
                    </a:cubicBezTo>
                    <a:cubicBezTo>
                      <a:pt x="1939380" y="31156"/>
                      <a:pt x="1935659" y="34926"/>
                      <a:pt x="1931938" y="34926"/>
                    </a:cubicBezTo>
                    <a:cubicBezTo>
                      <a:pt x="1898452" y="31156"/>
                      <a:pt x="1864965" y="27385"/>
                      <a:pt x="1835199" y="23615"/>
                    </a:cubicBezTo>
                    <a:cubicBezTo>
                      <a:pt x="1827758" y="23615"/>
                      <a:pt x="1824037" y="19845"/>
                      <a:pt x="1824037" y="12304"/>
                    </a:cubicBezTo>
                    <a:cubicBezTo>
                      <a:pt x="1827758" y="8534"/>
                      <a:pt x="1831479" y="4763"/>
                      <a:pt x="1835199" y="4763"/>
                    </a:cubicBezTo>
                    <a:close/>
                    <a:moveTo>
                      <a:pt x="1273664" y="4763"/>
                    </a:moveTo>
                    <a:cubicBezTo>
                      <a:pt x="1277388" y="4763"/>
                      <a:pt x="1281113" y="8467"/>
                      <a:pt x="1281113" y="15876"/>
                    </a:cubicBezTo>
                    <a:cubicBezTo>
                      <a:pt x="1281113" y="19580"/>
                      <a:pt x="1277388" y="23284"/>
                      <a:pt x="1273664" y="23284"/>
                    </a:cubicBezTo>
                    <a:cubicBezTo>
                      <a:pt x="1247592" y="23284"/>
                      <a:pt x="1217796" y="26988"/>
                      <a:pt x="1191724" y="26988"/>
                    </a:cubicBezTo>
                    <a:cubicBezTo>
                      <a:pt x="1187999" y="26988"/>
                      <a:pt x="1184275" y="23284"/>
                      <a:pt x="1184275" y="15876"/>
                    </a:cubicBezTo>
                    <a:cubicBezTo>
                      <a:pt x="1184275" y="12171"/>
                      <a:pt x="1187999" y="8467"/>
                      <a:pt x="1191724" y="8467"/>
                    </a:cubicBezTo>
                    <a:cubicBezTo>
                      <a:pt x="1217796" y="8467"/>
                      <a:pt x="1247592" y="4763"/>
                      <a:pt x="1273664" y="4763"/>
                    </a:cubicBezTo>
                    <a:close/>
                    <a:moveTo>
                      <a:pt x="1130761" y="4763"/>
                    </a:moveTo>
                    <a:cubicBezTo>
                      <a:pt x="1134500" y="4763"/>
                      <a:pt x="1138238" y="8534"/>
                      <a:pt x="1138238" y="12304"/>
                    </a:cubicBezTo>
                    <a:cubicBezTo>
                      <a:pt x="1138238" y="16074"/>
                      <a:pt x="1138238" y="23615"/>
                      <a:pt x="1130761" y="23615"/>
                    </a:cubicBezTo>
                    <a:cubicBezTo>
                      <a:pt x="1100855" y="27385"/>
                      <a:pt x="1067210" y="31156"/>
                      <a:pt x="1033565" y="34926"/>
                    </a:cubicBezTo>
                    <a:cubicBezTo>
                      <a:pt x="1029827" y="34926"/>
                      <a:pt x="1026088" y="31156"/>
                      <a:pt x="1022350" y="27385"/>
                    </a:cubicBezTo>
                    <a:cubicBezTo>
                      <a:pt x="1022350" y="23615"/>
                      <a:pt x="1026088" y="19845"/>
                      <a:pt x="1033565" y="16074"/>
                    </a:cubicBezTo>
                    <a:cubicBezTo>
                      <a:pt x="1063471" y="12304"/>
                      <a:pt x="1097116" y="8534"/>
                      <a:pt x="1130761" y="4763"/>
                    </a:cubicBezTo>
                    <a:close/>
                    <a:moveTo>
                      <a:pt x="1769960" y="0"/>
                    </a:moveTo>
                    <a:cubicBezTo>
                      <a:pt x="1777437" y="0"/>
                      <a:pt x="1781175" y="3771"/>
                      <a:pt x="1781175" y="11311"/>
                    </a:cubicBezTo>
                    <a:cubicBezTo>
                      <a:pt x="1781175" y="15082"/>
                      <a:pt x="1777437" y="18852"/>
                      <a:pt x="1773699" y="18852"/>
                    </a:cubicBezTo>
                    <a:cubicBezTo>
                      <a:pt x="1740054" y="22622"/>
                      <a:pt x="1706409" y="26393"/>
                      <a:pt x="1676502" y="30163"/>
                    </a:cubicBezTo>
                    <a:cubicBezTo>
                      <a:pt x="1669026" y="30163"/>
                      <a:pt x="1665287" y="26393"/>
                      <a:pt x="1665287" y="18852"/>
                    </a:cubicBezTo>
                    <a:cubicBezTo>
                      <a:pt x="1665287" y="15082"/>
                      <a:pt x="1669026" y="11311"/>
                      <a:pt x="1672764" y="11311"/>
                    </a:cubicBezTo>
                    <a:cubicBezTo>
                      <a:pt x="1706409" y="7541"/>
                      <a:pt x="1736315" y="3771"/>
                      <a:pt x="1769960" y="0"/>
                    </a:cubicBezTo>
                    <a:close/>
                    <a:moveTo>
                      <a:pt x="1514731" y="0"/>
                    </a:moveTo>
                    <a:cubicBezTo>
                      <a:pt x="1548836" y="3856"/>
                      <a:pt x="1579153" y="3856"/>
                      <a:pt x="1613258" y="7711"/>
                    </a:cubicBezTo>
                    <a:cubicBezTo>
                      <a:pt x="1617048" y="7711"/>
                      <a:pt x="1620837" y="11566"/>
                      <a:pt x="1620837" y="19277"/>
                    </a:cubicBezTo>
                    <a:cubicBezTo>
                      <a:pt x="1620837" y="23133"/>
                      <a:pt x="1617048" y="26988"/>
                      <a:pt x="1613258" y="26988"/>
                    </a:cubicBezTo>
                    <a:cubicBezTo>
                      <a:pt x="1579153" y="23133"/>
                      <a:pt x="1545047" y="23133"/>
                      <a:pt x="1510941" y="19277"/>
                    </a:cubicBezTo>
                    <a:cubicBezTo>
                      <a:pt x="1507152" y="19277"/>
                      <a:pt x="1503362" y="15422"/>
                      <a:pt x="1503362" y="7711"/>
                    </a:cubicBezTo>
                    <a:cubicBezTo>
                      <a:pt x="1503362" y="3856"/>
                      <a:pt x="1507152" y="0"/>
                      <a:pt x="1514731" y="0"/>
                    </a:cubicBezTo>
                    <a:close/>
                    <a:moveTo>
                      <a:pt x="1352794" y="0"/>
                    </a:moveTo>
                    <a:cubicBezTo>
                      <a:pt x="1379293" y="3969"/>
                      <a:pt x="1405792" y="3969"/>
                      <a:pt x="1432291" y="3969"/>
                    </a:cubicBezTo>
                    <a:cubicBezTo>
                      <a:pt x="1436076" y="3969"/>
                      <a:pt x="1439862" y="11907"/>
                      <a:pt x="1436076" y="15875"/>
                    </a:cubicBezTo>
                    <a:cubicBezTo>
                      <a:pt x="1436076" y="19844"/>
                      <a:pt x="1432291" y="23813"/>
                      <a:pt x="1428505" y="23813"/>
                    </a:cubicBezTo>
                    <a:cubicBezTo>
                      <a:pt x="1402006" y="23813"/>
                      <a:pt x="1375507" y="23813"/>
                      <a:pt x="1349008" y="19844"/>
                    </a:cubicBezTo>
                    <a:cubicBezTo>
                      <a:pt x="1345222" y="19844"/>
                      <a:pt x="1341437" y="15875"/>
                      <a:pt x="1345222" y="11907"/>
                    </a:cubicBezTo>
                    <a:cubicBezTo>
                      <a:pt x="1345222" y="7938"/>
                      <a:pt x="1349008" y="0"/>
                      <a:pt x="1352794" y="0"/>
                    </a:cubicBezTo>
                    <a:close/>
                  </a:path>
                </a:pathLst>
              </a:custGeom>
              <a:solidFill>
                <a:srgbClr val="D97E33"/>
              </a:solidFill>
              <a:ln>
                <a:noFill/>
              </a:ln>
            </p:spPr>
            <p:txBody>
              <a:bodyPr/>
              <a:lstStyle/>
              <a:p>
                <a:endParaRPr lang="zh-CN" altLang="en-US" b="1">
                  <a:latin typeface="Times New Roman" pitchFamily="18" charset="0"/>
                  <a:ea typeface="字魂36号-正文宋楷" panose="02000000000000000000" pitchFamily="2" charset="-122"/>
                  <a:cs typeface="Times New Roman" pitchFamily="18" charset="0"/>
                </a:endParaRPr>
              </a:p>
            </p:txBody>
          </p:sp>
        </p:grpSp>
        <p:sp>
          <p:nvSpPr>
            <p:cNvPr id="21" name="文本框 20">
              <a:extLst>
                <a:ext uri="{FF2B5EF4-FFF2-40B4-BE49-F238E27FC236}">
                  <a16:creationId xmlns="" xmlns:a16="http://schemas.microsoft.com/office/drawing/2014/main" id="{0B431D03-E9AA-4ECC-A516-2354432A30D6}"/>
                </a:ext>
              </a:extLst>
            </p:cNvPr>
            <p:cNvSpPr txBox="1"/>
            <p:nvPr/>
          </p:nvSpPr>
          <p:spPr>
            <a:xfrm>
              <a:off x="6917645" y="3855641"/>
              <a:ext cx="2307619" cy="584775"/>
            </a:xfrm>
            <a:prstGeom prst="rect">
              <a:avLst/>
            </a:prstGeom>
            <a:noFill/>
          </p:spPr>
          <p:txBody>
            <a:bodyPr wrap="none" rtlCol="0">
              <a:spAutoFit/>
              <a:scene3d>
                <a:camera prst="orthographicFront"/>
                <a:lightRig rig="threePt" dir="t"/>
              </a:scene3d>
              <a:sp3d contourW="12700"/>
            </a:bodyPr>
            <a:lstStyle/>
            <a:p>
              <a:pPr algn="ctr"/>
              <a:r>
                <a:rPr lang="en-US" altLang="zh-CN" sz="3200" b="1" dirty="0" smtClean="0">
                  <a:solidFill>
                    <a:srgbClr val="D97E33"/>
                  </a:solidFill>
                  <a:latin typeface="Times New Roman" pitchFamily="18" charset="0"/>
                  <a:ea typeface="字魂36号-正文宋楷" panose="02000000000000000000" pitchFamily="2" charset="-122"/>
                  <a:cs typeface="Times New Roman" pitchFamily="18" charset="0"/>
                </a:rPr>
                <a:t>4. </a:t>
              </a:r>
              <a:r>
                <a:rPr lang="en-US" altLang="zh-CN" sz="3200" b="1" dirty="0" err="1" smtClean="0">
                  <a:solidFill>
                    <a:srgbClr val="D97E33"/>
                  </a:solidFill>
                  <a:latin typeface="Times New Roman" pitchFamily="18" charset="0"/>
                  <a:ea typeface="字魂36号-正文宋楷" panose="02000000000000000000" pitchFamily="2" charset="-122"/>
                  <a:cs typeface="Times New Roman" pitchFamily="18" charset="0"/>
                </a:rPr>
                <a:t>Vận</a:t>
              </a:r>
              <a:r>
                <a:rPr lang="en-US" altLang="zh-CN" sz="3200" b="1" dirty="0" smtClean="0">
                  <a:solidFill>
                    <a:srgbClr val="D97E33"/>
                  </a:solidFill>
                  <a:latin typeface="Times New Roman" pitchFamily="18" charset="0"/>
                  <a:ea typeface="字魂36号-正文宋楷" panose="02000000000000000000" pitchFamily="2" charset="-122"/>
                  <a:cs typeface="Times New Roman" pitchFamily="18" charset="0"/>
                </a:rPr>
                <a:t> </a:t>
              </a:r>
              <a:r>
                <a:rPr lang="en-US" altLang="zh-CN" sz="3200" b="1" dirty="0" err="1" smtClean="0">
                  <a:solidFill>
                    <a:srgbClr val="D97E33"/>
                  </a:solidFill>
                  <a:latin typeface="Times New Roman" pitchFamily="18" charset="0"/>
                  <a:ea typeface="字魂36号-正文宋楷" panose="02000000000000000000" pitchFamily="2" charset="-122"/>
                  <a:cs typeface="Times New Roman" pitchFamily="18" charset="0"/>
                </a:rPr>
                <a:t>dụng</a:t>
              </a:r>
              <a:endParaRPr lang="en-US" altLang="zh-CN" sz="3200" b="1" dirty="0" smtClean="0">
                <a:solidFill>
                  <a:srgbClr val="D97E33"/>
                </a:solidFill>
                <a:latin typeface="Times New Roman" pitchFamily="18" charset="0"/>
                <a:ea typeface="字魂36号-正文宋楷" panose="02000000000000000000" pitchFamily="2" charset="-122"/>
                <a:cs typeface="Times New Roman" pitchFamily="18" charset="0"/>
              </a:endParaRPr>
            </a:p>
          </p:txBody>
        </p:sp>
      </p:grpSp>
    </p:spTree>
    <p:extLst>
      <p:ext uri="{BB962C8B-B14F-4D97-AF65-F5344CB8AC3E}">
        <p14:creationId xmlns="" xmlns:p14="http://schemas.microsoft.com/office/powerpoint/2010/main" val="2913031124"/>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500" fill="hold"/>
                                        <p:tgtEl>
                                          <p:spTgt spid="23"/>
                                        </p:tgtEl>
                                        <p:attrNameLst>
                                          <p:attrName>ppt_w</p:attrName>
                                        </p:attrNameLst>
                                      </p:cBhvr>
                                      <p:tavLst>
                                        <p:tav tm="0">
                                          <p:val>
                                            <p:fltVal val="0"/>
                                          </p:val>
                                        </p:tav>
                                        <p:tav tm="100000">
                                          <p:val>
                                            <p:strVal val="#ppt_w"/>
                                          </p:val>
                                        </p:tav>
                                      </p:tavLst>
                                    </p:anim>
                                    <p:anim calcmode="lin" valueType="num">
                                      <p:cBhvr>
                                        <p:cTn id="14" dur="500" fill="hold"/>
                                        <p:tgtEl>
                                          <p:spTgt spid="23"/>
                                        </p:tgtEl>
                                        <p:attrNameLst>
                                          <p:attrName>ppt_h</p:attrName>
                                        </p:attrNameLst>
                                      </p:cBhvr>
                                      <p:tavLst>
                                        <p:tav tm="0">
                                          <p:val>
                                            <p:fltVal val="0"/>
                                          </p:val>
                                        </p:tav>
                                        <p:tav tm="100000">
                                          <p:val>
                                            <p:strVal val="#ppt_h"/>
                                          </p:val>
                                        </p:tav>
                                      </p:tavLst>
                                    </p:anim>
                                    <p:animEffect transition="in" filter="fade">
                                      <p:cBhvr>
                                        <p:cTn id="15" dur="500"/>
                                        <p:tgtEl>
                                          <p:spTgt spid="23"/>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500" fill="hold"/>
                                        <p:tgtEl>
                                          <p:spTgt spid="25"/>
                                        </p:tgtEl>
                                        <p:attrNameLst>
                                          <p:attrName>ppt_w</p:attrName>
                                        </p:attrNameLst>
                                      </p:cBhvr>
                                      <p:tavLst>
                                        <p:tav tm="0">
                                          <p:val>
                                            <p:fltVal val="0"/>
                                          </p:val>
                                        </p:tav>
                                        <p:tav tm="100000">
                                          <p:val>
                                            <p:strVal val="#ppt_w"/>
                                          </p:val>
                                        </p:tav>
                                      </p:tavLst>
                                    </p:anim>
                                    <p:anim calcmode="lin" valueType="num">
                                      <p:cBhvr>
                                        <p:cTn id="20" dur="500" fill="hold"/>
                                        <p:tgtEl>
                                          <p:spTgt spid="25"/>
                                        </p:tgtEl>
                                        <p:attrNameLst>
                                          <p:attrName>ppt_h</p:attrName>
                                        </p:attrNameLst>
                                      </p:cBhvr>
                                      <p:tavLst>
                                        <p:tav tm="0">
                                          <p:val>
                                            <p:fltVal val="0"/>
                                          </p:val>
                                        </p:tav>
                                        <p:tav tm="100000">
                                          <p:val>
                                            <p:strVal val="#ppt_h"/>
                                          </p:val>
                                        </p:tav>
                                      </p:tavLst>
                                    </p:anim>
                                    <p:animEffect transition="in" filter="fade">
                                      <p:cBhvr>
                                        <p:cTn id="21" dur="500"/>
                                        <p:tgtEl>
                                          <p:spTgt spid="25"/>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p:cTn id="25" dur="500" fill="hold"/>
                                        <p:tgtEl>
                                          <p:spTgt spid="24"/>
                                        </p:tgtEl>
                                        <p:attrNameLst>
                                          <p:attrName>ppt_w</p:attrName>
                                        </p:attrNameLst>
                                      </p:cBhvr>
                                      <p:tavLst>
                                        <p:tav tm="0">
                                          <p:val>
                                            <p:fltVal val="0"/>
                                          </p:val>
                                        </p:tav>
                                        <p:tav tm="100000">
                                          <p:val>
                                            <p:strVal val="#ppt_w"/>
                                          </p:val>
                                        </p:tav>
                                      </p:tavLst>
                                    </p:anim>
                                    <p:anim calcmode="lin" valueType="num">
                                      <p:cBhvr>
                                        <p:cTn id="26" dur="500" fill="hold"/>
                                        <p:tgtEl>
                                          <p:spTgt spid="24"/>
                                        </p:tgtEl>
                                        <p:attrNameLst>
                                          <p:attrName>ppt_h</p:attrName>
                                        </p:attrNameLst>
                                      </p:cBhvr>
                                      <p:tavLst>
                                        <p:tav tm="0">
                                          <p:val>
                                            <p:fltVal val="0"/>
                                          </p:val>
                                        </p:tav>
                                        <p:tav tm="100000">
                                          <p:val>
                                            <p:strVal val="#ppt_h"/>
                                          </p:val>
                                        </p:tav>
                                      </p:tavLst>
                                    </p:anim>
                                    <p:animEffect transition="in" filter="fade">
                                      <p:cBhvr>
                                        <p:cTn id="2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 xmlns:a16="http://schemas.microsoft.com/office/drawing/2014/main" id="{02962675-0DA8-427B-B330-4C27942F305E}"/>
              </a:ext>
            </a:extLst>
          </p:cNvPr>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3062515" y="329520"/>
            <a:ext cx="5733868" cy="2195966"/>
          </a:xfrm>
          <a:prstGeom prst="rect">
            <a:avLst/>
          </a:prstGeom>
        </p:spPr>
      </p:pic>
      <p:sp>
        <p:nvSpPr>
          <p:cNvPr id="8" name="文本框 7">
            <a:extLst>
              <a:ext uri="{FF2B5EF4-FFF2-40B4-BE49-F238E27FC236}">
                <a16:creationId xmlns="" xmlns:a16="http://schemas.microsoft.com/office/drawing/2014/main" id="{A1535E7A-0919-4230-8945-AE6C0EDFF93D}"/>
              </a:ext>
            </a:extLst>
          </p:cNvPr>
          <p:cNvSpPr txBox="1"/>
          <p:nvPr/>
        </p:nvSpPr>
        <p:spPr>
          <a:xfrm>
            <a:off x="3506810" y="859115"/>
            <a:ext cx="4989696" cy="757130"/>
          </a:xfrm>
          <a:prstGeom prst="rect">
            <a:avLst/>
          </a:prstGeom>
        </p:spPr>
        <p:txBody>
          <a:bodyPr wrap="square">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algn="ctr"/>
            <a:r>
              <a:rPr lang="en-US" altLang="zh-CN" b="1" dirty="0" err="1" smtClean="0">
                <a:solidFill>
                  <a:schemeClr val="tx1">
                    <a:lumMod val="65000"/>
                    <a:lumOff val="35000"/>
                  </a:schemeClr>
                </a:solidFill>
                <a:latin typeface="Times New Roman" pitchFamily="18" charset="0"/>
                <a:ea typeface="字魂36号-正文宋楷" panose="02000000000000000000" pitchFamily="2" charset="-122"/>
                <a:cs typeface="Times New Roman" pitchFamily="18" charset="0"/>
              </a:rPr>
              <a:t>NỘI</a:t>
            </a:r>
            <a:r>
              <a:rPr lang="en-US" altLang="zh-CN" b="1" dirty="0" smtClean="0">
                <a:solidFill>
                  <a:schemeClr val="tx1">
                    <a:lumMod val="65000"/>
                    <a:lumOff val="35000"/>
                  </a:schemeClr>
                </a:solidFill>
                <a:latin typeface="Times New Roman" pitchFamily="18" charset="0"/>
                <a:ea typeface="字魂36号-正文宋楷" panose="02000000000000000000" pitchFamily="2" charset="-122"/>
                <a:cs typeface="Times New Roman" pitchFamily="18" charset="0"/>
              </a:rPr>
              <a:t> DUNG </a:t>
            </a:r>
            <a:r>
              <a:rPr lang="en-US" altLang="zh-CN" b="1" dirty="0" err="1" smtClean="0">
                <a:solidFill>
                  <a:schemeClr val="tx1">
                    <a:lumMod val="65000"/>
                    <a:lumOff val="35000"/>
                  </a:schemeClr>
                </a:solidFill>
                <a:latin typeface="Times New Roman" pitchFamily="18" charset="0"/>
                <a:ea typeface="字魂36号-正文宋楷" panose="02000000000000000000" pitchFamily="2" charset="-122"/>
                <a:cs typeface="Times New Roman" pitchFamily="18" charset="0"/>
              </a:rPr>
              <a:t>BÀI</a:t>
            </a:r>
            <a:endParaRPr lang="zh-CN" altLang="en-US" b="1" dirty="0">
              <a:solidFill>
                <a:schemeClr val="tx1">
                  <a:lumMod val="65000"/>
                  <a:lumOff val="35000"/>
                </a:schemeClr>
              </a:solidFill>
              <a:latin typeface="Times New Roman" pitchFamily="18" charset="0"/>
              <a:ea typeface="字魂36号-正文宋楷" panose="02000000000000000000" pitchFamily="2" charset="-122"/>
              <a:cs typeface="Times New Roman" pitchFamily="18" charset="0"/>
            </a:endParaRPr>
          </a:p>
        </p:txBody>
      </p:sp>
      <p:sp>
        <p:nvSpPr>
          <p:cNvPr id="6" name="Rectangle 5"/>
          <p:cNvSpPr/>
          <p:nvPr/>
        </p:nvSpPr>
        <p:spPr>
          <a:xfrm>
            <a:off x="1030514" y="2640151"/>
            <a:ext cx="10130972" cy="1754326"/>
          </a:xfrm>
          <a:prstGeom prst="rect">
            <a:avLst/>
          </a:prstGeom>
        </p:spPr>
        <p:txBody>
          <a:bodyPr wrap="square">
            <a:spAutoFit/>
          </a:bodyPr>
          <a:lstStyle/>
          <a:p>
            <a:pPr algn="just">
              <a:defRPr/>
            </a:pPr>
            <a:r>
              <a:rPr lang="en-US" sz="3600" b="1" dirty="0" err="1" smtClean="0">
                <a:solidFill>
                  <a:srgbClr val="0000FF"/>
                </a:solidFill>
                <a:latin typeface="Times New Roman" pitchFamily="18" charset="0"/>
                <a:cs typeface="Times New Roman" pitchFamily="18" charset="0"/>
              </a:rPr>
              <a:t>Bài</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văn</a:t>
            </a:r>
            <a:r>
              <a:rPr lang="en-US" sz="3600" b="1" dirty="0" smtClean="0">
                <a:solidFill>
                  <a:srgbClr val="0000FF"/>
                </a:solidFill>
                <a:latin typeface="Times New Roman" pitchFamily="18" charset="0"/>
                <a:cs typeface="Times New Roman" pitchFamily="18" charset="0"/>
              </a:rPr>
              <a:t> ca </a:t>
            </a:r>
            <a:r>
              <a:rPr lang="en-US" sz="3600" b="1" dirty="0" err="1" smtClean="0">
                <a:solidFill>
                  <a:srgbClr val="0000FF"/>
                </a:solidFill>
                <a:latin typeface="Times New Roman" pitchFamily="18" charset="0"/>
                <a:cs typeface="Times New Roman" pitchFamily="18" charset="0"/>
              </a:rPr>
              <a:t>ngợi</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vẻ</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đẹp</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của</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rừng</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thảo</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quả</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khi</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vào</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mùa</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với</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hương</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thơm</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đặc</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biệt</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và</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sự</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sinh</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sôi</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phát</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triển</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nhanh</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đến</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bất</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ngờ</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của</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thảo</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quả</a:t>
            </a:r>
            <a:r>
              <a:rPr lang="en-US" sz="3600" b="1" dirty="0" smtClean="0">
                <a:solidFill>
                  <a:srgbClr val="0000CC"/>
                </a:solidFill>
                <a:latin typeface="Times New Roman" pitchFamily="18" charset="0"/>
                <a:cs typeface="Times New Roman" pitchFamily="18" charset="0"/>
              </a:rPr>
              <a:t>.</a:t>
            </a:r>
            <a:endParaRPr lang="en-US" sz="3600" b="1" dirty="0">
              <a:solidFill>
                <a:srgbClr val="0000FF"/>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2275070606"/>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2" presetClass="entr" presetSubtype="4"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1000" fill="hold"/>
                                        <p:tgtEl>
                                          <p:spTgt spid="8"/>
                                        </p:tgtEl>
                                        <p:attrNameLst>
                                          <p:attrName>ppt_x</p:attrName>
                                        </p:attrNameLst>
                                      </p:cBhvr>
                                      <p:tavLst>
                                        <p:tav tm="0">
                                          <p:val>
                                            <p:strVal val="#ppt_x"/>
                                          </p:val>
                                        </p:tav>
                                        <p:tav tm="100000">
                                          <p:val>
                                            <p:strVal val="#ppt_x"/>
                                          </p:val>
                                        </p:tav>
                                      </p:tavLst>
                                    </p:anim>
                                    <p:anim calcmode="lin" valueType="num">
                                      <p:cBhvr additive="base">
                                        <p:cTn id="13"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dissolve">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 xmlns:a16="http://schemas.microsoft.com/office/drawing/2014/main" id="{9C9D47C7-EDFE-4A75-B0E8-A3D71B462606}"/>
              </a:ext>
            </a:extLst>
          </p:cNvPr>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4702232" y="1683978"/>
            <a:ext cx="5120639" cy="3490044"/>
          </a:xfrm>
          <a:prstGeom prst="rect">
            <a:avLst/>
          </a:prstGeom>
        </p:spPr>
      </p:pic>
      <p:sp>
        <p:nvSpPr>
          <p:cNvPr id="6" name="文本框 5">
            <a:extLst>
              <a:ext uri="{FF2B5EF4-FFF2-40B4-BE49-F238E27FC236}">
                <a16:creationId xmlns="" xmlns:a16="http://schemas.microsoft.com/office/drawing/2014/main" id="{9FF1A09B-61A5-4E84-AC6F-83E8443BC371}"/>
              </a:ext>
            </a:extLst>
          </p:cNvPr>
          <p:cNvSpPr txBox="1"/>
          <p:nvPr/>
        </p:nvSpPr>
        <p:spPr>
          <a:xfrm>
            <a:off x="5335281" y="2820601"/>
            <a:ext cx="4154022" cy="923330"/>
          </a:xfrm>
          <a:prstGeom prst="rect">
            <a:avLst/>
          </a:prstGeom>
          <a:noFill/>
        </p:spPr>
        <p:txBody>
          <a:bodyPr wrap="none" rtlCol="0">
            <a:spAutoFit/>
            <a:scene3d>
              <a:camera prst="orthographicFront"/>
              <a:lightRig rig="threePt" dir="t"/>
            </a:scene3d>
            <a:sp3d contourW="12700"/>
          </a:bodyPr>
          <a:lstStyle/>
          <a:p>
            <a:pPr algn="ctr"/>
            <a:r>
              <a:rPr lang="en-US" altLang="zh-CN" sz="5400" b="1" dirty="0" err="1" smtClean="0">
                <a:solidFill>
                  <a:schemeClr val="tx1">
                    <a:lumMod val="75000"/>
                    <a:lumOff val="25000"/>
                  </a:schemeClr>
                </a:solidFill>
                <a:latin typeface="Times New Roman" pitchFamily="18" charset="0"/>
                <a:ea typeface="字魂36号-正文宋楷" panose="02000000000000000000" pitchFamily="2" charset="-122"/>
                <a:cs typeface="Times New Roman" pitchFamily="18" charset="0"/>
              </a:rPr>
              <a:t>LUYỆN</a:t>
            </a:r>
            <a:r>
              <a:rPr lang="en-US" altLang="zh-CN" sz="5400" b="1" dirty="0" smtClean="0">
                <a:solidFill>
                  <a:schemeClr val="tx1">
                    <a:lumMod val="75000"/>
                    <a:lumOff val="25000"/>
                  </a:schemeClr>
                </a:solidFill>
                <a:latin typeface="Times New Roman" pitchFamily="18" charset="0"/>
                <a:ea typeface="字魂36号-正文宋楷" panose="02000000000000000000" pitchFamily="2" charset="-122"/>
                <a:cs typeface="Times New Roman" pitchFamily="18" charset="0"/>
              </a:rPr>
              <a:t> </a:t>
            </a:r>
            <a:r>
              <a:rPr lang="en-US" altLang="zh-CN" sz="5400" b="1" dirty="0" err="1" smtClean="0">
                <a:solidFill>
                  <a:schemeClr val="tx1">
                    <a:lumMod val="75000"/>
                    <a:lumOff val="25000"/>
                  </a:schemeClr>
                </a:solidFill>
                <a:latin typeface="Times New Roman" pitchFamily="18" charset="0"/>
                <a:ea typeface="字魂36号-正文宋楷" panose="02000000000000000000" pitchFamily="2" charset="-122"/>
                <a:cs typeface="Times New Roman" pitchFamily="18" charset="0"/>
              </a:rPr>
              <a:t>TẬP</a:t>
            </a:r>
            <a:endParaRPr lang="zh-CN" altLang="en-US" sz="5400" b="1" dirty="0">
              <a:solidFill>
                <a:schemeClr val="tx1">
                  <a:lumMod val="75000"/>
                  <a:lumOff val="25000"/>
                </a:schemeClr>
              </a:solidFill>
              <a:latin typeface="Times New Roman" pitchFamily="18" charset="0"/>
              <a:ea typeface="字魂36号-正文宋楷" panose="02000000000000000000" pitchFamily="2" charset="-122"/>
              <a:cs typeface="Times New Roman" pitchFamily="18" charset="0"/>
            </a:endParaRPr>
          </a:p>
        </p:txBody>
      </p:sp>
    </p:spTree>
    <p:extLst>
      <p:ext uri="{BB962C8B-B14F-4D97-AF65-F5344CB8AC3E}">
        <p14:creationId xmlns="" xmlns:p14="http://schemas.microsoft.com/office/powerpoint/2010/main" val="2112610984"/>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 xmlns:a16="http://schemas.microsoft.com/office/drawing/2014/main" id="{02962675-0DA8-427B-B330-4C27942F305E}"/>
              </a:ext>
            </a:extLst>
          </p:cNvPr>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3193143" y="0"/>
            <a:ext cx="5588000" cy="2214902"/>
          </a:xfrm>
          <a:prstGeom prst="rect">
            <a:avLst/>
          </a:prstGeom>
        </p:spPr>
      </p:pic>
      <p:sp>
        <p:nvSpPr>
          <p:cNvPr id="8" name="文本框 7">
            <a:extLst>
              <a:ext uri="{FF2B5EF4-FFF2-40B4-BE49-F238E27FC236}">
                <a16:creationId xmlns="" xmlns:a16="http://schemas.microsoft.com/office/drawing/2014/main" id="{A1535E7A-0919-4230-8945-AE6C0EDFF93D}"/>
              </a:ext>
            </a:extLst>
          </p:cNvPr>
          <p:cNvSpPr txBox="1"/>
          <p:nvPr/>
        </p:nvSpPr>
        <p:spPr>
          <a:xfrm>
            <a:off x="4165599" y="313285"/>
            <a:ext cx="3381829" cy="1421928"/>
          </a:xfrm>
          <a:prstGeom prst="rect">
            <a:avLst/>
          </a:prstGeom>
        </p:spPr>
        <p:txBody>
          <a:bodyPr wrap="square">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algn="ctr"/>
            <a:r>
              <a:rPr lang="en-US" altLang="zh-CN" b="1" dirty="0" err="1" smtClean="0">
                <a:solidFill>
                  <a:schemeClr val="tx1">
                    <a:lumMod val="65000"/>
                    <a:lumOff val="35000"/>
                  </a:schemeClr>
                </a:solidFill>
                <a:latin typeface="Times New Roman" pitchFamily="18" charset="0"/>
                <a:ea typeface="字魂36号-正文宋楷" panose="02000000000000000000" pitchFamily="2" charset="-122"/>
                <a:cs typeface="Times New Roman" pitchFamily="18" charset="0"/>
              </a:rPr>
              <a:t>LUYỆN</a:t>
            </a:r>
            <a:r>
              <a:rPr lang="en-US" altLang="zh-CN" b="1" dirty="0" smtClean="0">
                <a:solidFill>
                  <a:schemeClr val="tx1">
                    <a:lumMod val="65000"/>
                    <a:lumOff val="35000"/>
                  </a:schemeClr>
                </a:solidFill>
                <a:latin typeface="Times New Roman" pitchFamily="18" charset="0"/>
                <a:ea typeface="字魂36号-正文宋楷" panose="02000000000000000000" pitchFamily="2" charset="-122"/>
                <a:cs typeface="Times New Roman" pitchFamily="18" charset="0"/>
              </a:rPr>
              <a:t> </a:t>
            </a:r>
            <a:r>
              <a:rPr lang="en-US" altLang="zh-CN" b="1" dirty="0" err="1" smtClean="0">
                <a:solidFill>
                  <a:schemeClr val="tx1">
                    <a:lumMod val="65000"/>
                    <a:lumOff val="35000"/>
                  </a:schemeClr>
                </a:solidFill>
                <a:latin typeface="Times New Roman" pitchFamily="18" charset="0"/>
                <a:ea typeface="字魂36号-正文宋楷" panose="02000000000000000000" pitchFamily="2" charset="-122"/>
                <a:cs typeface="Times New Roman" pitchFamily="18" charset="0"/>
              </a:rPr>
              <a:t>ĐỌC</a:t>
            </a:r>
            <a:r>
              <a:rPr lang="en-US" altLang="zh-CN" b="1" dirty="0" smtClean="0">
                <a:solidFill>
                  <a:schemeClr val="tx1">
                    <a:lumMod val="65000"/>
                    <a:lumOff val="35000"/>
                  </a:schemeClr>
                </a:solidFill>
                <a:latin typeface="Times New Roman" pitchFamily="18" charset="0"/>
                <a:ea typeface="字魂36号-正文宋楷" panose="02000000000000000000" pitchFamily="2" charset="-122"/>
                <a:cs typeface="Times New Roman" pitchFamily="18" charset="0"/>
              </a:rPr>
              <a:t> </a:t>
            </a:r>
            <a:r>
              <a:rPr lang="en-US" altLang="zh-CN" b="1" dirty="0" err="1" smtClean="0">
                <a:solidFill>
                  <a:schemeClr val="tx1">
                    <a:lumMod val="65000"/>
                    <a:lumOff val="35000"/>
                  </a:schemeClr>
                </a:solidFill>
                <a:latin typeface="Times New Roman" pitchFamily="18" charset="0"/>
                <a:ea typeface="字魂36号-正文宋楷" panose="02000000000000000000" pitchFamily="2" charset="-122"/>
                <a:cs typeface="Times New Roman" pitchFamily="18" charset="0"/>
              </a:rPr>
              <a:t>DIỄN</a:t>
            </a:r>
            <a:r>
              <a:rPr lang="en-US" altLang="zh-CN" b="1" dirty="0" smtClean="0">
                <a:solidFill>
                  <a:schemeClr val="tx1">
                    <a:lumMod val="65000"/>
                    <a:lumOff val="35000"/>
                  </a:schemeClr>
                </a:solidFill>
                <a:latin typeface="Times New Roman" pitchFamily="18" charset="0"/>
                <a:ea typeface="字魂36号-正文宋楷" panose="02000000000000000000" pitchFamily="2" charset="-122"/>
                <a:cs typeface="Times New Roman" pitchFamily="18" charset="0"/>
              </a:rPr>
              <a:t> </a:t>
            </a:r>
            <a:r>
              <a:rPr lang="en-US" altLang="zh-CN" b="1" dirty="0" err="1" smtClean="0">
                <a:solidFill>
                  <a:schemeClr val="tx1">
                    <a:lumMod val="65000"/>
                    <a:lumOff val="35000"/>
                  </a:schemeClr>
                </a:solidFill>
                <a:latin typeface="Times New Roman" pitchFamily="18" charset="0"/>
                <a:ea typeface="字魂36号-正文宋楷" panose="02000000000000000000" pitchFamily="2" charset="-122"/>
                <a:cs typeface="Times New Roman" pitchFamily="18" charset="0"/>
              </a:rPr>
              <a:t>CẢM</a:t>
            </a:r>
            <a:endParaRPr lang="zh-CN" altLang="en-US" b="1" dirty="0">
              <a:solidFill>
                <a:schemeClr val="tx1">
                  <a:lumMod val="65000"/>
                  <a:lumOff val="35000"/>
                </a:schemeClr>
              </a:solidFill>
              <a:latin typeface="Times New Roman" pitchFamily="18" charset="0"/>
              <a:ea typeface="字魂36号-正文宋楷" panose="02000000000000000000" pitchFamily="2" charset="-122"/>
              <a:cs typeface="Times New Roman" pitchFamily="18" charset="0"/>
            </a:endParaRPr>
          </a:p>
        </p:txBody>
      </p:sp>
      <p:sp>
        <p:nvSpPr>
          <p:cNvPr id="21" name="Text Box 5"/>
          <p:cNvSpPr txBox="1">
            <a:spLocks noChangeArrowheads="1"/>
          </p:cNvSpPr>
          <p:nvPr/>
        </p:nvSpPr>
        <p:spPr bwMode="auto">
          <a:xfrm>
            <a:off x="1732417" y="2097995"/>
            <a:ext cx="8678862" cy="4032250"/>
          </a:xfrm>
          <a:prstGeom prst="rect">
            <a:avLst/>
          </a:prstGeom>
          <a:noFill/>
          <a:ln w="9525">
            <a:noFill/>
            <a:miter lim="800000"/>
            <a:headEnd/>
            <a:tailEnd/>
          </a:ln>
        </p:spPr>
        <p:txBody>
          <a:bodyPr>
            <a:spAutoFit/>
          </a:bodyPr>
          <a:lstStyle/>
          <a:p>
            <a:pPr algn="just"/>
            <a:r>
              <a:rPr lang="en-US" sz="2800" b="0" dirty="0">
                <a:latin typeface="Times New Roman" pitchFamily="18" charset="0"/>
                <a:cs typeface="Times New Roman" pitchFamily="18" charset="0"/>
              </a:rPr>
              <a:t>     </a:t>
            </a:r>
            <a:r>
              <a:rPr lang="vi-VN" sz="3200" dirty="0">
                <a:solidFill>
                  <a:srgbClr val="002060"/>
                </a:solidFill>
                <a:latin typeface="Times New Roman" pitchFamily="18" charset="0"/>
                <a:cs typeface="Times New Roman" pitchFamily="18" charset="0"/>
              </a:rPr>
              <a:t>Thảo quả trên rừng Đản Khao đã vào mùa.</a:t>
            </a:r>
          </a:p>
          <a:p>
            <a:pPr algn="just"/>
            <a:r>
              <a:rPr lang="vi-VN" sz="3200" dirty="0">
                <a:solidFill>
                  <a:srgbClr val="002060"/>
                </a:solidFill>
                <a:latin typeface="Times New Roman" pitchFamily="18" charset="0"/>
                <a:cs typeface="Times New Roman" pitchFamily="18" charset="0"/>
              </a:rPr>
              <a:t>  </a:t>
            </a:r>
            <a:r>
              <a:rPr lang="en-US" sz="3200" dirty="0">
                <a:solidFill>
                  <a:srgbClr val="002060"/>
                </a:solidFill>
                <a:latin typeface="Times New Roman" pitchFamily="18" charset="0"/>
                <a:cs typeface="Times New Roman" pitchFamily="18" charset="0"/>
              </a:rPr>
              <a:t>  </a:t>
            </a:r>
            <a:r>
              <a:rPr lang="vi-VN" sz="3200" dirty="0" smtClean="0">
                <a:solidFill>
                  <a:srgbClr val="002060"/>
                </a:solidFill>
                <a:latin typeface="Times New Roman" pitchFamily="18" charset="0"/>
                <a:cs typeface="Times New Roman" pitchFamily="18" charset="0"/>
              </a:rPr>
              <a:t>Gió </a:t>
            </a:r>
            <a:r>
              <a:rPr lang="vi-VN" sz="3200" dirty="0">
                <a:solidFill>
                  <a:srgbClr val="002060"/>
                </a:solidFill>
                <a:latin typeface="Times New Roman" pitchFamily="18" charset="0"/>
                <a:cs typeface="Times New Roman" pitchFamily="18" charset="0"/>
              </a:rPr>
              <a:t>tây lướt thướt bay qua rừng, quyến hương thảo quả đi, rải theo triền núi, đưa hương thảo quả ngọt lựng, thơm nồng vào những thôn xóm Chin San. Gió thơm. Cây cỏ thơm. Đất trời thơm. Người đi từ rừng thảo quả về, hương thơm đậm ủ ấp trong từng nếp áo, nếp khăn.</a:t>
            </a:r>
          </a:p>
          <a:p>
            <a:endParaRPr lang="en-US" sz="3200" dirty="0">
              <a:solidFill>
                <a:srgbClr val="002060"/>
              </a:solidFill>
              <a:latin typeface="Times New Roman" pitchFamily="18" charset="0"/>
              <a:cs typeface="Times New Roman" pitchFamily="18" charset="0"/>
            </a:endParaRPr>
          </a:p>
        </p:txBody>
      </p:sp>
      <p:sp>
        <p:nvSpPr>
          <p:cNvPr id="22" name="Line 7"/>
          <p:cNvSpPr>
            <a:spLocks noChangeShapeType="1"/>
          </p:cNvSpPr>
          <p:nvPr/>
        </p:nvSpPr>
        <p:spPr bwMode="auto">
          <a:xfrm flipV="1">
            <a:off x="7747909" y="2598057"/>
            <a:ext cx="1338033" cy="3175"/>
          </a:xfrm>
          <a:prstGeom prst="line">
            <a:avLst/>
          </a:prstGeom>
          <a:noFill/>
          <a:ln w="28575">
            <a:solidFill>
              <a:srgbClr val="FF0066"/>
            </a:solidFill>
            <a:round/>
            <a:headEnd/>
            <a:tailEnd/>
          </a:ln>
        </p:spPr>
        <p:txBody>
          <a:bodyPr/>
          <a:lstStyle/>
          <a:p>
            <a:endParaRPr lang="en-US"/>
          </a:p>
        </p:txBody>
      </p:sp>
      <p:sp>
        <p:nvSpPr>
          <p:cNvPr id="23" name="Line 8"/>
          <p:cNvSpPr>
            <a:spLocks noChangeShapeType="1"/>
          </p:cNvSpPr>
          <p:nvPr/>
        </p:nvSpPr>
        <p:spPr bwMode="auto">
          <a:xfrm>
            <a:off x="3789364" y="3086553"/>
            <a:ext cx="1512887" cy="0"/>
          </a:xfrm>
          <a:prstGeom prst="line">
            <a:avLst/>
          </a:prstGeom>
          <a:noFill/>
          <a:ln w="28575">
            <a:solidFill>
              <a:srgbClr val="FF0066"/>
            </a:solidFill>
            <a:round/>
            <a:headEnd/>
            <a:tailEnd/>
          </a:ln>
        </p:spPr>
        <p:txBody>
          <a:bodyPr/>
          <a:lstStyle/>
          <a:p>
            <a:endParaRPr lang="en-US"/>
          </a:p>
        </p:txBody>
      </p:sp>
      <p:sp>
        <p:nvSpPr>
          <p:cNvPr id="24" name="Line 9"/>
          <p:cNvSpPr>
            <a:spLocks noChangeShapeType="1"/>
          </p:cNvSpPr>
          <p:nvPr/>
        </p:nvSpPr>
        <p:spPr bwMode="auto">
          <a:xfrm>
            <a:off x="8066996" y="3101068"/>
            <a:ext cx="1011237" cy="0"/>
          </a:xfrm>
          <a:prstGeom prst="line">
            <a:avLst/>
          </a:prstGeom>
          <a:noFill/>
          <a:ln w="28575">
            <a:solidFill>
              <a:srgbClr val="FF0066"/>
            </a:solidFill>
            <a:round/>
            <a:headEnd/>
            <a:tailEnd/>
          </a:ln>
        </p:spPr>
        <p:txBody>
          <a:bodyPr/>
          <a:lstStyle/>
          <a:p>
            <a:endParaRPr lang="en-US"/>
          </a:p>
        </p:txBody>
      </p:sp>
      <p:sp>
        <p:nvSpPr>
          <p:cNvPr id="25" name="Line 10"/>
          <p:cNvSpPr>
            <a:spLocks noChangeShapeType="1"/>
          </p:cNvSpPr>
          <p:nvPr/>
        </p:nvSpPr>
        <p:spPr bwMode="auto">
          <a:xfrm>
            <a:off x="1783217" y="4043136"/>
            <a:ext cx="1584325" cy="0"/>
          </a:xfrm>
          <a:prstGeom prst="line">
            <a:avLst/>
          </a:prstGeom>
          <a:noFill/>
          <a:ln w="28575">
            <a:solidFill>
              <a:srgbClr val="FF0066"/>
            </a:solidFill>
            <a:round/>
            <a:headEnd/>
            <a:tailEnd/>
          </a:ln>
        </p:spPr>
        <p:txBody>
          <a:bodyPr/>
          <a:lstStyle/>
          <a:p>
            <a:endParaRPr lang="en-US"/>
          </a:p>
        </p:txBody>
      </p:sp>
      <p:sp>
        <p:nvSpPr>
          <p:cNvPr id="26" name="Line 11"/>
          <p:cNvSpPr>
            <a:spLocks noChangeShapeType="1"/>
          </p:cNvSpPr>
          <p:nvPr/>
        </p:nvSpPr>
        <p:spPr bwMode="auto">
          <a:xfrm flipV="1">
            <a:off x="3724729" y="4043136"/>
            <a:ext cx="1727200" cy="0"/>
          </a:xfrm>
          <a:prstGeom prst="line">
            <a:avLst/>
          </a:prstGeom>
          <a:noFill/>
          <a:ln w="28575">
            <a:solidFill>
              <a:srgbClr val="FF0066"/>
            </a:solidFill>
            <a:round/>
            <a:headEnd/>
            <a:tailEnd/>
          </a:ln>
        </p:spPr>
        <p:txBody>
          <a:bodyPr/>
          <a:lstStyle/>
          <a:p>
            <a:endParaRPr lang="en-US"/>
          </a:p>
        </p:txBody>
      </p:sp>
      <p:sp>
        <p:nvSpPr>
          <p:cNvPr id="27" name="Line 12"/>
          <p:cNvSpPr>
            <a:spLocks noChangeShapeType="1"/>
          </p:cNvSpPr>
          <p:nvPr/>
        </p:nvSpPr>
        <p:spPr bwMode="auto">
          <a:xfrm>
            <a:off x="3387045" y="4543198"/>
            <a:ext cx="863600" cy="0"/>
          </a:xfrm>
          <a:prstGeom prst="line">
            <a:avLst/>
          </a:prstGeom>
          <a:noFill/>
          <a:ln w="28575">
            <a:solidFill>
              <a:srgbClr val="FF0066"/>
            </a:solidFill>
            <a:round/>
            <a:headEnd/>
            <a:tailEnd/>
          </a:ln>
        </p:spPr>
        <p:txBody>
          <a:bodyPr/>
          <a:lstStyle/>
          <a:p>
            <a:endParaRPr lang="en-US"/>
          </a:p>
        </p:txBody>
      </p:sp>
      <p:sp>
        <p:nvSpPr>
          <p:cNvPr id="28" name="Line 13"/>
          <p:cNvSpPr>
            <a:spLocks noChangeShapeType="1"/>
          </p:cNvSpPr>
          <p:nvPr/>
        </p:nvSpPr>
        <p:spPr bwMode="auto">
          <a:xfrm>
            <a:off x="5788026" y="4528684"/>
            <a:ext cx="828675" cy="0"/>
          </a:xfrm>
          <a:prstGeom prst="line">
            <a:avLst/>
          </a:prstGeom>
          <a:noFill/>
          <a:ln w="28575">
            <a:solidFill>
              <a:srgbClr val="FF0066"/>
            </a:solidFill>
            <a:round/>
            <a:headEnd/>
            <a:tailEnd/>
          </a:ln>
        </p:spPr>
        <p:txBody>
          <a:bodyPr/>
          <a:lstStyle/>
          <a:p>
            <a:endParaRPr lang="en-US"/>
          </a:p>
        </p:txBody>
      </p:sp>
      <p:sp>
        <p:nvSpPr>
          <p:cNvPr id="29" name="Line 14"/>
          <p:cNvSpPr>
            <a:spLocks noChangeShapeType="1"/>
          </p:cNvSpPr>
          <p:nvPr/>
        </p:nvSpPr>
        <p:spPr bwMode="auto">
          <a:xfrm>
            <a:off x="8197171" y="4514170"/>
            <a:ext cx="863600" cy="0"/>
          </a:xfrm>
          <a:prstGeom prst="line">
            <a:avLst/>
          </a:prstGeom>
          <a:noFill/>
          <a:ln w="28575">
            <a:solidFill>
              <a:srgbClr val="FF0066"/>
            </a:solidFill>
            <a:round/>
            <a:headEnd/>
            <a:tailEnd/>
          </a:ln>
        </p:spPr>
        <p:txBody>
          <a:bodyPr/>
          <a:lstStyle/>
          <a:p>
            <a:endParaRPr lang="en-US"/>
          </a:p>
        </p:txBody>
      </p:sp>
      <p:sp>
        <p:nvSpPr>
          <p:cNvPr id="30" name="Line 15"/>
          <p:cNvSpPr>
            <a:spLocks noChangeShapeType="1"/>
          </p:cNvSpPr>
          <p:nvPr/>
        </p:nvSpPr>
        <p:spPr bwMode="auto">
          <a:xfrm>
            <a:off x="8610601" y="5028747"/>
            <a:ext cx="719138" cy="0"/>
          </a:xfrm>
          <a:prstGeom prst="line">
            <a:avLst/>
          </a:prstGeom>
          <a:noFill/>
          <a:ln w="28575">
            <a:solidFill>
              <a:srgbClr val="FF0066"/>
            </a:solidFill>
            <a:round/>
            <a:headEnd/>
            <a:tailEnd/>
          </a:ln>
        </p:spPr>
        <p:txBody>
          <a:bodyPr/>
          <a:lstStyle/>
          <a:p>
            <a:endParaRPr lang="en-US"/>
          </a:p>
        </p:txBody>
      </p:sp>
      <p:sp>
        <p:nvSpPr>
          <p:cNvPr id="31" name="Line 16"/>
          <p:cNvSpPr>
            <a:spLocks noChangeShapeType="1"/>
          </p:cNvSpPr>
          <p:nvPr/>
        </p:nvSpPr>
        <p:spPr bwMode="auto">
          <a:xfrm flipV="1">
            <a:off x="1894569" y="5542870"/>
            <a:ext cx="1728788" cy="1587"/>
          </a:xfrm>
          <a:prstGeom prst="line">
            <a:avLst/>
          </a:prstGeom>
          <a:noFill/>
          <a:ln w="28575">
            <a:solidFill>
              <a:srgbClr val="FF0066"/>
            </a:solidFill>
            <a:round/>
            <a:headEnd/>
            <a:tailEnd/>
          </a:ln>
        </p:spPr>
        <p:txBody>
          <a:bodyPr/>
          <a:lstStyle/>
          <a:p>
            <a:endParaRPr lang="en-US"/>
          </a:p>
        </p:txBody>
      </p:sp>
      <p:sp>
        <p:nvSpPr>
          <p:cNvPr id="32" name="Line 18"/>
          <p:cNvSpPr>
            <a:spLocks noChangeShapeType="1"/>
          </p:cNvSpPr>
          <p:nvPr/>
        </p:nvSpPr>
        <p:spPr bwMode="auto">
          <a:xfrm flipV="1">
            <a:off x="3929517" y="3566886"/>
            <a:ext cx="503237" cy="0"/>
          </a:xfrm>
          <a:prstGeom prst="line">
            <a:avLst/>
          </a:prstGeom>
          <a:noFill/>
          <a:ln w="28575">
            <a:solidFill>
              <a:srgbClr val="FF0066"/>
            </a:solidFill>
            <a:round/>
            <a:headEnd/>
            <a:tailEnd/>
          </a:ln>
        </p:spPr>
        <p:txBody>
          <a:bodyPr/>
          <a:lstStyle/>
          <a:p>
            <a:endParaRPr lang="en-US"/>
          </a:p>
        </p:txBody>
      </p:sp>
      <p:sp>
        <p:nvSpPr>
          <p:cNvPr id="33" name="Line 19"/>
          <p:cNvSpPr>
            <a:spLocks noChangeShapeType="1"/>
          </p:cNvSpPr>
          <p:nvPr/>
        </p:nvSpPr>
        <p:spPr bwMode="auto">
          <a:xfrm flipV="1">
            <a:off x="6915378" y="3523342"/>
            <a:ext cx="647700" cy="0"/>
          </a:xfrm>
          <a:prstGeom prst="line">
            <a:avLst/>
          </a:prstGeom>
          <a:noFill/>
          <a:ln w="28575">
            <a:solidFill>
              <a:srgbClr val="FF0066"/>
            </a:solidFill>
            <a:round/>
            <a:headEnd/>
            <a:tailEnd/>
          </a:ln>
        </p:spPr>
        <p:txBody>
          <a:bodyPr/>
          <a:lstStyle/>
          <a:p>
            <a:endParaRPr lang="en-US"/>
          </a:p>
        </p:txBody>
      </p:sp>
    </p:spTree>
    <p:extLst>
      <p:ext uri="{BB962C8B-B14F-4D97-AF65-F5344CB8AC3E}">
        <p14:creationId xmlns="" xmlns:p14="http://schemas.microsoft.com/office/powerpoint/2010/main" val="2275070606"/>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2" presetClass="entr" presetSubtype="4"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1000" fill="hold"/>
                                        <p:tgtEl>
                                          <p:spTgt spid="8"/>
                                        </p:tgtEl>
                                        <p:attrNameLst>
                                          <p:attrName>ppt_x</p:attrName>
                                        </p:attrNameLst>
                                      </p:cBhvr>
                                      <p:tavLst>
                                        <p:tav tm="0">
                                          <p:val>
                                            <p:strVal val="#ppt_x"/>
                                          </p:val>
                                        </p:tav>
                                        <p:tav tm="100000">
                                          <p:val>
                                            <p:strVal val="#ppt_x"/>
                                          </p:val>
                                        </p:tav>
                                      </p:tavLst>
                                    </p:anim>
                                    <p:anim calcmode="lin" valueType="num">
                                      <p:cBhvr additive="base">
                                        <p:cTn id="13"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 presetClass="entr" presetSubtype="5" fill="hold" grpId="0" nodeType="click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checkerboard(down)">
                                      <p:cBhvr>
                                        <p:cTn id="18" dur="500"/>
                                        <p:tgtEl>
                                          <p:spTgt spid="21"/>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5"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blinds(vertical)">
                                      <p:cBhvr>
                                        <p:cTn id="23" dur="500"/>
                                        <p:tgtEl>
                                          <p:spTgt spid="22"/>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box(in)">
                                      <p:cBhvr>
                                        <p:cTn id="28" dur="500"/>
                                        <p:tgtEl>
                                          <p:spTgt spid="23"/>
                                        </p:tgtEl>
                                      </p:cBhvr>
                                    </p:animEffect>
                                  </p:childTnLst>
                                </p:cTn>
                              </p:par>
                            </p:childTnLst>
                          </p:cTn>
                        </p:par>
                      </p:childTnLst>
                    </p:cTn>
                  </p:par>
                  <p:par>
                    <p:cTn id="29" fill="hold">
                      <p:stCondLst>
                        <p:cond delay="indefinite"/>
                      </p:stCondLst>
                      <p:childTnLst>
                        <p:par>
                          <p:cTn id="30" fill="hold">
                            <p:stCondLst>
                              <p:cond delay="0"/>
                            </p:stCondLst>
                            <p:childTnLst>
                              <p:par>
                                <p:cTn id="31" presetID="4" presetClass="entr" presetSubtype="32" fill="hold" grpId="0" nodeType="click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box(out)">
                                      <p:cBhvr>
                                        <p:cTn id="33" dur="500"/>
                                        <p:tgtEl>
                                          <p:spTgt spid="24"/>
                                        </p:tgtEl>
                                      </p:cBhvr>
                                    </p:animEffect>
                                  </p:childTnLst>
                                </p:cTn>
                              </p:par>
                            </p:childTnLst>
                          </p:cTn>
                        </p:par>
                      </p:childTnLst>
                    </p:cTn>
                  </p:par>
                  <p:par>
                    <p:cTn id="34" fill="hold">
                      <p:stCondLst>
                        <p:cond delay="indefinite"/>
                      </p:stCondLst>
                      <p:childTnLst>
                        <p:par>
                          <p:cTn id="35" fill="hold">
                            <p:stCondLst>
                              <p:cond delay="0"/>
                            </p:stCondLst>
                            <p:childTnLst>
                              <p:par>
                                <p:cTn id="36" presetID="5" presetClass="entr" presetSubtype="10" fill="hold" grpId="0" nodeType="clickEffect">
                                  <p:stCondLst>
                                    <p:cond delay="0"/>
                                  </p:stCondLst>
                                  <p:childTnLst>
                                    <p:set>
                                      <p:cBhvr>
                                        <p:cTn id="37" dur="1" fill="hold">
                                          <p:stCondLst>
                                            <p:cond delay="0"/>
                                          </p:stCondLst>
                                        </p:cTn>
                                        <p:tgtEl>
                                          <p:spTgt spid="32"/>
                                        </p:tgtEl>
                                        <p:attrNameLst>
                                          <p:attrName>style.visibility</p:attrName>
                                        </p:attrNameLst>
                                      </p:cBhvr>
                                      <p:to>
                                        <p:strVal val="visible"/>
                                      </p:to>
                                    </p:set>
                                    <p:animEffect transition="in" filter="checkerboard(across)">
                                      <p:cBhvr>
                                        <p:cTn id="38" dur="500"/>
                                        <p:tgtEl>
                                          <p:spTgt spid="32"/>
                                        </p:tgtEl>
                                      </p:cBhvr>
                                    </p:animEffect>
                                  </p:childTnLst>
                                </p:cTn>
                              </p:par>
                            </p:childTnLst>
                          </p:cTn>
                        </p:par>
                      </p:childTnLst>
                    </p:cTn>
                  </p:par>
                  <p:par>
                    <p:cTn id="39" fill="hold">
                      <p:stCondLst>
                        <p:cond delay="indefinite"/>
                      </p:stCondLst>
                      <p:childTnLst>
                        <p:par>
                          <p:cTn id="40" fill="hold">
                            <p:stCondLst>
                              <p:cond delay="0"/>
                            </p:stCondLst>
                            <p:childTnLst>
                              <p:par>
                                <p:cTn id="41" presetID="5" presetClass="entr" presetSubtype="5" fill="hold" grpId="0" nodeType="click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checkerboard(down)">
                                      <p:cBhvr>
                                        <p:cTn id="43" dur="500"/>
                                        <p:tgtEl>
                                          <p:spTgt spid="33"/>
                                        </p:tgtEl>
                                      </p:cBhvr>
                                    </p:animEffect>
                                  </p:childTnLst>
                                </p:cTn>
                              </p:par>
                            </p:childTnLst>
                          </p:cTn>
                        </p:par>
                      </p:childTnLst>
                    </p:cTn>
                  </p:par>
                  <p:par>
                    <p:cTn id="44" fill="hold">
                      <p:stCondLst>
                        <p:cond delay="indefinite"/>
                      </p:stCondLst>
                      <p:childTnLst>
                        <p:par>
                          <p:cTn id="45" fill="hold">
                            <p:stCondLst>
                              <p:cond delay="0"/>
                            </p:stCondLst>
                            <p:childTnLst>
                              <p:par>
                                <p:cTn id="46" presetID="8" presetClass="entr" presetSubtype="16" fill="hold" grpId="0" nodeType="clickEffect">
                                  <p:stCondLst>
                                    <p:cond delay="0"/>
                                  </p:stCondLst>
                                  <p:childTnLst>
                                    <p:set>
                                      <p:cBhvr>
                                        <p:cTn id="47" dur="1" fill="hold">
                                          <p:stCondLst>
                                            <p:cond delay="0"/>
                                          </p:stCondLst>
                                        </p:cTn>
                                        <p:tgtEl>
                                          <p:spTgt spid="25"/>
                                        </p:tgtEl>
                                        <p:attrNameLst>
                                          <p:attrName>style.visibility</p:attrName>
                                        </p:attrNameLst>
                                      </p:cBhvr>
                                      <p:to>
                                        <p:strVal val="visible"/>
                                      </p:to>
                                    </p:set>
                                    <p:animEffect transition="in" filter="diamond(in)">
                                      <p:cBhvr>
                                        <p:cTn id="48" dur="500"/>
                                        <p:tgtEl>
                                          <p:spTgt spid="25"/>
                                        </p:tgtEl>
                                      </p:cBhvr>
                                    </p:animEffect>
                                  </p:childTnLst>
                                </p:cTn>
                              </p:par>
                            </p:childTnLst>
                          </p:cTn>
                        </p:par>
                      </p:childTnLst>
                    </p:cTn>
                  </p:par>
                  <p:par>
                    <p:cTn id="49" fill="hold">
                      <p:stCondLst>
                        <p:cond delay="indefinite"/>
                      </p:stCondLst>
                      <p:childTnLst>
                        <p:par>
                          <p:cTn id="50" fill="hold">
                            <p:stCondLst>
                              <p:cond delay="0"/>
                            </p:stCondLst>
                            <p:childTnLst>
                              <p:par>
                                <p:cTn id="51" presetID="8" presetClass="entr" presetSubtype="32" fill="hold" grpId="0" nodeType="click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diamond(out)">
                                      <p:cBhvr>
                                        <p:cTn id="53" dur="500"/>
                                        <p:tgtEl>
                                          <p:spTgt spid="26"/>
                                        </p:tgtEl>
                                      </p:cBhvr>
                                    </p:animEffect>
                                  </p:childTnLst>
                                </p:cTn>
                              </p:par>
                            </p:childTnLst>
                          </p:cTn>
                        </p:par>
                      </p:childTnLst>
                    </p:cTn>
                  </p:par>
                  <p:par>
                    <p:cTn id="54" fill="hold">
                      <p:stCondLst>
                        <p:cond delay="indefinite"/>
                      </p:stCondLst>
                      <p:childTnLst>
                        <p:par>
                          <p:cTn id="55" fill="hold">
                            <p:stCondLst>
                              <p:cond delay="0"/>
                            </p:stCondLst>
                            <p:childTnLst>
                              <p:par>
                                <p:cTn id="56" presetID="8" presetClass="entr" presetSubtype="16" fill="hold" grpId="0" nodeType="click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diamond(in)">
                                      <p:cBhvr>
                                        <p:cTn id="58" dur="500"/>
                                        <p:tgtEl>
                                          <p:spTgt spid="27"/>
                                        </p:tgtEl>
                                      </p:cBhvr>
                                    </p:animEffect>
                                  </p:childTnLst>
                                </p:cTn>
                              </p:par>
                            </p:childTnLst>
                          </p:cTn>
                        </p:par>
                      </p:childTnLst>
                    </p:cTn>
                  </p:par>
                  <p:par>
                    <p:cTn id="59" fill="hold">
                      <p:stCondLst>
                        <p:cond delay="indefinite"/>
                      </p:stCondLst>
                      <p:childTnLst>
                        <p:par>
                          <p:cTn id="60" fill="hold">
                            <p:stCondLst>
                              <p:cond delay="0"/>
                            </p:stCondLst>
                            <p:childTnLst>
                              <p:par>
                                <p:cTn id="61" presetID="3" presetClass="entr" presetSubtype="5" fill="hold" grpId="0" nodeType="clickEffect">
                                  <p:stCondLst>
                                    <p:cond delay="0"/>
                                  </p:stCondLst>
                                  <p:childTnLst>
                                    <p:set>
                                      <p:cBhvr>
                                        <p:cTn id="62" dur="1" fill="hold">
                                          <p:stCondLst>
                                            <p:cond delay="0"/>
                                          </p:stCondLst>
                                        </p:cTn>
                                        <p:tgtEl>
                                          <p:spTgt spid="28"/>
                                        </p:tgtEl>
                                        <p:attrNameLst>
                                          <p:attrName>style.visibility</p:attrName>
                                        </p:attrNameLst>
                                      </p:cBhvr>
                                      <p:to>
                                        <p:strVal val="visible"/>
                                      </p:to>
                                    </p:set>
                                    <p:animEffect transition="in" filter="blinds(vertical)">
                                      <p:cBhvr>
                                        <p:cTn id="63" dur="500"/>
                                        <p:tgtEl>
                                          <p:spTgt spid="28"/>
                                        </p:tgtEl>
                                      </p:cBhvr>
                                    </p:animEffect>
                                  </p:childTnLst>
                                </p:cTn>
                              </p:par>
                            </p:childTnLst>
                          </p:cTn>
                        </p:par>
                      </p:childTnLst>
                    </p:cTn>
                  </p:par>
                  <p:par>
                    <p:cTn id="64" fill="hold">
                      <p:stCondLst>
                        <p:cond delay="indefinite"/>
                      </p:stCondLst>
                      <p:childTnLst>
                        <p:par>
                          <p:cTn id="65" fill="hold">
                            <p:stCondLst>
                              <p:cond delay="0"/>
                            </p:stCondLst>
                            <p:childTnLst>
                              <p:par>
                                <p:cTn id="66" presetID="4" presetClass="entr" presetSubtype="16" fill="hold" grpId="0" nodeType="clickEffect">
                                  <p:stCondLst>
                                    <p:cond delay="0"/>
                                  </p:stCondLst>
                                  <p:childTnLst>
                                    <p:set>
                                      <p:cBhvr>
                                        <p:cTn id="67" dur="1" fill="hold">
                                          <p:stCondLst>
                                            <p:cond delay="0"/>
                                          </p:stCondLst>
                                        </p:cTn>
                                        <p:tgtEl>
                                          <p:spTgt spid="29"/>
                                        </p:tgtEl>
                                        <p:attrNameLst>
                                          <p:attrName>style.visibility</p:attrName>
                                        </p:attrNameLst>
                                      </p:cBhvr>
                                      <p:to>
                                        <p:strVal val="visible"/>
                                      </p:to>
                                    </p:set>
                                    <p:animEffect transition="in" filter="box(in)">
                                      <p:cBhvr>
                                        <p:cTn id="68" dur="500"/>
                                        <p:tgtEl>
                                          <p:spTgt spid="29"/>
                                        </p:tgtEl>
                                      </p:cBhvr>
                                    </p:animEffect>
                                  </p:childTnLst>
                                </p:cTn>
                              </p:par>
                            </p:childTnLst>
                          </p:cTn>
                        </p:par>
                      </p:childTnLst>
                    </p:cTn>
                  </p:par>
                  <p:par>
                    <p:cTn id="69" fill="hold">
                      <p:stCondLst>
                        <p:cond delay="indefinite"/>
                      </p:stCondLst>
                      <p:childTnLst>
                        <p:par>
                          <p:cTn id="70" fill="hold">
                            <p:stCondLst>
                              <p:cond delay="0"/>
                            </p:stCondLst>
                            <p:childTnLst>
                              <p:par>
                                <p:cTn id="71" presetID="4" presetClass="entr" presetSubtype="32" fill="hold" grpId="0" nodeType="clickEffect">
                                  <p:stCondLst>
                                    <p:cond delay="0"/>
                                  </p:stCondLst>
                                  <p:childTnLst>
                                    <p:set>
                                      <p:cBhvr>
                                        <p:cTn id="72" dur="1" fill="hold">
                                          <p:stCondLst>
                                            <p:cond delay="0"/>
                                          </p:stCondLst>
                                        </p:cTn>
                                        <p:tgtEl>
                                          <p:spTgt spid="31"/>
                                        </p:tgtEl>
                                        <p:attrNameLst>
                                          <p:attrName>style.visibility</p:attrName>
                                        </p:attrNameLst>
                                      </p:cBhvr>
                                      <p:to>
                                        <p:strVal val="visible"/>
                                      </p:to>
                                    </p:set>
                                    <p:animEffect transition="in" filter="box(out)">
                                      <p:cBhvr>
                                        <p:cTn id="73" dur="500"/>
                                        <p:tgtEl>
                                          <p:spTgt spid="31"/>
                                        </p:tgtEl>
                                      </p:cBhvr>
                                    </p:animEffect>
                                  </p:childTnLst>
                                </p:cTn>
                              </p:par>
                            </p:childTnLst>
                          </p:cTn>
                        </p:par>
                      </p:childTnLst>
                    </p:cTn>
                  </p:par>
                  <p:par>
                    <p:cTn id="74" fill="hold">
                      <p:stCondLst>
                        <p:cond delay="indefinite"/>
                      </p:stCondLst>
                      <p:childTnLst>
                        <p:par>
                          <p:cTn id="75" fill="hold">
                            <p:stCondLst>
                              <p:cond delay="0"/>
                            </p:stCondLst>
                            <p:childTnLst>
                              <p:par>
                                <p:cTn id="76" presetID="5" presetClass="entr" presetSubtype="5" fill="hold" grpId="0" nodeType="click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checkerboard(down)">
                                      <p:cBhvr>
                                        <p:cTn id="7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 xmlns:a16="http://schemas.microsoft.com/office/drawing/2014/main" id="{9C9D47C7-EDFE-4A75-B0E8-A3D71B462606}"/>
              </a:ext>
            </a:extLst>
          </p:cNvPr>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4702232" y="1683978"/>
            <a:ext cx="5120639" cy="3490044"/>
          </a:xfrm>
          <a:prstGeom prst="rect">
            <a:avLst/>
          </a:prstGeom>
        </p:spPr>
      </p:pic>
      <p:sp>
        <p:nvSpPr>
          <p:cNvPr id="6" name="文本框 5">
            <a:extLst>
              <a:ext uri="{FF2B5EF4-FFF2-40B4-BE49-F238E27FC236}">
                <a16:creationId xmlns="" xmlns:a16="http://schemas.microsoft.com/office/drawing/2014/main" id="{9FF1A09B-61A5-4E84-AC6F-83E8443BC371}"/>
              </a:ext>
            </a:extLst>
          </p:cNvPr>
          <p:cNvSpPr txBox="1"/>
          <p:nvPr/>
        </p:nvSpPr>
        <p:spPr>
          <a:xfrm>
            <a:off x="5335281" y="2820601"/>
            <a:ext cx="3897221" cy="923330"/>
          </a:xfrm>
          <a:prstGeom prst="rect">
            <a:avLst/>
          </a:prstGeom>
          <a:noFill/>
        </p:spPr>
        <p:txBody>
          <a:bodyPr wrap="none" rtlCol="0">
            <a:spAutoFit/>
            <a:scene3d>
              <a:camera prst="orthographicFront"/>
              <a:lightRig rig="threePt" dir="t"/>
            </a:scene3d>
            <a:sp3d contourW="12700"/>
          </a:bodyPr>
          <a:lstStyle/>
          <a:p>
            <a:pPr algn="ctr"/>
            <a:r>
              <a:rPr lang="en-US" altLang="zh-CN" sz="5400" b="1" dirty="0" err="1" smtClean="0">
                <a:solidFill>
                  <a:schemeClr val="tx1">
                    <a:lumMod val="75000"/>
                    <a:lumOff val="25000"/>
                  </a:schemeClr>
                </a:solidFill>
                <a:latin typeface="Times New Roman" pitchFamily="18" charset="0"/>
                <a:ea typeface="字魂36号-正文宋楷" panose="02000000000000000000" pitchFamily="2" charset="-122"/>
                <a:cs typeface="Times New Roman" pitchFamily="18" charset="0"/>
              </a:rPr>
              <a:t>VẬN</a:t>
            </a:r>
            <a:r>
              <a:rPr lang="en-US" altLang="zh-CN" sz="5400" b="1" dirty="0" smtClean="0">
                <a:solidFill>
                  <a:schemeClr val="tx1">
                    <a:lumMod val="75000"/>
                    <a:lumOff val="25000"/>
                  </a:schemeClr>
                </a:solidFill>
                <a:latin typeface="Times New Roman" pitchFamily="18" charset="0"/>
                <a:ea typeface="字魂36号-正文宋楷" panose="02000000000000000000" pitchFamily="2" charset="-122"/>
                <a:cs typeface="Times New Roman" pitchFamily="18" charset="0"/>
              </a:rPr>
              <a:t> </a:t>
            </a:r>
            <a:r>
              <a:rPr lang="en-US" altLang="zh-CN" sz="5400" b="1" dirty="0" err="1" smtClean="0">
                <a:solidFill>
                  <a:schemeClr val="tx1">
                    <a:lumMod val="75000"/>
                    <a:lumOff val="25000"/>
                  </a:schemeClr>
                </a:solidFill>
                <a:latin typeface="Times New Roman" pitchFamily="18" charset="0"/>
                <a:ea typeface="字魂36号-正文宋楷" panose="02000000000000000000" pitchFamily="2" charset="-122"/>
                <a:cs typeface="Times New Roman" pitchFamily="18" charset="0"/>
              </a:rPr>
              <a:t>DỤNG</a:t>
            </a:r>
            <a:endParaRPr lang="zh-CN" altLang="en-US" sz="5400" b="1" dirty="0">
              <a:solidFill>
                <a:schemeClr val="tx1">
                  <a:lumMod val="75000"/>
                  <a:lumOff val="25000"/>
                </a:schemeClr>
              </a:solidFill>
              <a:latin typeface="Times New Roman" pitchFamily="18" charset="0"/>
              <a:ea typeface="字魂36号-正文宋楷" panose="02000000000000000000" pitchFamily="2" charset="-122"/>
              <a:cs typeface="Times New Roman" pitchFamily="18" charset="0"/>
            </a:endParaRPr>
          </a:p>
        </p:txBody>
      </p:sp>
    </p:spTree>
    <p:extLst>
      <p:ext uri="{BB962C8B-B14F-4D97-AF65-F5344CB8AC3E}">
        <p14:creationId xmlns="" xmlns:p14="http://schemas.microsoft.com/office/powerpoint/2010/main" val="2112610984"/>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4" name="Picture 8" descr="nen 2"/>
          <p:cNvPicPr>
            <a:picLocks noChangeAspect="1" noChangeArrowheads="1"/>
          </p:cNvPicPr>
          <p:nvPr/>
        </p:nvPicPr>
        <p:blipFill>
          <a:blip r:embed="rId2"/>
          <a:srcRect/>
          <a:stretch>
            <a:fillRect/>
          </a:stretch>
        </p:blipFill>
        <p:spPr bwMode="auto">
          <a:xfrm>
            <a:off x="9245600" y="1"/>
            <a:ext cx="2946400" cy="1851025"/>
          </a:xfrm>
          <a:prstGeom prst="rect">
            <a:avLst/>
          </a:prstGeom>
          <a:noFill/>
          <a:ln w="9525">
            <a:noFill/>
            <a:miter lim="800000"/>
            <a:headEnd/>
            <a:tailEnd/>
          </a:ln>
        </p:spPr>
      </p:pic>
      <p:sp>
        <p:nvSpPr>
          <p:cNvPr id="17415" name="AutoShape 14" descr="2Q=="/>
          <p:cNvSpPr>
            <a:spLocks noChangeAspect="1" noChangeArrowheads="1"/>
          </p:cNvSpPr>
          <p:nvPr/>
        </p:nvSpPr>
        <p:spPr bwMode="auto">
          <a:xfrm>
            <a:off x="207433" y="46038"/>
            <a:ext cx="406400" cy="304800"/>
          </a:xfrm>
          <a:prstGeom prst="rect">
            <a:avLst/>
          </a:prstGeom>
          <a:noFill/>
          <a:ln w="9525">
            <a:noFill/>
            <a:miter lim="800000"/>
            <a:headEnd/>
            <a:tailEnd/>
          </a:ln>
        </p:spPr>
        <p:txBody>
          <a:bodyPr/>
          <a:lstStyle/>
          <a:p>
            <a:endParaRPr lang="en-US"/>
          </a:p>
        </p:txBody>
      </p:sp>
      <p:sp>
        <p:nvSpPr>
          <p:cNvPr id="17416" name="AutoShape 16" descr="2Q=="/>
          <p:cNvSpPr>
            <a:spLocks noChangeAspect="1" noChangeArrowheads="1"/>
          </p:cNvSpPr>
          <p:nvPr/>
        </p:nvSpPr>
        <p:spPr bwMode="auto">
          <a:xfrm>
            <a:off x="207433" y="46038"/>
            <a:ext cx="406400" cy="304800"/>
          </a:xfrm>
          <a:prstGeom prst="rect">
            <a:avLst/>
          </a:prstGeom>
          <a:noFill/>
          <a:ln w="9525">
            <a:noFill/>
            <a:miter lim="800000"/>
            <a:headEnd/>
            <a:tailEnd/>
          </a:ln>
        </p:spPr>
        <p:txBody>
          <a:bodyPr/>
          <a:lstStyle/>
          <a:p>
            <a:endParaRPr lang="en-US"/>
          </a:p>
        </p:txBody>
      </p:sp>
      <p:sp>
        <p:nvSpPr>
          <p:cNvPr id="23570" name="Rectangle 18"/>
          <p:cNvSpPr>
            <a:spLocks noChangeArrowheads="1"/>
          </p:cNvSpPr>
          <p:nvPr/>
        </p:nvSpPr>
        <p:spPr bwMode="auto">
          <a:xfrm>
            <a:off x="2438400" y="228600"/>
            <a:ext cx="7044267" cy="457200"/>
          </a:xfrm>
          <a:prstGeom prst="rect">
            <a:avLst/>
          </a:prstGeom>
          <a:noFill/>
          <a:ln w="9525">
            <a:noFill/>
            <a:miter lim="800000"/>
            <a:headEnd/>
            <a:tailEnd/>
          </a:ln>
          <a:effectLst/>
        </p:spPr>
        <p:txBody>
          <a:bodyPr lIns="0" tIns="47610" rIns="0" bIns="0" anchor="ctr">
            <a:noAutofit/>
          </a:bodyPr>
          <a:lstStyle/>
          <a:p>
            <a:pPr algn="ctr" eaLnBrk="0" hangingPunct="0">
              <a:defRPr/>
            </a:pPr>
            <a:r>
              <a:rPr lang="en-US" sz="3600" b="1" dirty="0" err="1" smtClean="0">
                <a:solidFill>
                  <a:srgbClr val="FF0000"/>
                </a:solidFill>
                <a:latin typeface="Times New Roman" pitchFamily="18" charset="0"/>
                <a:cs typeface="Times New Roman" pitchFamily="18" charset="0"/>
              </a:rPr>
              <a:t>Tác</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dụng</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của</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thảo</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quả</a:t>
            </a:r>
            <a:endParaRPr lang="en-US" sz="3600" dirty="0">
              <a:solidFill>
                <a:srgbClr val="444444"/>
              </a:solidFill>
              <a:latin typeface="Arial" pitchFamily="34" charset="0"/>
              <a:cs typeface="Arial" pitchFamily="34" charset="0"/>
            </a:endParaRPr>
          </a:p>
        </p:txBody>
      </p:sp>
      <p:pic>
        <p:nvPicPr>
          <p:cNvPr id="17418" name="Picture 19" descr="http://www.blogsuckhoe.com/wp-content/uploads/2013/10/thao-qua.jpg"/>
          <p:cNvPicPr>
            <a:picLocks noChangeAspect="1" noChangeArrowheads="1"/>
          </p:cNvPicPr>
          <p:nvPr/>
        </p:nvPicPr>
        <p:blipFill>
          <a:blip r:embed="rId3"/>
          <a:srcRect/>
          <a:stretch>
            <a:fillRect/>
          </a:stretch>
        </p:blipFill>
        <p:spPr bwMode="auto">
          <a:xfrm>
            <a:off x="4223657" y="976086"/>
            <a:ext cx="2960914" cy="1665514"/>
          </a:xfrm>
          <a:prstGeom prst="rect">
            <a:avLst/>
          </a:prstGeom>
          <a:noFill/>
          <a:ln w="9525">
            <a:noFill/>
            <a:miter lim="800000"/>
            <a:headEnd/>
            <a:tailEnd/>
          </a:ln>
        </p:spPr>
      </p:pic>
      <p:pic>
        <p:nvPicPr>
          <p:cNvPr id="17419" name="Picture 20" descr="https://sites.google.com/site/thaoqualaocai/_/rsrc/1391921876520/home/thao-qua-tac-dung-thao-qua/giamdaudaubangthaoqua/28.jpg"/>
          <p:cNvPicPr>
            <a:picLocks noChangeAspect="1" noChangeArrowheads="1"/>
          </p:cNvPicPr>
          <p:nvPr/>
        </p:nvPicPr>
        <p:blipFill>
          <a:blip r:embed="rId4"/>
          <a:srcRect/>
          <a:stretch>
            <a:fillRect/>
          </a:stretch>
        </p:blipFill>
        <p:spPr bwMode="auto">
          <a:xfrm>
            <a:off x="1872344" y="968828"/>
            <a:ext cx="2261340" cy="1672772"/>
          </a:xfrm>
          <a:prstGeom prst="rect">
            <a:avLst/>
          </a:prstGeom>
          <a:noFill/>
          <a:ln w="9525">
            <a:noFill/>
            <a:miter lim="800000"/>
            <a:headEnd/>
            <a:tailEnd/>
          </a:ln>
        </p:spPr>
      </p:pic>
      <p:pic>
        <p:nvPicPr>
          <p:cNvPr id="17420" name="Picture 25" descr="http://static.xaluan.com/images/news/Image/2013/08/20/thao-qua-loai-thao-duoc-vua-ngon-mieng-vua-tot-cho-suc-khoe.jpg"/>
          <p:cNvPicPr>
            <a:picLocks noChangeAspect="1" noChangeArrowheads="1"/>
          </p:cNvPicPr>
          <p:nvPr/>
        </p:nvPicPr>
        <p:blipFill>
          <a:blip r:embed="rId5"/>
          <a:srcRect/>
          <a:stretch>
            <a:fillRect/>
          </a:stretch>
        </p:blipFill>
        <p:spPr bwMode="auto">
          <a:xfrm>
            <a:off x="7257143" y="953476"/>
            <a:ext cx="3251200" cy="1688123"/>
          </a:xfrm>
          <a:prstGeom prst="rect">
            <a:avLst/>
          </a:prstGeom>
          <a:noFill/>
          <a:ln w="9525">
            <a:noFill/>
            <a:miter lim="800000"/>
            <a:headEnd/>
            <a:tailEnd/>
          </a:ln>
        </p:spPr>
      </p:pic>
      <p:sp>
        <p:nvSpPr>
          <p:cNvPr id="13" name="Rectangle 12"/>
          <p:cNvSpPr/>
          <p:nvPr/>
        </p:nvSpPr>
        <p:spPr>
          <a:xfrm>
            <a:off x="2380342" y="2876568"/>
            <a:ext cx="8911771" cy="3416320"/>
          </a:xfrm>
          <a:prstGeom prst="rect">
            <a:avLst/>
          </a:prstGeom>
        </p:spPr>
        <p:txBody>
          <a:bodyPr wrap="square">
            <a:spAutoFit/>
          </a:bodyPr>
          <a:lstStyle/>
          <a:p>
            <a:pPr algn="just">
              <a:buFontTx/>
              <a:buChar char="-"/>
              <a:defRPr/>
            </a:pPr>
            <a:r>
              <a:rPr lang="en-US" sz="2400" dirty="0" smtClean="0">
                <a:latin typeface="Times New Roman" pitchFamily="18" charset="0"/>
                <a:cs typeface="Times New Roman" pitchFamily="18" charset="0"/>
              </a:rPr>
              <a:t> </a:t>
            </a:r>
            <a:r>
              <a:rPr lang="vi-VN" sz="2400" dirty="0" smtClean="0">
                <a:latin typeface="Times New Roman" pitchFamily="18" charset="0"/>
                <a:cs typeface="Times New Roman" pitchFamily="18" charset="0"/>
              </a:rPr>
              <a:t>Giảm lượng caffeine trong cơ thể</a:t>
            </a:r>
            <a:endParaRPr lang="en-US" sz="2400" dirty="0" smtClean="0">
              <a:latin typeface="Times New Roman" pitchFamily="18" charset="0"/>
              <a:cs typeface="Times New Roman" pitchFamily="18" charset="0"/>
            </a:endParaRPr>
          </a:p>
          <a:p>
            <a:pPr algn="just">
              <a:buFontTx/>
              <a:buChar char="-"/>
              <a:defRPr/>
            </a:pP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Tốt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tim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bổ</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máu,phòng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chống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ung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thư</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giảm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huyết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áp</a:t>
            </a:r>
            <a:r>
              <a:rPr lang="en-US" sz="2400" dirty="0" smtClean="0">
                <a:latin typeface="Times New Roman" pitchFamily="18" charset="0"/>
                <a:cs typeface="Times New Roman" pitchFamily="18" charset="0"/>
              </a:rPr>
              <a:t>....</a:t>
            </a:r>
            <a:endParaRPr lang="vi-VN" sz="2400" dirty="0" smtClean="0">
              <a:latin typeface="Times New Roman" pitchFamily="18" charset="0"/>
              <a:cs typeface="Times New Roman" pitchFamily="18" charset="0"/>
            </a:endParaRPr>
          </a:p>
          <a:p>
            <a:pPr algn="just">
              <a:defRPr/>
            </a:pPr>
            <a:r>
              <a:rPr lang="vi-VN" sz="2400" dirty="0" smtClean="0">
                <a:latin typeface="Times New Roman" pitchFamily="18" charset="0"/>
                <a:cs typeface="Times New Roman" pitchFamily="18" charset="0"/>
              </a:rPr>
              <a:t>- Làm giảm sự co thắt dạ dày</a:t>
            </a:r>
          </a:p>
          <a:p>
            <a:pPr algn="just">
              <a:defRPr/>
            </a:pPr>
            <a:r>
              <a:rPr lang="vi-VN" sz="2400" dirty="0" smtClean="0">
                <a:latin typeface="Times New Roman" pitchFamily="18" charset="0"/>
                <a:cs typeface="Times New Roman" pitchFamily="18" charset="0"/>
              </a:rPr>
              <a:t>- Làm mát cho cơ thể</a:t>
            </a:r>
          </a:p>
          <a:p>
            <a:pPr algn="just">
              <a:defRPr/>
            </a:pPr>
            <a:r>
              <a:rPr lang="vi-VN" sz="2400" dirty="0" smtClean="0">
                <a:latin typeface="Times New Roman" pitchFamily="18" charset="0"/>
                <a:cs typeface="Times New Roman" pitchFamily="18" charset="0"/>
              </a:rPr>
              <a:t>- Giảm bớt đau bụng ở trẻ em</a:t>
            </a:r>
          </a:p>
          <a:p>
            <a:pPr algn="just">
              <a:defRPr/>
            </a:pPr>
            <a:r>
              <a:rPr lang="vi-VN" sz="2400" dirty="0" smtClean="0">
                <a:latin typeface="Times New Roman" pitchFamily="18" charset="0"/>
                <a:cs typeface="Times New Roman" pitchFamily="18" charset="0"/>
              </a:rPr>
              <a:t>- Làm dịu sự đau họng</a:t>
            </a:r>
          </a:p>
          <a:p>
            <a:pPr algn="just">
              <a:defRPr/>
            </a:pPr>
            <a:r>
              <a:rPr lang="vi-VN" sz="2400" dirty="0" smtClean="0">
                <a:latin typeface="Times New Roman" pitchFamily="18" charset="0"/>
                <a:cs typeface="Times New Roman" pitchFamily="18" charset="0"/>
              </a:rPr>
              <a:t>- Giảm đau dây thần kinh</a:t>
            </a:r>
          </a:p>
          <a:p>
            <a:pPr algn="just">
              <a:buFontTx/>
              <a:buChar char="-"/>
              <a:defRPr/>
            </a:pPr>
            <a:r>
              <a:rPr lang="vi-VN" sz="2400" dirty="0" smtClean="0">
                <a:latin typeface="Times New Roman" pitchFamily="18" charset="0"/>
                <a:cs typeface="Times New Roman" pitchFamily="18" charset="0"/>
              </a:rPr>
              <a:t>Điều trị nhiễm trùng đường hô hấp do dị ứng như</a:t>
            </a:r>
            <a:r>
              <a:rPr lang="en-US" sz="2400" dirty="0" smtClean="0">
                <a:latin typeface="Times New Roman" pitchFamily="18" charset="0"/>
                <a:cs typeface="Times New Roman" pitchFamily="18" charset="0"/>
              </a:rPr>
              <a:t> h</a:t>
            </a:r>
            <a:r>
              <a:rPr lang="vi-VN" sz="2400" dirty="0" smtClean="0">
                <a:latin typeface="Times New Roman" pitchFamily="18" charset="0"/>
                <a:cs typeface="Times New Roman" pitchFamily="18" charset="0"/>
              </a:rPr>
              <a:t>o, cảm lạnh, viêm phế quản và</a:t>
            </a:r>
            <a:r>
              <a:rPr lang="en-US" sz="2400" dirty="0" smtClean="0">
                <a:latin typeface="Times New Roman" pitchFamily="18" charset="0"/>
                <a:cs typeface="Times New Roman" pitchFamily="18" charset="0"/>
              </a:rPr>
              <a:t> hen </a:t>
            </a:r>
            <a:r>
              <a:rPr lang="en-US" sz="2400" dirty="0" err="1" smtClean="0">
                <a:latin typeface="Times New Roman" pitchFamily="18" charset="0"/>
                <a:cs typeface="Times New Roman" pitchFamily="18" charset="0"/>
              </a:rPr>
              <a:t>suyễn</a:t>
            </a:r>
            <a:r>
              <a:rPr lang="vi-VN" sz="2400" dirty="0" smtClean="0">
                <a:solidFill>
                  <a:schemeClr val="tx2">
                    <a:lumMod val="95000"/>
                    <a:lumOff val="5000"/>
                  </a:schemeClr>
                </a:solidFill>
                <a:latin typeface="Times New Roman" pitchFamily="18" charset="0"/>
                <a:cs typeface="Times New Roman" pitchFamily="18" charset="0"/>
              </a:rPr>
              <a:t>...</a:t>
            </a:r>
            <a:endParaRPr lang="vi-VN" sz="2400" dirty="0">
              <a:solidFill>
                <a:schemeClr val="tx2">
                  <a:lumMod val="95000"/>
                  <a:lumOff val="5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WordArt 10" descr="Paper bag"/>
          <p:cNvSpPr>
            <a:spLocks noChangeArrowheads="1" noChangeShapeType="1" noTextEdit="1"/>
          </p:cNvSpPr>
          <p:nvPr/>
        </p:nvSpPr>
        <p:spPr bwMode="auto">
          <a:xfrm>
            <a:off x="928688" y="1295400"/>
            <a:ext cx="10189255" cy="3124200"/>
          </a:xfrm>
          <a:prstGeom prst="rect">
            <a:avLst/>
          </a:prstGeom>
        </p:spPr>
        <p:txBody>
          <a:bodyPr wrap="none" fromWordArt="1">
            <a:prstTxWarp prst="textPlain">
              <a:avLst>
                <a:gd name="adj" fmla="val 50000"/>
              </a:avLst>
            </a:prstTxWarp>
          </a:bodyPr>
          <a:lstStyle/>
          <a:p>
            <a:pPr algn="ctr"/>
            <a:r>
              <a:rPr lang="en-US" sz="3600" kern="10" dirty="0" err="1">
                <a:ln w="9525">
                  <a:solidFill>
                    <a:srgbClr val="B80000"/>
                  </a:solidFill>
                  <a:round/>
                  <a:headEnd/>
                  <a:tailEnd/>
                </a:ln>
                <a:blipFill dpi="0" rotWithShape="0">
                  <a:blip r:embed="rId3"/>
                  <a:srcRect/>
                  <a:tile tx="0" ty="0" sx="100000" sy="100000" flip="none" algn="tl"/>
                </a:blipFill>
                <a:effectLst>
                  <a:outerShdw dist="563972" dir="14049741" sx="125000" sy="125000" algn="tl" rotWithShape="0">
                    <a:srgbClr val="C7DFD3">
                      <a:alpha val="79999"/>
                    </a:srgbClr>
                  </a:outerShdw>
                </a:effectLst>
                <a:latin typeface="Times New Roman"/>
                <a:cs typeface="Times New Roman"/>
              </a:rPr>
              <a:t>CHÀO</a:t>
            </a:r>
            <a:r>
              <a:rPr lang="en-US" sz="3600" kern="10" dirty="0">
                <a:ln w="9525">
                  <a:solidFill>
                    <a:srgbClr val="B80000"/>
                  </a:solidFill>
                  <a:round/>
                  <a:headEnd/>
                  <a:tailEnd/>
                </a:ln>
                <a:blipFill dpi="0" rotWithShape="0">
                  <a:blip r:embed="rId3"/>
                  <a:srcRect/>
                  <a:tile tx="0" ty="0" sx="100000" sy="100000" flip="none" algn="tl"/>
                </a:blipFill>
                <a:effectLst>
                  <a:outerShdw dist="563972" dir="14049741" sx="125000" sy="125000" algn="tl" rotWithShape="0">
                    <a:srgbClr val="C7DFD3">
                      <a:alpha val="79999"/>
                    </a:srgbClr>
                  </a:outerShdw>
                </a:effectLst>
                <a:latin typeface="Times New Roman"/>
                <a:cs typeface="Times New Roman"/>
              </a:rPr>
              <a:t> </a:t>
            </a:r>
            <a:r>
              <a:rPr lang="en-US" sz="3600" kern="10" dirty="0" err="1">
                <a:ln w="9525">
                  <a:solidFill>
                    <a:srgbClr val="B80000"/>
                  </a:solidFill>
                  <a:round/>
                  <a:headEnd/>
                  <a:tailEnd/>
                </a:ln>
                <a:blipFill dpi="0" rotWithShape="0">
                  <a:blip r:embed="rId3"/>
                  <a:srcRect/>
                  <a:tile tx="0" ty="0" sx="100000" sy="100000" flip="none" algn="tl"/>
                </a:blipFill>
                <a:effectLst>
                  <a:outerShdw dist="563972" dir="14049741" sx="125000" sy="125000" algn="tl" rotWithShape="0">
                    <a:srgbClr val="C7DFD3">
                      <a:alpha val="79999"/>
                    </a:srgbClr>
                  </a:outerShdw>
                </a:effectLst>
                <a:latin typeface="Times New Roman"/>
                <a:cs typeface="Times New Roman"/>
              </a:rPr>
              <a:t>TẠM</a:t>
            </a:r>
            <a:r>
              <a:rPr lang="en-US" sz="3600" kern="10" dirty="0">
                <a:ln w="9525">
                  <a:solidFill>
                    <a:srgbClr val="B80000"/>
                  </a:solidFill>
                  <a:round/>
                  <a:headEnd/>
                  <a:tailEnd/>
                </a:ln>
                <a:blipFill dpi="0" rotWithShape="0">
                  <a:blip r:embed="rId3"/>
                  <a:srcRect/>
                  <a:tile tx="0" ty="0" sx="100000" sy="100000" flip="none" algn="tl"/>
                </a:blipFill>
                <a:effectLst>
                  <a:outerShdw dist="563972" dir="14049741" sx="125000" sy="125000" algn="tl" rotWithShape="0">
                    <a:srgbClr val="C7DFD3">
                      <a:alpha val="79999"/>
                    </a:srgbClr>
                  </a:outerShdw>
                </a:effectLst>
                <a:latin typeface="Times New Roman"/>
                <a:cs typeface="Times New Roman"/>
              </a:rPr>
              <a:t> </a:t>
            </a:r>
            <a:r>
              <a:rPr lang="en-US" sz="3600" kern="10" dirty="0" err="1">
                <a:ln w="9525">
                  <a:solidFill>
                    <a:srgbClr val="B80000"/>
                  </a:solidFill>
                  <a:round/>
                  <a:headEnd/>
                  <a:tailEnd/>
                </a:ln>
                <a:blipFill dpi="0" rotWithShape="0">
                  <a:blip r:embed="rId3"/>
                  <a:srcRect/>
                  <a:tile tx="0" ty="0" sx="100000" sy="100000" flip="none" algn="tl"/>
                </a:blipFill>
                <a:effectLst>
                  <a:outerShdw dist="563972" dir="14049741" sx="125000" sy="125000" algn="tl" rotWithShape="0">
                    <a:srgbClr val="C7DFD3">
                      <a:alpha val="79999"/>
                    </a:srgbClr>
                  </a:outerShdw>
                </a:effectLst>
                <a:latin typeface="Times New Roman"/>
                <a:cs typeface="Times New Roman"/>
              </a:rPr>
              <a:t>BIỆT</a:t>
            </a:r>
            <a:r>
              <a:rPr lang="en-US" sz="3600" kern="10" dirty="0">
                <a:ln w="9525">
                  <a:solidFill>
                    <a:srgbClr val="B80000"/>
                  </a:solidFill>
                  <a:round/>
                  <a:headEnd/>
                  <a:tailEnd/>
                </a:ln>
                <a:blipFill dpi="0" rotWithShape="0">
                  <a:blip r:embed="rId3"/>
                  <a:srcRect/>
                  <a:tile tx="0" ty="0" sx="100000" sy="100000" flip="none" algn="tl"/>
                </a:blipFill>
                <a:effectLst>
                  <a:outerShdw dist="563972" dir="14049741" sx="125000" sy="125000" algn="tl" rotWithShape="0">
                    <a:srgbClr val="C7DFD3">
                      <a:alpha val="79999"/>
                    </a:srgbClr>
                  </a:outerShdw>
                </a:effectLst>
                <a:latin typeface="Times New Roman"/>
                <a:cs typeface="Times New Roman"/>
              </a:rPr>
              <a:t>,</a:t>
            </a:r>
          </a:p>
          <a:p>
            <a:pPr algn="ctr"/>
            <a:r>
              <a:rPr lang="en-US" sz="3600" kern="10" dirty="0" err="1">
                <a:ln w="9525">
                  <a:solidFill>
                    <a:srgbClr val="B80000"/>
                  </a:solidFill>
                  <a:round/>
                  <a:headEnd/>
                  <a:tailEnd/>
                </a:ln>
                <a:blipFill dpi="0" rotWithShape="0">
                  <a:blip r:embed="rId3"/>
                  <a:srcRect/>
                  <a:tile tx="0" ty="0" sx="100000" sy="100000" flip="none" algn="tl"/>
                </a:blipFill>
                <a:effectLst>
                  <a:outerShdw dist="563972" dir="14049741" sx="125000" sy="125000" algn="tl" rotWithShape="0">
                    <a:srgbClr val="C7DFD3">
                      <a:alpha val="79999"/>
                    </a:srgbClr>
                  </a:outerShdw>
                </a:effectLst>
                <a:latin typeface="Times New Roman"/>
                <a:cs typeface="Times New Roman"/>
              </a:rPr>
              <a:t>CHÚC</a:t>
            </a:r>
            <a:r>
              <a:rPr lang="en-US" sz="3600" kern="10" dirty="0">
                <a:ln w="9525">
                  <a:solidFill>
                    <a:srgbClr val="B80000"/>
                  </a:solidFill>
                  <a:round/>
                  <a:headEnd/>
                  <a:tailEnd/>
                </a:ln>
                <a:blipFill dpi="0" rotWithShape="0">
                  <a:blip r:embed="rId3"/>
                  <a:srcRect/>
                  <a:tile tx="0" ty="0" sx="100000" sy="100000" flip="none" algn="tl"/>
                </a:blipFill>
                <a:effectLst>
                  <a:outerShdw dist="563972" dir="14049741" sx="125000" sy="125000" algn="tl" rotWithShape="0">
                    <a:srgbClr val="C7DFD3">
                      <a:alpha val="79999"/>
                    </a:srgbClr>
                  </a:outerShdw>
                </a:effectLst>
                <a:latin typeface="Times New Roman"/>
                <a:cs typeface="Times New Roman"/>
              </a:rPr>
              <a:t> </a:t>
            </a:r>
            <a:r>
              <a:rPr lang="en-US" sz="3600" kern="10" dirty="0" err="1">
                <a:ln w="9525">
                  <a:solidFill>
                    <a:srgbClr val="B80000"/>
                  </a:solidFill>
                  <a:round/>
                  <a:headEnd/>
                  <a:tailEnd/>
                </a:ln>
                <a:blipFill dpi="0" rotWithShape="0">
                  <a:blip r:embed="rId3"/>
                  <a:srcRect/>
                  <a:tile tx="0" ty="0" sx="100000" sy="100000" flip="none" algn="tl"/>
                </a:blipFill>
                <a:effectLst>
                  <a:outerShdw dist="563972" dir="14049741" sx="125000" sy="125000" algn="tl" rotWithShape="0">
                    <a:srgbClr val="C7DFD3">
                      <a:alpha val="79999"/>
                    </a:srgbClr>
                  </a:outerShdw>
                </a:effectLst>
                <a:latin typeface="Times New Roman"/>
                <a:cs typeface="Times New Roman"/>
              </a:rPr>
              <a:t>QUÝ</a:t>
            </a:r>
            <a:r>
              <a:rPr lang="en-US" sz="3600" kern="10" dirty="0">
                <a:ln w="9525">
                  <a:solidFill>
                    <a:srgbClr val="B80000"/>
                  </a:solidFill>
                  <a:round/>
                  <a:headEnd/>
                  <a:tailEnd/>
                </a:ln>
                <a:blipFill dpi="0" rotWithShape="0">
                  <a:blip r:embed="rId3"/>
                  <a:srcRect/>
                  <a:tile tx="0" ty="0" sx="100000" sy="100000" flip="none" algn="tl"/>
                </a:blipFill>
                <a:effectLst>
                  <a:outerShdw dist="563972" dir="14049741" sx="125000" sy="125000" algn="tl" rotWithShape="0">
                    <a:srgbClr val="C7DFD3">
                      <a:alpha val="79999"/>
                    </a:srgbClr>
                  </a:outerShdw>
                </a:effectLst>
                <a:latin typeface="Times New Roman"/>
                <a:cs typeface="Times New Roman"/>
              </a:rPr>
              <a:t> </a:t>
            </a:r>
            <a:r>
              <a:rPr lang="en-US" sz="3600" kern="10" dirty="0" err="1">
                <a:ln w="9525">
                  <a:solidFill>
                    <a:srgbClr val="B80000"/>
                  </a:solidFill>
                  <a:round/>
                  <a:headEnd/>
                  <a:tailEnd/>
                </a:ln>
                <a:blipFill dpi="0" rotWithShape="0">
                  <a:blip r:embed="rId3"/>
                  <a:srcRect/>
                  <a:tile tx="0" ty="0" sx="100000" sy="100000" flip="none" algn="tl"/>
                </a:blipFill>
                <a:effectLst>
                  <a:outerShdw dist="563972" dir="14049741" sx="125000" sy="125000" algn="tl" rotWithShape="0">
                    <a:srgbClr val="C7DFD3">
                      <a:alpha val="79999"/>
                    </a:srgbClr>
                  </a:outerShdw>
                </a:effectLst>
                <a:latin typeface="Times New Roman"/>
                <a:cs typeface="Times New Roman"/>
              </a:rPr>
              <a:t>THẦY</a:t>
            </a:r>
            <a:r>
              <a:rPr lang="en-US" sz="3600" kern="10" dirty="0">
                <a:ln w="9525">
                  <a:solidFill>
                    <a:srgbClr val="B80000"/>
                  </a:solidFill>
                  <a:round/>
                  <a:headEnd/>
                  <a:tailEnd/>
                </a:ln>
                <a:blipFill dpi="0" rotWithShape="0">
                  <a:blip r:embed="rId3"/>
                  <a:srcRect/>
                  <a:tile tx="0" ty="0" sx="100000" sy="100000" flip="none" algn="tl"/>
                </a:blipFill>
                <a:effectLst>
                  <a:outerShdw dist="563972" dir="14049741" sx="125000" sy="125000" algn="tl" rotWithShape="0">
                    <a:srgbClr val="C7DFD3">
                      <a:alpha val="79999"/>
                    </a:srgbClr>
                  </a:outerShdw>
                </a:effectLst>
                <a:latin typeface="Times New Roman"/>
                <a:cs typeface="Times New Roman"/>
              </a:rPr>
              <a:t> </a:t>
            </a:r>
            <a:r>
              <a:rPr lang="en-US" sz="3600" kern="10" dirty="0" err="1">
                <a:ln w="9525">
                  <a:solidFill>
                    <a:srgbClr val="B80000"/>
                  </a:solidFill>
                  <a:round/>
                  <a:headEnd/>
                  <a:tailEnd/>
                </a:ln>
                <a:blipFill dpi="0" rotWithShape="0">
                  <a:blip r:embed="rId3"/>
                  <a:srcRect/>
                  <a:tile tx="0" ty="0" sx="100000" sy="100000" flip="none" algn="tl"/>
                </a:blipFill>
                <a:effectLst>
                  <a:outerShdw dist="563972" dir="14049741" sx="125000" sy="125000" algn="tl" rotWithShape="0">
                    <a:srgbClr val="C7DFD3">
                      <a:alpha val="79999"/>
                    </a:srgbClr>
                  </a:outerShdw>
                </a:effectLst>
                <a:latin typeface="Times New Roman"/>
                <a:cs typeface="Times New Roman"/>
              </a:rPr>
              <a:t>CÔ</a:t>
            </a:r>
            <a:r>
              <a:rPr lang="en-US" sz="3600" kern="10" dirty="0">
                <a:ln w="9525">
                  <a:solidFill>
                    <a:srgbClr val="B80000"/>
                  </a:solidFill>
                  <a:round/>
                  <a:headEnd/>
                  <a:tailEnd/>
                </a:ln>
                <a:blipFill dpi="0" rotWithShape="0">
                  <a:blip r:embed="rId3"/>
                  <a:srcRect/>
                  <a:tile tx="0" ty="0" sx="100000" sy="100000" flip="none" algn="tl"/>
                </a:blipFill>
                <a:effectLst>
                  <a:outerShdw dist="563972" dir="14049741" sx="125000" sy="125000" algn="tl" rotWithShape="0">
                    <a:srgbClr val="C7DFD3">
                      <a:alpha val="79999"/>
                    </a:srgbClr>
                  </a:outerShdw>
                </a:effectLst>
                <a:latin typeface="Times New Roman"/>
                <a:cs typeface="Times New Roman"/>
              </a:rPr>
              <a:t> </a:t>
            </a:r>
            <a:r>
              <a:rPr lang="en-US" sz="3600" kern="10" dirty="0" err="1">
                <a:ln w="9525">
                  <a:solidFill>
                    <a:srgbClr val="B80000"/>
                  </a:solidFill>
                  <a:round/>
                  <a:headEnd/>
                  <a:tailEnd/>
                </a:ln>
                <a:blipFill dpi="0" rotWithShape="0">
                  <a:blip r:embed="rId3"/>
                  <a:srcRect/>
                  <a:tile tx="0" ty="0" sx="100000" sy="100000" flip="none" algn="tl"/>
                </a:blipFill>
                <a:effectLst>
                  <a:outerShdw dist="563972" dir="14049741" sx="125000" sy="125000" algn="tl" rotWithShape="0">
                    <a:srgbClr val="C7DFD3">
                      <a:alpha val="79999"/>
                    </a:srgbClr>
                  </a:outerShdw>
                </a:effectLst>
                <a:latin typeface="Times New Roman"/>
                <a:cs typeface="Times New Roman"/>
              </a:rPr>
              <a:t>SỨC</a:t>
            </a:r>
            <a:r>
              <a:rPr lang="en-US" sz="3600" kern="10" dirty="0">
                <a:ln w="9525">
                  <a:solidFill>
                    <a:srgbClr val="B80000"/>
                  </a:solidFill>
                  <a:round/>
                  <a:headEnd/>
                  <a:tailEnd/>
                </a:ln>
                <a:blipFill dpi="0" rotWithShape="0">
                  <a:blip r:embed="rId3"/>
                  <a:srcRect/>
                  <a:tile tx="0" ty="0" sx="100000" sy="100000" flip="none" algn="tl"/>
                </a:blipFill>
                <a:effectLst>
                  <a:outerShdw dist="563972" dir="14049741" sx="125000" sy="125000" algn="tl" rotWithShape="0">
                    <a:srgbClr val="C7DFD3">
                      <a:alpha val="79999"/>
                    </a:srgbClr>
                  </a:outerShdw>
                </a:effectLst>
                <a:latin typeface="Times New Roman"/>
                <a:cs typeface="Times New Roman"/>
              </a:rPr>
              <a:t> </a:t>
            </a:r>
            <a:r>
              <a:rPr lang="en-US" sz="3600" kern="10" dirty="0" err="1">
                <a:ln w="9525">
                  <a:solidFill>
                    <a:srgbClr val="B80000"/>
                  </a:solidFill>
                  <a:round/>
                  <a:headEnd/>
                  <a:tailEnd/>
                </a:ln>
                <a:blipFill dpi="0" rotWithShape="0">
                  <a:blip r:embed="rId3"/>
                  <a:srcRect/>
                  <a:tile tx="0" ty="0" sx="100000" sy="100000" flip="none" algn="tl"/>
                </a:blipFill>
                <a:effectLst>
                  <a:outerShdw dist="563972" dir="14049741" sx="125000" sy="125000" algn="tl" rotWithShape="0">
                    <a:srgbClr val="C7DFD3">
                      <a:alpha val="79999"/>
                    </a:srgbClr>
                  </a:outerShdw>
                </a:effectLst>
                <a:latin typeface="Times New Roman"/>
                <a:cs typeface="Times New Roman"/>
              </a:rPr>
              <a:t>KHOẺ</a:t>
            </a:r>
            <a:r>
              <a:rPr lang="en-US" sz="3600" kern="10" dirty="0">
                <a:ln w="9525">
                  <a:solidFill>
                    <a:srgbClr val="B80000"/>
                  </a:solidFill>
                  <a:round/>
                  <a:headEnd/>
                  <a:tailEnd/>
                </a:ln>
                <a:blipFill dpi="0" rotWithShape="0">
                  <a:blip r:embed="rId3"/>
                  <a:srcRect/>
                  <a:tile tx="0" ty="0" sx="100000" sy="100000" flip="none" algn="tl"/>
                </a:blipFill>
                <a:effectLst>
                  <a:outerShdw dist="563972" dir="14049741" sx="125000" sy="125000" algn="tl" rotWithShape="0">
                    <a:srgbClr val="C7DFD3">
                      <a:alpha val="79999"/>
                    </a:srgbClr>
                  </a:outerShdw>
                </a:effectLst>
                <a:latin typeface="Times New Roman"/>
                <a:cs typeface="Times New Roman"/>
              </a:rPr>
              <a:t>,</a:t>
            </a:r>
          </a:p>
          <a:p>
            <a:pPr algn="ctr"/>
            <a:r>
              <a:rPr lang="en-US" sz="3600" kern="10" dirty="0" err="1">
                <a:ln w="9525">
                  <a:solidFill>
                    <a:srgbClr val="B80000"/>
                  </a:solidFill>
                  <a:round/>
                  <a:headEnd/>
                  <a:tailEnd/>
                </a:ln>
                <a:blipFill dpi="0" rotWithShape="0">
                  <a:blip r:embed="rId3"/>
                  <a:srcRect/>
                  <a:tile tx="0" ty="0" sx="100000" sy="100000" flip="none" algn="tl"/>
                </a:blipFill>
                <a:effectLst>
                  <a:outerShdw dist="563972" dir="14049741" sx="125000" sy="125000" algn="tl" rotWithShape="0">
                    <a:srgbClr val="C7DFD3">
                      <a:alpha val="79999"/>
                    </a:srgbClr>
                  </a:outerShdw>
                </a:effectLst>
                <a:latin typeface="Times New Roman"/>
                <a:cs typeface="Times New Roman"/>
              </a:rPr>
              <a:t>CHÚC</a:t>
            </a:r>
            <a:r>
              <a:rPr lang="en-US" sz="3600" kern="10" dirty="0">
                <a:ln w="9525">
                  <a:solidFill>
                    <a:srgbClr val="B80000"/>
                  </a:solidFill>
                  <a:round/>
                  <a:headEnd/>
                  <a:tailEnd/>
                </a:ln>
                <a:blipFill dpi="0" rotWithShape="0">
                  <a:blip r:embed="rId3"/>
                  <a:srcRect/>
                  <a:tile tx="0" ty="0" sx="100000" sy="100000" flip="none" algn="tl"/>
                </a:blipFill>
                <a:effectLst>
                  <a:outerShdw dist="563972" dir="14049741" sx="125000" sy="125000" algn="tl" rotWithShape="0">
                    <a:srgbClr val="C7DFD3">
                      <a:alpha val="79999"/>
                    </a:srgbClr>
                  </a:outerShdw>
                </a:effectLst>
                <a:latin typeface="Times New Roman"/>
                <a:cs typeface="Times New Roman"/>
              </a:rPr>
              <a:t> </a:t>
            </a:r>
            <a:r>
              <a:rPr lang="en-US" sz="3600" kern="10" dirty="0" err="1">
                <a:ln w="9525">
                  <a:solidFill>
                    <a:srgbClr val="B80000"/>
                  </a:solidFill>
                  <a:round/>
                  <a:headEnd/>
                  <a:tailEnd/>
                </a:ln>
                <a:blipFill dpi="0" rotWithShape="0">
                  <a:blip r:embed="rId3"/>
                  <a:srcRect/>
                  <a:tile tx="0" ty="0" sx="100000" sy="100000" flip="none" algn="tl"/>
                </a:blipFill>
                <a:effectLst>
                  <a:outerShdw dist="563972" dir="14049741" sx="125000" sy="125000" algn="tl" rotWithShape="0">
                    <a:srgbClr val="C7DFD3">
                      <a:alpha val="79999"/>
                    </a:srgbClr>
                  </a:outerShdw>
                </a:effectLst>
                <a:latin typeface="Times New Roman"/>
                <a:cs typeface="Times New Roman"/>
              </a:rPr>
              <a:t>CÁC</a:t>
            </a:r>
            <a:r>
              <a:rPr lang="en-US" sz="3600" kern="10" dirty="0">
                <a:ln w="9525">
                  <a:solidFill>
                    <a:srgbClr val="B80000"/>
                  </a:solidFill>
                  <a:round/>
                  <a:headEnd/>
                  <a:tailEnd/>
                </a:ln>
                <a:blipFill dpi="0" rotWithShape="0">
                  <a:blip r:embed="rId3"/>
                  <a:srcRect/>
                  <a:tile tx="0" ty="0" sx="100000" sy="100000" flip="none" algn="tl"/>
                </a:blipFill>
                <a:effectLst>
                  <a:outerShdw dist="563972" dir="14049741" sx="125000" sy="125000" algn="tl" rotWithShape="0">
                    <a:srgbClr val="C7DFD3">
                      <a:alpha val="79999"/>
                    </a:srgbClr>
                  </a:outerShdw>
                </a:effectLst>
                <a:latin typeface="Times New Roman"/>
                <a:cs typeface="Times New Roman"/>
              </a:rPr>
              <a:t> </a:t>
            </a:r>
            <a:r>
              <a:rPr lang="en-US" sz="3600" kern="10" dirty="0" err="1">
                <a:ln w="9525">
                  <a:solidFill>
                    <a:srgbClr val="B80000"/>
                  </a:solidFill>
                  <a:round/>
                  <a:headEnd/>
                  <a:tailEnd/>
                </a:ln>
                <a:blipFill dpi="0" rotWithShape="0">
                  <a:blip r:embed="rId3"/>
                  <a:srcRect/>
                  <a:tile tx="0" ty="0" sx="100000" sy="100000" flip="none" algn="tl"/>
                </a:blipFill>
                <a:effectLst>
                  <a:outerShdw dist="563972" dir="14049741" sx="125000" sy="125000" algn="tl" rotWithShape="0">
                    <a:srgbClr val="C7DFD3">
                      <a:alpha val="79999"/>
                    </a:srgbClr>
                  </a:outerShdw>
                </a:effectLst>
                <a:latin typeface="Times New Roman"/>
                <a:cs typeface="Times New Roman"/>
              </a:rPr>
              <a:t>EM</a:t>
            </a:r>
            <a:r>
              <a:rPr lang="en-US" sz="3600" kern="10" dirty="0">
                <a:ln w="9525">
                  <a:solidFill>
                    <a:srgbClr val="B80000"/>
                  </a:solidFill>
                  <a:round/>
                  <a:headEnd/>
                  <a:tailEnd/>
                </a:ln>
                <a:blipFill dpi="0" rotWithShape="0">
                  <a:blip r:embed="rId3"/>
                  <a:srcRect/>
                  <a:tile tx="0" ty="0" sx="100000" sy="100000" flip="none" algn="tl"/>
                </a:blipFill>
                <a:effectLst>
                  <a:outerShdw dist="563972" dir="14049741" sx="125000" sy="125000" algn="tl" rotWithShape="0">
                    <a:srgbClr val="C7DFD3">
                      <a:alpha val="79999"/>
                    </a:srgbClr>
                  </a:outerShdw>
                </a:effectLst>
                <a:latin typeface="Times New Roman"/>
                <a:cs typeface="Times New Roman"/>
              </a:rPr>
              <a:t> </a:t>
            </a:r>
            <a:r>
              <a:rPr lang="en-US" sz="3600" kern="10" dirty="0" err="1">
                <a:ln w="9525">
                  <a:solidFill>
                    <a:srgbClr val="B80000"/>
                  </a:solidFill>
                  <a:round/>
                  <a:headEnd/>
                  <a:tailEnd/>
                </a:ln>
                <a:blipFill dpi="0" rotWithShape="0">
                  <a:blip r:embed="rId3"/>
                  <a:srcRect/>
                  <a:tile tx="0" ty="0" sx="100000" sy="100000" flip="none" algn="tl"/>
                </a:blipFill>
                <a:effectLst>
                  <a:outerShdw dist="563972" dir="14049741" sx="125000" sy="125000" algn="tl" rotWithShape="0">
                    <a:srgbClr val="C7DFD3">
                      <a:alpha val="79999"/>
                    </a:srgbClr>
                  </a:outerShdw>
                </a:effectLst>
                <a:latin typeface="Times New Roman"/>
                <a:cs typeface="Times New Roman"/>
              </a:rPr>
              <a:t>HỌC</a:t>
            </a:r>
            <a:r>
              <a:rPr lang="en-US" sz="3600" kern="10" dirty="0">
                <a:ln w="9525">
                  <a:solidFill>
                    <a:srgbClr val="B80000"/>
                  </a:solidFill>
                  <a:round/>
                  <a:headEnd/>
                  <a:tailEnd/>
                </a:ln>
                <a:blipFill dpi="0" rotWithShape="0">
                  <a:blip r:embed="rId3"/>
                  <a:srcRect/>
                  <a:tile tx="0" ty="0" sx="100000" sy="100000" flip="none" algn="tl"/>
                </a:blipFill>
                <a:effectLst>
                  <a:outerShdw dist="563972" dir="14049741" sx="125000" sy="125000" algn="tl" rotWithShape="0">
                    <a:srgbClr val="C7DFD3">
                      <a:alpha val="79999"/>
                    </a:srgbClr>
                  </a:outerShdw>
                </a:effectLst>
                <a:latin typeface="Times New Roman"/>
                <a:cs typeface="Times New Roman"/>
              </a:rPr>
              <a:t> </a:t>
            </a:r>
            <a:r>
              <a:rPr lang="en-US" sz="3600" kern="10" dirty="0" err="1">
                <a:ln w="9525">
                  <a:solidFill>
                    <a:srgbClr val="B80000"/>
                  </a:solidFill>
                  <a:round/>
                  <a:headEnd/>
                  <a:tailEnd/>
                </a:ln>
                <a:blipFill dpi="0" rotWithShape="0">
                  <a:blip r:embed="rId3"/>
                  <a:srcRect/>
                  <a:tile tx="0" ty="0" sx="100000" sy="100000" flip="none" algn="tl"/>
                </a:blipFill>
                <a:effectLst>
                  <a:outerShdw dist="563972" dir="14049741" sx="125000" sy="125000" algn="tl" rotWithShape="0">
                    <a:srgbClr val="C7DFD3">
                      <a:alpha val="79999"/>
                    </a:srgbClr>
                  </a:outerShdw>
                </a:effectLst>
                <a:latin typeface="Times New Roman"/>
                <a:cs typeface="Times New Roman"/>
              </a:rPr>
              <a:t>GIỎI</a:t>
            </a:r>
            <a:r>
              <a:rPr lang="en-US" sz="3600" kern="10" dirty="0">
                <a:ln w="9525">
                  <a:solidFill>
                    <a:srgbClr val="B80000"/>
                  </a:solidFill>
                  <a:round/>
                  <a:headEnd/>
                  <a:tailEnd/>
                </a:ln>
                <a:blipFill dpi="0" rotWithShape="0">
                  <a:blip r:embed="rId3"/>
                  <a:srcRect/>
                  <a:tile tx="0" ty="0" sx="100000" sy="100000" flip="none" algn="tl"/>
                </a:blipFill>
                <a:effectLst>
                  <a:outerShdw dist="563972" dir="14049741" sx="125000" sy="125000" algn="tl" rotWithShape="0">
                    <a:srgbClr val="C7DFD3">
                      <a:alpha val="79999"/>
                    </a:srgbClr>
                  </a:outerShdw>
                </a:effectLst>
                <a:latin typeface="Times New Roman"/>
                <a:cs typeface="Times New Roman"/>
              </a:rPr>
              <a:t>, </a:t>
            </a:r>
            <a:r>
              <a:rPr lang="en-US" sz="3600" kern="10" dirty="0" err="1">
                <a:ln w="9525">
                  <a:solidFill>
                    <a:srgbClr val="B80000"/>
                  </a:solidFill>
                  <a:round/>
                  <a:headEnd/>
                  <a:tailEnd/>
                </a:ln>
                <a:blipFill dpi="0" rotWithShape="0">
                  <a:blip r:embed="rId3"/>
                  <a:srcRect/>
                  <a:tile tx="0" ty="0" sx="100000" sy="100000" flip="none" algn="tl"/>
                </a:blipFill>
                <a:effectLst>
                  <a:outerShdw dist="563972" dir="14049741" sx="125000" sy="125000" algn="tl" rotWithShape="0">
                    <a:srgbClr val="C7DFD3">
                      <a:alpha val="79999"/>
                    </a:srgbClr>
                  </a:outerShdw>
                </a:effectLst>
                <a:latin typeface="Times New Roman"/>
                <a:cs typeface="Times New Roman"/>
              </a:rPr>
              <a:t>CHĂM</a:t>
            </a:r>
            <a:r>
              <a:rPr lang="en-US" sz="3600" kern="10" dirty="0">
                <a:ln w="9525">
                  <a:solidFill>
                    <a:srgbClr val="B80000"/>
                  </a:solidFill>
                  <a:round/>
                  <a:headEnd/>
                  <a:tailEnd/>
                </a:ln>
                <a:blipFill dpi="0" rotWithShape="0">
                  <a:blip r:embed="rId3"/>
                  <a:srcRect/>
                  <a:tile tx="0" ty="0" sx="100000" sy="100000" flip="none" algn="tl"/>
                </a:blipFill>
                <a:effectLst>
                  <a:outerShdw dist="563972" dir="14049741" sx="125000" sy="125000" algn="tl" rotWithShape="0">
                    <a:srgbClr val="C7DFD3">
                      <a:alpha val="79999"/>
                    </a:srgbClr>
                  </a:outerShdw>
                </a:effectLst>
                <a:latin typeface="Times New Roman"/>
                <a:cs typeface="Times New Roman"/>
              </a:rPr>
              <a:t> </a:t>
            </a:r>
            <a:r>
              <a:rPr lang="en-US" sz="3600" kern="10" dirty="0" err="1">
                <a:ln w="9525">
                  <a:solidFill>
                    <a:srgbClr val="B80000"/>
                  </a:solidFill>
                  <a:round/>
                  <a:headEnd/>
                  <a:tailEnd/>
                </a:ln>
                <a:blipFill dpi="0" rotWithShape="0">
                  <a:blip r:embed="rId3"/>
                  <a:srcRect/>
                  <a:tile tx="0" ty="0" sx="100000" sy="100000" flip="none" algn="tl"/>
                </a:blipFill>
                <a:effectLst>
                  <a:outerShdw dist="563972" dir="14049741" sx="125000" sy="125000" algn="tl" rotWithShape="0">
                    <a:srgbClr val="C7DFD3">
                      <a:alpha val="79999"/>
                    </a:srgbClr>
                  </a:outerShdw>
                </a:effectLst>
                <a:latin typeface="Times New Roman"/>
                <a:cs typeface="Times New Roman"/>
              </a:rPr>
              <a:t>NGOAN</a:t>
            </a:r>
            <a:endParaRPr lang="en-US" sz="3600" kern="10" dirty="0">
              <a:ln w="9525">
                <a:solidFill>
                  <a:srgbClr val="B80000"/>
                </a:solidFill>
                <a:round/>
                <a:headEnd/>
                <a:tailEnd/>
              </a:ln>
              <a:blipFill dpi="0" rotWithShape="0">
                <a:blip r:embed="rId3"/>
                <a:srcRect/>
                <a:tile tx="0" ty="0" sx="100000" sy="100000" flip="none" algn="tl"/>
              </a:blipFill>
              <a:effectLst>
                <a:outerShdw dist="563972" dir="14049741" sx="125000" sy="125000" algn="tl" rotWithShape="0">
                  <a:srgbClr val="C7DFD3">
                    <a:alpha val="79999"/>
                  </a:srgbClr>
                </a:outerShdw>
              </a:effectLst>
              <a:latin typeface="Times New Roman"/>
              <a:cs typeface="Times New Roman"/>
            </a:endParaRPr>
          </a:p>
        </p:txBody>
      </p:sp>
    </p:spTree>
    <p:extLst>
      <p:ext uri="{BB962C8B-B14F-4D97-AF65-F5344CB8AC3E}">
        <p14:creationId xmlns="" xmlns:p14="http://schemas.microsoft.com/office/powerpoint/2010/main" val="3518471297"/>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trips(downLeft)">
                                      <p:cBhvr>
                                        <p:cTn id="7" dur="3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mph" presetSubtype="0" repeatCount="indefinite" fill="hold" grpId="1" nodeType="clickEffect">
                                  <p:stCondLst>
                                    <p:cond delay="0"/>
                                  </p:stCondLst>
                                  <p:childTnLst>
                                    <p:animClr clrSpc="hsl" dir="cw">
                                      <p:cBhvr override="childStyle">
                                        <p:cTn id="11" dur="500" fill="hold"/>
                                        <p:tgtEl>
                                          <p:spTgt spid="7"/>
                                        </p:tgtEl>
                                        <p:attrNameLst>
                                          <p:attrName>style.color</p:attrName>
                                        </p:attrNameLst>
                                      </p:cBhvr>
                                      <p:by>
                                        <p:hsl h="-7200000" s="0" l="0"/>
                                      </p:by>
                                    </p:animClr>
                                    <p:animClr clrSpc="hsl" dir="cw">
                                      <p:cBhvr>
                                        <p:cTn id="12" dur="500" fill="hold"/>
                                        <p:tgtEl>
                                          <p:spTgt spid="7"/>
                                        </p:tgtEl>
                                        <p:attrNameLst>
                                          <p:attrName>fillcolor</p:attrName>
                                        </p:attrNameLst>
                                      </p:cBhvr>
                                      <p:by>
                                        <p:hsl h="-7200000" s="0" l="0"/>
                                      </p:by>
                                    </p:animClr>
                                    <p:animClr clrSpc="hsl" dir="cw">
                                      <p:cBhvr>
                                        <p:cTn id="13" dur="500" fill="hold"/>
                                        <p:tgtEl>
                                          <p:spTgt spid="7"/>
                                        </p:tgtEl>
                                        <p:attrNameLst>
                                          <p:attrName>stroke.color</p:attrName>
                                        </p:attrNameLst>
                                      </p:cBhvr>
                                      <p:by>
                                        <p:hsl h="-7200000" s="0" l="0"/>
                                      </p:by>
                                    </p:animClr>
                                    <p:set>
                                      <p:cBhvr>
                                        <p:cTn id="14" dur="500" fill="hold"/>
                                        <p:tgtEl>
                                          <p:spTgt spid="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 xmlns:a16="http://schemas.microsoft.com/office/drawing/2014/main" id="{9C9D47C7-EDFE-4A75-B0E8-A3D71B462606}"/>
              </a:ext>
            </a:extLst>
          </p:cNvPr>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4702232" y="1683978"/>
            <a:ext cx="5120639" cy="3490044"/>
          </a:xfrm>
          <a:prstGeom prst="rect">
            <a:avLst/>
          </a:prstGeom>
        </p:spPr>
      </p:pic>
      <p:sp>
        <p:nvSpPr>
          <p:cNvPr id="6" name="文本框 5">
            <a:extLst>
              <a:ext uri="{FF2B5EF4-FFF2-40B4-BE49-F238E27FC236}">
                <a16:creationId xmlns="" xmlns:a16="http://schemas.microsoft.com/office/drawing/2014/main" id="{9FF1A09B-61A5-4E84-AC6F-83E8443BC371}"/>
              </a:ext>
            </a:extLst>
          </p:cNvPr>
          <p:cNvSpPr txBox="1"/>
          <p:nvPr/>
        </p:nvSpPr>
        <p:spPr>
          <a:xfrm>
            <a:off x="5335281" y="2820601"/>
            <a:ext cx="4320413" cy="923330"/>
          </a:xfrm>
          <a:prstGeom prst="rect">
            <a:avLst/>
          </a:prstGeom>
          <a:noFill/>
        </p:spPr>
        <p:txBody>
          <a:bodyPr wrap="none" rtlCol="0">
            <a:spAutoFit/>
            <a:scene3d>
              <a:camera prst="orthographicFront"/>
              <a:lightRig rig="threePt" dir="t"/>
            </a:scene3d>
            <a:sp3d contourW="12700"/>
          </a:bodyPr>
          <a:lstStyle/>
          <a:p>
            <a:pPr algn="ctr"/>
            <a:r>
              <a:rPr lang="en-US" altLang="zh-CN" sz="5400" b="1" dirty="0" err="1" smtClean="0">
                <a:solidFill>
                  <a:schemeClr val="tx1">
                    <a:lumMod val="75000"/>
                    <a:lumOff val="25000"/>
                  </a:schemeClr>
                </a:solidFill>
                <a:latin typeface="Times New Roman" pitchFamily="18" charset="0"/>
                <a:ea typeface="字魂36号-正文宋楷" panose="02000000000000000000" pitchFamily="2" charset="-122"/>
                <a:cs typeface="Times New Roman" pitchFamily="18" charset="0"/>
              </a:rPr>
              <a:t>KHỞI</a:t>
            </a:r>
            <a:r>
              <a:rPr lang="en-US" altLang="zh-CN" sz="5400" b="1" dirty="0" smtClean="0">
                <a:solidFill>
                  <a:schemeClr val="tx1">
                    <a:lumMod val="75000"/>
                    <a:lumOff val="25000"/>
                  </a:schemeClr>
                </a:solidFill>
                <a:latin typeface="Times New Roman" pitchFamily="18" charset="0"/>
                <a:ea typeface="字魂36号-正文宋楷" panose="02000000000000000000" pitchFamily="2" charset="-122"/>
                <a:cs typeface="Times New Roman" pitchFamily="18" charset="0"/>
              </a:rPr>
              <a:t> </a:t>
            </a:r>
            <a:r>
              <a:rPr lang="en-US" altLang="zh-CN" sz="5400" b="1" dirty="0" err="1" smtClean="0">
                <a:solidFill>
                  <a:schemeClr val="tx1">
                    <a:lumMod val="75000"/>
                    <a:lumOff val="25000"/>
                  </a:schemeClr>
                </a:solidFill>
                <a:latin typeface="Times New Roman" pitchFamily="18" charset="0"/>
                <a:ea typeface="字魂36号-正文宋楷" panose="02000000000000000000" pitchFamily="2" charset="-122"/>
                <a:cs typeface="Times New Roman" pitchFamily="18" charset="0"/>
              </a:rPr>
              <a:t>ĐỘNG</a:t>
            </a:r>
            <a:endParaRPr lang="zh-CN" altLang="en-US" sz="5400" b="1" dirty="0">
              <a:solidFill>
                <a:schemeClr val="tx1">
                  <a:lumMod val="75000"/>
                  <a:lumOff val="25000"/>
                </a:schemeClr>
              </a:solidFill>
              <a:latin typeface="Times New Roman" pitchFamily="18" charset="0"/>
              <a:ea typeface="字魂36号-正文宋楷" panose="02000000000000000000" pitchFamily="2" charset="-122"/>
              <a:cs typeface="Times New Roman" pitchFamily="18" charset="0"/>
            </a:endParaRPr>
          </a:p>
        </p:txBody>
      </p:sp>
    </p:spTree>
    <p:extLst>
      <p:ext uri="{BB962C8B-B14F-4D97-AF65-F5344CB8AC3E}">
        <p14:creationId xmlns="" xmlns:p14="http://schemas.microsoft.com/office/powerpoint/2010/main" val="2112610984"/>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 xmlns:a16="http://schemas.microsoft.com/office/drawing/2014/main" id="{3CB71167-1C0E-430D-9DC8-2E4AD3040671}"/>
              </a:ext>
            </a:extLst>
          </p:cNvPr>
          <p:cNvPicPr>
            <a:picLocks noChangeAspect="1"/>
          </p:cNvPicPr>
          <p:nvPr/>
        </p:nvPicPr>
        <p:blipFill>
          <a:blip r:embed="rId6" cstate="print"/>
          <a:stretch>
            <a:fillRect/>
          </a:stretch>
        </p:blipFill>
        <p:spPr>
          <a:xfrm>
            <a:off x="842409" y="1830103"/>
            <a:ext cx="1924233" cy="1723537"/>
          </a:xfrm>
          <a:prstGeom prst="rect">
            <a:avLst/>
          </a:prstGeom>
        </p:spPr>
      </p:pic>
      <p:pic>
        <p:nvPicPr>
          <p:cNvPr id="5" name="图片 4">
            <a:extLst>
              <a:ext uri="{FF2B5EF4-FFF2-40B4-BE49-F238E27FC236}">
                <a16:creationId xmlns="" xmlns:a16="http://schemas.microsoft.com/office/drawing/2014/main" id="{080C4A7F-454D-455B-A53F-F6D6C3640803}"/>
              </a:ext>
            </a:extLst>
          </p:cNvPr>
          <p:cNvPicPr>
            <a:picLocks noChangeAspect="1"/>
          </p:cNvPicPr>
          <p:nvPr/>
        </p:nvPicPr>
        <p:blipFill>
          <a:blip r:embed="rId7">
            <a:extLst>
              <a:ext uri="{28A0092B-C50C-407E-A947-70E740481C1C}">
                <a14:useLocalDpi xmlns="" xmlns:a14="http://schemas.microsoft.com/office/drawing/2010/main" val="0"/>
              </a:ext>
            </a:extLst>
          </a:blip>
          <a:stretch>
            <a:fillRect/>
          </a:stretch>
        </p:blipFill>
        <p:spPr>
          <a:xfrm>
            <a:off x="10696575" y="5254944"/>
            <a:ext cx="1495425" cy="1133475"/>
          </a:xfrm>
          <a:prstGeom prst="rect">
            <a:avLst/>
          </a:prstGeom>
        </p:spPr>
      </p:pic>
      <p:grpSp>
        <p:nvGrpSpPr>
          <p:cNvPr id="20" name="组合 19">
            <a:extLst>
              <a:ext uri="{FF2B5EF4-FFF2-40B4-BE49-F238E27FC236}">
                <a16:creationId xmlns="" xmlns:a16="http://schemas.microsoft.com/office/drawing/2014/main" id="{B65B3A18-B769-4D3D-8B32-30393C78BE79}"/>
              </a:ext>
            </a:extLst>
          </p:cNvPr>
          <p:cNvGrpSpPr/>
          <p:nvPr/>
        </p:nvGrpSpPr>
        <p:grpSpPr>
          <a:xfrm>
            <a:off x="-178476" y="3615244"/>
            <a:ext cx="5410469" cy="2705727"/>
            <a:chOff x="3537181" y="2459830"/>
            <a:chExt cx="5410469" cy="2705727"/>
          </a:xfrm>
        </p:grpSpPr>
        <p:sp>
          <p:nvSpPr>
            <p:cNvPr id="7" name="任意多边形: 形状 6">
              <a:extLst>
                <a:ext uri="{FF2B5EF4-FFF2-40B4-BE49-F238E27FC236}">
                  <a16:creationId xmlns="" xmlns:a16="http://schemas.microsoft.com/office/drawing/2014/main" id="{1684AC8B-3049-4A57-9347-683723D470CE}"/>
                </a:ext>
              </a:extLst>
            </p:cNvPr>
            <p:cNvSpPr/>
            <p:nvPr/>
          </p:nvSpPr>
          <p:spPr>
            <a:xfrm rot="902287">
              <a:off x="3537181" y="3175288"/>
              <a:ext cx="5410469" cy="1315977"/>
            </a:xfrm>
            <a:custGeom>
              <a:avLst/>
              <a:gdLst>
                <a:gd name="connsiteX0" fmla="*/ 0 w 4572000"/>
                <a:gd name="connsiteY0" fmla="*/ 294585 h 1315977"/>
                <a:gd name="connsiteX1" fmla="*/ 1036320 w 4572000"/>
                <a:gd name="connsiteY1" fmla="*/ 20265 h 1315977"/>
                <a:gd name="connsiteX2" fmla="*/ 1752600 w 4572000"/>
                <a:gd name="connsiteY2" fmla="*/ 782265 h 1315977"/>
                <a:gd name="connsiteX3" fmla="*/ 2926080 w 4572000"/>
                <a:gd name="connsiteY3" fmla="*/ 538425 h 1315977"/>
                <a:gd name="connsiteX4" fmla="*/ 3642360 w 4572000"/>
                <a:gd name="connsiteY4" fmla="*/ 1285185 h 1315977"/>
                <a:gd name="connsiteX5" fmla="*/ 4572000 w 4572000"/>
                <a:gd name="connsiteY5" fmla="*/ 1102305 h 1315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72000" h="1315977">
                  <a:moveTo>
                    <a:pt x="0" y="294585"/>
                  </a:moveTo>
                  <a:cubicBezTo>
                    <a:pt x="372110" y="116785"/>
                    <a:pt x="744220" y="-61015"/>
                    <a:pt x="1036320" y="20265"/>
                  </a:cubicBezTo>
                  <a:cubicBezTo>
                    <a:pt x="1328420" y="101545"/>
                    <a:pt x="1437640" y="695905"/>
                    <a:pt x="1752600" y="782265"/>
                  </a:cubicBezTo>
                  <a:cubicBezTo>
                    <a:pt x="2067560" y="868625"/>
                    <a:pt x="2611120" y="454605"/>
                    <a:pt x="2926080" y="538425"/>
                  </a:cubicBezTo>
                  <a:cubicBezTo>
                    <a:pt x="3241040" y="622245"/>
                    <a:pt x="3368040" y="1191205"/>
                    <a:pt x="3642360" y="1285185"/>
                  </a:cubicBezTo>
                  <a:cubicBezTo>
                    <a:pt x="3916680" y="1379165"/>
                    <a:pt x="4244340" y="1240735"/>
                    <a:pt x="4572000" y="1102305"/>
                  </a:cubicBezTo>
                </a:path>
              </a:pathLst>
            </a:custGeom>
            <a:noFill/>
            <a:ln>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endParaRPr>
            </a:p>
          </p:txBody>
        </p:sp>
        <p:sp>
          <p:nvSpPr>
            <p:cNvPr id="8" name="MH_SubTitle_1">
              <a:extLst>
                <a:ext uri="{FF2B5EF4-FFF2-40B4-BE49-F238E27FC236}">
                  <a16:creationId xmlns="" xmlns:a16="http://schemas.microsoft.com/office/drawing/2014/main" id="{A1479DC1-39F4-48A0-BCF2-B60FF9C24538}"/>
                </a:ext>
              </a:extLst>
            </p:cNvPr>
            <p:cNvSpPr>
              <a:spLocks/>
            </p:cNvSpPr>
            <p:nvPr>
              <p:custDataLst>
                <p:tags r:id="rId1"/>
              </p:custDataLst>
            </p:nvPr>
          </p:nvSpPr>
          <p:spPr bwMode="auto">
            <a:xfrm>
              <a:off x="4434840" y="2459830"/>
              <a:ext cx="746291" cy="716439"/>
            </a:xfrm>
            <a:custGeom>
              <a:avLst/>
              <a:gdLst>
                <a:gd name="T0" fmla="*/ 1859239 w 5162"/>
                <a:gd name="T1" fmla="*/ 620001 h 4955"/>
                <a:gd name="T2" fmla="*/ 1781002 w 5162"/>
                <a:gd name="T3" fmla="*/ 565046 h 4955"/>
                <a:gd name="T4" fmla="*/ 1678777 w 5162"/>
                <a:gd name="T5" fmla="*/ 539227 h 4955"/>
                <a:gd name="T6" fmla="*/ 1565480 w 5162"/>
                <a:gd name="T7" fmla="*/ 535170 h 4955"/>
                <a:gd name="T8" fmla="*/ 1354388 w 5162"/>
                <a:gd name="T9" fmla="*/ 562464 h 4955"/>
                <a:gd name="T10" fmla="*/ 1243675 w 5162"/>
                <a:gd name="T11" fmla="*/ 583487 h 4955"/>
                <a:gd name="T12" fmla="*/ 1226330 w 5162"/>
                <a:gd name="T13" fmla="*/ 403130 h 4955"/>
                <a:gd name="T14" fmla="*/ 1184259 w 5162"/>
                <a:gd name="T15" fmla="*/ 226461 h 4955"/>
                <a:gd name="T16" fmla="*/ 1138867 w 5162"/>
                <a:gd name="T17" fmla="*/ 125402 h 4955"/>
                <a:gd name="T18" fmla="*/ 1075760 w 5162"/>
                <a:gd name="T19" fmla="*/ 46104 h 4955"/>
                <a:gd name="T20" fmla="*/ 990511 w 5162"/>
                <a:gd name="T21" fmla="*/ 4057 h 4955"/>
                <a:gd name="T22" fmla="*/ 902679 w 5162"/>
                <a:gd name="T23" fmla="*/ 6639 h 4955"/>
                <a:gd name="T24" fmla="*/ 820383 w 5162"/>
                <a:gd name="T25" fmla="*/ 54218 h 4955"/>
                <a:gd name="T26" fmla="*/ 759491 w 5162"/>
                <a:gd name="T27" fmla="*/ 136835 h 4955"/>
                <a:gd name="T28" fmla="*/ 716312 w 5162"/>
                <a:gd name="T29" fmla="*/ 240107 h 4955"/>
                <a:gd name="T30" fmla="*/ 674611 w 5162"/>
                <a:gd name="T31" fmla="*/ 428948 h 4955"/>
                <a:gd name="T32" fmla="*/ 660956 w 5162"/>
                <a:gd name="T33" fmla="*/ 590126 h 4955"/>
                <a:gd name="T34" fmla="*/ 527362 w 5162"/>
                <a:gd name="T35" fmla="*/ 558038 h 4955"/>
                <a:gd name="T36" fmla="*/ 325127 w 5162"/>
                <a:gd name="T37" fmla="*/ 534433 h 4955"/>
                <a:gd name="T38" fmla="*/ 212938 w 5162"/>
                <a:gd name="T39" fmla="*/ 541072 h 4955"/>
                <a:gd name="T40" fmla="*/ 112927 w 5162"/>
                <a:gd name="T41" fmla="*/ 570209 h 4955"/>
                <a:gd name="T42" fmla="*/ 38011 w 5162"/>
                <a:gd name="T43" fmla="*/ 629222 h 4955"/>
                <a:gd name="T44" fmla="*/ 2952 w 5162"/>
                <a:gd name="T45" fmla="*/ 709258 h 4955"/>
                <a:gd name="T46" fmla="*/ 11071 w 5162"/>
                <a:gd name="T47" fmla="*/ 804784 h 4955"/>
                <a:gd name="T48" fmla="*/ 61999 w 5162"/>
                <a:gd name="T49" fmla="*/ 890352 h 4955"/>
                <a:gd name="T50" fmla="*/ 141713 w 5162"/>
                <a:gd name="T51" fmla="*/ 965962 h 4955"/>
                <a:gd name="T52" fmla="*/ 284901 w 5162"/>
                <a:gd name="T53" fmla="*/ 1057063 h 4955"/>
                <a:gd name="T54" fmla="*/ 457244 w 5162"/>
                <a:gd name="T55" fmla="*/ 1135623 h 4955"/>
                <a:gd name="T56" fmla="*/ 439161 w 5162"/>
                <a:gd name="T57" fmla="*/ 1204594 h 4955"/>
                <a:gd name="T58" fmla="*/ 348746 w 5162"/>
                <a:gd name="T59" fmla="*/ 1379788 h 4955"/>
                <a:gd name="T60" fmla="*/ 302984 w 5162"/>
                <a:gd name="T61" fmla="*/ 1514410 h 4955"/>
                <a:gd name="T62" fmla="*/ 289699 w 5162"/>
                <a:gd name="T63" fmla="*/ 1621740 h 4955"/>
                <a:gd name="T64" fmla="*/ 308151 w 5162"/>
                <a:gd name="T65" fmla="*/ 1717266 h 4955"/>
                <a:gd name="T66" fmla="*/ 369412 w 5162"/>
                <a:gd name="T67" fmla="*/ 1792507 h 4955"/>
                <a:gd name="T68" fmla="*/ 448756 w 5162"/>
                <a:gd name="T69" fmla="*/ 1825333 h 4955"/>
                <a:gd name="T70" fmla="*/ 545446 w 5162"/>
                <a:gd name="T71" fmla="*/ 1817588 h 4955"/>
                <a:gd name="T72" fmla="*/ 642504 w 5162"/>
                <a:gd name="T73" fmla="*/ 1774804 h 4955"/>
                <a:gd name="T74" fmla="*/ 746574 w 5162"/>
                <a:gd name="T75" fmla="*/ 1700300 h 4955"/>
                <a:gd name="T76" fmla="*/ 892346 w 5162"/>
                <a:gd name="T77" fmla="*/ 1555350 h 4955"/>
                <a:gd name="T78" fmla="*/ 958036 w 5162"/>
                <a:gd name="T79" fmla="*/ 1488961 h 4955"/>
                <a:gd name="T80" fmla="*/ 1077237 w 5162"/>
                <a:gd name="T81" fmla="*/ 1625059 h 4955"/>
                <a:gd name="T82" fmla="*/ 1214890 w 5162"/>
                <a:gd name="T83" fmla="*/ 1744191 h 4955"/>
                <a:gd name="T84" fmla="*/ 1310841 w 5162"/>
                <a:gd name="T85" fmla="*/ 1799884 h 4955"/>
                <a:gd name="T86" fmla="*/ 1408268 w 5162"/>
                <a:gd name="T87" fmla="*/ 1827177 h 4955"/>
                <a:gd name="T88" fmla="*/ 1502374 w 5162"/>
                <a:gd name="T89" fmla="*/ 1812055 h 4955"/>
                <a:gd name="T90" fmla="*/ 1572123 w 5162"/>
                <a:gd name="T91" fmla="*/ 1758206 h 4955"/>
                <a:gd name="T92" fmla="*/ 1610504 w 5162"/>
                <a:gd name="T93" fmla="*/ 1671163 h 4955"/>
                <a:gd name="T94" fmla="*/ 1611980 w 5162"/>
                <a:gd name="T95" fmla="*/ 1568997 h 4955"/>
                <a:gd name="T96" fmla="*/ 1586516 w 5162"/>
                <a:gd name="T97" fmla="*/ 1459824 h 4955"/>
                <a:gd name="T98" fmla="*/ 1510124 w 5162"/>
                <a:gd name="T99" fmla="*/ 1282417 h 4955"/>
                <a:gd name="T100" fmla="*/ 1426720 w 5162"/>
                <a:gd name="T101" fmla="*/ 1143738 h 4955"/>
                <a:gd name="T102" fmla="*/ 1530052 w 5162"/>
                <a:gd name="T103" fmla="*/ 1101322 h 4955"/>
                <a:gd name="T104" fmla="*/ 1716788 w 5162"/>
                <a:gd name="T105" fmla="*/ 999894 h 4955"/>
                <a:gd name="T106" fmla="*/ 1805727 w 5162"/>
                <a:gd name="T107" fmla="*/ 929448 h 4955"/>
                <a:gd name="T108" fmla="*/ 1872893 w 5162"/>
                <a:gd name="T109" fmla="*/ 849044 h 4955"/>
                <a:gd name="T110" fmla="*/ 1904262 w 5162"/>
                <a:gd name="T111" fmla="*/ 758312 h 495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162" h="4955">
                  <a:moveTo>
                    <a:pt x="5137" y="1856"/>
                  </a:moveTo>
                  <a:lnTo>
                    <a:pt x="5137" y="1856"/>
                  </a:lnTo>
                  <a:lnTo>
                    <a:pt x="5125" y="1823"/>
                  </a:lnTo>
                  <a:lnTo>
                    <a:pt x="5111" y="1791"/>
                  </a:lnTo>
                  <a:lnTo>
                    <a:pt x="5096" y="1762"/>
                  </a:lnTo>
                  <a:lnTo>
                    <a:pt x="5078" y="1733"/>
                  </a:lnTo>
                  <a:lnTo>
                    <a:pt x="5059" y="1706"/>
                  </a:lnTo>
                  <a:lnTo>
                    <a:pt x="5038" y="1681"/>
                  </a:lnTo>
                  <a:lnTo>
                    <a:pt x="5016" y="1658"/>
                  </a:lnTo>
                  <a:lnTo>
                    <a:pt x="4993" y="1635"/>
                  </a:lnTo>
                  <a:lnTo>
                    <a:pt x="4968" y="1614"/>
                  </a:lnTo>
                  <a:lnTo>
                    <a:pt x="4941" y="1596"/>
                  </a:lnTo>
                  <a:lnTo>
                    <a:pt x="4914" y="1578"/>
                  </a:lnTo>
                  <a:lnTo>
                    <a:pt x="4886" y="1562"/>
                  </a:lnTo>
                  <a:lnTo>
                    <a:pt x="4856" y="1546"/>
                  </a:lnTo>
                  <a:lnTo>
                    <a:pt x="4826" y="1532"/>
                  </a:lnTo>
                  <a:lnTo>
                    <a:pt x="4793" y="1520"/>
                  </a:lnTo>
                  <a:lnTo>
                    <a:pt x="4760" y="1508"/>
                  </a:lnTo>
                  <a:lnTo>
                    <a:pt x="4727" y="1498"/>
                  </a:lnTo>
                  <a:lnTo>
                    <a:pt x="4693" y="1488"/>
                  </a:lnTo>
                  <a:lnTo>
                    <a:pt x="4657" y="1480"/>
                  </a:lnTo>
                  <a:lnTo>
                    <a:pt x="4622" y="1474"/>
                  </a:lnTo>
                  <a:lnTo>
                    <a:pt x="4586" y="1467"/>
                  </a:lnTo>
                  <a:lnTo>
                    <a:pt x="4549" y="1462"/>
                  </a:lnTo>
                  <a:lnTo>
                    <a:pt x="4511" y="1458"/>
                  </a:lnTo>
                  <a:lnTo>
                    <a:pt x="4473" y="1455"/>
                  </a:lnTo>
                  <a:lnTo>
                    <a:pt x="4436" y="1452"/>
                  </a:lnTo>
                  <a:lnTo>
                    <a:pt x="4397" y="1451"/>
                  </a:lnTo>
                  <a:lnTo>
                    <a:pt x="4359" y="1449"/>
                  </a:lnTo>
                  <a:lnTo>
                    <a:pt x="4320" y="1448"/>
                  </a:lnTo>
                  <a:lnTo>
                    <a:pt x="4281" y="1449"/>
                  </a:lnTo>
                  <a:lnTo>
                    <a:pt x="4242" y="1451"/>
                  </a:lnTo>
                  <a:lnTo>
                    <a:pt x="4164" y="1455"/>
                  </a:lnTo>
                  <a:lnTo>
                    <a:pt x="4088" y="1460"/>
                  </a:lnTo>
                  <a:lnTo>
                    <a:pt x="4012" y="1468"/>
                  </a:lnTo>
                  <a:lnTo>
                    <a:pt x="3938" y="1478"/>
                  </a:lnTo>
                  <a:lnTo>
                    <a:pt x="3867" y="1488"/>
                  </a:lnTo>
                  <a:lnTo>
                    <a:pt x="3798" y="1500"/>
                  </a:lnTo>
                  <a:lnTo>
                    <a:pt x="3732" y="1513"/>
                  </a:lnTo>
                  <a:lnTo>
                    <a:pt x="3670" y="1525"/>
                  </a:lnTo>
                  <a:lnTo>
                    <a:pt x="3614" y="1538"/>
                  </a:lnTo>
                  <a:lnTo>
                    <a:pt x="3560" y="1549"/>
                  </a:lnTo>
                  <a:lnTo>
                    <a:pt x="3514" y="1561"/>
                  </a:lnTo>
                  <a:lnTo>
                    <a:pt x="3437" y="1581"/>
                  </a:lnTo>
                  <a:lnTo>
                    <a:pt x="3388" y="1595"/>
                  </a:lnTo>
                  <a:lnTo>
                    <a:pt x="3371" y="1600"/>
                  </a:lnTo>
                  <a:lnTo>
                    <a:pt x="3370" y="1582"/>
                  </a:lnTo>
                  <a:lnTo>
                    <a:pt x="3368" y="1531"/>
                  </a:lnTo>
                  <a:lnTo>
                    <a:pt x="3363" y="1453"/>
                  </a:lnTo>
                  <a:lnTo>
                    <a:pt x="3360" y="1403"/>
                  </a:lnTo>
                  <a:lnTo>
                    <a:pt x="3355" y="1350"/>
                  </a:lnTo>
                  <a:lnTo>
                    <a:pt x="3350" y="1292"/>
                  </a:lnTo>
                  <a:lnTo>
                    <a:pt x="3342" y="1229"/>
                  </a:lnTo>
                  <a:lnTo>
                    <a:pt x="3333" y="1163"/>
                  </a:lnTo>
                  <a:lnTo>
                    <a:pt x="3323" y="1093"/>
                  </a:lnTo>
                  <a:lnTo>
                    <a:pt x="3311" y="1023"/>
                  </a:lnTo>
                  <a:lnTo>
                    <a:pt x="3297" y="949"/>
                  </a:lnTo>
                  <a:lnTo>
                    <a:pt x="3281" y="875"/>
                  </a:lnTo>
                  <a:lnTo>
                    <a:pt x="3264" y="800"/>
                  </a:lnTo>
                  <a:lnTo>
                    <a:pt x="3244" y="725"/>
                  </a:lnTo>
                  <a:lnTo>
                    <a:pt x="3232" y="687"/>
                  </a:lnTo>
                  <a:lnTo>
                    <a:pt x="3220" y="651"/>
                  </a:lnTo>
                  <a:lnTo>
                    <a:pt x="3209" y="614"/>
                  </a:lnTo>
                  <a:lnTo>
                    <a:pt x="3196" y="577"/>
                  </a:lnTo>
                  <a:lnTo>
                    <a:pt x="3183" y="541"/>
                  </a:lnTo>
                  <a:lnTo>
                    <a:pt x="3168" y="507"/>
                  </a:lnTo>
                  <a:lnTo>
                    <a:pt x="3153" y="471"/>
                  </a:lnTo>
                  <a:lnTo>
                    <a:pt x="3137" y="437"/>
                  </a:lnTo>
                  <a:lnTo>
                    <a:pt x="3122" y="404"/>
                  </a:lnTo>
                  <a:lnTo>
                    <a:pt x="3104" y="371"/>
                  </a:lnTo>
                  <a:lnTo>
                    <a:pt x="3086" y="340"/>
                  </a:lnTo>
                  <a:lnTo>
                    <a:pt x="3068" y="308"/>
                  </a:lnTo>
                  <a:lnTo>
                    <a:pt x="3048" y="279"/>
                  </a:lnTo>
                  <a:lnTo>
                    <a:pt x="3028" y="250"/>
                  </a:lnTo>
                  <a:lnTo>
                    <a:pt x="3007" y="223"/>
                  </a:lnTo>
                  <a:lnTo>
                    <a:pt x="2985" y="197"/>
                  </a:lnTo>
                  <a:lnTo>
                    <a:pt x="2962" y="171"/>
                  </a:lnTo>
                  <a:lnTo>
                    <a:pt x="2939" y="147"/>
                  </a:lnTo>
                  <a:lnTo>
                    <a:pt x="2915" y="125"/>
                  </a:lnTo>
                  <a:lnTo>
                    <a:pt x="2888" y="105"/>
                  </a:lnTo>
                  <a:lnTo>
                    <a:pt x="2862" y="86"/>
                  </a:lnTo>
                  <a:lnTo>
                    <a:pt x="2835" y="68"/>
                  </a:lnTo>
                  <a:lnTo>
                    <a:pt x="2807" y="54"/>
                  </a:lnTo>
                  <a:lnTo>
                    <a:pt x="2778" y="40"/>
                  </a:lnTo>
                  <a:lnTo>
                    <a:pt x="2747" y="27"/>
                  </a:lnTo>
                  <a:lnTo>
                    <a:pt x="2716" y="18"/>
                  </a:lnTo>
                  <a:lnTo>
                    <a:pt x="2684" y="11"/>
                  </a:lnTo>
                  <a:lnTo>
                    <a:pt x="2651" y="4"/>
                  </a:lnTo>
                  <a:lnTo>
                    <a:pt x="2616" y="1"/>
                  </a:lnTo>
                  <a:lnTo>
                    <a:pt x="2580" y="0"/>
                  </a:lnTo>
                  <a:lnTo>
                    <a:pt x="2546" y="1"/>
                  </a:lnTo>
                  <a:lnTo>
                    <a:pt x="2511" y="4"/>
                  </a:lnTo>
                  <a:lnTo>
                    <a:pt x="2477" y="11"/>
                  </a:lnTo>
                  <a:lnTo>
                    <a:pt x="2446" y="18"/>
                  </a:lnTo>
                  <a:lnTo>
                    <a:pt x="2414" y="27"/>
                  </a:lnTo>
                  <a:lnTo>
                    <a:pt x="2384" y="40"/>
                  </a:lnTo>
                  <a:lnTo>
                    <a:pt x="2354" y="54"/>
                  </a:lnTo>
                  <a:lnTo>
                    <a:pt x="2326" y="68"/>
                  </a:lnTo>
                  <a:lnTo>
                    <a:pt x="2299" y="86"/>
                  </a:lnTo>
                  <a:lnTo>
                    <a:pt x="2272" y="105"/>
                  </a:lnTo>
                  <a:lnTo>
                    <a:pt x="2247" y="125"/>
                  </a:lnTo>
                  <a:lnTo>
                    <a:pt x="2223" y="147"/>
                  </a:lnTo>
                  <a:lnTo>
                    <a:pt x="2199" y="171"/>
                  </a:lnTo>
                  <a:lnTo>
                    <a:pt x="2177" y="197"/>
                  </a:lnTo>
                  <a:lnTo>
                    <a:pt x="2155" y="223"/>
                  </a:lnTo>
                  <a:lnTo>
                    <a:pt x="2134" y="250"/>
                  </a:lnTo>
                  <a:lnTo>
                    <a:pt x="2114" y="279"/>
                  </a:lnTo>
                  <a:lnTo>
                    <a:pt x="2094" y="308"/>
                  </a:lnTo>
                  <a:lnTo>
                    <a:pt x="2075" y="340"/>
                  </a:lnTo>
                  <a:lnTo>
                    <a:pt x="2058" y="371"/>
                  </a:lnTo>
                  <a:lnTo>
                    <a:pt x="2040" y="404"/>
                  </a:lnTo>
                  <a:lnTo>
                    <a:pt x="2024" y="437"/>
                  </a:lnTo>
                  <a:lnTo>
                    <a:pt x="2008" y="471"/>
                  </a:lnTo>
                  <a:lnTo>
                    <a:pt x="1994" y="507"/>
                  </a:lnTo>
                  <a:lnTo>
                    <a:pt x="1979" y="541"/>
                  </a:lnTo>
                  <a:lnTo>
                    <a:pt x="1965" y="577"/>
                  </a:lnTo>
                  <a:lnTo>
                    <a:pt x="1953" y="614"/>
                  </a:lnTo>
                  <a:lnTo>
                    <a:pt x="1941" y="651"/>
                  </a:lnTo>
                  <a:lnTo>
                    <a:pt x="1929" y="687"/>
                  </a:lnTo>
                  <a:lnTo>
                    <a:pt x="1918" y="725"/>
                  </a:lnTo>
                  <a:lnTo>
                    <a:pt x="1898" y="800"/>
                  </a:lnTo>
                  <a:lnTo>
                    <a:pt x="1880" y="875"/>
                  </a:lnTo>
                  <a:lnTo>
                    <a:pt x="1864" y="949"/>
                  </a:lnTo>
                  <a:lnTo>
                    <a:pt x="1851" y="1023"/>
                  </a:lnTo>
                  <a:lnTo>
                    <a:pt x="1838" y="1093"/>
                  </a:lnTo>
                  <a:lnTo>
                    <a:pt x="1828" y="1163"/>
                  </a:lnTo>
                  <a:lnTo>
                    <a:pt x="1819" y="1229"/>
                  </a:lnTo>
                  <a:lnTo>
                    <a:pt x="1812" y="1292"/>
                  </a:lnTo>
                  <a:lnTo>
                    <a:pt x="1807" y="1350"/>
                  </a:lnTo>
                  <a:lnTo>
                    <a:pt x="1801" y="1403"/>
                  </a:lnTo>
                  <a:lnTo>
                    <a:pt x="1798" y="1453"/>
                  </a:lnTo>
                  <a:lnTo>
                    <a:pt x="1793" y="1531"/>
                  </a:lnTo>
                  <a:lnTo>
                    <a:pt x="1791" y="1582"/>
                  </a:lnTo>
                  <a:lnTo>
                    <a:pt x="1791" y="1600"/>
                  </a:lnTo>
                  <a:lnTo>
                    <a:pt x="1774" y="1595"/>
                  </a:lnTo>
                  <a:lnTo>
                    <a:pt x="1725" y="1581"/>
                  </a:lnTo>
                  <a:lnTo>
                    <a:pt x="1648" y="1561"/>
                  </a:lnTo>
                  <a:lnTo>
                    <a:pt x="1601" y="1549"/>
                  </a:lnTo>
                  <a:lnTo>
                    <a:pt x="1548" y="1538"/>
                  </a:lnTo>
                  <a:lnTo>
                    <a:pt x="1491" y="1525"/>
                  </a:lnTo>
                  <a:lnTo>
                    <a:pt x="1429" y="1513"/>
                  </a:lnTo>
                  <a:lnTo>
                    <a:pt x="1364" y="1500"/>
                  </a:lnTo>
                  <a:lnTo>
                    <a:pt x="1295" y="1488"/>
                  </a:lnTo>
                  <a:lnTo>
                    <a:pt x="1223" y="1478"/>
                  </a:lnTo>
                  <a:lnTo>
                    <a:pt x="1150" y="1468"/>
                  </a:lnTo>
                  <a:lnTo>
                    <a:pt x="1074" y="1460"/>
                  </a:lnTo>
                  <a:lnTo>
                    <a:pt x="997" y="1455"/>
                  </a:lnTo>
                  <a:lnTo>
                    <a:pt x="919" y="1451"/>
                  </a:lnTo>
                  <a:lnTo>
                    <a:pt x="881" y="1449"/>
                  </a:lnTo>
                  <a:lnTo>
                    <a:pt x="842" y="1448"/>
                  </a:lnTo>
                  <a:lnTo>
                    <a:pt x="804" y="1449"/>
                  </a:lnTo>
                  <a:lnTo>
                    <a:pt x="765" y="1451"/>
                  </a:lnTo>
                  <a:lnTo>
                    <a:pt x="726" y="1452"/>
                  </a:lnTo>
                  <a:lnTo>
                    <a:pt x="688" y="1455"/>
                  </a:lnTo>
                  <a:lnTo>
                    <a:pt x="650" y="1458"/>
                  </a:lnTo>
                  <a:lnTo>
                    <a:pt x="614" y="1462"/>
                  </a:lnTo>
                  <a:lnTo>
                    <a:pt x="577" y="1467"/>
                  </a:lnTo>
                  <a:lnTo>
                    <a:pt x="540" y="1474"/>
                  </a:lnTo>
                  <a:lnTo>
                    <a:pt x="504" y="1480"/>
                  </a:lnTo>
                  <a:lnTo>
                    <a:pt x="470" y="1488"/>
                  </a:lnTo>
                  <a:lnTo>
                    <a:pt x="435" y="1498"/>
                  </a:lnTo>
                  <a:lnTo>
                    <a:pt x="401" y="1508"/>
                  </a:lnTo>
                  <a:lnTo>
                    <a:pt x="369" y="1520"/>
                  </a:lnTo>
                  <a:lnTo>
                    <a:pt x="337" y="1532"/>
                  </a:lnTo>
                  <a:lnTo>
                    <a:pt x="306" y="1546"/>
                  </a:lnTo>
                  <a:lnTo>
                    <a:pt x="276" y="1562"/>
                  </a:lnTo>
                  <a:lnTo>
                    <a:pt x="248" y="1578"/>
                  </a:lnTo>
                  <a:lnTo>
                    <a:pt x="220" y="1596"/>
                  </a:lnTo>
                  <a:lnTo>
                    <a:pt x="194" y="1614"/>
                  </a:lnTo>
                  <a:lnTo>
                    <a:pt x="169" y="1635"/>
                  </a:lnTo>
                  <a:lnTo>
                    <a:pt x="146" y="1658"/>
                  </a:lnTo>
                  <a:lnTo>
                    <a:pt x="124" y="1681"/>
                  </a:lnTo>
                  <a:lnTo>
                    <a:pt x="103" y="1706"/>
                  </a:lnTo>
                  <a:lnTo>
                    <a:pt x="84" y="1733"/>
                  </a:lnTo>
                  <a:lnTo>
                    <a:pt x="67" y="1762"/>
                  </a:lnTo>
                  <a:lnTo>
                    <a:pt x="51" y="1791"/>
                  </a:lnTo>
                  <a:lnTo>
                    <a:pt x="37" y="1823"/>
                  </a:lnTo>
                  <a:lnTo>
                    <a:pt x="25" y="1856"/>
                  </a:lnTo>
                  <a:lnTo>
                    <a:pt x="15" y="1890"/>
                  </a:lnTo>
                  <a:lnTo>
                    <a:pt x="8" y="1923"/>
                  </a:lnTo>
                  <a:lnTo>
                    <a:pt x="3" y="1957"/>
                  </a:lnTo>
                  <a:lnTo>
                    <a:pt x="1" y="1991"/>
                  </a:lnTo>
                  <a:lnTo>
                    <a:pt x="0" y="2023"/>
                  </a:lnTo>
                  <a:lnTo>
                    <a:pt x="2" y="2056"/>
                  </a:lnTo>
                  <a:lnTo>
                    <a:pt x="6" y="2087"/>
                  </a:lnTo>
                  <a:lnTo>
                    <a:pt x="12" y="2119"/>
                  </a:lnTo>
                  <a:lnTo>
                    <a:pt x="20" y="2151"/>
                  </a:lnTo>
                  <a:lnTo>
                    <a:pt x="30" y="2182"/>
                  </a:lnTo>
                  <a:lnTo>
                    <a:pt x="42" y="2213"/>
                  </a:lnTo>
                  <a:lnTo>
                    <a:pt x="55" y="2242"/>
                  </a:lnTo>
                  <a:lnTo>
                    <a:pt x="70" y="2272"/>
                  </a:lnTo>
                  <a:lnTo>
                    <a:pt x="87" y="2302"/>
                  </a:lnTo>
                  <a:lnTo>
                    <a:pt x="105" y="2330"/>
                  </a:lnTo>
                  <a:lnTo>
                    <a:pt x="125" y="2359"/>
                  </a:lnTo>
                  <a:lnTo>
                    <a:pt x="146" y="2387"/>
                  </a:lnTo>
                  <a:lnTo>
                    <a:pt x="168" y="2414"/>
                  </a:lnTo>
                  <a:lnTo>
                    <a:pt x="192" y="2442"/>
                  </a:lnTo>
                  <a:lnTo>
                    <a:pt x="216" y="2469"/>
                  </a:lnTo>
                  <a:lnTo>
                    <a:pt x="242" y="2495"/>
                  </a:lnTo>
                  <a:lnTo>
                    <a:pt x="269" y="2520"/>
                  </a:lnTo>
                  <a:lnTo>
                    <a:pt x="296" y="2547"/>
                  </a:lnTo>
                  <a:lnTo>
                    <a:pt x="325" y="2571"/>
                  </a:lnTo>
                  <a:lnTo>
                    <a:pt x="355" y="2596"/>
                  </a:lnTo>
                  <a:lnTo>
                    <a:pt x="384" y="2619"/>
                  </a:lnTo>
                  <a:lnTo>
                    <a:pt x="415" y="2643"/>
                  </a:lnTo>
                  <a:lnTo>
                    <a:pt x="446" y="2667"/>
                  </a:lnTo>
                  <a:lnTo>
                    <a:pt x="478" y="2689"/>
                  </a:lnTo>
                  <a:lnTo>
                    <a:pt x="511" y="2711"/>
                  </a:lnTo>
                  <a:lnTo>
                    <a:pt x="575" y="2753"/>
                  </a:lnTo>
                  <a:lnTo>
                    <a:pt x="641" y="2793"/>
                  </a:lnTo>
                  <a:lnTo>
                    <a:pt x="707" y="2831"/>
                  </a:lnTo>
                  <a:lnTo>
                    <a:pt x="772" y="2866"/>
                  </a:lnTo>
                  <a:lnTo>
                    <a:pt x="836" y="2900"/>
                  </a:lnTo>
                  <a:lnTo>
                    <a:pt x="898" y="2931"/>
                  </a:lnTo>
                  <a:lnTo>
                    <a:pt x="959" y="2960"/>
                  </a:lnTo>
                  <a:lnTo>
                    <a:pt x="1016" y="2986"/>
                  </a:lnTo>
                  <a:lnTo>
                    <a:pt x="1070" y="3010"/>
                  </a:lnTo>
                  <a:lnTo>
                    <a:pt x="1120" y="3031"/>
                  </a:lnTo>
                  <a:lnTo>
                    <a:pt x="1165" y="3049"/>
                  </a:lnTo>
                  <a:lnTo>
                    <a:pt x="1239" y="3079"/>
                  </a:lnTo>
                  <a:lnTo>
                    <a:pt x="1286" y="3095"/>
                  </a:lnTo>
                  <a:lnTo>
                    <a:pt x="1303" y="3102"/>
                  </a:lnTo>
                  <a:lnTo>
                    <a:pt x="1296" y="3101"/>
                  </a:lnTo>
                  <a:lnTo>
                    <a:pt x="1285" y="3115"/>
                  </a:lnTo>
                  <a:lnTo>
                    <a:pt x="1258" y="3157"/>
                  </a:lnTo>
                  <a:lnTo>
                    <a:pt x="1215" y="3225"/>
                  </a:lnTo>
                  <a:lnTo>
                    <a:pt x="1190" y="3266"/>
                  </a:lnTo>
                  <a:lnTo>
                    <a:pt x="1162" y="3313"/>
                  </a:lnTo>
                  <a:lnTo>
                    <a:pt x="1133" y="3363"/>
                  </a:lnTo>
                  <a:lnTo>
                    <a:pt x="1102" y="3418"/>
                  </a:lnTo>
                  <a:lnTo>
                    <a:pt x="1071" y="3477"/>
                  </a:lnTo>
                  <a:lnTo>
                    <a:pt x="1038" y="3539"/>
                  </a:lnTo>
                  <a:lnTo>
                    <a:pt x="1007" y="3604"/>
                  </a:lnTo>
                  <a:lnTo>
                    <a:pt x="975" y="3671"/>
                  </a:lnTo>
                  <a:lnTo>
                    <a:pt x="945" y="3741"/>
                  </a:lnTo>
                  <a:lnTo>
                    <a:pt x="915" y="3812"/>
                  </a:lnTo>
                  <a:lnTo>
                    <a:pt x="888" y="3885"/>
                  </a:lnTo>
                  <a:lnTo>
                    <a:pt x="874" y="3922"/>
                  </a:lnTo>
                  <a:lnTo>
                    <a:pt x="863" y="3958"/>
                  </a:lnTo>
                  <a:lnTo>
                    <a:pt x="851" y="3995"/>
                  </a:lnTo>
                  <a:lnTo>
                    <a:pt x="840" y="4033"/>
                  </a:lnTo>
                  <a:lnTo>
                    <a:pt x="830" y="4070"/>
                  </a:lnTo>
                  <a:lnTo>
                    <a:pt x="821" y="4106"/>
                  </a:lnTo>
                  <a:lnTo>
                    <a:pt x="812" y="4143"/>
                  </a:lnTo>
                  <a:lnTo>
                    <a:pt x="805" y="4180"/>
                  </a:lnTo>
                  <a:lnTo>
                    <a:pt x="799" y="4217"/>
                  </a:lnTo>
                  <a:lnTo>
                    <a:pt x="793" y="4254"/>
                  </a:lnTo>
                  <a:lnTo>
                    <a:pt x="789" y="4289"/>
                  </a:lnTo>
                  <a:lnTo>
                    <a:pt x="786" y="4326"/>
                  </a:lnTo>
                  <a:lnTo>
                    <a:pt x="785" y="4361"/>
                  </a:lnTo>
                  <a:lnTo>
                    <a:pt x="785" y="4397"/>
                  </a:lnTo>
                  <a:lnTo>
                    <a:pt x="785" y="4431"/>
                  </a:lnTo>
                  <a:lnTo>
                    <a:pt x="788" y="4465"/>
                  </a:lnTo>
                  <a:lnTo>
                    <a:pt x="791" y="4499"/>
                  </a:lnTo>
                  <a:lnTo>
                    <a:pt x="797" y="4531"/>
                  </a:lnTo>
                  <a:lnTo>
                    <a:pt x="804" y="4564"/>
                  </a:lnTo>
                  <a:lnTo>
                    <a:pt x="812" y="4595"/>
                  </a:lnTo>
                  <a:lnTo>
                    <a:pt x="823" y="4626"/>
                  </a:lnTo>
                  <a:lnTo>
                    <a:pt x="835" y="4656"/>
                  </a:lnTo>
                  <a:lnTo>
                    <a:pt x="849" y="4686"/>
                  </a:lnTo>
                  <a:lnTo>
                    <a:pt x="865" y="4713"/>
                  </a:lnTo>
                  <a:lnTo>
                    <a:pt x="883" y="4740"/>
                  </a:lnTo>
                  <a:lnTo>
                    <a:pt x="902" y="4767"/>
                  </a:lnTo>
                  <a:lnTo>
                    <a:pt x="924" y="4792"/>
                  </a:lnTo>
                  <a:lnTo>
                    <a:pt x="947" y="4816"/>
                  </a:lnTo>
                  <a:lnTo>
                    <a:pt x="973" y="4839"/>
                  </a:lnTo>
                  <a:lnTo>
                    <a:pt x="1001" y="4860"/>
                  </a:lnTo>
                  <a:lnTo>
                    <a:pt x="1031" y="4880"/>
                  </a:lnTo>
                  <a:lnTo>
                    <a:pt x="1060" y="4898"/>
                  </a:lnTo>
                  <a:lnTo>
                    <a:pt x="1091" y="4913"/>
                  </a:lnTo>
                  <a:lnTo>
                    <a:pt x="1121" y="4925"/>
                  </a:lnTo>
                  <a:lnTo>
                    <a:pt x="1153" y="4936"/>
                  </a:lnTo>
                  <a:lnTo>
                    <a:pt x="1184" y="4943"/>
                  </a:lnTo>
                  <a:lnTo>
                    <a:pt x="1216" y="4949"/>
                  </a:lnTo>
                  <a:lnTo>
                    <a:pt x="1247" y="4954"/>
                  </a:lnTo>
                  <a:lnTo>
                    <a:pt x="1280" y="4955"/>
                  </a:lnTo>
                  <a:lnTo>
                    <a:pt x="1313" y="4955"/>
                  </a:lnTo>
                  <a:lnTo>
                    <a:pt x="1345" y="4954"/>
                  </a:lnTo>
                  <a:lnTo>
                    <a:pt x="1378" y="4949"/>
                  </a:lnTo>
                  <a:lnTo>
                    <a:pt x="1411" y="4944"/>
                  </a:lnTo>
                  <a:lnTo>
                    <a:pt x="1444" y="4937"/>
                  </a:lnTo>
                  <a:lnTo>
                    <a:pt x="1478" y="4928"/>
                  </a:lnTo>
                  <a:lnTo>
                    <a:pt x="1510" y="4919"/>
                  </a:lnTo>
                  <a:lnTo>
                    <a:pt x="1544" y="4907"/>
                  </a:lnTo>
                  <a:lnTo>
                    <a:pt x="1576" y="4895"/>
                  </a:lnTo>
                  <a:lnTo>
                    <a:pt x="1610" y="4880"/>
                  </a:lnTo>
                  <a:lnTo>
                    <a:pt x="1643" y="4865"/>
                  </a:lnTo>
                  <a:lnTo>
                    <a:pt x="1676" y="4849"/>
                  </a:lnTo>
                  <a:lnTo>
                    <a:pt x="1709" y="4831"/>
                  </a:lnTo>
                  <a:lnTo>
                    <a:pt x="1741" y="4812"/>
                  </a:lnTo>
                  <a:lnTo>
                    <a:pt x="1774" y="4793"/>
                  </a:lnTo>
                  <a:lnTo>
                    <a:pt x="1806" y="4772"/>
                  </a:lnTo>
                  <a:lnTo>
                    <a:pt x="1838" y="4751"/>
                  </a:lnTo>
                  <a:lnTo>
                    <a:pt x="1870" y="4729"/>
                  </a:lnTo>
                  <a:lnTo>
                    <a:pt x="1901" y="4706"/>
                  </a:lnTo>
                  <a:lnTo>
                    <a:pt x="1932" y="4682"/>
                  </a:lnTo>
                  <a:lnTo>
                    <a:pt x="1963" y="4659"/>
                  </a:lnTo>
                  <a:lnTo>
                    <a:pt x="2023" y="4610"/>
                  </a:lnTo>
                  <a:lnTo>
                    <a:pt x="2081" y="4559"/>
                  </a:lnTo>
                  <a:lnTo>
                    <a:pt x="2138" y="4509"/>
                  </a:lnTo>
                  <a:lnTo>
                    <a:pt x="2191" y="4458"/>
                  </a:lnTo>
                  <a:lnTo>
                    <a:pt x="2243" y="4406"/>
                  </a:lnTo>
                  <a:lnTo>
                    <a:pt x="2291" y="4357"/>
                  </a:lnTo>
                  <a:lnTo>
                    <a:pt x="2337" y="4307"/>
                  </a:lnTo>
                  <a:lnTo>
                    <a:pt x="2380" y="4261"/>
                  </a:lnTo>
                  <a:lnTo>
                    <a:pt x="2418" y="4217"/>
                  </a:lnTo>
                  <a:lnTo>
                    <a:pt x="2454" y="4176"/>
                  </a:lnTo>
                  <a:lnTo>
                    <a:pt x="2486" y="4139"/>
                  </a:lnTo>
                  <a:lnTo>
                    <a:pt x="2535" y="4078"/>
                  </a:lnTo>
                  <a:lnTo>
                    <a:pt x="2567" y="4037"/>
                  </a:lnTo>
                  <a:lnTo>
                    <a:pt x="2577" y="4023"/>
                  </a:lnTo>
                  <a:lnTo>
                    <a:pt x="2584" y="4023"/>
                  </a:lnTo>
                  <a:lnTo>
                    <a:pt x="2596" y="4037"/>
                  </a:lnTo>
                  <a:lnTo>
                    <a:pt x="2627" y="4078"/>
                  </a:lnTo>
                  <a:lnTo>
                    <a:pt x="2677" y="4139"/>
                  </a:lnTo>
                  <a:lnTo>
                    <a:pt x="2709" y="4176"/>
                  </a:lnTo>
                  <a:lnTo>
                    <a:pt x="2743" y="4217"/>
                  </a:lnTo>
                  <a:lnTo>
                    <a:pt x="2782" y="4261"/>
                  </a:lnTo>
                  <a:lnTo>
                    <a:pt x="2824" y="4307"/>
                  </a:lnTo>
                  <a:lnTo>
                    <a:pt x="2870" y="4357"/>
                  </a:lnTo>
                  <a:lnTo>
                    <a:pt x="2919" y="4406"/>
                  </a:lnTo>
                  <a:lnTo>
                    <a:pt x="2970" y="4458"/>
                  </a:lnTo>
                  <a:lnTo>
                    <a:pt x="3024" y="4509"/>
                  </a:lnTo>
                  <a:lnTo>
                    <a:pt x="3081" y="4559"/>
                  </a:lnTo>
                  <a:lnTo>
                    <a:pt x="3138" y="4610"/>
                  </a:lnTo>
                  <a:lnTo>
                    <a:pt x="3199" y="4659"/>
                  </a:lnTo>
                  <a:lnTo>
                    <a:pt x="3230" y="4682"/>
                  </a:lnTo>
                  <a:lnTo>
                    <a:pt x="3260" y="4706"/>
                  </a:lnTo>
                  <a:lnTo>
                    <a:pt x="3292" y="4729"/>
                  </a:lnTo>
                  <a:lnTo>
                    <a:pt x="3323" y="4751"/>
                  </a:lnTo>
                  <a:lnTo>
                    <a:pt x="3356" y="4772"/>
                  </a:lnTo>
                  <a:lnTo>
                    <a:pt x="3388" y="4793"/>
                  </a:lnTo>
                  <a:lnTo>
                    <a:pt x="3420" y="4812"/>
                  </a:lnTo>
                  <a:lnTo>
                    <a:pt x="3453" y="4831"/>
                  </a:lnTo>
                  <a:lnTo>
                    <a:pt x="3486" y="4849"/>
                  </a:lnTo>
                  <a:lnTo>
                    <a:pt x="3519" y="4865"/>
                  </a:lnTo>
                  <a:lnTo>
                    <a:pt x="3552" y="4880"/>
                  </a:lnTo>
                  <a:lnTo>
                    <a:pt x="3585" y="4895"/>
                  </a:lnTo>
                  <a:lnTo>
                    <a:pt x="3618" y="4907"/>
                  </a:lnTo>
                  <a:lnTo>
                    <a:pt x="3651" y="4919"/>
                  </a:lnTo>
                  <a:lnTo>
                    <a:pt x="3684" y="4928"/>
                  </a:lnTo>
                  <a:lnTo>
                    <a:pt x="3718" y="4937"/>
                  </a:lnTo>
                  <a:lnTo>
                    <a:pt x="3750" y="4944"/>
                  </a:lnTo>
                  <a:lnTo>
                    <a:pt x="3784" y="4949"/>
                  </a:lnTo>
                  <a:lnTo>
                    <a:pt x="3816" y="4954"/>
                  </a:lnTo>
                  <a:lnTo>
                    <a:pt x="3849" y="4955"/>
                  </a:lnTo>
                  <a:lnTo>
                    <a:pt x="3882" y="4955"/>
                  </a:lnTo>
                  <a:lnTo>
                    <a:pt x="3914" y="4954"/>
                  </a:lnTo>
                  <a:lnTo>
                    <a:pt x="3946" y="4949"/>
                  </a:lnTo>
                  <a:lnTo>
                    <a:pt x="3977" y="4943"/>
                  </a:lnTo>
                  <a:lnTo>
                    <a:pt x="4009" y="4936"/>
                  </a:lnTo>
                  <a:lnTo>
                    <a:pt x="4040" y="4925"/>
                  </a:lnTo>
                  <a:lnTo>
                    <a:pt x="4071" y="4913"/>
                  </a:lnTo>
                  <a:lnTo>
                    <a:pt x="4101" y="4898"/>
                  </a:lnTo>
                  <a:lnTo>
                    <a:pt x="4131" y="4880"/>
                  </a:lnTo>
                  <a:lnTo>
                    <a:pt x="4160" y="4860"/>
                  </a:lnTo>
                  <a:lnTo>
                    <a:pt x="4189" y="4839"/>
                  </a:lnTo>
                  <a:lnTo>
                    <a:pt x="4214" y="4816"/>
                  </a:lnTo>
                  <a:lnTo>
                    <a:pt x="4238" y="4792"/>
                  </a:lnTo>
                  <a:lnTo>
                    <a:pt x="4260" y="4767"/>
                  </a:lnTo>
                  <a:lnTo>
                    <a:pt x="4279" y="4740"/>
                  </a:lnTo>
                  <a:lnTo>
                    <a:pt x="4297" y="4713"/>
                  </a:lnTo>
                  <a:lnTo>
                    <a:pt x="4313" y="4686"/>
                  </a:lnTo>
                  <a:lnTo>
                    <a:pt x="4326" y="4656"/>
                  </a:lnTo>
                  <a:lnTo>
                    <a:pt x="4339" y="4626"/>
                  </a:lnTo>
                  <a:lnTo>
                    <a:pt x="4349" y="4595"/>
                  </a:lnTo>
                  <a:lnTo>
                    <a:pt x="4358" y="4564"/>
                  </a:lnTo>
                  <a:lnTo>
                    <a:pt x="4364" y="4531"/>
                  </a:lnTo>
                  <a:lnTo>
                    <a:pt x="4370" y="4499"/>
                  </a:lnTo>
                  <a:lnTo>
                    <a:pt x="4374" y="4465"/>
                  </a:lnTo>
                  <a:lnTo>
                    <a:pt x="4376" y="4431"/>
                  </a:lnTo>
                  <a:lnTo>
                    <a:pt x="4377" y="4397"/>
                  </a:lnTo>
                  <a:lnTo>
                    <a:pt x="4377" y="4361"/>
                  </a:lnTo>
                  <a:lnTo>
                    <a:pt x="4375" y="4326"/>
                  </a:lnTo>
                  <a:lnTo>
                    <a:pt x="4373" y="4289"/>
                  </a:lnTo>
                  <a:lnTo>
                    <a:pt x="4368" y="4254"/>
                  </a:lnTo>
                  <a:lnTo>
                    <a:pt x="4363" y="4217"/>
                  </a:lnTo>
                  <a:lnTo>
                    <a:pt x="4357" y="4180"/>
                  </a:lnTo>
                  <a:lnTo>
                    <a:pt x="4349" y="4143"/>
                  </a:lnTo>
                  <a:lnTo>
                    <a:pt x="4341" y="4106"/>
                  </a:lnTo>
                  <a:lnTo>
                    <a:pt x="4332" y="4070"/>
                  </a:lnTo>
                  <a:lnTo>
                    <a:pt x="4322" y="4033"/>
                  </a:lnTo>
                  <a:lnTo>
                    <a:pt x="4311" y="3995"/>
                  </a:lnTo>
                  <a:lnTo>
                    <a:pt x="4299" y="3958"/>
                  </a:lnTo>
                  <a:lnTo>
                    <a:pt x="4287" y="3922"/>
                  </a:lnTo>
                  <a:lnTo>
                    <a:pt x="4275" y="3885"/>
                  </a:lnTo>
                  <a:lnTo>
                    <a:pt x="4246" y="3812"/>
                  </a:lnTo>
                  <a:lnTo>
                    <a:pt x="4218" y="3741"/>
                  </a:lnTo>
                  <a:lnTo>
                    <a:pt x="4188" y="3671"/>
                  </a:lnTo>
                  <a:lnTo>
                    <a:pt x="4156" y="3604"/>
                  </a:lnTo>
                  <a:lnTo>
                    <a:pt x="4123" y="3539"/>
                  </a:lnTo>
                  <a:lnTo>
                    <a:pt x="4092" y="3477"/>
                  </a:lnTo>
                  <a:lnTo>
                    <a:pt x="4060" y="3418"/>
                  </a:lnTo>
                  <a:lnTo>
                    <a:pt x="4029" y="3363"/>
                  </a:lnTo>
                  <a:lnTo>
                    <a:pt x="3999" y="3313"/>
                  </a:lnTo>
                  <a:lnTo>
                    <a:pt x="3972" y="3266"/>
                  </a:lnTo>
                  <a:lnTo>
                    <a:pt x="3947" y="3225"/>
                  </a:lnTo>
                  <a:lnTo>
                    <a:pt x="3905" y="3157"/>
                  </a:lnTo>
                  <a:lnTo>
                    <a:pt x="3876" y="3115"/>
                  </a:lnTo>
                  <a:lnTo>
                    <a:pt x="3866" y="3101"/>
                  </a:lnTo>
                  <a:lnTo>
                    <a:pt x="3859" y="3102"/>
                  </a:lnTo>
                  <a:lnTo>
                    <a:pt x="3875" y="3095"/>
                  </a:lnTo>
                  <a:lnTo>
                    <a:pt x="3924" y="3079"/>
                  </a:lnTo>
                  <a:lnTo>
                    <a:pt x="3997" y="3049"/>
                  </a:lnTo>
                  <a:lnTo>
                    <a:pt x="4042" y="3031"/>
                  </a:lnTo>
                  <a:lnTo>
                    <a:pt x="4092" y="3010"/>
                  </a:lnTo>
                  <a:lnTo>
                    <a:pt x="4146" y="2986"/>
                  </a:lnTo>
                  <a:lnTo>
                    <a:pt x="4203" y="2960"/>
                  </a:lnTo>
                  <a:lnTo>
                    <a:pt x="4263" y="2931"/>
                  </a:lnTo>
                  <a:lnTo>
                    <a:pt x="4325" y="2900"/>
                  </a:lnTo>
                  <a:lnTo>
                    <a:pt x="4390" y="2866"/>
                  </a:lnTo>
                  <a:lnTo>
                    <a:pt x="4456" y="2831"/>
                  </a:lnTo>
                  <a:lnTo>
                    <a:pt x="4521" y="2793"/>
                  </a:lnTo>
                  <a:lnTo>
                    <a:pt x="4587" y="2753"/>
                  </a:lnTo>
                  <a:lnTo>
                    <a:pt x="4652" y="2711"/>
                  </a:lnTo>
                  <a:lnTo>
                    <a:pt x="4684" y="2689"/>
                  </a:lnTo>
                  <a:lnTo>
                    <a:pt x="4715" y="2667"/>
                  </a:lnTo>
                  <a:lnTo>
                    <a:pt x="4747" y="2643"/>
                  </a:lnTo>
                  <a:lnTo>
                    <a:pt x="4777" y="2619"/>
                  </a:lnTo>
                  <a:lnTo>
                    <a:pt x="4808" y="2596"/>
                  </a:lnTo>
                  <a:lnTo>
                    <a:pt x="4837" y="2571"/>
                  </a:lnTo>
                  <a:lnTo>
                    <a:pt x="4866" y="2547"/>
                  </a:lnTo>
                  <a:lnTo>
                    <a:pt x="4893" y="2520"/>
                  </a:lnTo>
                  <a:lnTo>
                    <a:pt x="4920" y="2495"/>
                  </a:lnTo>
                  <a:lnTo>
                    <a:pt x="4945" y="2469"/>
                  </a:lnTo>
                  <a:lnTo>
                    <a:pt x="4971" y="2442"/>
                  </a:lnTo>
                  <a:lnTo>
                    <a:pt x="4994" y="2414"/>
                  </a:lnTo>
                  <a:lnTo>
                    <a:pt x="5016" y="2387"/>
                  </a:lnTo>
                  <a:lnTo>
                    <a:pt x="5037" y="2359"/>
                  </a:lnTo>
                  <a:lnTo>
                    <a:pt x="5057" y="2330"/>
                  </a:lnTo>
                  <a:lnTo>
                    <a:pt x="5075" y="2302"/>
                  </a:lnTo>
                  <a:lnTo>
                    <a:pt x="5092" y="2272"/>
                  </a:lnTo>
                  <a:lnTo>
                    <a:pt x="5107" y="2242"/>
                  </a:lnTo>
                  <a:lnTo>
                    <a:pt x="5120" y="2213"/>
                  </a:lnTo>
                  <a:lnTo>
                    <a:pt x="5133" y="2182"/>
                  </a:lnTo>
                  <a:lnTo>
                    <a:pt x="5142" y="2151"/>
                  </a:lnTo>
                  <a:lnTo>
                    <a:pt x="5150" y="2119"/>
                  </a:lnTo>
                  <a:lnTo>
                    <a:pt x="5156" y="2087"/>
                  </a:lnTo>
                  <a:lnTo>
                    <a:pt x="5160" y="2056"/>
                  </a:lnTo>
                  <a:lnTo>
                    <a:pt x="5162" y="2023"/>
                  </a:lnTo>
                  <a:lnTo>
                    <a:pt x="5162" y="1991"/>
                  </a:lnTo>
                  <a:lnTo>
                    <a:pt x="5159" y="1957"/>
                  </a:lnTo>
                  <a:lnTo>
                    <a:pt x="5155" y="1923"/>
                  </a:lnTo>
                  <a:lnTo>
                    <a:pt x="5147" y="1890"/>
                  </a:lnTo>
                  <a:lnTo>
                    <a:pt x="5137" y="1856"/>
                  </a:lnTo>
                  <a:close/>
                </a:path>
              </a:pathLst>
            </a:custGeom>
            <a:solidFill>
              <a:srgbClr val="F5AE16"/>
            </a:solidFill>
            <a:ln w="38100">
              <a:solidFill>
                <a:srgbClr val="FFFFFF"/>
              </a:solidFill>
            </a:ln>
            <a:effectLst>
              <a:outerShdw blurRad="76200" dist="38100" dir="2700000" algn="tl" rotWithShape="0">
                <a:prstClr val="black">
                  <a:alpha val="25000"/>
                </a:prstClr>
              </a:outerShdw>
            </a:effectLst>
            <a:extLst/>
          </p:spPr>
          <p:txBody>
            <a:bodyPr wrap="square" anchor="ctr">
              <a:normAutofit/>
              <a:scene3d>
                <a:camera prst="orthographicFront"/>
                <a:lightRig rig="threePt" dir="t"/>
              </a:scene3d>
              <a:sp3d contourW="12700">
                <a:contourClr>
                  <a:srgbClr val="FFFFFF"/>
                </a:contourClr>
              </a:sp3d>
            </a:bodyPr>
            <a:lstStyle/>
            <a:p>
              <a:pPr algn="ctr">
                <a:defRPr/>
              </a:pPr>
              <a:endParaRPr lang="zh-CN" altLang="en-US" sz="1600" b="1" dirty="0">
                <a:solidFill>
                  <a:srgbClr val="FFFFFF"/>
                </a:solidFill>
                <a:latin typeface="字魂36号-正文宋楷" panose="02000000000000000000" pitchFamily="2" charset="-122"/>
                <a:ea typeface="字魂36号-正文宋楷" panose="02000000000000000000" pitchFamily="2" charset="-122"/>
              </a:endParaRPr>
            </a:p>
          </p:txBody>
        </p:sp>
        <p:sp>
          <p:nvSpPr>
            <p:cNvPr id="9" name="MH_SubTitle_2">
              <a:extLst>
                <a:ext uri="{FF2B5EF4-FFF2-40B4-BE49-F238E27FC236}">
                  <a16:creationId xmlns="" xmlns:a16="http://schemas.microsoft.com/office/drawing/2014/main" id="{347D9527-C156-4B64-822D-FA26939631BE}"/>
                </a:ext>
              </a:extLst>
            </p:cNvPr>
            <p:cNvSpPr>
              <a:spLocks/>
            </p:cNvSpPr>
            <p:nvPr>
              <p:custDataLst>
                <p:tags r:id="rId2"/>
              </p:custDataLst>
            </p:nvPr>
          </p:nvSpPr>
          <p:spPr bwMode="auto">
            <a:xfrm>
              <a:off x="5869269" y="3367905"/>
              <a:ext cx="746291" cy="716439"/>
            </a:xfrm>
            <a:custGeom>
              <a:avLst/>
              <a:gdLst>
                <a:gd name="T0" fmla="*/ 1859239 w 5162"/>
                <a:gd name="T1" fmla="*/ 620001 h 4955"/>
                <a:gd name="T2" fmla="*/ 1781002 w 5162"/>
                <a:gd name="T3" fmla="*/ 565046 h 4955"/>
                <a:gd name="T4" fmla="*/ 1678777 w 5162"/>
                <a:gd name="T5" fmla="*/ 539227 h 4955"/>
                <a:gd name="T6" fmla="*/ 1565480 w 5162"/>
                <a:gd name="T7" fmla="*/ 535170 h 4955"/>
                <a:gd name="T8" fmla="*/ 1354388 w 5162"/>
                <a:gd name="T9" fmla="*/ 562464 h 4955"/>
                <a:gd name="T10" fmla="*/ 1243675 w 5162"/>
                <a:gd name="T11" fmla="*/ 583487 h 4955"/>
                <a:gd name="T12" fmla="*/ 1226330 w 5162"/>
                <a:gd name="T13" fmla="*/ 403130 h 4955"/>
                <a:gd name="T14" fmla="*/ 1184259 w 5162"/>
                <a:gd name="T15" fmla="*/ 226461 h 4955"/>
                <a:gd name="T16" fmla="*/ 1138867 w 5162"/>
                <a:gd name="T17" fmla="*/ 125402 h 4955"/>
                <a:gd name="T18" fmla="*/ 1075760 w 5162"/>
                <a:gd name="T19" fmla="*/ 46104 h 4955"/>
                <a:gd name="T20" fmla="*/ 990511 w 5162"/>
                <a:gd name="T21" fmla="*/ 4057 h 4955"/>
                <a:gd name="T22" fmla="*/ 902679 w 5162"/>
                <a:gd name="T23" fmla="*/ 6639 h 4955"/>
                <a:gd name="T24" fmla="*/ 820383 w 5162"/>
                <a:gd name="T25" fmla="*/ 54218 h 4955"/>
                <a:gd name="T26" fmla="*/ 759491 w 5162"/>
                <a:gd name="T27" fmla="*/ 136835 h 4955"/>
                <a:gd name="T28" fmla="*/ 716312 w 5162"/>
                <a:gd name="T29" fmla="*/ 240107 h 4955"/>
                <a:gd name="T30" fmla="*/ 674611 w 5162"/>
                <a:gd name="T31" fmla="*/ 428948 h 4955"/>
                <a:gd name="T32" fmla="*/ 660956 w 5162"/>
                <a:gd name="T33" fmla="*/ 590126 h 4955"/>
                <a:gd name="T34" fmla="*/ 527362 w 5162"/>
                <a:gd name="T35" fmla="*/ 558038 h 4955"/>
                <a:gd name="T36" fmla="*/ 325127 w 5162"/>
                <a:gd name="T37" fmla="*/ 534433 h 4955"/>
                <a:gd name="T38" fmla="*/ 212938 w 5162"/>
                <a:gd name="T39" fmla="*/ 541072 h 4955"/>
                <a:gd name="T40" fmla="*/ 112927 w 5162"/>
                <a:gd name="T41" fmla="*/ 570209 h 4955"/>
                <a:gd name="T42" fmla="*/ 38011 w 5162"/>
                <a:gd name="T43" fmla="*/ 629222 h 4955"/>
                <a:gd name="T44" fmla="*/ 2952 w 5162"/>
                <a:gd name="T45" fmla="*/ 709258 h 4955"/>
                <a:gd name="T46" fmla="*/ 11071 w 5162"/>
                <a:gd name="T47" fmla="*/ 804784 h 4955"/>
                <a:gd name="T48" fmla="*/ 61999 w 5162"/>
                <a:gd name="T49" fmla="*/ 890352 h 4955"/>
                <a:gd name="T50" fmla="*/ 141713 w 5162"/>
                <a:gd name="T51" fmla="*/ 965962 h 4955"/>
                <a:gd name="T52" fmla="*/ 284901 w 5162"/>
                <a:gd name="T53" fmla="*/ 1057063 h 4955"/>
                <a:gd name="T54" fmla="*/ 457244 w 5162"/>
                <a:gd name="T55" fmla="*/ 1135623 h 4955"/>
                <a:gd name="T56" fmla="*/ 439161 w 5162"/>
                <a:gd name="T57" fmla="*/ 1204594 h 4955"/>
                <a:gd name="T58" fmla="*/ 348746 w 5162"/>
                <a:gd name="T59" fmla="*/ 1379788 h 4955"/>
                <a:gd name="T60" fmla="*/ 302984 w 5162"/>
                <a:gd name="T61" fmla="*/ 1514410 h 4955"/>
                <a:gd name="T62" fmla="*/ 289699 w 5162"/>
                <a:gd name="T63" fmla="*/ 1621740 h 4955"/>
                <a:gd name="T64" fmla="*/ 308151 w 5162"/>
                <a:gd name="T65" fmla="*/ 1717266 h 4955"/>
                <a:gd name="T66" fmla="*/ 369412 w 5162"/>
                <a:gd name="T67" fmla="*/ 1792507 h 4955"/>
                <a:gd name="T68" fmla="*/ 448756 w 5162"/>
                <a:gd name="T69" fmla="*/ 1825333 h 4955"/>
                <a:gd name="T70" fmla="*/ 545446 w 5162"/>
                <a:gd name="T71" fmla="*/ 1817588 h 4955"/>
                <a:gd name="T72" fmla="*/ 642504 w 5162"/>
                <a:gd name="T73" fmla="*/ 1774804 h 4955"/>
                <a:gd name="T74" fmla="*/ 746574 w 5162"/>
                <a:gd name="T75" fmla="*/ 1700300 h 4955"/>
                <a:gd name="T76" fmla="*/ 892346 w 5162"/>
                <a:gd name="T77" fmla="*/ 1555350 h 4955"/>
                <a:gd name="T78" fmla="*/ 958036 w 5162"/>
                <a:gd name="T79" fmla="*/ 1488961 h 4955"/>
                <a:gd name="T80" fmla="*/ 1077237 w 5162"/>
                <a:gd name="T81" fmla="*/ 1625059 h 4955"/>
                <a:gd name="T82" fmla="*/ 1214890 w 5162"/>
                <a:gd name="T83" fmla="*/ 1744191 h 4955"/>
                <a:gd name="T84" fmla="*/ 1310841 w 5162"/>
                <a:gd name="T85" fmla="*/ 1799884 h 4955"/>
                <a:gd name="T86" fmla="*/ 1408268 w 5162"/>
                <a:gd name="T87" fmla="*/ 1827177 h 4955"/>
                <a:gd name="T88" fmla="*/ 1502374 w 5162"/>
                <a:gd name="T89" fmla="*/ 1812055 h 4955"/>
                <a:gd name="T90" fmla="*/ 1572123 w 5162"/>
                <a:gd name="T91" fmla="*/ 1758206 h 4955"/>
                <a:gd name="T92" fmla="*/ 1610504 w 5162"/>
                <a:gd name="T93" fmla="*/ 1671163 h 4955"/>
                <a:gd name="T94" fmla="*/ 1611980 w 5162"/>
                <a:gd name="T95" fmla="*/ 1568997 h 4955"/>
                <a:gd name="T96" fmla="*/ 1586516 w 5162"/>
                <a:gd name="T97" fmla="*/ 1459824 h 4955"/>
                <a:gd name="T98" fmla="*/ 1510124 w 5162"/>
                <a:gd name="T99" fmla="*/ 1282417 h 4955"/>
                <a:gd name="T100" fmla="*/ 1426720 w 5162"/>
                <a:gd name="T101" fmla="*/ 1143738 h 4955"/>
                <a:gd name="T102" fmla="*/ 1530052 w 5162"/>
                <a:gd name="T103" fmla="*/ 1101322 h 4955"/>
                <a:gd name="T104" fmla="*/ 1716788 w 5162"/>
                <a:gd name="T105" fmla="*/ 999894 h 4955"/>
                <a:gd name="T106" fmla="*/ 1805727 w 5162"/>
                <a:gd name="T107" fmla="*/ 929448 h 4955"/>
                <a:gd name="T108" fmla="*/ 1872893 w 5162"/>
                <a:gd name="T109" fmla="*/ 849044 h 4955"/>
                <a:gd name="T110" fmla="*/ 1904262 w 5162"/>
                <a:gd name="T111" fmla="*/ 758312 h 495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162" h="4955">
                  <a:moveTo>
                    <a:pt x="5137" y="1856"/>
                  </a:moveTo>
                  <a:lnTo>
                    <a:pt x="5137" y="1856"/>
                  </a:lnTo>
                  <a:lnTo>
                    <a:pt x="5125" y="1823"/>
                  </a:lnTo>
                  <a:lnTo>
                    <a:pt x="5111" y="1791"/>
                  </a:lnTo>
                  <a:lnTo>
                    <a:pt x="5096" y="1762"/>
                  </a:lnTo>
                  <a:lnTo>
                    <a:pt x="5078" y="1733"/>
                  </a:lnTo>
                  <a:lnTo>
                    <a:pt x="5059" y="1706"/>
                  </a:lnTo>
                  <a:lnTo>
                    <a:pt x="5038" y="1681"/>
                  </a:lnTo>
                  <a:lnTo>
                    <a:pt x="5016" y="1658"/>
                  </a:lnTo>
                  <a:lnTo>
                    <a:pt x="4993" y="1635"/>
                  </a:lnTo>
                  <a:lnTo>
                    <a:pt x="4968" y="1614"/>
                  </a:lnTo>
                  <a:lnTo>
                    <a:pt x="4941" y="1596"/>
                  </a:lnTo>
                  <a:lnTo>
                    <a:pt x="4914" y="1578"/>
                  </a:lnTo>
                  <a:lnTo>
                    <a:pt x="4886" y="1562"/>
                  </a:lnTo>
                  <a:lnTo>
                    <a:pt x="4856" y="1546"/>
                  </a:lnTo>
                  <a:lnTo>
                    <a:pt x="4826" y="1532"/>
                  </a:lnTo>
                  <a:lnTo>
                    <a:pt x="4793" y="1520"/>
                  </a:lnTo>
                  <a:lnTo>
                    <a:pt x="4760" y="1508"/>
                  </a:lnTo>
                  <a:lnTo>
                    <a:pt x="4727" y="1498"/>
                  </a:lnTo>
                  <a:lnTo>
                    <a:pt x="4693" y="1488"/>
                  </a:lnTo>
                  <a:lnTo>
                    <a:pt x="4657" y="1480"/>
                  </a:lnTo>
                  <a:lnTo>
                    <a:pt x="4622" y="1474"/>
                  </a:lnTo>
                  <a:lnTo>
                    <a:pt x="4586" y="1467"/>
                  </a:lnTo>
                  <a:lnTo>
                    <a:pt x="4549" y="1462"/>
                  </a:lnTo>
                  <a:lnTo>
                    <a:pt x="4511" y="1458"/>
                  </a:lnTo>
                  <a:lnTo>
                    <a:pt x="4473" y="1455"/>
                  </a:lnTo>
                  <a:lnTo>
                    <a:pt x="4436" y="1452"/>
                  </a:lnTo>
                  <a:lnTo>
                    <a:pt x="4397" y="1451"/>
                  </a:lnTo>
                  <a:lnTo>
                    <a:pt x="4359" y="1449"/>
                  </a:lnTo>
                  <a:lnTo>
                    <a:pt x="4320" y="1448"/>
                  </a:lnTo>
                  <a:lnTo>
                    <a:pt x="4281" y="1449"/>
                  </a:lnTo>
                  <a:lnTo>
                    <a:pt x="4242" y="1451"/>
                  </a:lnTo>
                  <a:lnTo>
                    <a:pt x="4164" y="1455"/>
                  </a:lnTo>
                  <a:lnTo>
                    <a:pt x="4088" y="1460"/>
                  </a:lnTo>
                  <a:lnTo>
                    <a:pt x="4012" y="1468"/>
                  </a:lnTo>
                  <a:lnTo>
                    <a:pt x="3938" y="1478"/>
                  </a:lnTo>
                  <a:lnTo>
                    <a:pt x="3867" y="1488"/>
                  </a:lnTo>
                  <a:lnTo>
                    <a:pt x="3798" y="1500"/>
                  </a:lnTo>
                  <a:lnTo>
                    <a:pt x="3732" y="1513"/>
                  </a:lnTo>
                  <a:lnTo>
                    <a:pt x="3670" y="1525"/>
                  </a:lnTo>
                  <a:lnTo>
                    <a:pt x="3614" y="1538"/>
                  </a:lnTo>
                  <a:lnTo>
                    <a:pt x="3560" y="1549"/>
                  </a:lnTo>
                  <a:lnTo>
                    <a:pt x="3514" y="1561"/>
                  </a:lnTo>
                  <a:lnTo>
                    <a:pt x="3437" y="1581"/>
                  </a:lnTo>
                  <a:lnTo>
                    <a:pt x="3388" y="1595"/>
                  </a:lnTo>
                  <a:lnTo>
                    <a:pt x="3371" y="1600"/>
                  </a:lnTo>
                  <a:lnTo>
                    <a:pt x="3370" y="1582"/>
                  </a:lnTo>
                  <a:lnTo>
                    <a:pt x="3368" y="1531"/>
                  </a:lnTo>
                  <a:lnTo>
                    <a:pt x="3363" y="1453"/>
                  </a:lnTo>
                  <a:lnTo>
                    <a:pt x="3360" y="1403"/>
                  </a:lnTo>
                  <a:lnTo>
                    <a:pt x="3355" y="1350"/>
                  </a:lnTo>
                  <a:lnTo>
                    <a:pt x="3350" y="1292"/>
                  </a:lnTo>
                  <a:lnTo>
                    <a:pt x="3342" y="1229"/>
                  </a:lnTo>
                  <a:lnTo>
                    <a:pt x="3333" y="1163"/>
                  </a:lnTo>
                  <a:lnTo>
                    <a:pt x="3323" y="1093"/>
                  </a:lnTo>
                  <a:lnTo>
                    <a:pt x="3311" y="1023"/>
                  </a:lnTo>
                  <a:lnTo>
                    <a:pt x="3297" y="949"/>
                  </a:lnTo>
                  <a:lnTo>
                    <a:pt x="3281" y="875"/>
                  </a:lnTo>
                  <a:lnTo>
                    <a:pt x="3264" y="800"/>
                  </a:lnTo>
                  <a:lnTo>
                    <a:pt x="3244" y="725"/>
                  </a:lnTo>
                  <a:lnTo>
                    <a:pt x="3232" y="687"/>
                  </a:lnTo>
                  <a:lnTo>
                    <a:pt x="3220" y="651"/>
                  </a:lnTo>
                  <a:lnTo>
                    <a:pt x="3209" y="614"/>
                  </a:lnTo>
                  <a:lnTo>
                    <a:pt x="3196" y="577"/>
                  </a:lnTo>
                  <a:lnTo>
                    <a:pt x="3183" y="541"/>
                  </a:lnTo>
                  <a:lnTo>
                    <a:pt x="3168" y="507"/>
                  </a:lnTo>
                  <a:lnTo>
                    <a:pt x="3153" y="471"/>
                  </a:lnTo>
                  <a:lnTo>
                    <a:pt x="3137" y="437"/>
                  </a:lnTo>
                  <a:lnTo>
                    <a:pt x="3122" y="404"/>
                  </a:lnTo>
                  <a:lnTo>
                    <a:pt x="3104" y="371"/>
                  </a:lnTo>
                  <a:lnTo>
                    <a:pt x="3086" y="340"/>
                  </a:lnTo>
                  <a:lnTo>
                    <a:pt x="3068" y="308"/>
                  </a:lnTo>
                  <a:lnTo>
                    <a:pt x="3048" y="279"/>
                  </a:lnTo>
                  <a:lnTo>
                    <a:pt x="3028" y="250"/>
                  </a:lnTo>
                  <a:lnTo>
                    <a:pt x="3007" y="223"/>
                  </a:lnTo>
                  <a:lnTo>
                    <a:pt x="2985" y="197"/>
                  </a:lnTo>
                  <a:lnTo>
                    <a:pt x="2962" y="171"/>
                  </a:lnTo>
                  <a:lnTo>
                    <a:pt x="2939" y="147"/>
                  </a:lnTo>
                  <a:lnTo>
                    <a:pt x="2915" y="125"/>
                  </a:lnTo>
                  <a:lnTo>
                    <a:pt x="2888" y="105"/>
                  </a:lnTo>
                  <a:lnTo>
                    <a:pt x="2862" y="86"/>
                  </a:lnTo>
                  <a:lnTo>
                    <a:pt x="2835" y="68"/>
                  </a:lnTo>
                  <a:lnTo>
                    <a:pt x="2807" y="54"/>
                  </a:lnTo>
                  <a:lnTo>
                    <a:pt x="2778" y="40"/>
                  </a:lnTo>
                  <a:lnTo>
                    <a:pt x="2747" y="27"/>
                  </a:lnTo>
                  <a:lnTo>
                    <a:pt x="2716" y="18"/>
                  </a:lnTo>
                  <a:lnTo>
                    <a:pt x="2684" y="11"/>
                  </a:lnTo>
                  <a:lnTo>
                    <a:pt x="2651" y="4"/>
                  </a:lnTo>
                  <a:lnTo>
                    <a:pt x="2616" y="1"/>
                  </a:lnTo>
                  <a:lnTo>
                    <a:pt x="2580" y="0"/>
                  </a:lnTo>
                  <a:lnTo>
                    <a:pt x="2546" y="1"/>
                  </a:lnTo>
                  <a:lnTo>
                    <a:pt x="2511" y="4"/>
                  </a:lnTo>
                  <a:lnTo>
                    <a:pt x="2477" y="11"/>
                  </a:lnTo>
                  <a:lnTo>
                    <a:pt x="2446" y="18"/>
                  </a:lnTo>
                  <a:lnTo>
                    <a:pt x="2414" y="27"/>
                  </a:lnTo>
                  <a:lnTo>
                    <a:pt x="2384" y="40"/>
                  </a:lnTo>
                  <a:lnTo>
                    <a:pt x="2354" y="54"/>
                  </a:lnTo>
                  <a:lnTo>
                    <a:pt x="2326" y="68"/>
                  </a:lnTo>
                  <a:lnTo>
                    <a:pt x="2299" y="86"/>
                  </a:lnTo>
                  <a:lnTo>
                    <a:pt x="2272" y="105"/>
                  </a:lnTo>
                  <a:lnTo>
                    <a:pt x="2247" y="125"/>
                  </a:lnTo>
                  <a:lnTo>
                    <a:pt x="2223" y="147"/>
                  </a:lnTo>
                  <a:lnTo>
                    <a:pt x="2199" y="171"/>
                  </a:lnTo>
                  <a:lnTo>
                    <a:pt x="2177" y="197"/>
                  </a:lnTo>
                  <a:lnTo>
                    <a:pt x="2155" y="223"/>
                  </a:lnTo>
                  <a:lnTo>
                    <a:pt x="2134" y="250"/>
                  </a:lnTo>
                  <a:lnTo>
                    <a:pt x="2114" y="279"/>
                  </a:lnTo>
                  <a:lnTo>
                    <a:pt x="2094" y="308"/>
                  </a:lnTo>
                  <a:lnTo>
                    <a:pt x="2075" y="340"/>
                  </a:lnTo>
                  <a:lnTo>
                    <a:pt x="2058" y="371"/>
                  </a:lnTo>
                  <a:lnTo>
                    <a:pt x="2040" y="404"/>
                  </a:lnTo>
                  <a:lnTo>
                    <a:pt x="2024" y="437"/>
                  </a:lnTo>
                  <a:lnTo>
                    <a:pt x="2008" y="471"/>
                  </a:lnTo>
                  <a:lnTo>
                    <a:pt x="1994" y="507"/>
                  </a:lnTo>
                  <a:lnTo>
                    <a:pt x="1979" y="541"/>
                  </a:lnTo>
                  <a:lnTo>
                    <a:pt x="1965" y="577"/>
                  </a:lnTo>
                  <a:lnTo>
                    <a:pt x="1953" y="614"/>
                  </a:lnTo>
                  <a:lnTo>
                    <a:pt x="1941" y="651"/>
                  </a:lnTo>
                  <a:lnTo>
                    <a:pt x="1929" y="687"/>
                  </a:lnTo>
                  <a:lnTo>
                    <a:pt x="1918" y="725"/>
                  </a:lnTo>
                  <a:lnTo>
                    <a:pt x="1898" y="800"/>
                  </a:lnTo>
                  <a:lnTo>
                    <a:pt x="1880" y="875"/>
                  </a:lnTo>
                  <a:lnTo>
                    <a:pt x="1864" y="949"/>
                  </a:lnTo>
                  <a:lnTo>
                    <a:pt x="1851" y="1023"/>
                  </a:lnTo>
                  <a:lnTo>
                    <a:pt x="1838" y="1093"/>
                  </a:lnTo>
                  <a:lnTo>
                    <a:pt x="1828" y="1163"/>
                  </a:lnTo>
                  <a:lnTo>
                    <a:pt x="1819" y="1229"/>
                  </a:lnTo>
                  <a:lnTo>
                    <a:pt x="1812" y="1292"/>
                  </a:lnTo>
                  <a:lnTo>
                    <a:pt x="1807" y="1350"/>
                  </a:lnTo>
                  <a:lnTo>
                    <a:pt x="1801" y="1403"/>
                  </a:lnTo>
                  <a:lnTo>
                    <a:pt x="1798" y="1453"/>
                  </a:lnTo>
                  <a:lnTo>
                    <a:pt x="1793" y="1531"/>
                  </a:lnTo>
                  <a:lnTo>
                    <a:pt x="1791" y="1582"/>
                  </a:lnTo>
                  <a:lnTo>
                    <a:pt x="1791" y="1600"/>
                  </a:lnTo>
                  <a:lnTo>
                    <a:pt x="1774" y="1595"/>
                  </a:lnTo>
                  <a:lnTo>
                    <a:pt x="1725" y="1581"/>
                  </a:lnTo>
                  <a:lnTo>
                    <a:pt x="1648" y="1561"/>
                  </a:lnTo>
                  <a:lnTo>
                    <a:pt x="1601" y="1549"/>
                  </a:lnTo>
                  <a:lnTo>
                    <a:pt x="1548" y="1538"/>
                  </a:lnTo>
                  <a:lnTo>
                    <a:pt x="1491" y="1525"/>
                  </a:lnTo>
                  <a:lnTo>
                    <a:pt x="1429" y="1513"/>
                  </a:lnTo>
                  <a:lnTo>
                    <a:pt x="1364" y="1500"/>
                  </a:lnTo>
                  <a:lnTo>
                    <a:pt x="1295" y="1488"/>
                  </a:lnTo>
                  <a:lnTo>
                    <a:pt x="1223" y="1478"/>
                  </a:lnTo>
                  <a:lnTo>
                    <a:pt x="1150" y="1468"/>
                  </a:lnTo>
                  <a:lnTo>
                    <a:pt x="1074" y="1460"/>
                  </a:lnTo>
                  <a:lnTo>
                    <a:pt x="997" y="1455"/>
                  </a:lnTo>
                  <a:lnTo>
                    <a:pt x="919" y="1451"/>
                  </a:lnTo>
                  <a:lnTo>
                    <a:pt x="881" y="1449"/>
                  </a:lnTo>
                  <a:lnTo>
                    <a:pt x="842" y="1448"/>
                  </a:lnTo>
                  <a:lnTo>
                    <a:pt x="804" y="1449"/>
                  </a:lnTo>
                  <a:lnTo>
                    <a:pt x="765" y="1451"/>
                  </a:lnTo>
                  <a:lnTo>
                    <a:pt x="726" y="1452"/>
                  </a:lnTo>
                  <a:lnTo>
                    <a:pt x="688" y="1455"/>
                  </a:lnTo>
                  <a:lnTo>
                    <a:pt x="650" y="1458"/>
                  </a:lnTo>
                  <a:lnTo>
                    <a:pt x="614" y="1462"/>
                  </a:lnTo>
                  <a:lnTo>
                    <a:pt x="577" y="1467"/>
                  </a:lnTo>
                  <a:lnTo>
                    <a:pt x="540" y="1474"/>
                  </a:lnTo>
                  <a:lnTo>
                    <a:pt x="504" y="1480"/>
                  </a:lnTo>
                  <a:lnTo>
                    <a:pt x="470" y="1488"/>
                  </a:lnTo>
                  <a:lnTo>
                    <a:pt x="435" y="1498"/>
                  </a:lnTo>
                  <a:lnTo>
                    <a:pt x="401" y="1508"/>
                  </a:lnTo>
                  <a:lnTo>
                    <a:pt x="369" y="1520"/>
                  </a:lnTo>
                  <a:lnTo>
                    <a:pt x="337" y="1532"/>
                  </a:lnTo>
                  <a:lnTo>
                    <a:pt x="306" y="1546"/>
                  </a:lnTo>
                  <a:lnTo>
                    <a:pt x="276" y="1562"/>
                  </a:lnTo>
                  <a:lnTo>
                    <a:pt x="248" y="1578"/>
                  </a:lnTo>
                  <a:lnTo>
                    <a:pt x="220" y="1596"/>
                  </a:lnTo>
                  <a:lnTo>
                    <a:pt x="194" y="1614"/>
                  </a:lnTo>
                  <a:lnTo>
                    <a:pt x="169" y="1635"/>
                  </a:lnTo>
                  <a:lnTo>
                    <a:pt x="146" y="1658"/>
                  </a:lnTo>
                  <a:lnTo>
                    <a:pt x="124" y="1681"/>
                  </a:lnTo>
                  <a:lnTo>
                    <a:pt x="103" y="1706"/>
                  </a:lnTo>
                  <a:lnTo>
                    <a:pt x="84" y="1733"/>
                  </a:lnTo>
                  <a:lnTo>
                    <a:pt x="67" y="1762"/>
                  </a:lnTo>
                  <a:lnTo>
                    <a:pt x="51" y="1791"/>
                  </a:lnTo>
                  <a:lnTo>
                    <a:pt x="37" y="1823"/>
                  </a:lnTo>
                  <a:lnTo>
                    <a:pt x="25" y="1856"/>
                  </a:lnTo>
                  <a:lnTo>
                    <a:pt x="15" y="1890"/>
                  </a:lnTo>
                  <a:lnTo>
                    <a:pt x="8" y="1923"/>
                  </a:lnTo>
                  <a:lnTo>
                    <a:pt x="3" y="1957"/>
                  </a:lnTo>
                  <a:lnTo>
                    <a:pt x="1" y="1991"/>
                  </a:lnTo>
                  <a:lnTo>
                    <a:pt x="0" y="2023"/>
                  </a:lnTo>
                  <a:lnTo>
                    <a:pt x="2" y="2056"/>
                  </a:lnTo>
                  <a:lnTo>
                    <a:pt x="6" y="2087"/>
                  </a:lnTo>
                  <a:lnTo>
                    <a:pt x="12" y="2119"/>
                  </a:lnTo>
                  <a:lnTo>
                    <a:pt x="20" y="2151"/>
                  </a:lnTo>
                  <a:lnTo>
                    <a:pt x="30" y="2182"/>
                  </a:lnTo>
                  <a:lnTo>
                    <a:pt x="42" y="2213"/>
                  </a:lnTo>
                  <a:lnTo>
                    <a:pt x="55" y="2242"/>
                  </a:lnTo>
                  <a:lnTo>
                    <a:pt x="70" y="2272"/>
                  </a:lnTo>
                  <a:lnTo>
                    <a:pt x="87" y="2302"/>
                  </a:lnTo>
                  <a:lnTo>
                    <a:pt x="105" y="2330"/>
                  </a:lnTo>
                  <a:lnTo>
                    <a:pt x="125" y="2359"/>
                  </a:lnTo>
                  <a:lnTo>
                    <a:pt x="146" y="2387"/>
                  </a:lnTo>
                  <a:lnTo>
                    <a:pt x="168" y="2414"/>
                  </a:lnTo>
                  <a:lnTo>
                    <a:pt x="192" y="2442"/>
                  </a:lnTo>
                  <a:lnTo>
                    <a:pt x="216" y="2469"/>
                  </a:lnTo>
                  <a:lnTo>
                    <a:pt x="242" y="2495"/>
                  </a:lnTo>
                  <a:lnTo>
                    <a:pt x="269" y="2520"/>
                  </a:lnTo>
                  <a:lnTo>
                    <a:pt x="296" y="2547"/>
                  </a:lnTo>
                  <a:lnTo>
                    <a:pt x="325" y="2571"/>
                  </a:lnTo>
                  <a:lnTo>
                    <a:pt x="355" y="2596"/>
                  </a:lnTo>
                  <a:lnTo>
                    <a:pt x="384" y="2619"/>
                  </a:lnTo>
                  <a:lnTo>
                    <a:pt x="415" y="2643"/>
                  </a:lnTo>
                  <a:lnTo>
                    <a:pt x="446" y="2667"/>
                  </a:lnTo>
                  <a:lnTo>
                    <a:pt x="478" y="2689"/>
                  </a:lnTo>
                  <a:lnTo>
                    <a:pt x="511" y="2711"/>
                  </a:lnTo>
                  <a:lnTo>
                    <a:pt x="575" y="2753"/>
                  </a:lnTo>
                  <a:lnTo>
                    <a:pt x="641" y="2793"/>
                  </a:lnTo>
                  <a:lnTo>
                    <a:pt x="707" y="2831"/>
                  </a:lnTo>
                  <a:lnTo>
                    <a:pt x="772" y="2866"/>
                  </a:lnTo>
                  <a:lnTo>
                    <a:pt x="836" y="2900"/>
                  </a:lnTo>
                  <a:lnTo>
                    <a:pt x="898" y="2931"/>
                  </a:lnTo>
                  <a:lnTo>
                    <a:pt x="959" y="2960"/>
                  </a:lnTo>
                  <a:lnTo>
                    <a:pt x="1016" y="2986"/>
                  </a:lnTo>
                  <a:lnTo>
                    <a:pt x="1070" y="3010"/>
                  </a:lnTo>
                  <a:lnTo>
                    <a:pt x="1120" y="3031"/>
                  </a:lnTo>
                  <a:lnTo>
                    <a:pt x="1165" y="3049"/>
                  </a:lnTo>
                  <a:lnTo>
                    <a:pt x="1239" y="3079"/>
                  </a:lnTo>
                  <a:lnTo>
                    <a:pt x="1286" y="3095"/>
                  </a:lnTo>
                  <a:lnTo>
                    <a:pt x="1303" y="3102"/>
                  </a:lnTo>
                  <a:lnTo>
                    <a:pt x="1296" y="3101"/>
                  </a:lnTo>
                  <a:lnTo>
                    <a:pt x="1285" y="3115"/>
                  </a:lnTo>
                  <a:lnTo>
                    <a:pt x="1258" y="3157"/>
                  </a:lnTo>
                  <a:lnTo>
                    <a:pt x="1215" y="3225"/>
                  </a:lnTo>
                  <a:lnTo>
                    <a:pt x="1190" y="3266"/>
                  </a:lnTo>
                  <a:lnTo>
                    <a:pt x="1162" y="3313"/>
                  </a:lnTo>
                  <a:lnTo>
                    <a:pt x="1133" y="3363"/>
                  </a:lnTo>
                  <a:lnTo>
                    <a:pt x="1102" y="3418"/>
                  </a:lnTo>
                  <a:lnTo>
                    <a:pt x="1071" y="3477"/>
                  </a:lnTo>
                  <a:lnTo>
                    <a:pt x="1038" y="3539"/>
                  </a:lnTo>
                  <a:lnTo>
                    <a:pt x="1007" y="3604"/>
                  </a:lnTo>
                  <a:lnTo>
                    <a:pt x="975" y="3671"/>
                  </a:lnTo>
                  <a:lnTo>
                    <a:pt x="945" y="3741"/>
                  </a:lnTo>
                  <a:lnTo>
                    <a:pt x="915" y="3812"/>
                  </a:lnTo>
                  <a:lnTo>
                    <a:pt x="888" y="3885"/>
                  </a:lnTo>
                  <a:lnTo>
                    <a:pt x="874" y="3922"/>
                  </a:lnTo>
                  <a:lnTo>
                    <a:pt x="863" y="3958"/>
                  </a:lnTo>
                  <a:lnTo>
                    <a:pt x="851" y="3995"/>
                  </a:lnTo>
                  <a:lnTo>
                    <a:pt x="840" y="4033"/>
                  </a:lnTo>
                  <a:lnTo>
                    <a:pt x="830" y="4070"/>
                  </a:lnTo>
                  <a:lnTo>
                    <a:pt x="821" y="4106"/>
                  </a:lnTo>
                  <a:lnTo>
                    <a:pt x="812" y="4143"/>
                  </a:lnTo>
                  <a:lnTo>
                    <a:pt x="805" y="4180"/>
                  </a:lnTo>
                  <a:lnTo>
                    <a:pt x="799" y="4217"/>
                  </a:lnTo>
                  <a:lnTo>
                    <a:pt x="793" y="4254"/>
                  </a:lnTo>
                  <a:lnTo>
                    <a:pt x="789" y="4289"/>
                  </a:lnTo>
                  <a:lnTo>
                    <a:pt x="786" y="4326"/>
                  </a:lnTo>
                  <a:lnTo>
                    <a:pt x="785" y="4361"/>
                  </a:lnTo>
                  <a:lnTo>
                    <a:pt x="785" y="4397"/>
                  </a:lnTo>
                  <a:lnTo>
                    <a:pt x="785" y="4431"/>
                  </a:lnTo>
                  <a:lnTo>
                    <a:pt x="788" y="4465"/>
                  </a:lnTo>
                  <a:lnTo>
                    <a:pt x="791" y="4499"/>
                  </a:lnTo>
                  <a:lnTo>
                    <a:pt x="797" y="4531"/>
                  </a:lnTo>
                  <a:lnTo>
                    <a:pt x="804" y="4564"/>
                  </a:lnTo>
                  <a:lnTo>
                    <a:pt x="812" y="4595"/>
                  </a:lnTo>
                  <a:lnTo>
                    <a:pt x="823" y="4626"/>
                  </a:lnTo>
                  <a:lnTo>
                    <a:pt x="835" y="4656"/>
                  </a:lnTo>
                  <a:lnTo>
                    <a:pt x="849" y="4686"/>
                  </a:lnTo>
                  <a:lnTo>
                    <a:pt x="865" y="4713"/>
                  </a:lnTo>
                  <a:lnTo>
                    <a:pt x="883" y="4740"/>
                  </a:lnTo>
                  <a:lnTo>
                    <a:pt x="902" y="4767"/>
                  </a:lnTo>
                  <a:lnTo>
                    <a:pt x="924" y="4792"/>
                  </a:lnTo>
                  <a:lnTo>
                    <a:pt x="947" y="4816"/>
                  </a:lnTo>
                  <a:lnTo>
                    <a:pt x="973" y="4839"/>
                  </a:lnTo>
                  <a:lnTo>
                    <a:pt x="1001" y="4860"/>
                  </a:lnTo>
                  <a:lnTo>
                    <a:pt x="1031" y="4880"/>
                  </a:lnTo>
                  <a:lnTo>
                    <a:pt x="1060" y="4898"/>
                  </a:lnTo>
                  <a:lnTo>
                    <a:pt x="1091" y="4913"/>
                  </a:lnTo>
                  <a:lnTo>
                    <a:pt x="1121" y="4925"/>
                  </a:lnTo>
                  <a:lnTo>
                    <a:pt x="1153" y="4936"/>
                  </a:lnTo>
                  <a:lnTo>
                    <a:pt x="1184" y="4943"/>
                  </a:lnTo>
                  <a:lnTo>
                    <a:pt x="1216" y="4949"/>
                  </a:lnTo>
                  <a:lnTo>
                    <a:pt x="1247" y="4954"/>
                  </a:lnTo>
                  <a:lnTo>
                    <a:pt x="1280" y="4955"/>
                  </a:lnTo>
                  <a:lnTo>
                    <a:pt x="1313" y="4955"/>
                  </a:lnTo>
                  <a:lnTo>
                    <a:pt x="1345" y="4954"/>
                  </a:lnTo>
                  <a:lnTo>
                    <a:pt x="1378" y="4949"/>
                  </a:lnTo>
                  <a:lnTo>
                    <a:pt x="1411" y="4944"/>
                  </a:lnTo>
                  <a:lnTo>
                    <a:pt x="1444" y="4937"/>
                  </a:lnTo>
                  <a:lnTo>
                    <a:pt x="1478" y="4928"/>
                  </a:lnTo>
                  <a:lnTo>
                    <a:pt x="1510" y="4919"/>
                  </a:lnTo>
                  <a:lnTo>
                    <a:pt x="1544" y="4907"/>
                  </a:lnTo>
                  <a:lnTo>
                    <a:pt x="1576" y="4895"/>
                  </a:lnTo>
                  <a:lnTo>
                    <a:pt x="1610" y="4880"/>
                  </a:lnTo>
                  <a:lnTo>
                    <a:pt x="1643" y="4865"/>
                  </a:lnTo>
                  <a:lnTo>
                    <a:pt x="1676" y="4849"/>
                  </a:lnTo>
                  <a:lnTo>
                    <a:pt x="1709" y="4831"/>
                  </a:lnTo>
                  <a:lnTo>
                    <a:pt x="1741" y="4812"/>
                  </a:lnTo>
                  <a:lnTo>
                    <a:pt x="1774" y="4793"/>
                  </a:lnTo>
                  <a:lnTo>
                    <a:pt x="1806" y="4772"/>
                  </a:lnTo>
                  <a:lnTo>
                    <a:pt x="1838" y="4751"/>
                  </a:lnTo>
                  <a:lnTo>
                    <a:pt x="1870" y="4729"/>
                  </a:lnTo>
                  <a:lnTo>
                    <a:pt x="1901" y="4706"/>
                  </a:lnTo>
                  <a:lnTo>
                    <a:pt x="1932" y="4682"/>
                  </a:lnTo>
                  <a:lnTo>
                    <a:pt x="1963" y="4659"/>
                  </a:lnTo>
                  <a:lnTo>
                    <a:pt x="2023" y="4610"/>
                  </a:lnTo>
                  <a:lnTo>
                    <a:pt x="2081" y="4559"/>
                  </a:lnTo>
                  <a:lnTo>
                    <a:pt x="2138" y="4509"/>
                  </a:lnTo>
                  <a:lnTo>
                    <a:pt x="2191" y="4458"/>
                  </a:lnTo>
                  <a:lnTo>
                    <a:pt x="2243" y="4406"/>
                  </a:lnTo>
                  <a:lnTo>
                    <a:pt x="2291" y="4357"/>
                  </a:lnTo>
                  <a:lnTo>
                    <a:pt x="2337" y="4307"/>
                  </a:lnTo>
                  <a:lnTo>
                    <a:pt x="2380" y="4261"/>
                  </a:lnTo>
                  <a:lnTo>
                    <a:pt x="2418" y="4217"/>
                  </a:lnTo>
                  <a:lnTo>
                    <a:pt x="2454" y="4176"/>
                  </a:lnTo>
                  <a:lnTo>
                    <a:pt x="2486" y="4139"/>
                  </a:lnTo>
                  <a:lnTo>
                    <a:pt x="2535" y="4078"/>
                  </a:lnTo>
                  <a:lnTo>
                    <a:pt x="2567" y="4037"/>
                  </a:lnTo>
                  <a:lnTo>
                    <a:pt x="2577" y="4023"/>
                  </a:lnTo>
                  <a:lnTo>
                    <a:pt x="2584" y="4023"/>
                  </a:lnTo>
                  <a:lnTo>
                    <a:pt x="2596" y="4037"/>
                  </a:lnTo>
                  <a:lnTo>
                    <a:pt x="2627" y="4078"/>
                  </a:lnTo>
                  <a:lnTo>
                    <a:pt x="2677" y="4139"/>
                  </a:lnTo>
                  <a:lnTo>
                    <a:pt x="2709" y="4176"/>
                  </a:lnTo>
                  <a:lnTo>
                    <a:pt x="2743" y="4217"/>
                  </a:lnTo>
                  <a:lnTo>
                    <a:pt x="2782" y="4261"/>
                  </a:lnTo>
                  <a:lnTo>
                    <a:pt x="2824" y="4307"/>
                  </a:lnTo>
                  <a:lnTo>
                    <a:pt x="2870" y="4357"/>
                  </a:lnTo>
                  <a:lnTo>
                    <a:pt x="2919" y="4406"/>
                  </a:lnTo>
                  <a:lnTo>
                    <a:pt x="2970" y="4458"/>
                  </a:lnTo>
                  <a:lnTo>
                    <a:pt x="3024" y="4509"/>
                  </a:lnTo>
                  <a:lnTo>
                    <a:pt x="3081" y="4559"/>
                  </a:lnTo>
                  <a:lnTo>
                    <a:pt x="3138" y="4610"/>
                  </a:lnTo>
                  <a:lnTo>
                    <a:pt x="3199" y="4659"/>
                  </a:lnTo>
                  <a:lnTo>
                    <a:pt x="3230" y="4682"/>
                  </a:lnTo>
                  <a:lnTo>
                    <a:pt x="3260" y="4706"/>
                  </a:lnTo>
                  <a:lnTo>
                    <a:pt x="3292" y="4729"/>
                  </a:lnTo>
                  <a:lnTo>
                    <a:pt x="3323" y="4751"/>
                  </a:lnTo>
                  <a:lnTo>
                    <a:pt x="3356" y="4772"/>
                  </a:lnTo>
                  <a:lnTo>
                    <a:pt x="3388" y="4793"/>
                  </a:lnTo>
                  <a:lnTo>
                    <a:pt x="3420" y="4812"/>
                  </a:lnTo>
                  <a:lnTo>
                    <a:pt x="3453" y="4831"/>
                  </a:lnTo>
                  <a:lnTo>
                    <a:pt x="3486" y="4849"/>
                  </a:lnTo>
                  <a:lnTo>
                    <a:pt x="3519" y="4865"/>
                  </a:lnTo>
                  <a:lnTo>
                    <a:pt x="3552" y="4880"/>
                  </a:lnTo>
                  <a:lnTo>
                    <a:pt x="3585" y="4895"/>
                  </a:lnTo>
                  <a:lnTo>
                    <a:pt x="3618" y="4907"/>
                  </a:lnTo>
                  <a:lnTo>
                    <a:pt x="3651" y="4919"/>
                  </a:lnTo>
                  <a:lnTo>
                    <a:pt x="3684" y="4928"/>
                  </a:lnTo>
                  <a:lnTo>
                    <a:pt x="3718" y="4937"/>
                  </a:lnTo>
                  <a:lnTo>
                    <a:pt x="3750" y="4944"/>
                  </a:lnTo>
                  <a:lnTo>
                    <a:pt x="3784" y="4949"/>
                  </a:lnTo>
                  <a:lnTo>
                    <a:pt x="3816" y="4954"/>
                  </a:lnTo>
                  <a:lnTo>
                    <a:pt x="3849" y="4955"/>
                  </a:lnTo>
                  <a:lnTo>
                    <a:pt x="3882" y="4955"/>
                  </a:lnTo>
                  <a:lnTo>
                    <a:pt x="3914" y="4954"/>
                  </a:lnTo>
                  <a:lnTo>
                    <a:pt x="3946" y="4949"/>
                  </a:lnTo>
                  <a:lnTo>
                    <a:pt x="3977" y="4943"/>
                  </a:lnTo>
                  <a:lnTo>
                    <a:pt x="4009" y="4936"/>
                  </a:lnTo>
                  <a:lnTo>
                    <a:pt x="4040" y="4925"/>
                  </a:lnTo>
                  <a:lnTo>
                    <a:pt x="4071" y="4913"/>
                  </a:lnTo>
                  <a:lnTo>
                    <a:pt x="4101" y="4898"/>
                  </a:lnTo>
                  <a:lnTo>
                    <a:pt x="4131" y="4880"/>
                  </a:lnTo>
                  <a:lnTo>
                    <a:pt x="4160" y="4860"/>
                  </a:lnTo>
                  <a:lnTo>
                    <a:pt x="4189" y="4839"/>
                  </a:lnTo>
                  <a:lnTo>
                    <a:pt x="4214" y="4816"/>
                  </a:lnTo>
                  <a:lnTo>
                    <a:pt x="4238" y="4792"/>
                  </a:lnTo>
                  <a:lnTo>
                    <a:pt x="4260" y="4767"/>
                  </a:lnTo>
                  <a:lnTo>
                    <a:pt x="4279" y="4740"/>
                  </a:lnTo>
                  <a:lnTo>
                    <a:pt x="4297" y="4713"/>
                  </a:lnTo>
                  <a:lnTo>
                    <a:pt x="4313" y="4686"/>
                  </a:lnTo>
                  <a:lnTo>
                    <a:pt x="4326" y="4656"/>
                  </a:lnTo>
                  <a:lnTo>
                    <a:pt x="4339" y="4626"/>
                  </a:lnTo>
                  <a:lnTo>
                    <a:pt x="4349" y="4595"/>
                  </a:lnTo>
                  <a:lnTo>
                    <a:pt x="4358" y="4564"/>
                  </a:lnTo>
                  <a:lnTo>
                    <a:pt x="4364" y="4531"/>
                  </a:lnTo>
                  <a:lnTo>
                    <a:pt x="4370" y="4499"/>
                  </a:lnTo>
                  <a:lnTo>
                    <a:pt x="4374" y="4465"/>
                  </a:lnTo>
                  <a:lnTo>
                    <a:pt x="4376" y="4431"/>
                  </a:lnTo>
                  <a:lnTo>
                    <a:pt x="4377" y="4397"/>
                  </a:lnTo>
                  <a:lnTo>
                    <a:pt x="4377" y="4361"/>
                  </a:lnTo>
                  <a:lnTo>
                    <a:pt x="4375" y="4326"/>
                  </a:lnTo>
                  <a:lnTo>
                    <a:pt x="4373" y="4289"/>
                  </a:lnTo>
                  <a:lnTo>
                    <a:pt x="4368" y="4254"/>
                  </a:lnTo>
                  <a:lnTo>
                    <a:pt x="4363" y="4217"/>
                  </a:lnTo>
                  <a:lnTo>
                    <a:pt x="4357" y="4180"/>
                  </a:lnTo>
                  <a:lnTo>
                    <a:pt x="4349" y="4143"/>
                  </a:lnTo>
                  <a:lnTo>
                    <a:pt x="4341" y="4106"/>
                  </a:lnTo>
                  <a:lnTo>
                    <a:pt x="4332" y="4070"/>
                  </a:lnTo>
                  <a:lnTo>
                    <a:pt x="4322" y="4033"/>
                  </a:lnTo>
                  <a:lnTo>
                    <a:pt x="4311" y="3995"/>
                  </a:lnTo>
                  <a:lnTo>
                    <a:pt x="4299" y="3958"/>
                  </a:lnTo>
                  <a:lnTo>
                    <a:pt x="4287" y="3922"/>
                  </a:lnTo>
                  <a:lnTo>
                    <a:pt x="4275" y="3885"/>
                  </a:lnTo>
                  <a:lnTo>
                    <a:pt x="4246" y="3812"/>
                  </a:lnTo>
                  <a:lnTo>
                    <a:pt x="4218" y="3741"/>
                  </a:lnTo>
                  <a:lnTo>
                    <a:pt x="4188" y="3671"/>
                  </a:lnTo>
                  <a:lnTo>
                    <a:pt x="4156" y="3604"/>
                  </a:lnTo>
                  <a:lnTo>
                    <a:pt x="4123" y="3539"/>
                  </a:lnTo>
                  <a:lnTo>
                    <a:pt x="4092" y="3477"/>
                  </a:lnTo>
                  <a:lnTo>
                    <a:pt x="4060" y="3418"/>
                  </a:lnTo>
                  <a:lnTo>
                    <a:pt x="4029" y="3363"/>
                  </a:lnTo>
                  <a:lnTo>
                    <a:pt x="3999" y="3313"/>
                  </a:lnTo>
                  <a:lnTo>
                    <a:pt x="3972" y="3266"/>
                  </a:lnTo>
                  <a:lnTo>
                    <a:pt x="3947" y="3225"/>
                  </a:lnTo>
                  <a:lnTo>
                    <a:pt x="3905" y="3157"/>
                  </a:lnTo>
                  <a:lnTo>
                    <a:pt x="3876" y="3115"/>
                  </a:lnTo>
                  <a:lnTo>
                    <a:pt x="3866" y="3101"/>
                  </a:lnTo>
                  <a:lnTo>
                    <a:pt x="3859" y="3102"/>
                  </a:lnTo>
                  <a:lnTo>
                    <a:pt x="3875" y="3095"/>
                  </a:lnTo>
                  <a:lnTo>
                    <a:pt x="3924" y="3079"/>
                  </a:lnTo>
                  <a:lnTo>
                    <a:pt x="3997" y="3049"/>
                  </a:lnTo>
                  <a:lnTo>
                    <a:pt x="4042" y="3031"/>
                  </a:lnTo>
                  <a:lnTo>
                    <a:pt x="4092" y="3010"/>
                  </a:lnTo>
                  <a:lnTo>
                    <a:pt x="4146" y="2986"/>
                  </a:lnTo>
                  <a:lnTo>
                    <a:pt x="4203" y="2960"/>
                  </a:lnTo>
                  <a:lnTo>
                    <a:pt x="4263" y="2931"/>
                  </a:lnTo>
                  <a:lnTo>
                    <a:pt x="4325" y="2900"/>
                  </a:lnTo>
                  <a:lnTo>
                    <a:pt x="4390" y="2866"/>
                  </a:lnTo>
                  <a:lnTo>
                    <a:pt x="4456" y="2831"/>
                  </a:lnTo>
                  <a:lnTo>
                    <a:pt x="4521" y="2793"/>
                  </a:lnTo>
                  <a:lnTo>
                    <a:pt x="4587" y="2753"/>
                  </a:lnTo>
                  <a:lnTo>
                    <a:pt x="4652" y="2711"/>
                  </a:lnTo>
                  <a:lnTo>
                    <a:pt x="4684" y="2689"/>
                  </a:lnTo>
                  <a:lnTo>
                    <a:pt x="4715" y="2667"/>
                  </a:lnTo>
                  <a:lnTo>
                    <a:pt x="4747" y="2643"/>
                  </a:lnTo>
                  <a:lnTo>
                    <a:pt x="4777" y="2619"/>
                  </a:lnTo>
                  <a:lnTo>
                    <a:pt x="4808" y="2596"/>
                  </a:lnTo>
                  <a:lnTo>
                    <a:pt x="4837" y="2571"/>
                  </a:lnTo>
                  <a:lnTo>
                    <a:pt x="4866" y="2547"/>
                  </a:lnTo>
                  <a:lnTo>
                    <a:pt x="4893" y="2520"/>
                  </a:lnTo>
                  <a:lnTo>
                    <a:pt x="4920" y="2495"/>
                  </a:lnTo>
                  <a:lnTo>
                    <a:pt x="4945" y="2469"/>
                  </a:lnTo>
                  <a:lnTo>
                    <a:pt x="4971" y="2442"/>
                  </a:lnTo>
                  <a:lnTo>
                    <a:pt x="4994" y="2414"/>
                  </a:lnTo>
                  <a:lnTo>
                    <a:pt x="5016" y="2387"/>
                  </a:lnTo>
                  <a:lnTo>
                    <a:pt x="5037" y="2359"/>
                  </a:lnTo>
                  <a:lnTo>
                    <a:pt x="5057" y="2330"/>
                  </a:lnTo>
                  <a:lnTo>
                    <a:pt x="5075" y="2302"/>
                  </a:lnTo>
                  <a:lnTo>
                    <a:pt x="5092" y="2272"/>
                  </a:lnTo>
                  <a:lnTo>
                    <a:pt x="5107" y="2242"/>
                  </a:lnTo>
                  <a:lnTo>
                    <a:pt x="5120" y="2213"/>
                  </a:lnTo>
                  <a:lnTo>
                    <a:pt x="5133" y="2182"/>
                  </a:lnTo>
                  <a:lnTo>
                    <a:pt x="5142" y="2151"/>
                  </a:lnTo>
                  <a:lnTo>
                    <a:pt x="5150" y="2119"/>
                  </a:lnTo>
                  <a:lnTo>
                    <a:pt x="5156" y="2087"/>
                  </a:lnTo>
                  <a:lnTo>
                    <a:pt x="5160" y="2056"/>
                  </a:lnTo>
                  <a:lnTo>
                    <a:pt x="5162" y="2023"/>
                  </a:lnTo>
                  <a:lnTo>
                    <a:pt x="5162" y="1991"/>
                  </a:lnTo>
                  <a:lnTo>
                    <a:pt x="5159" y="1957"/>
                  </a:lnTo>
                  <a:lnTo>
                    <a:pt x="5155" y="1923"/>
                  </a:lnTo>
                  <a:lnTo>
                    <a:pt x="5147" y="1890"/>
                  </a:lnTo>
                  <a:lnTo>
                    <a:pt x="5137" y="1856"/>
                  </a:lnTo>
                  <a:close/>
                </a:path>
              </a:pathLst>
            </a:custGeom>
            <a:solidFill>
              <a:srgbClr val="9ED744"/>
            </a:solidFill>
            <a:ln w="38100">
              <a:solidFill>
                <a:srgbClr val="FFFFFF"/>
              </a:solidFill>
            </a:ln>
            <a:effectLst>
              <a:outerShdw blurRad="76200" dist="38100" dir="2700000" algn="tl" rotWithShape="0">
                <a:prstClr val="black">
                  <a:alpha val="25000"/>
                </a:prstClr>
              </a:outerShdw>
            </a:effectLst>
            <a:extLst/>
          </p:spPr>
          <p:txBody>
            <a:bodyPr wrap="square" anchor="ctr">
              <a:normAutofit/>
              <a:scene3d>
                <a:camera prst="orthographicFront"/>
                <a:lightRig rig="threePt" dir="t"/>
              </a:scene3d>
              <a:sp3d contourW="12700">
                <a:contourClr>
                  <a:srgbClr val="FFFFFF"/>
                </a:contourClr>
              </a:sp3d>
            </a:bodyPr>
            <a:lstStyle/>
            <a:p>
              <a:pPr algn="ctr">
                <a:defRPr/>
              </a:pPr>
              <a:endParaRPr lang="zh-CN" altLang="en-US" sz="1600" b="1" dirty="0">
                <a:solidFill>
                  <a:srgbClr val="FFFFFF"/>
                </a:solidFill>
                <a:latin typeface="字魂36号-正文宋楷" panose="02000000000000000000" pitchFamily="2" charset="-122"/>
                <a:ea typeface="字魂36号-正文宋楷" panose="02000000000000000000" pitchFamily="2" charset="-122"/>
              </a:endParaRPr>
            </a:p>
          </p:txBody>
        </p:sp>
        <p:sp>
          <p:nvSpPr>
            <p:cNvPr id="10" name="MH_SubTitle_4">
              <a:extLst>
                <a:ext uri="{FF2B5EF4-FFF2-40B4-BE49-F238E27FC236}">
                  <a16:creationId xmlns="" xmlns:a16="http://schemas.microsoft.com/office/drawing/2014/main" id="{A82D18F0-7EBC-433E-85F7-C457DD3F28DB}"/>
                </a:ext>
              </a:extLst>
            </p:cNvPr>
            <p:cNvSpPr>
              <a:spLocks/>
            </p:cNvSpPr>
            <p:nvPr>
              <p:custDataLst>
                <p:tags r:id="rId3"/>
              </p:custDataLst>
            </p:nvPr>
          </p:nvSpPr>
          <p:spPr bwMode="auto">
            <a:xfrm>
              <a:off x="7368989" y="4449118"/>
              <a:ext cx="746291" cy="716439"/>
            </a:xfrm>
            <a:custGeom>
              <a:avLst/>
              <a:gdLst>
                <a:gd name="T0" fmla="*/ 1859239 w 5162"/>
                <a:gd name="T1" fmla="*/ 620001 h 4955"/>
                <a:gd name="T2" fmla="*/ 1781002 w 5162"/>
                <a:gd name="T3" fmla="*/ 565046 h 4955"/>
                <a:gd name="T4" fmla="*/ 1678777 w 5162"/>
                <a:gd name="T5" fmla="*/ 539227 h 4955"/>
                <a:gd name="T6" fmla="*/ 1565480 w 5162"/>
                <a:gd name="T7" fmla="*/ 535170 h 4955"/>
                <a:gd name="T8" fmla="*/ 1354388 w 5162"/>
                <a:gd name="T9" fmla="*/ 562464 h 4955"/>
                <a:gd name="T10" fmla="*/ 1243675 w 5162"/>
                <a:gd name="T11" fmla="*/ 583487 h 4955"/>
                <a:gd name="T12" fmla="*/ 1226330 w 5162"/>
                <a:gd name="T13" fmla="*/ 403130 h 4955"/>
                <a:gd name="T14" fmla="*/ 1184259 w 5162"/>
                <a:gd name="T15" fmla="*/ 226461 h 4955"/>
                <a:gd name="T16" fmla="*/ 1138867 w 5162"/>
                <a:gd name="T17" fmla="*/ 125402 h 4955"/>
                <a:gd name="T18" fmla="*/ 1075760 w 5162"/>
                <a:gd name="T19" fmla="*/ 46104 h 4955"/>
                <a:gd name="T20" fmla="*/ 990511 w 5162"/>
                <a:gd name="T21" fmla="*/ 4057 h 4955"/>
                <a:gd name="T22" fmla="*/ 902679 w 5162"/>
                <a:gd name="T23" fmla="*/ 6639 h 4955"/>
                <a:gd name="T24" fmla="*/ 820383 w 5162"/>
                <a:gd name="T25" fmla="*/ 54218 h 4955"/>
                <a:gd name="T26" fmla="*/ 759491 w 5162"/>
                <a:gd name="T27" fmla="*/ 136835 h 4955"/>
                <a:gd name="T28" fmla="*/ 716312 w 5162"/>
                <a:gd name="T29" fmla="*/ 240107 h 4955"/>
                <a:gd name="T30" fmla="*/ 674611 w 5162"/>
                <a:gd name="T31" fmla="*/ 428948 h 4955"/>
                <a:gd name="T32" fmla="*/ 660956 w 5162"/>
                <a:gd name="T33" fmla="*/ 590126 h 4955"/>
                <a:gd name="T34" fmla="*/ 527362 w 5162"/>
                <a:gd name="T35" fmla="*/ 558038 h 4955"/>
                <a:gd name="T36" fmla="*/ 325127 w 5162"/>
                <a:gd name="T37" fmla="*/ 534433 h 4955"/>
                <a:gd name="T38" fmla="*/ 212938 w 5162"/>
                <a:gd name="T39" fmla="*/ 541072 h 4955"/>
                <a:gd name="T40" fmla="*/ 112927 w 5162"/>
                <a:gd name="T41" fmla="*/ 570209 h 4955"/>
                <a:gd name="T42" fmla="*/ 38011 w 5162"/>
                <a:gd name="T43" fmla="*/ 629222 h 4955"/>
                <a:gd name="T44" fmla="*/ 2952 w 5162"/>
                <a:gd name="T45" fmla="*/ 709258 h 4955"/>
                <a:gd name="T46" fmla="*/ 11071 w 5162"/>
                <a:gd name="T47" fmla="*/ 804784 h 4955"/>
                <a:gd name="T48" fmla="*/ 61999 w 5162"/>
                <a:gd name="T49" fmla="*/ 890352 h 4955"/>
                <a:gd name="T50" fmla="*/ 141713 w 5162"/>
                <a:gd name="T51" fmla="*/ 965962 h 4955"/>
                <a:gd name="T52" fmla="*/ 284901 w 5162"/>
                <a:gd name="T53" fmla="*/ 1057063 h 4955"/>
                <a:gd name="T54" fmla="*/ 457244 w 5162"/>
                <a:gd name="T55" fmla="*/ 1135623 h 4955"/>
                <a:gd name="T56" fmla="*/ 439161 w 5162"/>
                <a:gd name="T57" fmla="*/ 1204594 h 4955"/>
                <a:gd name="T58" fmla="*/ 348746 w 5162"/>
                <a:gd name="T59" fmla="*/ 1379788 h 4955"/>
                <a:gd name="T60" fmla="*/ 302984 w 5162"/>
                <a:gd name="T61" fmla="*/ 1514410 h 4955"/>
                <a:gd name="T62" fmla="*/ 289699 w 5162"/>
                <a:gd name="T63" fmla="*/ 1621740 h 4955"/>
                <a:gd name="T64" fmla="*/ 308151 w 5162"/>
                <a:gd name="T65" fmla="*/ 1717266 h 4955"/>
                <a:gd name="T66" fmla="*/ 369412 w 5162"/>
                <a:gd name="T67" fmla="*/ 1792507 h 4955"/>
                <a:gd name="T68" fmla="*/ 448756 w 5162"/>
                <a:gd name="T69" fmla="*/ 1825333 h 4955"/>
                <a:gd name="T70" fmla="*/ 545446 w 5162"/>
                <a:gd name="T71" fmla="*/ 1817588 h 4955"/>
                <a:gd name="T72" fmla="*/ 642504 w 5162"/>
                <a:gd name="T73" fmla="*/ 1774804 h 4955"/>
                <a:gd name="T74" fmla="*/ 746574 w 5162"/>
                <a:gd name="T75" fmla="*/ 1700300 h 4955"/>
                <a:gd name="T76" fmla="*/ 892346 w 5162"/>
                <a:gd name="T77" fmla="*/ 1555350 h 4955"/>
                <a:gd name="T78" fmla="*/ 958036 w 5162"/>
                <a:gd name="T79" fmla="*/ 1488961 h 4955"/>
                <a:gd name="T80" fmla="*/ 1077237 w 5162"/>
                <a:gd name="T81" fmla="*/ 1625059 h 4955"/>
                <a:gd name="T82" fmla="*/ 1214890 w 5162"/>
                <a:gd name="T83" fmla="*/ 1744191 h 4955"/>
                <a:gd name="T84" fmla="*/ 1310841 w 5162"/>
                <a:gd name="T85" fmla="*/ 1799884 h 4955"/>
                <a:gd name="T86" fmla="*/ 1408268 w 5162"/>
                <a:gd name="T87" fmla="*/ 1827177 h 4955"/>
                <a:gd name="T88" fmla="*/ 1502374 w 5162"/>
                <a:gd name="T89" fmla="*/ 1812055 h 4955"/>
                <a:gd name="T90" fmla="*/ 1572123 w 5162"/>
                <a:gd name="T91" fmla="*/ 1758206 h 4955"/>
                <a:gd name="T92" fmla="*/ 1610504 w 5162"/>
                <a:gd name="T93" fmla="*/ 1671163 h 4955"/>
                <a:gd name="T94" fmla="*/ 1611980 w 5162"/>
                <a:gd name="T95" fmla="*/ 1568997 h 4955"/>
                <a:gd name="T96" fmla="*/ 1586516 w 5162"/>
                <a:gd name="T97" fmla="*/ 1459824 h 4955"/>
                <a:gd name="T98" fmla="*/ 1510124 w 5162"/>
                <a:gd name="T99" fmla="*/ 1282417 h 4955"/>
                <a:gd name="T100" fmla="*/ 1426720 w 5162"/>
                <a:gd name="T101" fmla="*/ 1143738 h 4955"/>
                <a:gd name="T102" fmla="*/ 1530052 w 5162"/>
                <a:gd name="T103" fmla="*/ 1101322 h 4955"/>
                <a:gd name="T104" fmla="*/ 1716788 w 5162"/>
                <a:gd name="T105" fmla="*/ 999894 h 4955"/>
                <a:gd name="T106" fmla="*/ 1805727 w 5162"/>
                <a:gd name="T107" fmla="*/ 929448 h 4955"/>
                <a:gd name="T108" fmla="*/ 1872893 w 5162"/>
                <a:gd name="T109" fmla="*/ 849044 h 4955"/>
                <a:gd name="T110" fmla="*/ 1904262 w 5162"/>
                <a:gd name="T111" fmla="*/ 758312 h 495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162" h="4955">
                  <a:moveTo>
                    <a:pt x="5137" y="1856"/>
                  </a:moveTo>
                  <a:lnTo>
                    <a:pt x="5137" y="1856"/>
                  </a:lnTo>
                  <a:lnTo>
                    <a:pt x="5125" y="1823"/>
                  </a:lnTo>
                  <a:lnTo>
                    <a:pt x="5111" y="1791"/>
                  </a:lnTo>
                  <a:lnTo>
                    <a:pt x="5096" y="1762"/>
                  </a:lnTo>
                  <a:lnTo>
                    <a:pt x="5078" y="1733"/>
                  </a:lnTo>
                  <a:lnTo>
                    <a:pt x="5059" y="1706"/>
                  </a:lnTo>
                  <a:lnTo>
                    <a:pt x="5038" y="1681"/>
                  </a:lnTo>
                  <a:lnTo>
                    <a:pt x="5016" y="1658"/>
                  </a:lnTo>
                  <a:lnTo>
                    <a:pt x="4993" y="1635"/>
                  </a:lnTo>
                  <a:lnTo>
                    <a:pt x="4968" y="1614"/>
                  </a:lnTo>
                  <a:lnTo>
                    <a:pt x="4941" y="1596"/>
                  </a:lnTo>
                  <a:lnTo>
                    <a:pt x="4914" y="1578"/>
                  </a:lnTo>
                  <a:lnTo>
                    <a:pt x="4886" y="1562"/>
                  </a:lnTo>
                  <a:lnTo>
                    <a:pt x="4856" y="1546"/>
                  </a:lnTo>
                  <a:lnTo>
                    <a:pt x="4826" y="1532"/>
                  </a:lnTo>
                  <a:lnTo>
                    <a:pt x="4793" y="1520"/>
                  </a:lnTo>
                  <a:lnTo>
                    <a:pt x="4760" y="1508"/>
                  </a:lnTo>
                  <a:lnTo>
                    <a:pt x="4727" y="1498"/>
                  </a:lnTo>
                  <a:lnTo>
                    <a:pt x="4693" y="1488"/>
                  </a:lnTo>
                  <a:lnTo>
                    <a:pt x="4657" y="1480"/>
                  </a:lnTo>
                  <a:lnTo>
                    <a:pt x="4622" y="1474"/>
                  </a:lnTo>
                  <a:lnTo>
                    <a:pt x="4586" y="1467"/>
                  </a:lnTo>
                  <a:lnTo>
                    <a:pt x="4549" y="1462"/>
                  </a:lnTo>
                  <a:lnTo>
                    <a:pt x="4511" y="1458"/>
                  </a:lnTo>
                  <a:lnTo>
                    <a:pt x="4473" y="1455"/>
                  </a:lnTo>
                  <a:lnTo>
                    <a:pt x="4436" y="1452"/>
                  </a:lnTo>
                  <a:lnTo>
                    <a:pt x="4397" y="1451"/>
                  </a:lnTo>
                  <a:lnTo>
                    <a:pt x="4359" y="1449"/>
                  </a:lnTo>
                  <a:lnTo>
                    <a:pt x="4320" y="1448"/>
                  </a:lnTo>
                  <a:lnTo>
                    <a:pt x="4281" y="1449"/>
                  </a:lnTo>
                  <a:lnTo>
                    <a:pt x="4242" y="1451"/>
                  </a:lnTo>
                  <a:lnTo>
                    <a:pt x="4164" y="1455"/>
                  </a:lnTo>
                  <a:lnTo>
                    <a:pt x="4088" y="1460"/>
                  </a:lnTo>
                  <a:lnTo>
                    <a:pt x="4012" y="1468"/>
                  </a:lnTo>
                  <a:lnTo>
                    <a:pt x="3938" y="1478"/>
                  </a:lnTo>
                  <a:lnTo>
                    <a:pt x="3867" y="1488"/>
                  </a:lnTo>
                  <a:lnTo>
                    <a:pt x="3798" y="1500"/>
                  </a:lnTo>
                  <a:lnTo>
                    <a:pt x="3732" y="1513"/>
                  </a:lnTo>
                  <a:lnTo>
                    <a:pt x="3670" y="1525"/>
                  </a:lnTo>
                  <a:lnTo>
                    <a:pt x="3614" y="1538"/>
                  </a:lnTo>
                  <a:lnTo>
                    <a:pt x="3560" y="1549"/>
                  </a:lnTo>
                  <a:lnTo>
                    <a:pt x="3514" y="1561"/>
                  </a:lnTo>
                  <a:lnTo>
                    <a:pt x="3437" y="1581"/>
                  </a:lnTo>
                  <a:lnTo>
                    <a:pt x="3388" y="1595"/>
                  </a:lnTo>
                  <a:lnTo>
                    <a:pt x="3371" y="1600"/>
                  </a:lnTo>
                  <a:lnTo>
                    <a:pt x="3370" y="1582"/>
                  </a:lnTo>
                  <a:lnTo>
                    <a:pt x="3368" y="1531"/>
                  </a:lnTo>
                  <a:lnTo>
                    <a:pt x="3363" y="1453"/>
                  </a:lnTo>
                  <a:lnTo>
                    <a:pt x="3360" y="1403"/>
                  </a:lnTo>
                  <a:lnTo>
                    <a:pt x="3355" y="1350"/>
                  </a:lnTo>
                  <a:lnTo>
                    <a:pt x="3350" y="1292"/>
                  </a:lnTo>
                  <a:lnTo>
                    <a:pt x="3342" y="1229"/>
                  </a:lnTo>
                  <a:lnTo>
                    <a:pt x="3333" y="1163"/>
                  </a:lnTo>
                  <a:lnTo>
                    <a:pt x="3323" y="1093"/>
                  </a:lnTo>
                  <a:lnTo>
                    <a:pt x="3311" y="1023"/>
                  </a:lnTo>
                  <a:lnTo>
                    <a:pt x="3297" y="949"/>
                  </a:lnTo>
                  <a:lnTo>
                    <a:pt x="3281" y="875"/>
                  </a:lnTo>
                  <a:lnTo>
                    <a:pt x="3264" y="800"/>
                  </a:lnTo>
                  <a:lnTo>
                    <a:pt x="3244" y="725"/>
                  </a:lnTo>
                  <a:lnTo>
                    <a:pt x="3232" y="687"/>
                  </a:lnTo>
                  <a:lnTo>
                    <a:pt x="3220" y="651"/>
                  </a:lnTo>
                  <a:lnTo>
                    <a:pt x="3209" y="614"/>
                  </a:lnTo>
                  <a:lnTo>
                    <a:pt x="3196" y="577"/>
                  </a:lnTo>
                  <a:lnTo>
                    <a:pt x="3183" y="541"/>
                  </a:lnTo>
                  <a:lnTo>
                    <a:pt x="3168" y="507"/>
                  </a:lnTo>
                  <a:lnTo>
                    <a:pt x="3153" y="471"/>
                  </a:lnTo>
                  <a:lnTo>
                    <a:pt x="3137" y="437"/>
                  </a:lnTo>
                  <a:lnTo>
                    <a:pt x="3122" y="404"/>
                  </a:lnTo>
                  <a:lnTo>
                    <a:pt x="3104" y="371"/>
                  </a:lnTo>
                  <a:lnTo>
                    <a:pt x="3086" y="340"/>
                  </a:lnTo>
                  <a:lnTo>
                    <a:pt x="3068" y="308"/>
                  </a:lnTo>
                  <a:lnTo>
                    <a:pt x="3048" y="279"/>
                  </a:lnTo>
                  <a:lnTo>
                    <a:pt x="3028" y="250"/>
                  </a:lnTo>
                  <a:lnTo>
                    <a:pt x="3007" y="223"/>
                  </a:lnTo>
                  <a:lnTo>
                    <a:pt x="2985" y="197"/>
                  </a:lnTo>
                  <a:lnTo>
                    <a:pt x="2962" y="171"/>
                  </a:lnTo>
                  <a:lnTo>
                    <a:pt x="2939" y="147"/>
                  </a:lnTo>
                  <a:lnTo>
                    <a:pt x="2915" y="125"/>
                  </a:lnTo>
                  <a:lnTo>
                    <a:pt x="2888" y="105"/>
                  </a:lnTo>
                  <a:lnTo>
                    <a:pt x="2862" y="86"/>
                  </a:lnTo>
                  <a:lnTo>
                    <a:pt x="2835" y="68"/>
                  </a:lnTo>
                  <a:lnTo>
                    <a:pt x="2807" y="54"/>
                  </a:lnTo>
                  <a:lnTo>
                    <a:pt x="2778" y="40"/>
                  </a:lnTo>
                  <a:lnTo>
                    <a:pt x="2747" y="27"/>
                  </a:lnTo>
                  <a:lnTo>
                    <a:pt x="2716" y="18"/>
                  </a:lnTo>
                  <a:lnTo>
                    <a:pt x="2684" y="11"/>
                  </a:lnTo>
                  <a:lnTo>
                    <a:pt x="2651" y="4"/>
                  </a:lnTo>
                  <a:lnTo>
                    <a:pt x="2616" y="1"/>
                  </a:lnTo>
                  <a:lnTo>
                    <a:pt x="2580" y="0"/>
                  </a:lnTo>
                  <a:lnTo>
                    <a:pt x="2546" y="1"/>
                  </a:lnTo>
                  <a:lnTo>
                    <a:pt x="2511" y="4"/>
                  </a:lnTo>
                  <a:lnTo>
                    <a:pt x="2477" y="11"/>
                  </a:lnTo>
                  <a:lnTo>
                    <a:pt x="2446" y="18"/>
                  </a:lnTo>
                  <a:lnTo>
                    <a:pt x="2414" y="27"/>
                  </a:lnTo>
                  <a:lnTo>
                    <a:pt x="2384" y="40"/>
                  </a:lnTo>
                  <a:lnTo>
                    <a:pt x="2354" y="54"/>
                  </a:lnTo>
                  <a:lnTo>
                    <a:pt x="2326" y="68"/>
                  </a:lnTo>
                  <a:lnTo>
                    <a:pt x="2299" y="86"/>
                  </a:lnTo>
                  <a:lnTo>
                    <a:pt x="2272" y="105"/>
                  </a:lnTo>
                  <a:lnTo>
                    <a:pt x="2247" y="125"/>
                  </a:lnTo>
                  <a:lnTo>
                    <a:pt x="2223" y="147"/>
                  </a:lnTo>
                  <a:lnTo>
                    <a:pt x="2199" y="171"/>
                  </a:lnTo>
                  <a:lnTo>
                    <a:pt x="2177" y="197"/>
                  </a:lnTo>
                  <a:lnTo>
                    <a:pt x="2155" y="223"/>
                  </a:lnTo>
                  <a:lnTo>
                    <a:pt x="2134" y="250"/>
                  </a:lnTo>
                  <a:lnTo>
                    <a:pt x="2114" y="279"/>
                  </a:lnTo>
                  <a:lnTo>
                    <a:pt x="2094" y="308"/>
                  </a:lnTo>
                  <a:lnTo>
                    <a:pt x="2075" y="340"/>
                  </a:lnTo>
                  <a:lnTo>
                    <a:pt x="2058" y="371"/>
                  </a:lnTo>
                  <a:lnTo>
                    <a:pt x="2040" y="404"/>
                  </a:lnTo>
                  <a:lnTo>
                    <a:pt x="2024" y="437"/>
                  </a:lnTo>
                  <a:lnTo>
                    <a:pt x="2008" y="471"/>
                  </a:lnTo>
                  <a:lnTo>
                    <a:pt x="1994" y="507"/>
                  </a:lnTo>
                  <a:lnTo>
                    <a:pt x="1979" y="541"/>
                  </a:lnTo>
                  <a:lnTo>
                    <a:pt x="1965" y="577"/>
                  </a:lnTo>
                  <a:lnTo>
                    <a:pt x="1953" y="614"/>
                  </a:lnTo>
                  <a:lnTo>
                    <a:pt x="1941" y="651"/>
                  </a:lnTo>
                  <a:lnTo>
                    <a:pt x="1929" y="687"/>
                  </a:lnTo>
                  <a:lnTo>
                    <a:pt x="1918" y="725"/>
                  </a:lnTo>
                  <a:lnTo>
                    <a:pt x="1898" y="800"/>
                  </a:lnTo>
                  <a:lnTo>
                    <a:pt x="1880" y="875"/>
                  </a:lnTo>
                  <a:lnTo>
                    <a:pt x="1864" y="949"/>
                  </a:lnTo>
                  <a:lnTo>
                    <a:pt x="1851" y="1023"/>
                  </a:lnTo>
                  <a:lnTo>
                    <a:pt x="1838" y="1093"/>
                  </a:lnTo>
                  <a:lnTo>
                    <a:pt x="1828" y="1163"/>
                  </a:lnTo>
                  <a:lnTo>
                    <a:pt x="1819" y="1229"/>
                  </a:lnTo>
                  <a:lnTo>
                    <a:pt x="1812" y="1292"/>
                  </a:lnTo>
                  <a:lnTo>
                    <a:pt x="1807" y="1350"/>
                  </a:lnTo>
                  <a:lnTo>
                    <a:pt x="1801" y="1403"/>
                  </a:lnTo>
                  <a:lnTo>
                    <a:pt x="1798" y="1453"/>
                  </a:lnTo>
                  <a:lnTo>
                    <a:pt x="1793" y="1531"/>
                  </a:lnTo>
                  <a:lnTo>
                    <a:pt x="1791" y="1582"/>
                  </a:lnTo>
                  <a:lnTo>
                    <a:pt x="1791" y="1600"/>
                  </a:lnTo>
                  <a:lnTo>
                    <a:pt x="1774" y="1595"/>
                  </a:lnTo>
                  <a:lnTo>
                    <a:pt x="1725" y="1581"/>
                  </a:lnTo>
                  <a:lnTo>
                    <a:pt x="1648" y="1561"/>
                  </a:lnTo>
                  <a:lnTo>
                    <a:pt x="1601" y="1549"/>
                  </a:lnTo>
                  <a:lnTo>
                    <a:pt x="1548" y="1538"/>
                  </a:lnTo>
                  <a:lnTo>
                    <a:pt x="1491" y="1525"/>
                  </a:lnTo>
                  <a:lnTo>
                    <a:pt x="1429" y="1513"/>
                  </a:lnTo>
                  <a:lnTo>
                    <a:pt x="1364" y="1500"/>
                  </a:lnTo>
                  <a:lnTo>
                    <a:pt x="1295" y="1488"/>
                  </a:lnTo>
                  <a:lnTo>
                    <a:pt x="1223" y="1478"/>
                  </a:lnTo>
                  <a:lnTo>
                    <a:pt x="1150" y="1468"/>
                  </a:lnTo>
                  <a:lnTo>
                    <a:pt x="1074" y="1460"/>
                  </a:lnTo>
                  <a:lnTo>
                    <a:pt x="997" y="1455"/>
                  </a:lnTo>
                  <a:lnTo>
                    <a:pt x="919" y="1451"/>
                  </a:lnTo>
                  <a:lnTo>
                    <a:pt x="881" y="1449"/>
                  </a:lnTo>
                  <a:lnTo>
                    <a:pt x="842" y="1448"/>
                  </a:lnTo>
                  <a:lnTo>
                    <a:pt x="804" y="1449"/>
                  </a:lnTo>
                  <a:lnTo>
                    <a:pt x="765" y="1451"/>
                  </a:lnTo>
                  <a:lnTo>
                    <a:pt x="726" y="1452"/>
                  </a:lnTo>
                  <a:lnTo>
                    <a:pt x="688" y="1455"/>
                  </a:lnTo>
                  <a:lnTo>
                    <a:pt x="650" y="1458"/>
                  </a:lnTo>
                  <a:lnTo>
                    <a:pt x="614" y="1462"/>
                  </a:lnTo>
                  <a:lnTo>
                    <a:pt x="577" y="1467"/>
                  </a:lnTo>
                  <a:lnTo>
                    <a:pt x="540" y="1474"/>
                  </a:lnTo>
                  <a:lnTo>
                    <a:pt x="504" y="1480"/>
                  </a:lnTo>
                  <a:lnTo>
                    <a:pt x="470" y="1488"/>
                  </a:lnTo>
                  <a:lnTo>
                    <a:pt x="435" y="1498"/>
                  </a:lnTo>
                  <a:lnTo>
                    <a:pt x="401" y="1508"/>
                  </a:lnTo>
                  <a:lnTo>
                    <a:pt x="369" y="1520"/>
                  </a:lnTo>
                  <a:lnTo>
                    <a:pt x="337" y="1532"/>
                  </a:lnTo>
                  <a:lnTo>
                    <a:pt x="306" y="1546"/>
                  </a:lnTo>
                  <a:lnTo>
                    <a:pt x="276" y="1562"/>
                  </a:lnTo>
                  <a:lnTo>
                    <a:pt x="248" y="1578"/>
                  </a:lnTo>
                  <a:lnTo>
                    <a:pt x="220" y="1596"/>
                  </a:lnTo>
                  <a:lnTo>
                    <a:pt x="194" y="1614"/>
                  </a:lnTo>
                  <a:lnTo>
                    <a:pt x="169" y="1635"/>
                  </a:lnTo>
                  <a:lnTo>
                    <a:pt x="146" y="1658"/>
                  </a:lnTo>
                  <a:lnTo>
                    <a:pt x="124" y="1681"/>
                  </a:lnTo>
                  <a:lnTo>
                    <a:pt x="103" y="1706"/>
                  </a:lnTo>
                  <a:lnTo>
                    <a:pt x="84" y="1733"/>
                  </a:lnTo>
                  <a:lnTo>
                    <a:pt x="67" y="1762"/>
                  </a:lnTo>
                  <a:lnTo>
                    <a:pt x="51" y="1791"/>
                  </a:lnTo>
                  <a:lnTo>
                    <a:pt x="37" y="1823"/>
                  </a:lnTo>
                  <a:lnTo>
                    <a:pt x="25" y="1856"/>
                  </a:lnTo>
                  <a:lnTo>
                    <a:pt x="15" y="1890"/>
                  </a:lnTo>
                  <a:lnTo>
                    <a:pt x="8" y="1923"/>
                  </a:lnTo>
                  <a:lnTo>
                    <a:pt x="3" y="1957"/>
                  </a:lnTo>
                  <a:lnTo>
                    <a:pt x="1" y="1991"/>
                  </a:lnTo>
                  <a:lnTo>
                    <a:pt x="0" y="2023"/>
                  </a:lnTo>
                  <a:lnTo>
                    <a:pt x="2" y="2056"/>
                  </a:lnTo>
                  <a:lnTo>
                    <a:pt x="6" y="2087"/>
                  </a:lnTo>
                  <a:lnTo>
                    <a:pt x="12" y="2119"/>
                  </a:lnTo>
                  <a:lnTo>
                    <a:pt x="20" y="2151"/>
                  </a:lnTo>
                  <a:lnTo>
                    <a:pt x="30" y="2182"/>
                  </a:lnTo>
                  <a:lnTo>
                    <a:pt x="42" y="2213"/>
                  </a:lnTo>
                  <a:lnTo>
                    <a:pt x="55" y="2242"/>
                  </a:lnTo>
                  <a:lnTo>
                    <a:pt x="70" y="2272"/>
                  </a:lnTo>
                  <a:lnTo>
                    <a:pt x="87" y="2302"/>
                  </a:lnTo>
                  <a:lnTo>
                    <a:pt x="105" y="2330"/>
                  </a:lnTo>
                  <a:lnTo>
                    <a:pt x="125" y="2359"/>
                  </a:lnTo>
                  <a:lnTo>
                    <a:pt x="146" y="2387"/>
                  </a:lnTo>
                  <a:lnTo>
                    <a:pt x="168" y="2414"/>
                  </a:lnTo>
                  <a:lnTo>
                    <a:pt x="192" y="2442"/>
                  </a:lnTo>
                  <a:lnTo>
                    <a:pt x="216" y="2469"/>
                  </a:lnTo>
                  <a:lnTo>
                    <a:pt x="242" y="2495"/>
                  </a:lnTo>
                  <a:lnTo>
                    <a:pt x="269" y="2520"/>
                  </a:lnTo>
                  <a:lnTo>
                    <a:pt x="296" y="2547"/>
                  </a:lnTo>
                  <a:lnTo>
                    <a:pt x="325" y="2571"/>
                  </a:lnTo>
                  <a:lnTo>
                    <a:pt x="355" y="2596"/>
                  </a:lnTo>
                  <a:lnTo>
                    <a:pt x="384" y="2619"/>
                  </a:lnTo>
                  <a:lnTo>
                    <a:pt x="415" y="2643"/>
                  </a:lnTo>
                  <a:lnTo>
                    <a:pt x="446" y="2667"/>
                  </a:lnTo>
                  <a:lnTo>
                    <a:pt x="478" y="2689"/>
                  </a:lnTo>
                  <a:lnTo>
                    <a:pt x="511" y="2711"/>
                  </a:lnTo>
                  <a:lnTo>
                    <a:pt x="575" y="2753"/>
                  </a:lnTo>
                  <a:lnTo>
                    <a:pt x="641" y="2793"/>
                  </a:lnTo>
                  <a:lnTo>
                    <a:pt x="707" y="2831"/>
                  </a:lnTo>
                  <a:lnTo>
                    <a:pt x="772" y="2866"/>
                  </a:lnTo>
                  <a:lnTo>
                    <a:pt x="836" y="2900"/>
                  </a:lnTo>
                  <a:lnTo>
                    <a:pt x="898" y="2931"/>
                  </a:lnTo>
                  <a:lnTo>
                    <a:pt x="959" y="2960"/>
                  </a:lnTo>
                  <a:lnTo>
                    <a:pt x="1016" y="2986"/>
                  </a:lnTo>
                  <a:lnTo>
                    <a:pt x="1070" y="3010"/>
                  </a:lnTo>
                  <a:lnTo>
                    <a:pt x="1120" y="3031"/>
                  </a:lnTo>
                  <a:lnTo>
                    <a:pt x="1165" y="3049"/>
                  </a:lnTo>
                  <a:lnTo>
                    <a:pt x="1239" y="3079"/>
                  </a:lnTo>
                  <a:lnTo>
                    <a:pt x="1286" y="3095"/>
                  </a:lnTo>
                  <a:lnTo>
                    <a:pt x="1303" y="3102"/>
                  </a:lnTo>
                  <a:lnTo>
                    <a:pt x="1296" y="3101"/>
                  </a:lnTo>
                  <a:lnTo>
                    <a:pt x="1285" y="3115"/>
                  </a:lnTo>
                  <a:lnTo>
                    <a:pt x="1258" y="3157"/>
                  </a:lnTo>
                  <a:lnTo>
                    <a:pt x="1215" y="3225"/>
                  </a:lnTo>
                  <a:lnTo>
                    <a:pt x="1190" y="3266"/>
                  </a:lnTo>
                  <a:lnTo>
                    <a:pt x="1162" y="3313"/>
                  </a:lnTo>
                  <a:lnTo>
                    <a:pt x="1133" y="3363"/>
                  </a:lnTo>
                  <a:lnTo>
                    <a:pt x="1102" y="3418"/>
                  </a:lnTo>
                  <a:lnTo>
                    <a:pt x="1071" y="3477"/>
                  </a:lnTo>
                  <a:lnTo>
                    <a:pt x="1038" y="3539"/>
                  </a:lnTo>
                  <a:lnTo>
                    <a:pt x="1007" y="3604"/>
                  </a:lnTo>
                  <a:lnTo>
                    <a:pt x="975" y="3671"/>
                  </a:lnTo>
                  <a:lnTo>
                    <a:pt x="945" y="3741"/>
                  </a:lnTo>
                  <a:lnTo>
                    <a:pt x="915" y="3812"/>
                  </a:lnTo>
                  <a:lnTo>
                    <a:pt x="888" y="3885"/>
                  </a:lnTo>
                  <a:lnTo>
                    <a:pt x="874" y="3922"/>
                  </a:lnTo>
                  <a:lnTo>
                    <a:pt x="863" y="3958"/>
                  </a:lnTo>
                  <a:lnTo>
                    <a:pt x="851" y="3995"/>
                  </a:lnTo>
                  <a:lnTo>
                    <a:pt x="840" y="4033"/>
                  </a:lnTo>
                  <a:lnTo>
                    <a:pt x="830" y="4070"/>
                  </a:lnTo>
                  <a:lnTo>
                    <a:pt x="821" y="4106"/>
                  </a:lnTo>
                  <a:lnTo>
                    <a:pt x="812" y="4143"/>
                  </a:lnTo>
                  <a:lnTo>
                    <a:pt x="805" y="4180"/>
                  </a:lnTo>
                  <a:lnTo>
                    <a:pt x="799" y="4217"/>
                  </a:lnTo>
                  <a:lnTo>
                    <a:pt x="793" y="4254"/>
                  </a:lnTo>
                  <a:lnTo>
                    <a:pt x="789" y="4289"/>
                  </a:lnTo>
                  <a:lnTo>
                    <a:pt x="786" y="4326"/>
                  </a:lnTo>
                  <a:lnTo>
                    <a:pt x="785" y="4361"/>
                  </a:lnTo>
                  <a:lnTo>
                    <a:pt x="785" y="4397"/>
                  </a:lnTo>
                  <a:lnTo>
                    <a:pt x="785" y="4431"/>
                  </a:lnTo>
                  <a:lnTo>
                    <a:pt x="788" y="4465"/>
                  </a:lnTo>
                  <a:lnTo>
                    <a:pt x="791" y="4499"/>
                  </a:lnTo>
                  <a:lnTo>
                    <a:pt x="797" y="4531"/>
                  </a:lnTo>
                  <a:lnTo>
                    <a:pt x="804" y="4564"/>
                  </a:lnTo>
                  <a:lnTo>
                    <a:pt x="812" y="4595"/>
                  </a:lnTo>
                  <a:lnTo>
                    <a:pt x="823" y="4626"/>
                  </a:lnTo>
                  <a:lnTo>
                    <a:pt x="835" y="4656"/>
                  </a:lnTo>
                  <a:lnTo>
                    <a:pt x="849" y="4686"/>
                  </a:lnTo>
                  <a:lnTo>
                    <a:pt x="865" y="4713"/>
                  </a:lnTo>
                  <a:lnTo>
                    <a:pt x="883" y="4740"/>
                  </a:lnTo>
                  <a:lnTo>
                    <a:pt x="902" y="4767"/>
                  </a:lnTo>
                  <a:lnTo>
                    <a:pt x="924" y="4792"/>
                  </a:lnTo>
                  <a:lnTo>
                    <a:pt x="947" y="4816"/>
                  </a:lnTo>
                  <a:lnTo>
                    <a:pt x="973" y="4839"/>
                  </a:lnTo>
                  <a:lnTo>
                    <a:pt x="1001" y="4860"/>
                  </a:lnTo>
                  <a:lnTo>
                    <a:pt x="1031" y="4880"/>
                  </a:lnTo>
                  <a:lnTo>
                    <a:pt x="1060" y="4898"/>
                  </a:lnTo>
                  <a:lnTo>
                    <a:pt x="1091" y="4913"/>
                  </a:lnTo>
                  <a:lnTo>
                    <a:pt x="1121" y="4925"/>
                  </a:lnTo>
                  <a:lnTo>
                    <a:pt x="1153" y="4936"/>
                  </a:lnTo>
                  <a:lnTo>
                    <a:pt x="1184" y="4943"/>
                  </a:lnTo>
                  <a:lnTo>
                    <a:pt x="1216" y="4949"/>
                  </a:lnTo>
                  <a:lnTo>
                    <a:pt x="1247" y="4954"/>
                  </a:lnTo>
                  <a:lnTo>
                    <a:pt x="1280" y="4955"/>
                  </a:lnTo>
                  <a:lnTo>
                    <a:pt x="1313" y="4955"/>
                  </a:lnTo>
                  <a:lnTo>
                    <a:pt x="1345" y="4954"/>
                  </a:lnTo>
                  <a:lnTo>
                    <a:pt x="1378" y="4949"/>
                  </a:lnTo>
                  <a:lnTo>
                    <a:pt x="1411" y="4944"/>
                  </a:lnTo>
                  <a:lnTo>
                    <a:pt x="1444" y="4937"/>
                  </a:lnTo>
                  <a:lnTo>
                    <a:pt x="1478" y="4928"/>
                  </a:lnTo>
                  <a:lnTo>
                    <a:pt x="1510" y="4919"/>
                  </a:lnTo>
                  <a:lnTo>
                    <a:pt x="1544" y="4907"/>
                  </a:lnTo>
                  <a:lnTo>
                    <a:pt x="1576" y="4895"/>
                  </a:lnTo>
                  <a:lnTo>
                    <a:pt x="1610" y="4880"/>
                  </a:lnTo>
                  <a:lnTo>
                    <a:pt x="1643" y="4865"/>
                  </a:lnTo>
                  <a:lnTo>
                    <a:pt x="1676" y="4849"/>
                  </a:lnTo>
                  <a:lnTo>
                    <a:pt x="1709" y="4831"/>
                  </a:lnTo>
                  <a:lnTo>
                    <a:pt x="1741" y="4812"/>
                  </a:lnTo>
                  <a:lnTo>
                    <a:pt x="1774" y="4793"/>
                  </a:lnTo>
                  <a:lnTo>
                    <a:pt x="1806" y="4772"/>
                  </a:lnTo>
                  <a:lnTo>
                    <a:pt x="1838" y="4751"/>
                  </a:lnTo>
                  <a:lnTo>
                    <a:pt x="1870" y="4729"/>
                  </a:lnTo>
                  <a:lnTo>
                    <a:pt x="1901" y="4706"/>
                  </a:lnTo>
                  <a:lnTo>
                    <a:pt x="1932" y="4682"/>
                  </a:lnTo>
                  <a:lnTo>
                    <a:pt x="1963" y="4659"/>
                  </a:lnTo>
                  <a:lnTo>
                    <a:pt x="2023" y="4610"/>
                  </a:lnTo>
                  <a:lnTo>
                    <a:pt x="2081" y="4559"/>
                  </a:lnTo>
                  <a:lnTo>
                    <a:pt x="2138" y="4509"/>
                  </a:lnTo>
                  <a:lnTo>
                    <a:pt x="2191" y="4458"/>
                  </a:lnTo>
                  <a:lnTo>
                    <a:pt x="2243" y="4406"/>
                  </a:lnTo>
                  <a:lnTo>
                    <a:pt x="2291" y="4357"/>
                  </a:lnTo>
                  <a:lnTo>
                    <a:pt x="2337" y="4307"/>
                  </a:lnTo>
                  <a:lnTo>
                    <a:pt x="2380" y="4261"/>
                  </a:lnTo>
                  <a:lnTo>
                    <a:pt x="2418" y="4217"/>
                  </a:lnTo>
                  <a:lnTo>
                    <a:pt x="2454" y="4176"/>
                  </a:lnTo>
                  <a:lnTo>
                    <a:pt x="2486" y="4139"/>
                  </a:lnTo>
                  <a:lnTo>
                    <a:pt x="2535" y="4078"/>
                  </a:lnTo>
                  <a:lnTo>
                    <a:pt x="2567" y="4037"/>
                  </a:lnTo>
                  <a:lnTo>
                    <a:pt x="2577" y="4023"/>
                  </a:lnTo>
                  <a:lnTo>
                    <a:pt x="2584" y="4023"/>
                  </a:lnTo>
                  <a:lnTo>
                    <a:pt x="2596" y="4037"/>
                  </a:lnTo>
                  <a:lnTo>
                    <a:pt x="2627" y="4078"/>
                  </a:lnTo>
                  <a:lnTo>
                    <a:pt x="2677" y="4139"/>
                  </a:lnTo>
                  <a:lnTo>
                    <a:pt x="2709" y="4176"/>
                  </a:lnTo>
                  <a:lnTo>
                    <a:pt x="2743" y="4217"/>
                  </a:lnTo>
                  <a:lnTo>
                    <a:pt x="2782" y="4261"/>
                  </a:lnTo>
                  <a:lnTo>
                    <a:pt x="2824" y="4307"/>
                  </a:lnTo>
                  <a:lnTo>
                    <a:pt x="2870" y="4357"/>
                  </a:lnTo>
                  <a:lnTo>
                    <a:pt x="2919" y="4406"/>
                  </a:lnTo>
                  <a:lnTo>
                    <a:pt x="2970" y="4458"/>
                  </a:lnTo>
                  <a:lnTo>
                    <a:pt x="3024" y="4509"/>
                  </a:lnTo>
                  <a:lnTo>
                    <a:pt x="3081" y="4559"/>
                  </a:lnTo>
                  <a:lnTo>
                    <a:pt x="3138" y="4610"/>
                  </a:lnTo>
                  <a:lnTo>
                    <a:pt x="3199" y="4659"/>
                  </a:lnTo>
                  <a:lnTo>
                    <a:pt x="3230" y="4682"/>
                  </a:lnTo>
                  <a:lnTo>
                    <a:pt x="3260" y="4706"/>
                  </a:lnTo>
                  <a:lnTo>
                    <a:pt x="3292" y="4729"/>
                  </a:lnTo>
                  <a:lnTo>
                    <a:pt x="3323" y="4751"/>
                  </a:lnTo>
                  <a:lnTo>
                    <a:pt x="3356" y="4772"/>
                  </a:lnTo>
                  <a:lnTo>
                    <a:pt x="3388" y="4793"/>
                  </a:lnTo>
                  <a:lnTo>
                    <a:pt x="3420" y="4812"/>
                  </a:lnTo>
                  <a:lnTo>
                    <a:pt x="3453" y="4831"/>
                  </a:lnTo>
                  <a:lnTo>
                    <a:pt x="3486" y="4849"/>
                  </a:lnTo>
                  <a:lnTo>
                    <a:pt x="3519" y="4865"/>
                  </a:lnTo>
                  <a:lnTo>
                    <a:pt x="3552" y="4880"/>
                  </a:lnTo>
                  <a:lnTo>
                    <a:pt x="3585" y="4895"/>
                  </a:lnTo>
                  <a:lnTo>
                    <a:pt x="3618" y="4907"/>
                  </a:lnTo>
                  <a:lnTo>
                    <a:pt x="3651" y="4919"/>
                  </a:lnTo>
                  <a:lnTo>
                    <a:pt x="3684" y="4928"/>
                  </a:lnTo>
                  <a:lnTo>
                    <a:pt x="3718" y="4937"/>
                  </a:lnTo>
                  <a:lnTo>
                    <a:pt x="3750" y="4944"/>
                  </a:lnTo>
                  <a:lnTo>
                    <a:pt x="3784" y="4949"/>
                  </a:lnTo>
                  <a:lnTo>
                    <a:pt x="3816" y="4954"/>
                  </a:lnTo>
                  <a:lnTo>
                    <a:pt x="3849" y="4955"/>
                  </a:lnTo>
                  <a:lnTo>
                    <a:pt x="3882" y="4955"/>
                  </a:lnTo>
                  <a:lnTo>
                    <a:pt x="3914" y="4954"/>
                  </a:lnTo>
                  <a:lnTo>
                    <a:pt x="3946" y="4949"/>
                  </a:lnTo>
                  <a:lnTo>
                    <a:pt x="3977" y="4943"/>
                  </a:lnTo>
                  <a:lnTo>
                    <a:pt x="4009" y="4936"/>
                  </a:lnTo>
                  <a:lnTo>
                    <a:pt x="4040" y="4925"/>
                  </a:lnTo>
                  <a:lnTo>
                    <a:pt x="4071" y="4913"/>
                  </a:lnTo>
                  <a:lnTo>
                    <a:pt x="4101" y="4898"/>
                  </a:lnTo>
                  <a:lnTo>
                    <a:pt x="4131" y="4880"/>
                  </a:lnTo>
                  <a:lnTo>
                    <a:pt x="4160" y="4860"/>
                  </a:lnTo>
                  <a:lnTo>
                    <a:pt x="4189" y="4839"/>
                  </a:lnTo>
                  <a:lnTo>
                    <a:pt x="4214" y="4816"/>
                  </a:lnTo>
                  <a:lnTo>
                    <a:pt x="4238" y="4792"/>
                  </a:lnTo>
                  <a:lnTo>
                    <a:pt x="4260" y="4767"/>
                  </a:lnTo>
                  <a:lnTo>
                    <a:pt x="4279" y="4740"/>
                  </a:lnTo>
                  <a:lnTo>
                    <a:pt x="4297" y="4713"/>
                  </a:lnTo>
                  <a:lnTo>
                    <a:pt x="4313" y="4686"/>
                  </a:lnTo>
                  <a:lnTo>
                    <a:pt x="4326" y="4656"/>
                  </a:lnTo>
                  <a:lnTo>
                    <a:pt x="4339" y="4626"/>
                  </a:lnTo>
                  <a:lnTo>
                    <a:pt x="4349" y="4595"/>
                  </a:lnTo>
                  <a:lnTo>
                    <a:pt x="4358" y="4564"/>
                  </a:lnTo>
                  <a:lnTo>
                    <a:pt x="4364" y="4531"/>
                  </a:lnTo>
                  <a:lnTo>
                    <a:pt x="4370" y="4499"/>
                  </a:lnTo>
                  <a:lnTo>
                    <a:pt x="4374" y="4465"/>
                  </a:lnTo>
                  <a:lnTo>
                    <a:pt x="4376" y="4431"/>
                  </a:lnTo>
                  <a:lnTo>
                    <a:pt x="4377" y="4397"/>
                  </a:lnTo>
                  <a:lnTo>
                    <a:pt x="4377" y="4361"/>
                  </a:lnTo>
                  <a:lnTo>
                    <a:pt x="4375" y="4326"/>
                  </a:lnTo>
                  <a:lnTo>
                    <a:pt x="4373" y="4289"/>
                  </a:lnTo>
                  <a:lnTo>
                    <a:pt x="4368" y="4254"/>
                  </a:lnTo>
                  <a:lnTo>
                    <a:pt x="4363" y="4217"/>
                  </a:lnTo>
                  <a:lnTo>
                    <a:pt x="4357" y="4180"/>
                  </a:lnTo>
                  <a:lnTo>
                    <a:pt x="4349" y="4143"/>
                  </a:lnTo>
                  <a:lnTo>
                    <a:pt x="4341" y="4106"/>
                  </a:lnTo>
                  <a:lnTo>
                    <a:pt x="4332" y="4070"/>
                  </a:lnTo>
                  <a:lnTo>
                    <a:pt x="4322" y="4033"/>
                  </a:lnTo>
                  <a:lnTo>
                    <a:pt x="4311" y="3995"/>
                  </a:lnTo>
                  <a:lnTo>
                    <a:pt x="4299" y="3958"/>
                  </a:lnTo>
                  <a:lnTo>
                    <a:pt x="4287" y="3922"/>
                  </a:lnTo>
                  <a:lnTo>
                    <a:pt x="4275" y="3885"/>
                  </a:lnTo>
                  <a:lnTo>
                    <a:pt x="4246" y="3812"/>
                  </a:lnTo>
                  <a:lnTo>
                    <a:pt x="4218" y="3741"/>
                  </a:lnTo>
                  <a:lnTo>
                    <a:pt x="4188" y="3671"/>
                  </a:lnTo>
                  <a:lnTo>
                    <a:pt x="4156" y="3604"/>
                  </a:lnTo>
                  <a:lnTo>
                    <a:pt x="4123" y="3539"/>
                  </a:lnTo>
                  <a:lnTo>
                    <a:pt x="4092" y="3477"/>
                  </a:lnTo>
                  <a:lnTo>
                    <a:pt x="4060" y="3418"/>
                  </a:lnTo>
                  <a:lnTo>
                    <a:pt x="4029" y="3363"/>
                  </a:lnTo>
                  <a:lnTo>
                    <a:pt x="3999" y="3313"/>
                  </a:lnTo>
                  <a:lnTo>
                    <a:pt x="3972" y="3266"/>
                  </a:lnTo>
                  <a:lnTo>
                    <a:pt x="3947" y="3225"/>
                  </a:lnTo>
                  <a:lnTo>
                    <a:pt x="3905" y="3157"/>
                  </a:lnTo>
                  <a:lnTo>
                    <a:pt x="3876" y="3115"/>
                  </a:lnTo>
                  <a:lnTo>
                    <a:pt x="3866" y="3101"/>
                  </a:lnTo>
                  <a:lnTo>
                    <a:pt x="3859" y="3102"/>
                  </a:lnTo>
                  <a:lnTo>
                    <a:pt x="3875" y="3095"/>
                  </a:lnTo>
                  <a:lnTo>
                    <a:pt x="3924" y="3079"/>
                  </a:lnTo>
                  <a:lnTo>
                    <a:pt x="3997" y="3049"/>
                  </a:lnTo>
                  <a:lnTo>
                    <a:pt x="4042" y="3031"/>
                  </a:lnTo>
                  <a:lnTo>
                    <a:pt x="4092" y="3010"/>
                  </a:lnTo>
                  <a:lnTo>
                    <a:pt x="4146" y="2986"/>
                  </a:lnTo>
                  <a:lnTo>
                    <a:pt x="4203" y="2960"/>
                  </a:lnTo>
                  <a:lnTo>
                    <a:pt x="4263" y="2931"/>
                  </a:lnTo>
                  <a:lnTo>
                    <a:pt x="4325" y="2900"/>
                  </a:lnTo>
                  <a:lnTo>
                    <a:pt x="4390" y="2866"/>
                  </a:lnTo>
                  <a:lnTo>
                    <a:pt x="4456" y="2831"/>
                  </a:lnTo>
                  <a:lnTo>
                    <a:pt x="4521" y="2793"/>
                  </a:lnTo>
                  <a:lnTo>
                    <a:pt x="4587" y="2753"/>
                  </a:lnTo>
                  <a:lnTo>
                    <a:pt x="4652" y="2711"/>
                  </a:lnTo>
                  <a:lnTo>
                    <a:pt x="4684" y="2689"/>
                  </a:lnTo>
                  <a:lnTo>
                    <a:pt x="4715" y="2667"/>
                  </a:lnTo>
                  <a:lnTo>
                    <a:pt x="4747" y="2643"/>
                  </a:lnTo>
                  <a:lnTo>
                    <a:pt x="4777" y="2619"/>
                  </a:lnTo>
                  <a:lnTo>
                    <a:pt x="4808" y="2596"/>
                  </a:lnTo>
                  <a:lnTo>
                    <a:pt x="4837" y="2571"/>
                  </a:lnTo>
                  <a:lnTo>
                    <a:pt x="4866" y="2547"/>
                  </a:lnTo>
                  <a:lnTo>
                    <a:pt x="4893" y="2520"/>
                  </a:lnTo>
                  <a:lnTo>
                    <a:pt x="4920" y="2495"/>
                  </a:lnTo>
                  <a:lnTo>
                    <a:pt x="4945" y="2469"/>
                  </a:lnTo>
                  <a:lnTo>
                    <a:pt x="4971" y="2442"/>
                  </a:lnTo>
                  <a:lnTo>
                    <a:pt x="4994" y="2414"/>
                  </a:lnTo>
                  <a:lnTo>
                    <a:pt x="5016" y="2387"/>
                  </a:lnTo>
                  <a:lnTo>
                    <a:pt x="5037" y="2359"/>
                  </a:lnTo>
                  <a:lnTo>
                    <a:pt x="5057" y="2330"/>
                  </a:lnTo>
                  <a:lnTo>
                    <a:pt x="5075" y="2302"/>
                  </a:lnTo>
                  <a:lnTo>
                    <a:pt x="5092" y="2272"/>
                  </a:lnTo>
                  <a:lnTo>
                    <a:pt x="5107" y="2242"/>
                  </a:lnTo>
                  <a:lnTo>
                    <a:pt x="5120" y="2213"/>
                  </a:lnTo>
                  <a:lnTo>
                    <a:pt x="5133" y="2182"/>
                  </a:lnTo>
                  <a:lnTo>
                    <a:pt x="5142" y="2151"/>
                  </a:lnTo>
                  <a:lnTo>
                    <a:pt x="5150" y="2119"/>
                  </a:lnTo>
                  <a:lnTo>
                    <a:pt x="5156" y="2087"/>
                  </a:lnTo>
                  <a:lnTo>
                    <a:pt x="5160" y="2056"/>
                  </a:lnTo>
                  <a:lnTo>
                    <a:pt x="5162" y="2023"/>
                  </a:lnTo>
                  <a:lnTo>
                    <a:pt x="5162" y="1991"/>
                  </a:lnTo>
                  <a:lnTo>
                    <a:pt x="5159" y="1957"/>
                  </a:lnTo>
                  <a:lnTo>
                    <a:pt x="5155" y="1923"/>
                  </a:lnTo>
                  <a:lnTo>
                    <a:pt x="5147" y="1890"/>
                  </a:lnTo>
                  <a:lnTo>
                    <a:pt x="5137" y="1856"/>
                  </a:lnTo>
                  <a:close/>
                </a:path>
              </a:pathLst>
            </a:custGeom>
            <a:solidFill>
              <a:srgbClr val="D97E33"/>
            </a:solidFill>
            <a:ln w="38100">
              <a:solidFill>
                <a:srgbClr val="FFFFFF"/>
              </a:solidFill>
            </a:ln>
            <a:effectLst>
              <a:outerShdw blurRad="76200" dist="38100" dir="2700000" algn="tl" rotWithShape="0">
                <a:prstClr val="black">
                  <a:alpha val="25000"/>
                </a:prstClr>
              </a:outerShdw>
            </a:effectLst>
            <a:extLst/>
          </p:spPr>
          <p:txBody>
            <a:bodyPr wrap="square" anchor="ctr">
              <a:normAutofit/>
              <a:scene3d>
                <a:camera prst="orthographicFront"/>
                <a:lightRig rig="threePt" dir="t"/>
              </a:scene3d>
              <a:sp3d contourW="12700">
                <a:contourClr>
                  <a:srgbClr val="FFFFFF"/>
                </a:contourClr>
              </a:sp3d>
            </a:bodyPr>
            <a:lstStyle/>
            <a:p>
              <a:pPr algn="ctr">
                <a:defRPr/>
              </a:pPr>
              <a:endParaRPr lang="zh-CN" altLang="en-US" sz="1600" b="1" dirty="0">
                <a:solidFill>
                  <a:srgbClr val="FFFFFF"/>
                </a:solidFill>
                <a:latin typeface="字魂36号-正文宋楷" panose="02000000000000000000" pitchFamily="2" charset="-122"/>
                <a:ea typeface="字魂36号-正文宋楷" panose="02000000000000000000" pitchFamily="2" charset="-122"/>
              </a:endParaRPr>
            </a:p>
          </p:txBody>
        </p:sp>
      </p:grpSp>
      <p:sp>
        <p:nvSpPr>
          <p:cNvPr id="21" name="Wave 20"/>
          <p:cNvSpPr/>
          <p:nvPr/>
        </p:nvSpPr>
        <p:spPr>
          <a:xfrm>
            <a:off x="2032000" y="714829"/>
            <a:ext cx="8229600" cy="1828800"/>
          </a:xfrm>
          <a:prstGeom prst="wave">
            <a:avLst>
              <a:gd name="adj1" fmla="val 12500"/>
              <a:gd name="adj2" fmla="val 52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err="1">
                <a:solidFill>
                  <a:schemeClr val="accent6">
                    <a:lumMod val="50000"/>
                  </a:schemeClr>
                </a:solidFill>
                <a:latin typeface="Times New Roman" pitchFamily="18" charset="0"/>
                <a:cs typeface="Times New Roman" pitchFamily="18" charset="0"/>
              </a:rPr>
              <a:t>Mỗi</a:t>
            </a:r>
            <a:r>
              <a:rPr lang="en-US" sz="3600" b="1" dirty="0">
                <a:solidFill>
                  <a:schemeClr val="accent6">
                    <a:lumMod val="50000"/>
                  </a:schemeClr>
                </a:solidFill>
                <a:latin typeface="Times New Roman" pitchFamily="18" charset="0"/>
                <a:cs typeface="Times New Roman" pitchFamily="18" charset="0"/>
              </a:rPr>
              <a:t> </a:t>
            </a:r>
            <a:r>
              <a:rPr lang="en-US" sz="3600" b="1" dirty="0" err="1">
                <a:solidFill>
                  <a:schemeClr val="accent6">
                    <a:lumMod val="50000"/>
                  </a:schemeClr>
                </a:solidFill>
                <a:latin typeface="Times New Roman" pitchFamily="18" charset="0"/>
                <a:cs typeface="Times New Roman" pitchFamily="18" charset="0"/>
              </a:rPr>
              <a:t>loài</a:t>
            </a:r>
            <a:r>
              <a:rPr lang="en-US" sz="3600" b="1" dirty="0">
                <a:solidFill>
                  <a:schemeClr val="accent6">
                    <a:lumMod val="50000"/>
                  </a:schemeClr>
                </a:solidFill>
                <a:latin typeface="Times New Roman" pitchFamily="18" charset="0"/>
                <a:cs typeface="Times New Roman" pitchFamily="18" charset="0"/>
              </a:rPr>
              <a:t> </a:t>
            </a:r>
            <a:r>
              <a:rPr lang="en-US" sz="3600" b="1" dirty="0" err="1">
                <a:solidFill>
                  <a:schemeClr val="accent6">
                    <a:lumMod val="50000"/>
                  </a:schemeClr>
                </a:solidFill>
                <a:latin typeface="Times New Roman" pitchFamily="18" charset="0"/>
                <a:cs typeface="Times New Roman" pitchFamily="18" charset="0"/>
              </a:rPr>
              <a:t>cây</a:t>
            </a:r>
            <a:r>
              <a:rPr lang="en-US" sz="3600" b="1" dirty="0">
                <a:solidFill>
                  <a:schemeClr val="accent6">
                    <a:lumMod val="50000"/>
                  </a:schemeClr>
                </a:solidFill>
                <a:latin typeface="Times New Roman" pitchFamily="18" charset="0"/>
                <a:cs typeface="Times New Roman" pitchFamily="18" charset="0"/>
              </a:rPr>
              <a:t> </a:t>
            </a:r>
            <a:r>
              <a:rPr lang="en-US" sz="3600" b="1" dirty="0" err="1">
                <a:solidFill>
                  <a:schemeClr val="accent6">
                    <a:lumMod val="50000"/>
                  </a:schemeClr>
                </a:solidFill>
                <a:latin typeface="Times New Roman" pitchFamily="18" charset="0"/>
                <a:cs typeface="Times New Roman" pitchFamily="18" charset="0"/>
              </a:rPr>
              <a:t>trên</a:t>
            </a:r>
            <a:r>
              <a:rPr lang="en-US" sz="3600" b="1" dirty="0">
                <a:solidFill>
                  <a:schemeClr val="accent6">
                    <a:lumMod val="50000"/>
                  </a:schemeClr>
                </a:solidFill>
                <a:latin typeface="Times New Roman" pitchFamily="18" charset="0"/>
                <a:cs typeface="Times New Roman" pitchFamily="18" charset="0"/>
              </a:rPr>
              <a:t> ban </a:t>
            </a:r>
            <a:r>
              <a:rPr lang="en-US" sz="3600" b="1" dirty="0" err="1">
                <a:solidFill>
                  <a:schemeClr val="accent6">
                    <a:lumMod val="50000"/>
                  </a:schemeClr>
                </a:solidFill>
                <a:latin typeface="Times New Roman" pitchFamily="18" charset="0"/>
                <a:cs typeface="Times New Roman" pitchFamily="18" charset="0"/>
              </a:rPr>
              <a:t>công</a:t>
            </a:r>
            <a:r>
              <a:rPr lang="en-US" sz="3600" b="1" dirty="0">
                <a:solidFill>
                  <a:schemeClr val="accent6">
                    <a:lumMod val="50000"/>
                  </a:schemeClr>
                </a:solidFill>
                <a:latin typeface="Times New Roman" pitchFamily="18" charset="0"/>
                <a:cs typeface="Times New Roman" pitchFamily="18" charset="0"/>
              </a:rPr>
              <a:t> </a:t>
            </a:r>
            <a:r>
              <a:rPr lang="en-US" sz="3600" b="1" dirty="0" err="1">
                <a:solidFill>
                  <a:schemeClr val="accent6">
                    <a:lumMod val="50000"/>
                  </a:schemeClr>
                </a:solidFill>
                <a:latin typeface="Times New Roman" pitchFamily="18" charset="0"/>
                <a:cs typeface="Times New Roman" pitchFamily="18" charset="0"/>
              </a:rPr>
              <a:t>nhà</a:t>
            </a:r>
            <a:r>
              <a:rPr lang="en-US" sz="3600" b="1" dirty="0">
                <a:solidFill>
                  <a:schemeClr val="accent6">
                    <a:lumMod val="50000"/>
                  </a:schemeClr>
                </a:solidFill>
                <a:latin typeface="Times New Roman" pitchFamily="18" charset="0"/>
                <a:cs typeface="Times New Roman" pitchFamily="18" charset="0"/>
              </a:rPr>
              <a:t> </a:t>
            </a:r>
            <a:r>
              <a:rPr lang="en-US" sz="3600" b="1" dirty="0" err="1" smtClean="0">
                <a:solidFill>
                  <a:schemeClr val="accent6">
                    <a:lumMod val="50000"/>
                  </a:schemeClr>
                </a:solidFill>
                <a:latin typeface="Times New Roman" pitchFamily="18" charset="0"/>
                <a:cs typeface="Times New Roman" pitchFamily="18" charset="0"/>
              </a:rPr>
              <a:t>bé</a:t>
            </a:r>
            <a:r>
              <a:rPr lang="en-US" sz="3600" b="1" dirty="0" smtClean="0">
                <a:solidFill>
                  <a:schemeClr val="accent6">
                    <a:lumMod val="50000"/>
                  </a:schemeClr>
                </a:solidFill>
                <a:latin typeface="Times New Roman" pitchFamily="18" charset="0"/>
                <a:cs typeface="Times New Roman" pitchFamily="18" charset="0"/>
              </a:rPr>
              <a:t> Thu </a:t>
            </a:r>
            <a:r>
              <a:rPr lang="en-US" sz="3600" b="1" dirty="0" err="1">
                <a:solidFill>
                  <a:schemeClr val="accent6">
                    <a:lumMod val="50000"/>
                  </a:schemeClr>
                </a:solidFill>
                <a:latin typeface="Times New Roman" pitchFamily="18" charset="0"/>
                <a:cs typeface="Times New Roman" pitchFamily="18" charset="0"/>
              </a:rPr>
              <a:t>có</a:t>
            </a:r>
            <a:r>
              <a:rPr lang="en-US" sz="3600" b="1" dirty="0">
                <a:solidFill>
                  <a:schemeClr val="accent6">
                    <a:lumMod val="50000"/>
                  </a:schemeClr>
                </a:solidFill>
                <a:latin typeface="Times New Roman" pitchFamily="18" charset="0"/>
                <a:cs typeface="Times New Roman" pitchFamily="18" charset="0"/>
              </a:rPr>
              <a:t> </a:t>
            </a:r>
            <a:r>
              <a:rPr lang="en-US" sz="3600" b="1" dirty="0" err="1">
                <a:solidFill>
                  <a:schemeClr val="accent6">
                    <a:lumMod val="50000"/>
                  </a:schemeClr>
                </a:solidFill>
                <a:latin typeface="Times New Roman" pitchFamily="18" charset="0"/>
                <a:cs typeface="Times New Roman" pitchFamily="18" charset="0"/>
              </a:rPr>
              <a:t>những</a:t>
            </a:r>
            <a:r>
              <a:rPr lang="en-US" sz="3600" b="1" dirty="0">
                <a:solidFill>
                  <a:schemeClr val="accent6">
                    <a:lumMod val="50000"/>
                  </a:schemeClr>
                </a:solidFill>
                <a:latin typeface="Times New Roman" pitchFamily="18" charset="0"/>
                <a:cs typeface="Times New Roman" pitchFamily="18" charset="0"/>
              </a:rPr>
              <a:t> </a:t>
            </a:r>
            <a:r>
              <a:rPr lang="en-US" sz="3600" b="1" dirty="0" err="1">
                <a:solidFill>
                  <a:schemeClr val="accent6">
                    <a:lumMod val="50000"/>
                  </a:schemeClr>
                </a:solidFill>
                <a:latin typeface="Times New Roman" pitchFamily="18" charset="0"/>
                <a:cs typeface="Times New Roman" pitchFamily="18" charset="0"/>
              </a:rPr>
              <a:t>đặc</a:t>
            </a:r>
            <a:r>
              <a:rPr lang="en-US" sz="3600" b="1" dirty="0">
                <a:solidFill>
                  <a:schemeClr val="accent6">
                    <a:lumMod val="50000"/>
                  </a:schemeClr>
                </a:solidFill>
                <a:latin typeface="Times New Roman" pitchFamily="18" charset="0"/>
                <a:cs typeface="Times New Roman" pitchFamily="18" charset="0"/>
              </a:rPr>
              <a:t> </a:t>
            </a:r>
            <a:r>
              <a:rPr lang="en-US" sz="3600" b="1" dirty="0" err="1">
                <a:solidFill>
                  <a:schemeClr val="accent6">
                    <a:lumMod val="50000"/>
                  </a:schemeClr>
                </a:solidFill>
                <a:latin typeface="Times New Roman" pitchFamily="18" charset="0"/>
                <a:cs typeface="Times New Roman" pitchFamily="18" charset="0"/>
              </a:rPr>
              <a:t>điểm</a:t>
            </a:r>
            <a:r>
              <a:rPr lang="en-US" sz="3600" b="1" dirty="0">
                <a:solidFill>
                  <a:schemeClr val="accent6">
                    <a:lumMod val="50000"/>
                  </a:schemeClr>
                </a:solidFill>
                <a:latin typeface="Times New Roman" pitchFamily="18" charset="0"/>
                <a:cs typeface="Times New Roman" pitchFamily="18" charset="0"/>
              </a:rPr>
              <a:t> </a:t>
            </a:r>
            <a:r>
              <a:rPr lang="en-US" sz="3600" b="1" dirty="0" err="1">
                <a:solidFill>
                  <a:schemeClr val="accent6">
                    <a:lumMod val="50000"/>
                  </a:schemeClr>
                </a:solidFill>
                <a:latin typeface="Times New Roman" pitchFamily="18" charset="0"/>
                <a:cs typeface="Times New Roman" pitchFamily="18" charset="0"/>
              </a:rPr>
              <a:t>gì</a:t>
            </a:r>
            <a:r>
              <a:rPr lang="en-US" sz="3600" b="1" dirty="0">
                <a:solidFill>
                  <a:schemeClr val="accent6">
                    <a:lumMod val="50000"/>
                  </a:schemeClr>
                </a:solidFill>
                <a:latin typeface="Times New Roman" pitchFamily="18" charset="0"/>
                <a:cs typeface="Times New Roman" pitchFamily="18" charset="0"/>
              </a:rPr>
              <a:t> </a:t>
            </a:r>
            <a:r>
              <a:rPr lang="en-US" sz="3600" b="1" dirty="0" err="1">
                <a:solidFill>
                  <a:schemeClr val="accent6">
                    <a:lumMod val="50000"/>
                  </a:schemeClr>
                </a:solidFill>
                <a:latin typeface="Times New Roman" pitchFamily="18" charset="0"/>
                <a:cs typeface="Times New Roman" pitchFamily="18" charset="0"/>
              </a:rPr>
              <a:t>nổi</a:t>
            </a:r>
            <a:r>
              <a:rPr lang="en-US" sz="3600" b="1" dirty="0">
                <a:solidFill>
                  <a:schemeClr val="accent6">
                    <a:lumMod val="50000"/>
                  </a:schemeClr>
                </a:solidFill>
                <a:latin typeface="Times New Roman" pitchFamily="18" charset="0"/>
                <a:cs typeface="Times New Roman" pitchFamily="18" charset="0"/>
              </a:rPr>
              <a:t> </a:t>
            </a:r>
            <a:r>
              <a:rPr lang="en-US" sz="3600" b="1" dirty="0" err="1">
                <a:solidFill>
                  <a:schemeClr val="accent6">
                    <a:lumMod val="50000"/>
                  </a:schemeClr>
                </a:solidFill>
                <a:latin typeface="Times New Roman" pitchFamily="18" charset="0"/>
                <a:cs typeface="Times New Roman" pitchFamily="18" charset="0"/>
              </a:rPr>
              <a:t>bật</a:t>
            </a:r>
            <a:r>
              <a:rPr lang="en-US" sz="3600" b="1" dirty="0">
                <a:solidFill>
                  <a:schemeClr val="accent6">
                    <a:lumMod val="50000"/>
                  </a:schemeClr>
                </a:solidFill>
                <a:latin typeface="Times New Roman" pitchFamily="18" charset="0"/>
                <a:cs typeface="Times New Roman" pitchFamily="18" charset="0"/>
              </a:rPr>
              <a:t>?</a:t>
            </a:r>
          </a:p>
        </p:txBody>
      </p:sp>
      <p:sp>
        <p:nvSpPr>
          <p:cNvPr id="23" name="Oval Callout 22"/>
          <p:cNvSpPr/>
          <p:nvPr/>
        </p:nvSpPr>
        <p:spPr>
          <a:xfrm>
            <a:off x="1320800" y="939801"/>
            <a:ext cx="9869714" cy="1295400"/>
          </a:xfrm>
          <a:prstGeom prst="wedgeEllipseCallou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err="1">
                <a:solidFill>
                  <a:srgbClr val="7030A0"/>
                </a:solidFill>
                <a:latin typeface="Times New Roman" pitchFamily="18" charset="0"/>
                <a:cs typeface="Times New Roman" pitchFamily="18" charset="0"/>
              </a:rPr>
              <a:t>Câu</a:t>
            </a:r>
            <a:r>
              <a:rPr lang="en-US" sz="3600" b="1" dirty="0">
                <a:solidFill>
                  <a:srgbClr val="7030A0"/>
                </a:solidFill>
                <a:latin typeface="Times New Roman" pitchFamily="18" charset="0"/>
                <a:cs typeface="Times New Roman" pitchFamily="18" charset="0"/>
              </a:rPr>
              <a:t> </a:t>
            </a:r>
            <a:r>
              <a:rPr lang="en-US" sz="3600" b="1" dirty="0" err="1">
                <a:solidFill>
                  <a:srgbClr val="7030A0"/>
                </a:solidFill>
                <a:latin typeface="Times New Roman" pitchFamily="18" charset="0"/>
                <a:cs typeface="Times New Roman" pitchFamily="18" charset="0"/>
              </a:rPr>
              <a:t>chuyện</a:t>
            </a:r>
            <a:r>
              <a:rPr lang="en-US" sz="3600" b="1" dirty="0">
                <a:solidFill>
                  <a:srgbClr val="7030A0"/>
                </a:solidFill>
                <a:latin typeface="Times New Roman" pitchFamily="18" charset="0"/>
                <a:cs typeface="Times New Roman" pitchFamily="18" charset="0"/>
              </a:rPr>
              <a:t> </a:t>
            </a:r>
            <a:r>
              <a:rPr lang="en-US" sz="3600" b="1" dirty="0" err="1">
                <a:solidFill>
                  <a:srgbClr val="7030A0"/>
                </a:solidFill>
                <a:latin typeface="Times New Roman" pitchFamily="18" charset="0"/>
                <a:cs typeface="Times New Roman" pitchFamily="18" charset="0"/>
              </a:rPr>
              <a:t>muốn</a:t>
            </a:r>
            <a:r>
              <a:rPr lang="en-US" sz="3600" b="1" dirty="0">
                <a:solidFill>
                  <a:srgbClr val="7030A0"/>
                </a:solidFill>
                <a:latin typeface="Times New Roman" pitchFamily="18" charset="0"/>
                <a:cs typeface="Times New Roman" pitchFamily="18" charset="0"/>
              </a:rPr>
              <a:t> </a:t>
            </a:r>
            <a:r>
              <a:rPr lang="en-US" sz="3600" b="1" dirty="0" err="1">
                <a:solidFill>
                  <a:srgbClr val="7030A0"/>
                </a:solidFill>
                <a:latin typeface="Times New Roman" pitchFamily="18" charset="0"/>
                <a:cs typeface="Times New Roman" pitchFamily="18" charset="0"/>
              </a:rPr>
              <a:t>nói</a:t>
            </a:r>
            <a:r>
              <a:rPr lang="en-US" sz="3600" b="1" dirty="0">
                <a:solidFill>
                  <a:srgbClr val="7030A0"/>
                </a:solidFill>
                <a:latin typeface="Times New Roman" pitchFamily="18" charset="0"/>
                <a:cs typeface="Times New Roman" pitchFamily="18" charset="0"/>
              </a:rPr>
              <a:t> </a:t>
            </a:r>
            <a:r>
              <a:rPr lang="en-US" sz="3600" b="1" dirty="0" err="1">
                <a:solidFill>
                  <a:srgbClr val="7030A0"/>
                </a:solidFill>
                <a:latin typeface="Times New Roman" pitchFamily="18" charset="0"/>
                <a:cs typeface="Times New Roman" pitchFamily="18" charset="0"/>
              </a:rPr>
              <a:t>lên</a:t>
            </a:r>
            <a:r>
              <a:rPr lang="en-US" sz="3600" b="1" dirty="0">
                <a:solidFill>
                  <a:srgbClr val="7030A0"/>
                </a:solidFill>
                <a:latin typeface="Times New Roman" pitchFamily="18" charset="0"/>
                <a:cs typeface="Times New Roman" pitchFamily="18" charset="0"/>
              </a:rPr>
              <a:t> </a:t>
            </a:r>
            <a:r>
              <a:rPr lang="en-US" sz="3600" b="1" dirty="0" err="1">
                <a:solidFill>
                  <a:srgbClr val="7030A0"/>
                </a:solidFill>
                <a:latin typeface="Times New Roman" pitchFamily="18" charset="0"/>
                <a:cs typeface="Times New Roman" pitchFamily="18" charset="0"/>
              </a:rPr>
              <a:t>điều</a:t>
            </a:r>
            <a:r>
              <a:rPr lang="en-US" sz="3600" b="1" dirty="0">
                <a:solidFill>
                  <a:srgbClr val="7030A0"/>
                </a:solidFill>
                <a:latin typeface="Times New Roman" pitchFamily="18" charset="0"/>
                <a:cs typeface="Times New Roman" pitchFamily="18" charset="0"/>
              </a:rPr>
              <a:t> </a:t>
            </a:r>
            <a:r>
              <a:rPr lang="en-US" sz="3600" b="1" dirty="0" err="1" smtClean="0">
                <a:solidFill>
                  <a:srgbClr val="7030A0"/>
                </a:solidFill>
                <a:latin typeface="Times New Roman" pitchFamily="18" charset="0"/>
                <a:cs typeface="Times New Roman" pitchFamily="18" charset="0"/>
              </a:rPr>
              <a:t>gì</a:t>
            </a:r>
            <a:r>
              <a:rPr lang="en-US" sz="3600" b="1" dirty="0" smtClean="0">
                <a:solidFill>
                  <a:srgbClr val="7030A0"/>
                </a:solidFill>
                <a:latin typeface="Times New Roman" pitchFamily="18" charset="0"/>
                <a:cs typeface="Times New Roman" pitchFamily="18" charset="0"/>
              </a:rPr>
              <a:t>?</a:t>
            </a:r>
            <a:endParaRPr lang="en-US" sz="3600" b="1" dirty="0">
              <a:solidFill>
                <a:srgbClr val="7030A0"/>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831344657"/>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22" presetClass="entr" presetSubtype="2" fill="hold" nodeType="after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wipe(right)">
                                      <p:cBhvr>
                                        <p:cTn id="13" dur="500"/>
                                        <p:tgtEl>
                                          <p:spTgt spid="20"/>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circle(in)">
                                      <p:cBhvr>
                                        <p:cTn id="24" dur="2000"/>
                                        <p:tgtEl>
                                          <p:spTgt spid="21"/>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xit" presetSubtype="10" fill="hold" grpId="1" nodeType="clickEffect">
                                  <p:stCondLst>
                                    <p:cond delay="0"/>
                                  </p:stCondLst>
                                  <p:childTnLst>
                                    <p:animEffect transition="out" filter="blinds(horizontal)">
                                      <p:cBhvr>
                                        <p:cTn id="28" dur="500"/>
                                        <p:tgtEl>
                                          <p:spTgt spid="21"/>
                                        </p:tgtEl>
                                      </p:cBhvr>
                                    </p:animEffect>
                                    <p:set>
                                      <p:cBhvr>
                                        <p:cTn id="29" dur="1" fill="hold">
                                          <p:stCondLst>
                                            <p:cond delay="499"/>
                                          </p:stCondLst>
                                        </p:cTn>
                                        <p:tgtEl>
                                          <p:spTgt spid="21"/>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4" presetClass="entr" presetSubtype="16" fill="hold" grpId="0" nodeType="click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box(in)">
                                      <p:cBhvr>
                                        <p:cTn id="3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1" grpId="1"/>
      <p:bldP spid="2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 xmlns:a16="http://schemas.microsoft.com/office/drawing/2014/main" id="{9C9D47C7-EDFE-4A75-B0E8-A3D71B462606}"/>
              </a:ext>
            </a:extLst>
          </p:cNvPr>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4702232" y="1683978"/>
            <a:ext cx="5120639" cy="3490044"/>
          </a:xfrm>
          <a:prstGeom prst="rect">
            <a:avLst/>
          </a:prstGeom>
        </p:spPr>
      </p:pic>
      <p:sp>
        <p:nvSpPr>
          <p:cNvPr id="6" name="文本框 5">
            <a:extLst>
              <a:ext uri="{FF2B5EF4-FFF2-40B4-BE49-F238E27FC236}">
                <a16:creationId xmlns="" xmlns:a16="http://schemas.microsoft.com/office/drawing/2014/main" id="{9FF1A09B-61A5-4E84-AC6F-83E8443BC371}"/>
              </a:ext>
            </a:extLst>
          </p:cNvPr>
          <p:cNvSpPr txBox="1"/>
          <p:nvPr/>
        </p:nvSpPr>
        <p:spPr>
          <a:xfrm>
            <a:off x="5335281" y="2820601"/>
            <a:ext cx="4051109" cy="923330"/>
          </a:xfrm>
          <a:prstGeom prst="rect">
            <a:avLst/>
          </a:prstGeom>
          <a:noFill/>
        </p:spPr>
        <p:txBody>
          <a:bodyPr wrap="none" rtlCol="0">
            <a:spAutoFit/>
            <a:scene3d>
              <a:camera prst="orthographicFront"/>
              <a:lightRig rig="threePt" dir="t"/>
            </a:scene3d>
            <a:sp3d contourW="12700"/>
          </a:bodyPr>
          <a:lstStyle/>
          <a:p>
            <a:pPr algn="ctr"/>
            <a:r>
              <a:rPr lang="en-US" altLang="zh-CN" sz="5400" b="1" dirty="0" err="1" smtClean="0">
                <a:solidFill>
                  <a:schemeClr val="tx1">
                    <a:lumMod val="75000"/>
                    <a:lumOff val="25000"/>
                  </a:schemeClr>
                </a:solidFill>
                <a:latin typeface="Times New Roman" pitchFamily="18" charset="0"/>
                <a:ea typeface="字魂36号-正文宋楷" panose="02000000000000000000" pitchFamily="2" charset="-122"/>
                <a:cs typeface="Times New Roman" pitchFamily="18" charset="0"/>
              </a:rPr>
              <a:t>KHÁM</a:t>
            </a:r>
            <a:r>
              <a:rPr lang="en-US" altLang="zh-CN" sz="5400" b="1" dirty="0" smtClean="0">
                <a:solidFill>
                  <a:schemeClr val="tx1">
                    <a:lumMod val="75000"/>
                    <a:lumOff val="25000"/>
                  </a:schemeClr>
                </a:solidFill>
                <a:latin typeface="Times New Roman" pitchFamily="18" charset="0"/>
                <a:ea typeface="字魂36号-正文宋楷" panose="02000000000000000000" pitchFamily="2" charset="-122"/>
                <a:cs typeface="Times New Roman" pitchFamily="18" charset="0"/>
              </a:rPr>
              <a:t> </a:t>
            </a:r>
            <a:r>
              <a:rPr lang="en-US" altLang="zh-CN" sz="5400" b="1" dirty="0" err="1" smtClean="0">
                <a:solidFill>
                  <a:schemeClr val="tx1">
                    <a:lumMod val="75000"/>
                    <a:lumOff val="25000"/>
                  </a:schemeClr>
                </a:solidFill>
                <a:latin typeface="Times New Roman" pitchFamily="18" charset="0"/>
                <a:ea typeface="字魂36号-正文宋楷" panose="02000000000000000000" pitchFamily="2" charset="-122"/>
                <a:cs typeface="Times New Roman" pitchFamily="18" charset="0"/>
              </a:rPr>
              <a:t>PHÁ</a:t>
            </a:r>
            <a:endParaRPr lang="zh-CN" altLang="en-US" sz="5400" b="1" dirty="0">
              <a:solidFill>
                <a:schemeClr val="tx1">
                  <a:lumMod val="75000"/>
                  <a:lumOff val="25000"/>
                </a:schemeClr>
              </a:solidFill>
              <a:latin typeface="Times New Roman" pitchFamily="18" charset="0"/>
              <a:ea typeface="字魂36号-正文宋楷" panose="02000000000000000000" pitchFamily="2" charset="-122"/>
              <a:cs typeface="Times New Roman" pitchFamily="18" charset="0"/>
            </a:endParaRPr>
          </a:p>
        </p:txBody>
      </p:sp>
    </p:spTree>
    <p:extLst>
      <p:ext uri="{BB962C8B-B14F-4D97-AF65-F5344CB8AC3E}">
        <p14:creationId xmlns="" xmlns:p14="http://schemas.microsoft.com/office/powerpoint/2010/main" val="2112610984"/>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1" name="Picture 5" descr="nen 2"/>
          <p:cNvPicPr>
            <a:picLocks noChangeAspect="1" noChangeArrowheads="1"/>
          </p:cNvPicPr>
          <p:nvPr/>
        </p:nvPicPr>
        <p:blipFill>
          <a:blip r:embed="rId2"/>
          <a:srcRect/>
          <a:stretch>
            <a:fillRect/>
          </a:stretch>
        </p:blipFill>
        <p:spPr bwMode="auto">
          <a:xfrm>
            <a:off x="0" y="4648200"/>
            <a:ext cx="2235200" cy="2209800"/>
          </a:xfrm>
          <a:prstGeom prst="rect">
            <a:avLst/>
          </a:prstGeom>
          <a:noFill/>
          <a:ln w="9525">
            <a:noFill/>
            <a:miter lim="800000"/>
            <a:headEnd/>
            <a:tailEnd/>
          </a:ln>
        </p:spPr>
      </p:pic>
      <p:pic>
        <p:nvPicPr>
          <p:cNvPr id="4102" name="Picture 6" descr="nen 2"/>
          <p:cNvPicPr>
            <a:picLocks noChangeAspect="1" noChangeArrowheads="1"/>
          </p:cNvPicPr>
          <p:nvPr/>
        </p:nvPicPr>
        <p:blipFill>
          <a:blip r:embed="rId3"/>
          <a:srcRect/>
          <a:stretch>
            <a:fillRect/>
          </a:stretch>
        </p:blipFill>
        <p:spPr bwMode="auto">
          <a:xfrm>
            <a:off x="9753601" y="4648200"/>
            <a:ext cx="2468033" cy="2209800"/>
          </a:xfrm>
          <a:prstGeom prst="rect">
            <a:avLst/>
          </a:prstGeom>
          <a:noFill/>
          <a:ln w="9525">
            <a:noFill/>
            <a:miter lim="800000"/>
            <a:headEnd/>
            <a:tailEnd/>
          </a:ln>
        </p:spPr>
      </p:pic>
      <p:pic>
        <p:nvPicPr>
          <p:cNvPr id="4104" name="Picture 8" descr="nen 2"/>
          <p:cNvPicPr>
            <a:picLocks noChangeAspect="1" noChangeArrowheads="1"/>
          </p:cNvPicPr>
          <p:nvPr/>
        </p:nvPicPr>
        <p:blipFill>
          <a:blip r:embed="rId4"/>
          <a:srcRect/>
          <a:stretch>
            <a:fillRect/>
          </a:stretch>
        </p:blipFill>
        <p:spPr bwMode="auto">
          <a:xfrm>
            <a:off x="9245600" y="-22225"/>
            <a:ext cx="2946400" cy="1851025"/>
          </a:xfrm>
          <a:prstGeom prst="rect">
            <a:avLst/>
          </a:prstGeom>
          <a:noFill/>
          <a:ln w="9525">
            <a:noFill/>
            <a:miter lim="800000"/>
            <a:headEnd/>
            <a:tailEnd/>
          </a:ln>
        </p:spPr>
      </p:pic>
      <p:pic>
        <p:nvPicPr>
          <p:cNvPr id="286733" name="Picture 13" descr="http://d4.violet.vn/uploads/blogs/7669/thaoqua_400_01.jpg"/>
          <p:cNvPicPr>
            <a:picLocks noChangeAspect="1" noChangeArrowheads="1"/>
          </p:cNvPicPr>
          <p:nvPr/>
        </p:nvPicPr>
        <p:blipFill>
          <a:blip r:embed="rId5"/>
          <a:srcRect/>
          <a:stretch>
            <a:fillRect/>
          </a:stretch>
        </p:blipFill>
        <p:spPr bwMode="auto">
          <a:xfrm>
            <a:off x="2423886" y="1143000"/>
            <a:ext cx="7242628" cy="4800600"/>
          </a:xfrm>
          <a:prstGeom prst="rect">
            <a:avLst/>
          </a:prstGeom>
          <a:noFill/>
          <a:ln w="9525">
            <a:noFill/>
            <a:miter lim="800000"/>
            <a:headEnd/>
            <a:tailEnd/>
          </a:ln>
        </p:spPr>
      </p:pic>
      <p:sp>
        <p:nvSpPr>
          <p:cNvPr id="14" name="TextBox 13"/>
          <p:cNvSpPr txBox="1">
            <a:spLocks noChangeArrowheads="1"/>
          </p:cNvSpPr>
          <p:nvPr/>
        </p:nvSpPr>
        <p:spPr bwMode="auto">
          <a:xfrm>
            <a:off x="2946399" y="6096001"/>
            <a:ext cx="6125029" cy="646331"/>
          </a:xfrm>
          <a:prstGeom prst="rect">
            <a:avLst/>
          </a:prstGeom>
          <a:noFill/>
          <a:ln w="9525">
            <a:noFill/>
            <a:miter lim="800000"/>
            <a:headEnd/>
            <a:tailEnd/>
          </a:ln>
        </p:spPr>
        <p:txBody>
          <a:bodyPr wrap="square">
            <a:spAutoFit/>
          </a:bodyPr>
          <a:lstStyle/>
          <a:p>
            <a:pPr algn="ctr"/>
            <a:r>
              <a:rPr lang="en-US" sz="3600" b="1" dirty="0" err="1">
                <a:solidFill>
                  <a:srgbClr val="FF0000"/>
                </a:solidFill>
                <a:latin typeface="Times New Roman" pitchFamily="18" charset="0"/>
                <a:cs typeface="Times New Roman" pitchFamily="18" charset="0"/>
              </a:rPr>
              <a:t>Cây</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thảo</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quả</a:t>
            </a:r>
            <a:endParaRPr lang="en-US" sz="3600" b="1" dirty="0">
              <a:solidFill>
                <a:srgbClr val="FF0000"/>
              </a:solidFill>
              <a:latin typeface="Times New Roman" pitchFamily="18" charset="0"/>
              <a:cs typeface="Times New Roman" pitchFamily="18" charset="0"/>
            </a:endParaRPr>
          </a:p>
        </p:txBody>
      </p:sp>
      <p:sp>
        <p:nvSpPr>
          <p:cNvPr id="16" name="TextBox 15"/>
          <p:cNvSpPr txBox="1">
            <a:spLocks noChangeArrowheads="1"/>
          </p:cNvSpPr>
          <p:nvPr/>
        </p:nvSpPr>
        <p:spPr bwMode="auto">
          <a:xfrm>
            <a:off x="2510972" y="0"/>
            <a:ext cx="7010400" cy="954088"/>
          </a:xfrm>
          <a:prstGeom prst="rect">
            <a:avLst/>
          </a:prstGeom>
          <a:noFill/>
          <a:ln w="9525">
            <a:noFill/>
            <a:miter lim="800000"/>
            <a:headEnd/>
            <a:tailEnd/>
          </a:ln>
        </p:spPr>
        <p:txBody>
          <a:bodyPr>
            <a:spAutoFit/>
          </a:bodyPr>
          <a:lstStyle/>
          <a:p>
            <a:pPr algn="ct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MÙA</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THẢO</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QUẢ</a:t>
            </a:r>
            <a:endParaRPr lang="en-US" sz="3200" b="1" dirty="0">
              <a:solidFill>
                <a:srgbClr val="FF0000"/>
              </a:solidFill>
              <a:latin typeface="Times New Roman" pitchFamily="18" charset="0"/>
              <a:cs typeface="Times New Roman" pitchFamily="18" charset="0"/>
            </a:endParaRPr>
          </a:p>
          <a:p>
            <a:pPr algn="ctr"/>
            <a:r>
              <a:rPr lang="en-US" sz="2400" b="1" dirty="0">
                <a:solidFill>
                  <a:srgbClr val="FF0000"/>
                </a:solidFill>
                <a:latin typeface="Times New Roman" pitchFamily="18" charset="0"/>
                <a:cs typeface="Times New Roman" pitchFamily="18" charset="0"/>
              </a:rPr>
              <a:t>                                 </a:t>
            </a:r>
            <a:r>
              <a:rPr lang="en-US" sz="2000" b="1" dirty="0">
                <a:solidFill>
                  <a:srgbClr val="0000FF"/>
                </a:solidFill>
                <a:latin typeface="Times New Roman" pitchFamily="18" charset="0"/>
                <a:cs typeface="Times New Roman" pitchFamily="18" charset="0"/>
              </a:rPr>
              <a:t>Theo Ma </a:t>
            </a:r>
            <a:r>
              <a:rPr lang="en-US" sz="2000" b="1" dirty="0" err="1">
                <a:solidFill>
                  <a:srgbClr val="0000FF"/>
                </a:solidFill>
                <a:latin typeface="Times New Roman" pitchFamily="18" charset="0"/>
                <a:cs typeface="Times New Roman" pitchFamily="18" charset="0"/>
              </a:rPr>
              <a:t>Văn</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Kháng</a:t>
            </a:r>
            <a:endParaRPr lang="en-US" sz="2000" b="1" dirty="0">
              <a:solidFill>
                <a:srgbClr val="0000FF"/>
              </a:solidFill>
              <a:latin typeface="Times New Roman" pitchFamily="18" charset="0"/>
              <a:cs typeface="Times New Roman" pitchFamily="18" charset="0"/>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ox(in)">
                                      <p:cBhvr>
                                        <p:cTn id="7" dur="500"/>
                                        <p:tgtEl>
                                          <p:spTgt spid="14"/>
                                        </p:tgtEl>
                                      </p:cBhvr>
                                    </p:animEffect>
                                  </p:childTnLst>
                                </p:cTn>
                              </p:par>
                              <p:par>
                                <p:cTn id="8" presetID="53"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 calcmode="lin" valueType="num">
                                      <p:cBhvr>
                                        <p:cTn id="10" dur="3000" fill="hold"/>
                                        <p:tgtEl>
                                          <p:spTgt spid="16"/>
                                        </p:tgtEl>
                                        <p:attrNameLst>
                                          <p:attrName>ppt_w</p:attrName>
                                        </p:attrNameLst>
                                      </p:cBhvr>
                                      <p:tavLst>
                                        <p:tav tm="0">
                                          <p:val>
                                            <p:fltVal val="0"/>
                                          </p:val>
                                        </p:tav>
                                        <p:tav tm="100000">
                                          <p:val>
                                            <p:strVal val="#ppt_w"/>
                                          </p:val>
                                        </p:tav>
                                      </p:tavLst>
                                    </p:anim>
                                    <p:anim calcmode="lin" valueType="num">
                                      <p:cBhvr>
                                        <p:cTn id="11" dur="3000" fill="hold"/>
                                        <p:tgtEl>
                                          <p:spTgt spid="16"/>
                                        </p:tgtEl>
                                        <p:attrNameLst>
                                          <p:attrName>ppt_h</p:attrName>
                                        </p:attrNameLst>
                                      </p:cBhvr>
                                      <p:tavLst>
                                        <p:tav tm="0">
                                          <p:val>
                                            <p:fltVal val="0"/>
                                          </p:val>
                                        </p:tav>
                                        <p:tav tm="100000">
                                          <p:val>
                                            <p:strVal val="#ppt_h"/>
                                          </p:val>
                                        </p:tav>
                                      </p:tavLst>
                                    </p:anim>
                                    <p:animEffect transition="in" filter="fade">
                                      <p:cBhvr>
                                        <p:cTn id="12" dur="3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 xmlns:a16="http://schemas.microsoft.com/office/drawing/2014/main" id="{02962675-0DA8-427B-B330-4C27942F305E}"/>
              </a:ext>
            </a:extLst>
          </p:cNvPr>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6294120" y="1464468"/>
            <a:ext cx="3886200" cy="3929063"/>
          </a:xfrm>
          <a:prstGeom prst="rect">
            <a:avLst/>
          </a:prstGeom>
        </p:spPr>
      </p:pic>
      <p:pic>
        <p:nvPicPr>
          <p:cNvPr id="5" name="图片 4">
            <a:extLst>
              <a:ext uri="{FF2B5EF4-FFF2-40B4-BE49-F238E27FC236}">
                <a16:creationId xmlns="" xmlns:a16="http://schemas.microsoft.com/office/drawing/2014/main" id="{CEE60AC5-4AA9-4BF7-AA5B-CEBC2CC585F2}"/>
              </a:ext>
            </a:extLst>
          </p:cNvPr>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887143" y="2446054"/>
            <a:ext cx="3544795" cy="2528411"/>
          </a:xfrm>
          <a:prstGeom prst="rect">
            <a:avLst/>
          </a:prstGeom>
        </p:spPr>
      </p:pic>
      <p:sp>
        <p:nvSpPr>
          <p:cNvPr id="8" name="文本框 7">
            <a:extLst>
              <a:ext uri="{FF2B5EF4-FFF2-40B4-BE49-F238E27FC236}">
                <a16:creationId xmlns="" xmlns:a16="http://schemas.microsoft.com/office/drawing/2014/main" id="{A1535E7A-0919-4230-8945-AE6C0EDFF93D}"/>
              </a:ext>
            </a:extLst>
          </p:cNvPr>
          <p:cNvSpPr txBox="1"/>
          <p:nvPr/>
        </p:nvSpPr>
        <p:spPr>
          <a:xfrm>
            <a:off x="6759981" y="3070999"/>
            <a:ext cx="3051676" cy="699102"/>
          </a:xfrm>
          <a:prstGeom prst="rect">
            <a:avLst/>
          </a:prstGeom>
        </p:spPr>
        <p:txBody>
          <a:bodyPr wrap="square">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algn="ctr"/>
            <a:r>
              <a:rPr lang="en-US" altLang="zh-CN" b="1" dirty="0" err="1" smtClean="0">
                <a:solidFill>
                  <a:schemeClr val="tx1">
                    <a:lumMod val="65000"/>
                    <a:lumOff val="35000"/>
                  </a:schemeClr>
                </a:solidFill>
                <a:latin typeface="Times New Roman" pitchFamily="18" charset="0"/>
                <a:ea typeface="字魂36号-正文宋楷" panose="02000000000000000000" pitchFamily="2" charset="-122"/>
                <a:cs typeface="Times New Roman" pitchFamily="18" charset="0"/>
              </a:rPr>
              <a:t>LUYỆN</a:t>
            </a:r>
            <a:r>
              <a:rPr lang="en-US" altLang="zh-CN" b="1" dirty="0" smtClean="0">
                <a:solidFill>
                  <a:schemeClr val="tx1">
                    <a:lumMod val="65000"/>
                    <a:lumOff val="35000"/>
                  </a:schemeClr>
                </a:solidFill>
                <a:latin typeface="Times New Roman" pitchFamily="18" charset="0"/>
                <a:ea typeface="字魂36号-正文宋楷" panose="02000000000000000000" pitchFamily="2" charset="-122"/>
                <a:cs typeface="Times New Roman" pitchFamily="18" charset="0"/>
              </a:rPr>
              <a:t> </a:t>
            </a:r>
            <a:r>
              <a:rPr lang="en-US" altLang="zh-CN" b="1" dirty="0" err="1" smtClean="0">
                <a:solidFill>
                  <a:schemeClr val="tx1">
                    <a:lumMod val="65000"/>
                    <a:lumOff val="35000"/>
                  </a:schemeClr>
                </a:solidFill>
                <a:latin typeface="Times New Roman" pitchFamily="18" charset="0"/>
                <a:ea typeface="字魂36号-正文宋楷" panose="02000000000000000000" pitchFamily="2" charset="-122"/>
                <a:cs typeface="Times New Roman" pitchFamily="18" charset="0"/>
              </a:rPr>
              <a:t>ĐỌC</a:t>
            </a:r>
            <a:endParaRPr lang="zh-CN" altLang="en-US" b="1" dirty="0">
              <a:solidFill>
                <a:schemeClr val="tx1">
                  <a:lumMod val="65000"/>
                  <a:lumOff val="35000"/>
                </a:schemeClr>
              </a:solidFill>
              <a:latin typeface="Times New Roman" pitchFamily="18" charset="0"/>
              <a:ea typeface="字魂36号-正文宋楷" panose="02000000000000000000" pitchFamily="2" charset="-122"/>
              <a:cs typeface="Times New Roman" pitchFamily="18" charset="0"/>
            </a:endParaRPr>
          </a:p>
        </p:txBody>
      </p:sp>
    </p:spTree>
    <p:extLst>
      <p:ext uri="{BB962C8B-B14F-4D97-AF65-F5344CB8AC3E}">
        <p14:creationId xmlns="" xmlns:p14="http://schemas.microsoft.com/office/powerpoint/2010/main" val="2275070606"/>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par>
                                <p:cTn id="11" presetID="42"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1000" fill="hold"/>
                                        <p:tgtEl>
                                          <p:spTgt spid="8"/>
                                        </p:tgtEl>
                                        <p:attrNameLst>
                                          <p:attrName>ppt_x</p:attrName>
                                        </p:attrNameLst>
                                      </p:cBhvr>
                                      <p:tavLst>
                                        <p:tav tm="0">
                                          <p:val>
                                            <p:strVal val="#ppt_x"/>
                                          </p:val>
                                        </p:tav>
                                        <p:tav tm="100000">
                                          <p:val>
                                            <p:strVal val="#ppt_x"/>
                                          </p:val>
                                        </p:tav>
                                      </p:tavLst>
                                    </p:anim>
                                    <p:anim calcmode="lin" valueType="num">
                                      <p:cBhvr additive="base">
                                        <p:cTn id="19"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 name="Text Box 12"/>
          <p:cNvSpPr txBox="1">
            <a:spLocks noChangeArrowheads="1"/>
          </p:cNvSpPr>
          <p:nvPr/>
        </p:nvSpPr>
        <p:spPr bwMode="auto">
          <a:xfrm>
            <a:off x="2525485" y="1197428"/>
            <a:ext cx="2133600" cy="457200"/>
          </a:xfrm>
          <a:prstGeom prst="rect">
            <a:avLst/>
          </a:prstGeom>
          <a:noFill/>
          <a:ln w="9525">
            <a:noFill/>
            <a:miter lim="800000"/>
            <a:headEnd/>
            <a:tailEnd/>
          </a:ln>
        </p:spPr>
        <p:txBody>
          <a:bodyPr>
            <a:spAutoFit/>
          </a:bodyPr>
          <a:lstStyle/>
          <a:p>
            <a:pPr>
              <a:spcBef>
                <a:spcPct val="50000"/>
              </a:spcBef>
            </a:pPr>
            <a:r>
              <a:rPr lang="en-US" sz="2400" b="1" u="sng" dirty="0" err="1" smtClean="0">
                <a:solidFill>
                  <a:srgbClr val="FF0000"/>
                </a:solidFill>
                <a:latin typeface="Times New Roman" pitchFamily="18" charset="0"/>
                <a:cs typeface="Times New Roman" pitchFamily="18" charset="0"/>
              </a:rPr>
              <a:t>LUYỆN</a:t>
            </a:r>
            <a:r>
              <a:rPr lang="en-US" sz="2400" b="1" u="sng" dirty="0" smtClean="0">
                <a:solidFill>
                  <a:srgbClr val="FF0000"/>
                </a:solidFill>
                <a:latin typeface="Times New Roman" pitchFamily="18" charset="0"/>
                <a:cs typeface="Times New Roman" pitchFamily="18" charset="0"/>
              </a:rPr>
              <a:t> </a:t>
            </a:r>
            <a:r>
              <a:rPr lang="en-US" sz="2400" b="1" u="sng" dirty="0" err="1" smtClean="0">
                <a:solidFill>
                  <a:srgbClr val="FF0000"/>
                </a:solidFill>
                <a:latin typeface="Times New Roman" pitchFamily="18" charset="0"/>
                <a:cs typeface="Times New Roman" pitchFamily="18" charset="0"/>
              </a:rPr>
              <a:t>ĐỌC</a:t>
            </a:r>
            <a:endParaRPr lang="en-US" sz="2400" b="1" u="sng" dirty="0">
              <a:solidFill>
                <a:srgbClr val="FF0000"/>
              </a:solidFill>
              <a:latin typeface="Times New Roman" pitchFamily="18" charset="0"/>
              <a:cs typeface="Times New Roman" pitchFamily="18" charset="0"/>
            </a:endParaRPr>
          </a:p>
        </p:txBody>
      </p:sp>
      <p:sp>
        <p:nvSpPr>
          <p:cNvPr id="288781" name="Text Box 13"/>
          <p:cNvSpPr txBox="1">
            <a:spLocks noChangeArrowheads="1"/>
          </p:cNvSpPr>
          <p:nvPr/>
        </p:nvSpPr>
        <p:spPr bwMode="auto">
          <a:xfrm>
            <a:off x="696685" y="2950028"/>
            <a:ext cx="4876800" cy="830997"/>
          </a:xfrm>
          <a:prstGeom prst="rect">
            <a:avLst/>
          </a:prstGeom>
          <a:noFill/>
          <a:ln w="9525">
            <a:noFill/>
            <a:miter lim="800000"/>
            <a:headEnd/>
            <a:tailEnd/>
          </a:ln>
        </p:spPr>
        <p:txBody>
          <a:bodyPr>
            <a:spAutoFit/>
          </a:bodyPr>
          <a:lstStyle/>
          <a:p>
            <a:pPr algn="just">
              <a:spcBef>
                <a:spcPct val="50000"/>
              </a:spcBef>
            </a:pPr>
            <a:r>
              <a:rPr lang="en-US" sz="2400" b="1">
                <a:solidFill>
                  <a:srgbClr val="0000FF"/>
                </a:solidFill>
                <a:latin typeface=".VnTime" pitchFamily="34" charset="0"/>
              </a:rPr>
              <a:t>* </a:t>
            </a:r>
            <a:r>
              <a:rPr lang="en-US" sz="2400" b="1">
                <a:solidFill>
                  <a:srgbClr val="0000FF"/>
                </a:solidFill>
                <a:latin typeface="Times New Roman" pitchFamily="18" charset="0"/>
                <a:cs typeface="Times New Roman" pitchFamily="18" charset="0"/>
              </a:rPr>
              <a:t>Phần 3</a:t>
            </a:r>
            <a:r>
              <a:rPr lang="en-US" sz="2400" b="1">
                <a:solidFill>
                  <a:srgbClr val="0000FF"/>
                </a:solidFill>
                <a:latin typeface=".VnTime" pitchFamily="34" charset="0"/>
              </a:rPr>
              <a:t>: </a:t>
            </a:r>
            <a:r>
              <a:rPr lang="en-US" sz="2400" b="1">
                <a:solidFill>
                  <a:srgbClr val="0000FF"/>
                </a:solidFill>
                <a:latin typeface="Times New Roman" pitchFamily="18" charset="0"/>
                <a:cs typeface="Times New Roman" pitchFamily="18" charset="0"/>
              </a:rPr>
              <a:t>Sự sống .....nhấp nháy vui mắt.</a:t>
            </a:r>
            <a:endParaRPr lang="en-US" sz="2400" b="1">
              <a:solidFill>
                <a:srgbClr val="0000FF"/>
              </a:solidFill>
              <a:latin typeface=".VnTime" pitchFamily="34" charset="0"/>
            </a:endParaRPr>
          </a:p>
        </p:txBody>
      </p:sp>
      <p:sp>
        <p:nvSpPr>
          <p:cNvPr id="288782" name="Text Box 14"/>
          <p:cNvSpPr txBox="1">
            <a:spLocks noChangeArrowheads="1"/>
          </p:cNvSpPr>
          <p:nvPr/>
        </p:nvSpPr>
        <p:spPr bwMode="auto">
          <a:xfrm>
            <a:off x="696685" y="2188029"/>
            <a:ext cx="4775200" cy="830997"/>
          </a:xfrm>
          <a:prstGeom prst="rect">
            <a:avLst/>
          </a:prstGeom>
          <a:noFill/>
          <a:ln w="9525">
            <a:noFill/>
            <a:miter lim="800000"/>
            <a:headEnd/>
            <a:tailEnd/>
          </a:ln>
        </p:spPr>
        <p:txBody>
          <a:bodyPr>
            <a:spAutoFit/>
          </a:bodyPr>
          <a:lstStyle/>
          <a:p>
            <a:pPr algn="just">
              <a:spcBef>
                <a:spcPct val="50000"/>
              </a:spcBef>
            </a:pPr>
            <a:r>
              <a:rPr lang="en-US" sz="2400" b="1" dirty="0">
                <a:solidFill>
                  <a:srgbClr val="0000FF"/>
                </a:solidFill>
                <a:latin typeface=".VnTime" pitchFamily="34" charset="0"/>
              </a:rPr>
              <a:t>* </a:t>
            </a:r>
            <a:r>
              <a:rPr lang="en-US" sz="2400" b="1" dirty="0" err="1">
                <a:solidFill>
                  <a:srgbClr val="0000FF"/>
                </a:solidFill>
                <a:latin typeface="Times New Roman" pitchFamily="18" charset="0"/>
                <a:cs typeface="Times New Roman" pitchFamily="18" charset="0"/>
              </a:rPr>
              <a:t>Phần</a:t>
            </a:r>
            <a:r>
              <a:rPr lang="en-US" sz="2400" b="1" dirty="0">
                <a:solidFill>
                  <a:srgbClr val="0000FF"/>
                </a:solidFill>
                <a:latin typeface="Times New Roman" pitchFamily="18" charset="0"/>
                <a:cs typeface="Times New Roman" pitchFamily="18" charset="0"/>
              </a:rPr>
              <a:t> 2</a:t>
            </a:r>
            <a:r>
              <a:rPr lang="en-US" sz="2400" b="1" dirty="0">
                <a:solidFill>
                  <a:srgbClr val="0000FF"/>
                </a:solidFill>
                <a:latin typeface=".VnTime" pitchFamily="34" charset="0"/>
              </a:rPr>
              <a:t>: </a:t>
            </a:r>
            <a:r>
              <a:rPr lang="en-US" sz="2400" b="1" dirty="0" err="1">
                <a:solidFill>
                  <a:srgbClr val="0000FF"/>
                </a:solidFill>
                <a:latin typeface=".VnTime" pitchFamily="34" charset="0"/>
              </a:rPr>
              <a:t>Th¶o</a:t>
            </a:r>
            <a:r>
              <a:rPr lang="en-US" sz="2400" b="1" dirty="0">
                <a:solidFill>
                  <a:srgbClr val="0000FF"/>
                </a:solidFill>
                <a:latin typeface=".VnTime" pitchFamily="34" charset="0"/>
              </a:rPr>
              <a:t> </a:t>
            </a:r>
            <a:r>
              <a:rPr lang="en-US" sz="2400" b="1" dirty="0" err="1">
                <a:solidFill>
                  <a:srgbClr val="0000FF"/>
                </a:solidFill>
                <a:latin typeface=".VnTime" pitchFamily="34" charset="0"/>
              </a:rPr>
              <a:t>qu</a:t>
            </a:r>
            <a:r>
              <a:rPr lang="en-US" sz="2400" b="1" dirty="0">
                <a:solidFill>
                  <a:srgbClr val="0000FF"/>
                </a:solidFill>
                <a:latin typeface=".VnTime" pitchFamily="34" charset="0"/>
              </a:rPr>
              <a:t>¶ </a:t>
            </a:r>
            <a:r>
              <a:rPr lang="en-US" sz="2400" b="1" dirty="0" err="1">
                <a:solidFill>
                  <a:srgbClr val="0000FF"/>
                </a:solidFill>
                <a:latin typeface=".VnTime" pitchFamily="34" charset="0"/>
              </a:rPr>
              <a:t>trªn</a:t>
            </a:r>
            <a:r>
              <a:rPr lang="en-US" sz="2400" b="1" dirty="0">
                <a:solidFill>
                  <a:srgbClr val="0000FF"/>
                </a:solidFill>
                <a:latin typeface=".VnTime" pitchFamily="34" charset="0"/>
              </a:rPr>
              <a:t> </a:t>
            </a:r>
            <a:r>
              <a:rPr lang="en-US" sz="2400" b="1" dirty="0" err="1">
                <a:solidFill>
                  <a:srgbClr val="0000FF"/>
                </a:solidFill>
                <a:latin typeface=".VnTime" pitchFamily="34" charset="0"/>
              </a:rPr>
              <a:t>rõng</a:t>
            </a:r>
            <a:r>
              <a:rPr lang="en-US" sz="2400" b="1" dirty="0">
                <a:solidFill>
                  <a:srgbClr val="0000FF"/>
                </a:solidFill>
                <a:latin typeface=".VnTime" pitchFamily="34" charset="0"/>
              </a:rPr>
              <a:t>……. </a:t>
            </a:r>
            <a:r>
              <a:rPr lang="en-US" sz="2400" b="1" dirty="0" err="1">
                <a:solidFill>
                  <a:srgbClr val="0000FF"/>
                </a:solidFill>
                <a:latin typeface=".VnTime" pitchFamily="34" charset="0"/>
              </a:rPr>
              <a:t>kh«ng</a:t>
            </a:r>
            <a:r>
              <a:rPr lang="en-US" sz="2400" b="1" dirty="0">
                <a:solidFill>
                  <a:srgbClr val="0000FF"/>
                </a:solidFill>
                <a:latin typeface=".VnTime" pitchFamily="34" charset="0"/>
              </a:rPr>
              <a:t> </a:t>
            </a:r>
            <a:r>
              <a:rPr lang="en-US" sz="2400" b="1" dirty="0" err="1">
                <a:solidFill>
                  <a:srgbClr val="0000FF"/>
                </a:solidFill>
                <a:latin typeface=".VnTime" pitchFamily="34" charset="0"/>
              </a:rPr>
              <a:t>gian</a:t>
            </a:r>
            <a:r>
              <a:rPr lang="en-US" sz="2400" b="1" dirty="0">
                <a:solidFill>
                  <a:srgbClr val="0000FF"/>
                </a:solidFill>
                <a:latin typeface=".VnTime" pitchFamily="34" charset="0"/>
              </a:rPr>
              <a:t>.</a:t>
            </a:r>
          </a:p>
        </p:txBody>
      </p:sp>
      <p:sp>
        <p:nvSpPr>
          <p:cNvPr id="288783" name="Text Box 15"/>
          <p:cNvSpPr txBox="1">
            <a:spLocks noChangeArrowheads="1"/>
          </p:cNvSpPr>
          <p:nvPr/>
        </p:nvSpPr>
        <p:spPr bwMode="auto">
          <a:xfrm>
            <a:off x="696685" y="1730828"/>
            <a:ext cx="5181600" cy="461665"/>
          </a:xfrm>
          <a:prstGeom prst="rect">
            <a:avLst/>
          </a:prstGeom>
          <a:noFill/>
          <a:ln w="9525">
            <a:noFill/>
            <a:miter lim="800000"/>
            <a:headEnd/>
            <a:tailEnd/>
          </a:ln>
        </p:spPr>
        <p:txBody>
          <a:bodyPr>
            <a:spAutoFit/>
          </a:bodyPr>
          <a:lstStyle/>
          <a:p>
            <a:pPr algn="just">
              <a:spcBef>
                <a:spcPct val="50000"/>
              </a:spcBef>
            </a:pPr>
            <a:r>
              <a:rPr lang="en-US" sz="2400" b="1" dirty="0">
                <a:solidFill>
                  <a:srgbClr val="0000FF"/>
                </a:solidFill>
                <a:latin typeface=".VnTime" pitchFamily="34" charset="0"/>
              </a:rPr>
              <a:t>* </a:t>
            </a:r>
            <a:r>
              <a:rPr lang="en-US" sz="2400" b="1" dirty="0" err="1">
                <a:solidFill>
                  <a:srgbClr val="0000FF"/>
                </a:solidFill>
                <a:latin typeface="Times New Roman" pitchFamily="18" charset="0"/>
                <a:cs typeface="Times New Roman" pitchFamily="18" charset="0"/>
              </a:rPr>
              <a:t>Phần</a:t>
            </a:r>
            <a:r>
              <a:rPr lang="en-US" sz="2400" b="1" dirty="0">
                <a:solidFill>
                  <a:srgbClr val="0000FF"/>
                </a:solidFill>
                <a:latin typeface="Times New Roman" pitchFamily="18" charset="0"/>
                <a:cs typeface="Times New Roman" pitchFamily="18" charset="0"/>
              </a:rPr>
              <a:t> 1</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Thảo</a:t>
            </a:r>
            <a:r>
              <a:rPr lang="en-US" sz="2400" b="1" dirty="0" smtClean="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quả</a:t>
            </a:r>
            <a:r>
              <a:rPr lang="en-US" sz="2400" b="1" dirty="0">
                <a:solidFill>
                  <a:srgbClr val="0000FF"/>
                </a:solidFill>
                <a:latin typeface="Times New Roman" pitchFamily="18" charset="0"/>
                <a:cs typeface="Times New Roman" pitchFamily="18" charset="0"/>
              </a:rPr>
              <a:t>.....</a:t>
            </a:r>
            <a:r>
              <a:rPr lang="en-US" sz="2400" b="1" dirty="0" err="1">
                <a:solidFill>
                  <a:srgbClr val="0000FF"/>
                </a:solidFill>
                <a:latin typeface="Times New Roman" pitchFamily="18" charset="0"/>
                <a:cs typeface="Times New Roman" pitchFamily="18" charset="0"/>
              </a:rPr>
              <a:t>nếp</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khăn</a:t>
            </a:r>
            <a:r>
              <a:rPr lang="en-US" sz="2400" b="1" dirty="0">
                <a:solidFill>
                  <a:srgbClr val="0000FF"/>
                </a:solidFill>
                <a:latin typeface="Times New Roman" pitchFamily="18" charset="0"/>
                <a:cs typeface="Times New Roman" pitchFamily="18" charset="0"/>
              </a:rPr>
              <a:t>.</a:t>
            </a:r>
            <a:endParaRPr lang="en-US" sz="2400" b="1" dirty="0">
              <a:solidFill>
                <a:srgbClr val="0000FF"/>
              </a:solidFill>
              <a:latin typeface=".VnTime" pitchFamily="34" charset="0"/>
            </a:endParaRPr>
          </a:p>
        </p:txBody>
      </p:sp>
      <p:sp>
        <p:nvSpPr>
          <p:cNvPr id="5136" name="Text Box 12"/>
          <p:cNvSpPr txBox="1">
            <a:spLocks noChangeArrowheads="1"/>
          </p:cNvSpPr>
          <p:nvPr/>
        </p:nvSpPr>
        <p:spPr bwMode="auto">
          <a:xfrm>
            <a:off x="6589485" y="1197429"/>
            <a:ext cx="3048000" cy="461963"/>
          </a:xfrm>
          <a:prstGeom prst="rect">
            <a:avLst/>
          </a:prstGeom>
          <a:noFill/>
          <a:ln w="9525">
            <a:noFill/>
            <a:miter lim="800000"/>
            <a:headEnd/>
            <a:tailEnd/>
          </a:ln>
        </p:spPr>
        <p:txBody>
          <a:bodyPr>
            <a:spAutoFit/>
          </a:bodyPr>
          <a:lstStyle/>
          <a:p>
            <a:pPr>
              <a:spcBef>
                <a:spcPct val="50000"/>
              </a:spcBef>
            </a:pPr>
            <a:r>
              <a:rPr lang="en-US" sz="2400" b="1" u="sng" dirty="0" err="1" smtClean="0">
                <a:solidFill>
                  <a:srgbClr val="FF0000"/>
                </a:solidFill>
                <a:latin typeface="Times New Roman" pitchFamily="18" charset="0"/>
                <a:cs typeface="Times New Roman" pitchFamily="18" charset="0"/>
              </a:rPr>
              <a:t>TÌM</a:t>
            </a:r>
            <a:r>
              <a:rPr lang="en-US" sz="2400" b="1" u="sng" dirty="0" smtClean="0">
                <a:solidFill>
                  <a:srgbClr val="FF0000"/>
                </a:solidFill>
                <a:latin typeface="Times New Roman" pitchFamily="18" charset="0"/>
                <a:cs typeface="Times New Roman" pitchFamily="18" charset="0"/>
              </a:rPr>
              <a:t> </a:t>
            </a:r>
            <a:r>
              <a:rPr lang="en-US" sz="2400" b="1" u="sng" dirty="0" err="1" smtClean="0">
                <a:solidFill>
                  <a:srgbClr val="FF0000"/>
                </a:solidFill>
                <a:latin typeface="Times New Roman" pitchFamily="18" charset="0"/>
                <a:cs typeface="Times New Roman" pitchFamily="18" charset="0"/>
              </a:rPr>
              <a:t>HIỂU</a:t>
            </a:r>
            <a:r>
              <a:rPr lang="en-US" sz="2400" b="1" u="sng" dirty="0" smtClean="0">
                <a:solidFill>
                  <a:srgbClr val="FF0000"/>
                </a:solidFill>
                <a:latin typeface="Times New Roman" pitchFamily="18" charset="0"/>
                <a:cs typeface="Times New Roman" pitchFamily="18" charset="0"/>
              </a:rPr>
              <a:t> </a:t>
            </a:r>
            <a:r>
              <a:rPr lang="en-US" sz="2400" b="1" u="sng" dirty="0" err="1" smtClean="0">
                <a:solidFill>
                  <a:srgbClr val="FF0000"/>
                </a:solidFill>
                <a:latin typeface="Times New Roman" pitchFamily="18" charset="0"/>
                <a:cs typeface="Times New Roman" pitchFamily="18" charset="0"/>
              </a:rPr>
              <a:t>BÀI</a:t>
            </a:r>
            <a:endParaRPr lang="en-US" sz="2400" b="1" u="sng" dirty="0">
              <a:solidFill>
                <a:srgbClr val="FF0000"/>
              </a:solidFill>
              <a:latin typeface="Times New Roman" pitchFamily="18" charset="0"/>
              <a:cs typeface="Times New Roman" pitchFamily="18" charset="0"/>
            </a:endParaRPr>
          </a:p>
        </p:txBody>
      </p:sp>
      <p:cxnSp>
        <p:nvCxnSpPr>
          <p:cNvPr id="22" name="Straight Connector 21"/>
          <p:cNvCxnSpPr/>
          <p:nvPr/>
        </p:nvCxnSpPr>
        <p:spPr>
          <a:xfrm rot="5400000">
            <a:off x="4800902" y="2605012"/>
            <a:ext cx="2362200" cy="4233"/>
          </a:xfrm>
          <a:prstGeom prst="line">
            <a:avLst/>
          </a:prstGeom>
        </p:spPr>
        <p:style>
          <a:lnRef idx="3">
            <a:schemeClr val="accent6"/>
          </a:lnRef>
          <a:fillRef idx="0">
            <a:schemeClr val="accent6"/>
          </a:fillRef>
          <a:effectRef idx="2">
            <a:schemeClr val="accent6"/>
          </a:effectRef>
          <a:fontRef idx="minor">
            <a:schemeClr val="tx1"/>
          </a:fontRef>
        </p:style>
      </p:cxnSp>
      <p:sp>
        <p:nvSpPr>
          <p:cNvPr id="23" name="TextBox 22"/>
          <p:cNvSpPr txBox="1">
            <a:spLocks noChangeArrowheads="1"/>
          </p:cNvSpPr>
          <p:nvPr/>
        </p:nvSpPr>
        <p:spPr bwMode="auto">
          <a:xfrm>
            <a:off x="2322285" y="1730829"/>
            <a:ext cx="2336800" cy="461963"/>
          </a:xfrm>
          <a:prstGeom prst="rect">
            <a:avLst/>
          </a:prstGeom>
          <a:noFill/>
          <a:ln w="9525">
            <a:noFill/>
            <a:miter lim="800000"/>
            <a:headEnd/>
            <a:tailEnd/>
          </a:ln>
        </p:spPr>
        <p:txBody>
          <a:bodyPr>
            <a:spAutoFit/>
          </a:bodyPr>
          <a:lstStyle/>
          <a:p>
            <a:r>
              <a:rPr lang="en-US" sz="2400">
                <a:solidFill>
                  <a:srgbClr val="CC00FF"/>
                </a:solidFill>
                <a:latin typeface="Times New Roman" pitchFamily="18" charset="0"/>
                <a:cs typeface="Times New Roman" pitchFamily="18" charset="0"/>
              </a:rPr>
              <a:t>Đản Khao</a:t>
            </a:r>
          </a:p>
        </p:txBody>
      </p:sp>
      <p:sp>
        <p:nvSpPr>
          <p:cNvPr id="24" name="TextBox 23"/>
          <p:cNvSpPr txBox="1">
            <a:spLocks noChangeArrowheads="1"/>
          </p:cNvSpPr>
          <p:nvPr/>
        </p:nvSpPr>
        <p:spPr bwMode="auto">
          <a:xfrm>
            <a:off x="2322285" y="2188029"/>
            <a:ext cx="2336800" cy="461963"/>
          </a:xfrm>
          <a:prstGeom prst="rect">
            <a:avLst/>
          </a:prstGeom>
          <a:noFill/>
          <a:ln w="9525">
            <a:noFill/>
            <a:miter lim="800000"/>
            <a:headEnd/>
            <a:tailEnd/>
          </a:ln>
        </p:spPr>
        <p:txBody>
          <a:bodyPr>
            <a:spAutoFit/>
          </a:bodyPr>
          <a:lstStyle/>
          <a:p>
            <a:r>
              <a:rPr lang="en-US" sz="2400">
                <a:solidFill>
                  <a:srgbClr val="CC00FF"/>
                </a:solidFill>
                <a:latin typeface="Times New Roman" pitchFamily="18" charset="0"/>
                <a:cs typeface="Times New Roman" pitchFamily="18" charset="0"/>
              </a:rPr>
              <a:t>lướt thướt</a:t>
            </a:r>
          </a:p>
        </p:txBody>
      </p:sp>
      <p:sp>
        <p:nvSpPr>
          <p:cNvPr id="26" name="TextBox 25"/>
          <p:cNvSpPr txBox="1">
            <a:spLocks noChangeArrowheads="1"/>
          </p:cNvSpPr>
          <p:nvPr/>
        </p:nvSpPr>
        <p:spPr bwMode="auto">
          <a:xfrm>
            <a:off x="2322285" y="3254829"/>
            <a:ext cx="2336800" cy="461963"/>
          </a:xfrm>
          <a:prstGeom prst="rect">
            <a:avLst/>
          </a:prstGeom>
          <a:noFill/>
          <a:ln w="9525">
            <a:noFill/>
            <a:miter lim="800000"/>
            <a:headEnd/>
            <a:tailEnd/>
          </a:ln>
        </p:spPr>
        <p:txBody>
          <a:bodyPr>
            <a:spAutoFit/>
          </a:bodyPr>
          <a:lstStyle/>
          <a:p>
            <a:r>
              <a:rPr lang="en-US" sz="2400">
                <a:solidFill>
                  <a:srgbClr val="CC00FF"/>
                </a:solidFill>
                <a:latin typeface="Times New Roman" pitchFamily="18" charset="0"/>
                <a:cs typeface="Times New Roman" pitchFamily="18" charset="0"/>
              </a:rPr>
              <a:t>chon chót</a:t>
            </a:r>
          </a:p>
        </p:txBody>
      </p:sp>
      <p:sp>
        <p:nvSpPr>
          <p:cNvPr id="25" name="TextBox 24"/>
          <p:cNvSpPr txBox="1">
            <a:spLocks noChangeArrowheads="1"/>
          </p:cNvSpPr>
          <p:nvPr/>
        </p:nvSpPr>
        <p:spPr bwMode="auto">
          <a:xfrm>
            <a:off x="2423885" y="2721429"/>
            <a:ext cx="2336800" cy="461963"/>
          </a:xfrm>
          <a:prstGeom prst="rect">
            <a:avLst/>
          </a:prstGeom>
          <a:noFill/>
          <a:ln w="9525">
            <a:noFill/>
            <a:miter lim="800000"/>
            <a:headEnd/>
            <a:tailEnd/>
          </a:ln>
        </p:spPr>
        <p:txBody>
          <a:bodyPr>
            <a:spAutoFit/>
          </a:bodyPr>
          <a:lstStyle/>
          <a:p>
            <a:r>
              <a:rPr lang="en-US" sz="2400">
                <a:solidFill>
                  <a:srgbClr val="CC00FF"/>
                </a:solidFill>
                <a:latin typeface="Times New Roman" pitchFamily="18" charset="0"/>
                <a:cs typeface="Times New Roman" pitchFamily="18" charset="0"/>
              </a:rPr>
              <a:t>Chin San</a:t>
            </a:r>
          </a:p>
        </p:txBody>
      </p:sp>
      <p:sp>
        <p:nvSpPr>
          <p:cNvPr id="37" name="TextBox 36"/>
          <p:cNvSpPr txBox="1">
            <a:spLocks noChangeArrowheads="1"/>
          </p:cNvSpPr>
          <p:nvPr/>
        </p:nvSpPr>
        <p:spPr bwMode="auto">
          <a:xfrm>
            <a:off x="696685" y="3940628"/>
            <a:ext cx="10769600" cy="1384995"/>
          </a:xfrm>
          <a:prstGeom prst="rect">
            <a:avLst/>
          </a:prstGeom>
          <a:noFill/>
          <a:ln w="9525">
            <a:noFill/>
            <a:miter lim="800000"/>
            <a:headEnd/>
            <a:tailEnd/>
          </a:ln>
        </p:spPr>
        <p:txBody>
          <a:bodyPr>
            <a:spAutoFit/>
          </a:bodyPr>
          <a:lstStyle/>
          <a:p>
            <a:pPr algn="just"/>
            <a:r>
              <a:rPr lang="en-US" sz="2800" b="1" dirty="0" err="1">
                <a:solidFill>
                  <a:srgbClr val="002060"/>
                </a:solidFill>
                <a:latin typeface="Times New Roman" pitchFamily="18" charset="0"/>
                <a:cs typeface="Times New Roman" pitchFamily="18" charset="0"/>
              </a:rPr>
              <a:t>Gió</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tây</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lướt</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thướt</a:t>
            </a:r>
            <a:r>
              <a:rPr lang="en-US" sz="2800" b="1" dirty="0">
                <a:solidFill>
                  <a:srgbClr val="002060"/>
                </a:solidFill>
                <a:latin typeface="Times New Roman" pitchFamily="18" charset="0"/>
                <a:cs typeface="Times New Roman" pitchFamily="18" charset="0"/>
              </a:rPr>
              <a:t> bay qua </a:t>
            </a:r>
            <a:r>
              <a:rPr lang="en-US" sz="2800" b="1" dirty="0" err="1" smtClean="0">
                <a:solidFill>
                  <a:srgbClr val="002060"/>
                </a:solidFill>
                <a:latin typeface="Times New Roman" pitchFamily="18" charset="0"/>
                <a:cs typeface="Times New Roman" pitchFamily="18" charset="0"/>
              </a:rPr>
              <a:t>rừng</a:t>
            </a:r>
            <a:r>
              <a:rPr lang="en-US" sz="2800" b="1" dirty="0" smtClean="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quyến</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hương</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thảo</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quả</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đi</a:t>
            </a:r>
            <a:r>
              <a:rPr lang="en-US" sz="2800" b="1" dirty="0">
                <a:solidFill>
                  <a:srgbClr val="002060"/>
                </a:solidFill>
                <a:latin typeface="Times New Roman" pitchFamily="18" charset="0"/>
                <a:cs typeface="Times New Roman" pitchFamily="18" charset="0"/>
              </a:rPr>
              <a:t> , </a:t>
            </a:r>
            <a:r>
              <a:rPr lang="en-US" sz="2800" b="1" dirty="0" err="1">
                <a:solidFill>
                  <a:srgbClr val="002060"/>
                </a:solidFill>
                <a:latin typeface="Times New Roman" pitchFamily="18" charset="0"/>
                <a:cs typeface="Times New Roman" pitchFamily="18" charset="0"/>
              </a:rPr>
              <a:t>rải</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theo</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triền</a:t>
            </a:r>
            <a:r>
              <a:rPr lang="en-US" sz="2800" b="1" dirty="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núi</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đưa</a:t>
            </a:r>
            <a:r>
              <a:rPr lang="en-US" sz="2800" b="1" dirty="0" smtClean="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hương</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thảo</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quả</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ngọt</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lựng</a:t>
            </a:r>
            <a:r>
              <a:rPr lang="en-US" sz="2800" b="1" dirty="0">
                <a:solidFill>
                  <a:srgbClr val="002060"/>
                </a:solidFill>
                <a:latin typeface="Times New Roman" pitchFamily="18" charset="0"/>
                <a:cs typeface="Times New Roman" pitchFamily="18" charset="0"/>
              </a:rPr>
              <a:t> , </a:t>
            </a:r>
            <a:r>
              <a:rPr lang="en-US" sz="2800" b="1" dirty="0" err="1">
                <a:solidFill>
                  <a:srgbClr val="002060"/>
                </a:solidFill>
                <a:latin typeface="Times New Roman" pitchFamily="18" charset="0"/>
                <a:cs typeface="Times New Roman" pitchFamily="18" charset="0"/>
              </a:rPr>
              <a:t>thơm</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nồng</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vào</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những</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thôn</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xóm</a:t>
            </a:r>
            <a:r>
              <a:rPr lang="en-US" sz="2800" b="1" dirty="0">
                <a:solidFill>
                  <a:srgbClr val="002060"/>
                </a:solidFill>
                <a:latin typeface="Times New Roman" pitchFamily="18" charset="0"/>
                <a:cs typeface="Times New Roman" pitchFamily="18" charset="0"/>
              </a:rPr>
              <a:t> Chin San. </a:t>
            </a:r>
            <a:r>
              <a:rPr lang="en-US" sz="2800" b="1" dirty="0" err="1">
                <a:solidFill>
                  <a:srgbClr val="002060"/>
                </a:solidFill>
                <a:latin typeface="Times New Roman" pitchFamily="18" charset="0"/>
                <a:cs typeface="Times New Roman" pitchFamily="18" charset="0"/>
              </a:rPr>
              <a:t>Gió</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thơm</a:t>
            </a:r>
            <a:r>
              <a:rPr lang="en-US" sz="2800" b="1" dirty="0">
                <a:solidFill>
                  <a:srgbClr val="002060"/>
                </a:solidFill>
                <a:latin typeface="Times New Roman" pitchFamily="18" charset="0"/>
                <a:cs typeface="Times New Roman" pitchFamily="18" charset="0"/>
              </a:rPr>
              <a:t> .  </a:t>
            </a:r>
            <a:r>
              <a:rPr lang="en-US" sz="2800" b="1" dirty="0" err="1">
                <a:solidFill>
                  <a:srgbClr val="002060"/>
                </a:solidFill>
                <a:latin typeface="Times New Roman" pitchFamily="18" charset="0"/>
                <a:cs typeface="Times New Roman" pitchFamily="18" charset="0"/>
              </a:rPr>
              <a:t>Cây</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cỏ</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thơm</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Đất</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trời</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thơm</a:t>
            </a:r>
            <a:r>
              <a:rPr lang="en-US" sz="2800" b="1" dirty="0">
                <a:solidFill>
                  <a:srgbClr val="002060"/>
                </a:solidFill>
                <a:latin typeface="Times New Roman" pitchFamily="18" charset="0"/>
                <a:cs typeface="Times New Roman" pitchFamily="18" charset="0"/>
              </a:rPr>
              <a:t>.</a:t>
            </a:r>
          </a:p>
        </p:txBody>
      </p:sp>
      <p:cxnSp>
        <p:nvCxnSpPr>
          <p:cNvPr id="44" name="Straight Connector 43"/>
          <p:cNvCxnSpPr/>
          <p:nvPr/>
        </p:nvCxnSpPr>
        <p:spPr>
          <a:xfrm rot="5400000">
            <a:off x="8682150" y="4569393"/>
            <a:ext cx="531813" cy="10160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88783"/>
                                        </p:tgtEl>
                                        <p:attrNameLst>
                                          <p:attrName>style.visibility</p:attrName>
                                        </p:attrNameLst>
                                      </p:cBhvr>
                                      <p:to>
                                        <p:strVal val="visible"/>
                                      </p:to>
                                    </p:set>
                                    <p:animEffect transition="in" filter="fade">
                                      <p:cBhvr>
                                        <p:cTn id="7" dur="1000"/>
                                        <p:tgtEl>
                                          <p:spTgt spid="288783"/>
                                        </p:tgtEl>
                                      </p:cBhvr>
                                    </p:animEffect>
                                    <p:anim calcmode="lin" valueType="num">
                                      <p:cBhvr>
                                        <p:cTn id="8" dur="1000" fill="hold"/>
                                        <p:tgtEl>
                                          <p:spTgt spid="288783"/>
                                        </p:tgtEl>
                                        <p:attrNameLst>
                                          <p:attrName>ppt_x</p:attrName>
                                        </p:attrNameLst>
                                      </p:cBhvr>
                                      <p:tavLst>
                                        <p:tav tm="0">
                                          <p:val>
                                            <p:strVal val="#ppt_x"/>
                                          </p:val>
                                        </p:tav>
                                        <p:tav tm="100000">
                                          <p:val>
                                            <p:strVal val="#ppt_x"/>
                                          </p:val>
                                        </p:tav>
                                      </p:tavLst>
                                    </p:anim>
                                    <p:anim calcmode="lin" valueType="num">
                                      <p:cBhvr>
                                        <p:cTn id="9" dur="1000" fill="hold"/>
                                        <p:tgtEl>
                                          <p:spTgt spid="288783"/>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288782"/>
                                        </p:tgtEl>
                                        <p:attrNameLst>
                                          <p:attrName>style.visibility</p:attrName>
                                        </p:attrNameLst>
                                      </p:cBhvr>
                                      <p:to>
                                        <p:strVal val="visible"/>
                                      </p:to>
                                    </p:set>
                                    <p:animEffect transition="in" filter="fade">
                                      <p:cBhvr>
                                        <p:cTn id="12" dur="1000"/>
                                        <p:tgtEl>
                                          <p:spTgt spid="288782"/>
                                        </p:tgtEl>
                                      </p:cBhvr>
                                    </p:animEffect>
                                    <p:anim calcmode="lin" valueType="num">
                                      <p:cBhvr>
                                        <p:cTn id="13" dur="1000" fill="hold"/>
                                        <p:tgtEl>
                                          <p:spTgt spid="288782"/>
                                        </p:tgtEl>
                                        <p:attrNameLst>
                                          <p:attrName>ppt_x</p:attrName>
                                        </p:attrNameLst>
                                      </p:cBhvr>
                                      <p:tavLst>
                                        <p:tav tm="0">
                                          <p:val>
                                            <p:strVal val="#ppt_x"/>
                                          </p:val>
                                        </p:tav>
                                        <p:tav tm="100000">
                                          <p:val>
                                            <p:strVal val="#ppt_x"/>
                                          </p:val>
                                        </p:tav>
                                      </p:tavLst>
                                    </p:anim>
                                    <p:anim calcmode="lin" valueType="num">
                                      <p:cBhvr>
                                        <p:cTn id="14" dur="1000" fill="hold"/>
                                        <p:tgtEl>
                                          <p:spTgt spid="288782"/>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288781"/>
                                        </p:tgtEl>
                                        <p:attrNameLst>
                                          <p:attrName>style.visibility</p:attrName>
                                        </p:attrNameLst>
                                      </p:cBhvr>
                                      <p:to>
                                        <p:strVal val="visible"/>
                                      </p:to>
                                    </p:set>
                                    <p:animEffect transition="in" filter="fade">
                                      <p:cBhvr>
                                        <p:cTn id="17" dur="1000"/>
                                        <p:tgtEl>
                                          <p:spTgt spid="288781"/>
                                        </p:tgtEl>
                                      </p:cBhvr>
                                    </p:animEffect>
                                    <p:anim calcmode="lin" valueType="num">
                                      <p:cBhvr>
                                        <p:cTn id="18" dur="1000" fill="hold"/>
                                        <p:tgtEl>
                                          <p:spTgt spid="288781"/>
                                        </p:tgtEl>
                                        <p:attrNameLst>
                                          <p:attrName>ppt_x</p:attrName>
                                        </p:attrNameLst>
                                      </p:cBhvr>
                                      <p:tavLst>
                                        <p:tav tm="0">
                                          <p:val>
                                            <p:strVal val="#ppt_x"/>
                                          </p:val>
                                        </p:tav>
                                        <p:tav tm="100000">
                                          <p:val>
                                            <p:strVal val="#ppt_x"/>
                                          </p:val>
                                        </p:tav>
                                      </p:tavLst>
                                    </p:anim>
                                    <p:anim calcmode="lin" valueType="num">
                                      <p:cBhvr>
                                        <p:cTn id="19" dur="1000" fill="hold"/>
                                        <p:tgtEl>
                                          <p:spTgt spid="288781"/>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xit" presetSubtype="26" fill="hold" grpId="1" nodeType="clickEffect">
                                  <p:stCondLst>
                                    <p:cond delay="0"/>
                                  </p:stCondLst>
                                  <p:childTnLst>
                                    <p:animEffect transition="out" filter="barn(inHorizontal)">
                                      <p:cBhvr>
                                        <p:cTn id="23" dur="500"/>
                                        <p:tgtEl>
                                          <p:spTgt spid="288783"/>
                                        </p:tgtEl>
                                      </p:cBhvr>
                                    </p:animEffect>
                                    <p:set>
                                      <p:cBhvr>
                                        <p:cTn id="24" dur="1" fill="hold">
                                          <p:stCondLst>
                                            <p:cond delay="499"/>
                                          </p:stCondLst>
                                        </p:cTn>
                                        <p:tgtEl>
                                          <p:spTgt spid="288783"/>
                                        </p:tgtEl>
                                        <p:attrNameLst>
                                          <p:attrName>style.visibility</p:attrName>
                                        </p:attrNameLst>
                                      </p:cBhvr>
                                      <p:to>
                                        <p:strVal val="hidden"/>
                                      </p:to>
                                    </p:set>
                                  </p:childTnLst>
                                </p:cTn>
                              </p:par>
                              <p:par>
                                <p:cTn id="25" presetID="16" presetClass="exit" presetSubtype="26" fill="hold" grpId="1" nodeType="withEffect">
                                  <p:stCondLst>
                                    <p:cond delay="0"/>
                                  </p:stCondLst>
                                  <p:childTnLst>
                                    <p:animEffect transition="out" filter="barn(inHorizontal)">
                                      <p:cBhvr>
                                        <p:cTn id="26" dur="500"/>
                                        <p:tgtEl>
                                          <p:spTgt spid="288782"/>
                                        </p:tgtEl>
                                      </p:cBhvr>
                                    </p:animEffect>
                                    <p:set>
                                      <p:cBhvr>
                                        <p:cTn id="27" dur="1" fill="hold">
                                          <p:stCondLst>
                                            <p:cond delay="499"/>
                                          </p:stCondLst>
                                        </p:cTn>
                                        <p:tgtEl>
                                          <p:spTgt spid="288782"/>
                                        </p:tgtEl>
                                        <p:attrNameLst>
                                          <p:attrName>style.visibility</p:attrName>
                                        </p:attrNameLst>
                                      </p:cBhvr>
                                      <p:to>
                                        <p:strVal val="hidden"/>
                                      </p:to>
                                    </p:set>
                                  </p:childTnLst>
                                </p:cTn>
                              </p:par>
                              <p:par>
                                <p:cTn id="28" presetID="16" presetClass="exit" presetSubtype="26" fill="hold" grpId="1" nodeType="withEffect">
                                  <p:stCondLst>
                                    <p:cond delay="0"/>
                                  </p:stCondLst>
                                  <p:childTnLst>
                                    <p:animEffect transition="out" filter="barn(inHorizontal)">
                                      <p:cBhvr>
                                        <p:cTn id="29" dur="500"/>
                                        <p:tgtEl>
                                          <p:spTgt spid="288781"/>
                                        </p:tgtEl>
                                      </p:cBhvr>
                                    </p:animEffect>
                                    <p:set>
                                      <p:cBhvr>
                                        <p:cTn id="30" dur="1" fill="hold">
                                          <p:stCondLst>
                                            <p:cond delay="499"/>
                                          </p:stCondLst>
                                        </p:cTn>
                                        <p:tgtEl>
                                          <p:spTgt spid="288781"/>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1000"/>
                                        <p:tgtEl>
                                          <p:spTgt spid="23"/>
                                        </p:tgtEl>
                                      </p:cBhvr>
                                    </p:animEffect>
                                    <p:anim calcmode="lin" valueType="num">
                                      <p:cBhvr>
                                        <p:cTn id="36" dur="1000" fill="hold"/>
                                        <p:tgtEl>
                                          <p:spTgt spid="23"/>
                                        </p:tgtEl>
                                        <p:attrNameLst>
                                          <p:attrName>ppt_x</p:attrName>
                                        </p:attrNameLst>
                                      </p:cBhvr>
                                      <p:tavLst>
                                        <p:tav tm="0">
                                          <p:val>
                                            <p:strVal val="#ppt_x"/>
                                          </p:val>
                                        </p:tav>
                                        <p:tav tm="100000">
                                          <p:val>
                                            <p:strVal val="#ppt_x"/>
                                          </p:val>
                                        </p:tav>
                                      </p:tavLst>
                                    </p:anim>
                                    <p:anim calcmode="lin" valueType="num">
                                      <p:cBhvr>
                                        <p:cTn id="37"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2000"/>
                                        <p:tgtEl>
                                          <p:spTgt spid="24"/>
                                        </p:tgtEl>
                                      </p:cBhvr>
                                    </p:animEffect>
                                  </p:childTnLst>
                                </p:cTn>
                              </p:par>
                            </p:childTnLst>
                          </p:cTn>
                        </p:par>
                      </p:childTnLst>
                    </p:cTn>
                  </p:par>
                  <p:par>
                    <p:cTn id="43" fill="hold">
                      <p:stCondLst>
                        <p:cond delay="indefinite"/>
                      </p:stCondLst>
                      <p:childTnLst>
                        <p:par>
                          <p:cTn id="44" fill="hold">
                            <p:stCondLst>
                              <p:cond delay="0"/>
                            </p:stCondLst>
                            <p:childTnLst>
                              <p:par>
                                <p:cTn id="45" presetID="12" presetClass="entr" presetSubtype="4" fill="hold" grpId="0" nodeType="click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slide(fromBottom)">
                                      <p:cBhvr>
                                        <p:cTn id="47" dur="500"/>
                                        <p:tgtEl>
                                          <p:spTgt spid="25"/>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grpId="0" nodeType="click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randombar(horizontal)">
                                      <p:cBhvr>
                                        <p:cTn id="52" dur="500"/>
                                        <p:tgtEl>
                                          <p:spTgt spid="26"/>
                                        </p:tgtEl>
                                      </p:cBhvr>
                                    </p:animEffect>
                                  </p:childTnLst>
                                </p:cTn>
                              </p:par>
                            </p:childTnLst>
                          </p:cTn>
                        </p:par>
                      </p:childTnLst>
                    </p:cTn>
                  </p:par>
                  <p:par>
                    <p:cTn id="53" fill="hold">
                      <p:stCondLst>
                        <p:cond delay="indefinite"/>
                      </p:stCondLst>
                      <p:childTnLst>
                        <p:par>
                          <p:cTn id="54" fill="hold">
                            <p:stCondLst>
                              <p:cond delay="0"/>
                            </p:stCondLst>
                            <p:childTnLst>
                              <p:par>
                                <p:cTn id="55" presetID="47" presetClass="entr" presetSubtype="0" fill="hold" grpId="0" nodeType="click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fade">
                                      <p:cBhvr>
                                        <p:cTn id="57" dur="1000"/>
                                        <p:tgtEl>
                                          <p:spTgt spid="37"/>
                                        </p:tgtEl>
                                      </p:cBhvr>
                                    </p:animEffect>
                                    <p:anim calcmode="lin" valueType="num">
                                      <p:cBhvr>
                                        <p:cTn id="58" dur="1000" fill="hold"/>
                                        <p:tgtEl>
                                          <p:spTgt spid="37"/>
                                        </p:tgtEl>
                                        <p:attrNameLst>
                                          <p:attrName>ppt_x</p:attrName>
                                        </p:attrNameLst>
                                      </p:cBhvr>
                                      <p:tavLst>
                                        <p:tav tm="0">
                                          <p:val>
                                            <p:strVal val="#ppt_x"/>
                                          </p:val>
                                        </p:tav>
                                        <p:tav tm="100000">
                                          <p:val>
                                            <p:strVal val="#ppt_x"/>
                                          </p:val>
                                        </p:tav>
                                      </p:tavLst>
                                    </p:anim>
                                    <p:anim calcmode="lin" valueType="num">
                                      <p:cBhvr>
                                        <p:cTn id="59" dur="1000" fill="hold"/>
                                        <p:tgtEl>
                                          <p:spTgt spid="37"/>
                                        </p:tgtEl>
                                        <p:attrNameLst>
                                          <p:attrName>ppt_y</p:attrName>
                                        </p:attrNameLst>
                                      </p:cBhvr>
                                      <p:tavLst>
                                        <p:tav tm="0">
                                          <p:val>
                                            <p:strVal val="#ppt_y-.1"/>
                                          </p:val>
                                        </p:tav>
                                        <p:tav tm="100000">
                                          <p:val>
                                            <p:strVal val="#ppt_y"/>
                                          </p:val>
                                        </p:tav>
                                      </p:tavLst>
                                    </p:anim>
                                  </p:childTnLst>
                                </p:cTn>
                              </p:par>
                              <p:par>
                                <p:cTn id="60" presetID="55" presetClass="entr" presetSubtype="0" fill="hold" nodeType="withEffect">
                                  <p:stCondLst>
                                    <p:cond delay="0"/>
                                  </p:stCondLst>
                                  <p:childTnLst>
                                    <p:set>
                                      <p:cBhvr>
                                        <p:cTn id="61" dur="1" fill="hold">
                                          <p:stCondLst>
                                            <p:cond delay="0"/>
                                          </p:stCondLst>
                                        </p:cTn>
                                        <p:tgtEl>
                                          <p:spTgt spid="44"/>
                                        </p:tgtEl>
                                        <p:attrNameLst>
                                          <p:attrName>style.visibility</p:attrName>
                                        </p:attrNameLst>
                                      </p:cBhvr>
                                      <p:to>
                                        <p:strVal val="visible"/>
                                      </p:to>
                                    </p:set>
                                    <p:anim calcmode="lin" valueType="num">
                                      <p:cBhvr>
                                        <p:cTn id="62" dur="1000" fill="hold"/>
                                        <p:tgtEl>
                                          <p:spTgt spid="44"/>
                                        </p:tgtEl>
                                        <p:attrNameLst>
                                          <p:attrName>ppt_w</p:attrName>
                                        </p:attrNameLst>
                                      </p:cBhvr>
                                      <p:tavLst>
                                        <p:tav tm="0">
                                          <p:val>
                                            <p:strVal val="#ppt_w*0.70"/>
                                          </p:val>
                                        </p:tav>
                                        <p:tav tm="100000">
                                          <p:val>
                                            <p:strVal val="#ppt_w"/>
                                          </p:val>
                                        </p:tav>
                                      </p:tavLst>
                                    </p:anim>
                                    <p:anim calcmode="lin" valueType="num">
                                      <p:cBhvr>
                                        <p:cTn id="63" dur="1000" fill="hold"/>
                                        <p:tgtEl>
                                          <p:spTgt spid="44"/>
                                        </p:tgtEl>
                                        <p:attrNameLst>
                                          <p:attrName>ppt_h</p:attrName>
                                        </p:attrNameLst>
                                      </p:cBhvr>
                                      <p:tavLst>
                                        <p:tav tm="0">
                                          <p:val>
                                            <p:strVal val="#ppt_h"/>
                                          </p:val>
                                        </p:tav>
                                        <p:tav tm="100000">
                                          <p:val>
                                            <p:strVal val="#ppt_h"/>
                                          </p:val>
                                        </p:tav>
                                      </p:tavLst>
                                    </p:anim>
                                    <p:animEffect transition="in" filter="fade">
                                      <p:cBhvr>
                                        <p:cTn id="64"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8781" grpId="0"/>
      <p:bldP spid="288781" grpId="1"/>
      <p:bldP spid="288782" grpId="0"/>
      <p:bldP spid="288782" grpId="1"/>
      <p:bldP spid="288783" grpId="0"/>
      <p:bldP spid="288783" grpId="1"/>
      <p:bldP spid="23" grpId="0"/>
      <p:bldP spid="24" grpId="0"/>
      <p:bldP spid="26" grpId="0"/>
      <p:bldP spid="25" grpId="0"/>
      <p:bldP spid="3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 name="Text Box 12"/>
          <p:cNvSpPr txBox="1">
            <a:spLocks noChangeArrowheads="1"/>
          </p:cNvSpPr>
          <p:nvPr/>
        </p:nvSpPr>
        <p:spPr bwMode="auto">
          <a:xfrm>
            <a:off x="2525485" y="1197428"/>
            <a:ext cx="2133600" cy="457200"/>
          </a:xfrm>
          <a:prstGeom prst="rect">
            <a:avLst/>
          </a:prstGeom>
          <a:noFill/>
          <a:ln w="9525">
            <a:noFill/>
            <a:miter lim="800000"/>
            <a:headEnd/>
            <a:tailEnd/>
          </a:ln>
        </p:spPr>
        <p:txBody>
          <a:bodyPr>
            <a:spAutoFit/>
          </a:bodyPr>
          <a:lstStyle/>
          <a:p>
            <a:pPr algn="ctr">
              <a:spcBef>
                <a:spcPct val="50000"/>
              </a:spcBef>
            </a:pPr>
            <a:r>
              <a:rPr lang="en-US" sz="2400" b="1" u="sng" dirty="0" err="1" smtClean="0">
                <a:solidFill>
                  <a:srgbClr val="FF0000"/>
                </a:solidFill>
                <a:latin typeface="Times New Roman" pitchFamily="18" charset="0"/>
                <a:cs typeface="Times New Roman" pitchFamily="18" charset="0"/>
              </a:rPr>
              <a:t>LUYỆN</a:t>
            </a:r>
            <a:r>
              <a:rPr lang="en-US" sz="2400" b="1" u="sng" dirty="0" smtClean="0">
                <a:solidFill>
                  <a:srgbClr val="FF0000"/>
                </a:solidFill>
                <a:latin typeface="Times New Roman" pitchFamily="18" charset="0"/>
                <a:cs typeface="Times New Roman" pitchFamily="18" charset="0"/>
              </a:rPr>
              <a:t> </a:t>
            </a:r>
            <a:r>
              <a:rPr lang="en-US" sz="2400" b="1" u="sng" dirty="0" err="1" smtClean="0">
                <a:solidFill>
                  <a:srgbClr val="FF0000"/>
                </a:solidFill>
                <a:latin typeface="Times New Roman" pitchFamily="18" charset="0"/>
                <a:cs typeface="Times New Roman" pitchFamily="18" charset="0"/>
              </a:rPr>
              <a:t>ĐỌC</a:t>
            </a:r>
            <a:endParaRPr lang="en-US" sz="2400" b="1" u="sng" dirty="0">
              <a:solidFill>
                <a:srgbClr val="FF0000"/>
              </a:solidFill>
              <a:latin typeface="Times New Roman" pitchFamily="18" charset="0"/>
              <a:cs typeface="Times New Roman" pitchFamily="18" charset="0"/>
            </a:endParaRPr>
          </a:p>
        </p:txBody>
      </p:sp>
      <p:sp>
        <p:nvSpPr>
          <p:cNvPr id="5136" name="Text Box 12"/>
          <p:cNvSpPr txBox="1">
            <a:spLocks noChangeArrowheads="1"/>
          </p:cNvSpPr>
          <p:nvPr/>
        </p:nvSpPr>
        <p:spPr bwMode="auto">
          <a:xfrm>
            <a:off x="6589485" y="1197429"/>
            <a:ext cx="3048000" cy="461963"/>
          </a:xfrm>
          <a:prstGeom prst="rect">
            <a:avLst/>
          </a:prstGeom>
          <a:noFill/>
          <a:ln w="9525">
            <a:noFill/>
            <a:miter lim="800000"/>
            <a:headEnd/>
            <a:tailEnd/>
          </a:ln>
        </p:spPr>
        <p:txBody>
          <a:bodyPr>
            <a:spAutoFit/>
          </a:bodyPr>
          <a:lstStyle/>
          <a:p>
            <a:pPr>
              <a:spcBef>
                <a:spcPct val="50000"/>
              </a:spcBef>
            </a:pPr>
            <a:r>
              <a:rPr lang="en-US" sz="2400" b="1" u="sng" dirty="0" err="1" smtClean="0">
                <a:solidFill>
                  <a:srgbClr val="FF0000"/>
                </a:solidFill>
                <a:latin typeface="Times New Roman" pitchFamily="18" charset="0"/>
                <a:cs typeface="Times New Roman" pitchFamily="18" charset="0"/>
              </a:rPr>
              <a:t>TÌM</a:t>
            </a:r>
            <a:r>
              <a:rPr lang="en-US" sz="2400" b="1" u="sng" dirty="0" smtClean="0">
                <a:solidFill>
                  <a:srgbClr val="FF0000"/>
                </a:solidFill>
                <a:latin typeface="Times New Roman" pitchFamily="18" charset="0"/>
                <a:cs typeface="Times New Roman" pitchFamily="18" charset="0"/>
              </a:rPr>
              <a:t> </a:t>
            </a:r>
            <a:r>
              <a:rPr lang="en-US" sz="2400" b="1" u="sng" dirty="0" err="1" smtClean="0">
                <a:solidFill>
                  <a:srgbClr val="FF0000"/>
                </a:solidFill>
                <a:latin typeface="Times New Roman" pitchFamily="18" charset="0"/>
                <a:cs typeface="Times New Roman" pitchFamily="18" charset="0"/>
              </a:rPr>
              <a:t>HIỂU</a:t>
            </a:r>
            <a:r>
              <a:rPr lang="en-US" sz="2400" b="1" u="sng" dirty="0" smtClean="0">
                <a:solidFill>
                  <a:srgbClr val="FF0000"/>
                </a:solidFill>
                <a:latin typeface="Times New Roman" pitchFamily="18" charset="0"/>
                <a:cs typeface="Times New Roman" pitchFamily="18" charset="0"/>
              </a:rPr>
              <a:t> </a:t>
            </a:r>
            <a:r>
              <a:rPr lang="en-US" sz="2400" b="1" u="sng" dirty="0" err="1" smtClean="0">
                <a:solidFill>
                  <a:srgbClr val="FF0000"/>
                </a:solidFill>
                <a:latin typeface="Times New Roman" pitchFamily="18" charset="0"/>
                <a:cs typeface="Times New Roman" pitchFamily="18" charset="0"/>
              </a:rPr>
              <a:t>BÀI</a:t>
            </a:r>
            <a:endParaRPr lang="en-US" sz="2400" b="1" u="sng" dirty="0">
              <a:solidFill>
                <a:srgbClr val="FF0000"/>
              </a:solidFill>
              <a:latin typeface="Times New Roman" pitchFamily="18" charset="0"/>
              <a:cs typeface="Times New Roman" pitchFamily="18" charset="0"/>
            </a:endParaRPr>
          </a:p>
        </p:txBody>
      </p:sp>
      <p:cxnSp>
        <p:nvCxnSpPr>
          <p:cNvPr id="22" name="Straight Connector 21"/>
          <p:cNvCxnSpPr/>
          <p:nvPr/>
        </p:nvCxnSpPr>
        <p:spPr>
          <a:xfrm rot="5400000">
            <a:off x="4800902" y="2605012"/>
            <a:ext cx="2362200" cy="4233"/>
          </a:xfrm>
          <a:prstGeom prst="line">
            <a:avLst/>
          </a:prstGeom>
        </p:spPr>
        <p:style>
          <a:lnRef idx="3">
            <a:schemeClr val="accent6"/>
          </a:lnRef>
          <a:fillRef idx="0">
            <a:schemeClr val="accent6"/>
          </a:fillRef>
          <a:effectRef idx="2">
            <a:schemeClr val="accent6"/>
          </a:effectRef>
          <a:fontRef idx="minor">
            <a:schemeClr val="tx1"/>
          </a:fontRef>
        </p:style>
      </p:cxnSp>
      <p:sp>
        <p:nvSpPr>
          <p:cNvPr id="23" name="TextBox 22"/>
          <p:cNvSpPr txBox="1">
            <a:spLocks noChangeArrowheads="1"/>
          </p:cNvSpPr>
          <p:nvPr/>
        </p:nvSpPr>
        <p:spPr bwMode="auto">
          <a:xfrm>
            <a:off x="2322285" y="1730829"/>
            <a:ext cx="2336800" cy="461963"/>
          </a:xfrm>
          <a:prstGeom prst="rect">
            <a:avLst/>
          </a:prstGeom>
          <a:noFill/>
          <a:ln w="9525">
            <a:noFill/>
            <a:miter lim="800000"/>
            <a:headEnd/>
            <a:tailEnd/>
          </a:ln>
        </p:spPr>
        <p:txBody>
          <a:bodyPr>
            <a:spAutoFit/>
          </a:bodyPr>
          <a:lstStyle/>
          <a:p>
            <a:r>
              <a:rPr lang="en-US" sz="2400">
                <a:solidFill>
                  <a:srgbClr val="CC00FF"/>
                </a:solidFill>
                <a:latin typeface="Times New Roman" pitchFamily="18" charset="0"/>
                <a:cs typeface="Times New Roman" pitchFamily="18" charset="0"/>
              </a:rPr>
              <a:t>Đản Khao</a:t>
            </a:r>
          </a:p>
        </p:txBody>
      </p:sp>
      <p:sp>
        <p:nvSpPr>
          <p:cNvPr id="24" name="TextBox 23"/>
          <p:cNvSpPr txBox="1">
            <a:spLocks noChangeArrowheads="1"/>
          </p:cNvSpPr>
          <p:nvPr/>
        </p:nvSpPr>
        <p:spPr bwMode="auto">
          <a:xfrm>
            <a:off x="2322285" y="2188029"/>
            <a:ext cx="2336800" cy="461963"/>
          </a:xfrm>
          <a:prstGeom prst="rect">
            <a:avLst/>
          </a:prstGeom>
          <a:noFill/>
          <a:ln w="9525">
            <a:noFill/>
            <a:miter lim="800000"/>
            <a:headEnd/>
            <a:tailEnd/>
          </a:ln>
        </p:spPr>
        <p:txBody>
          <a:bodyPr>
            <a:spAutoFit/>
          </a:bodyPr>
          <a:lstStyle/>
          <a:p>
            <a:r>
              <a:rPr lang="en-US" sz="2400">
                <a:solidFill>
                  <a:srgbClr val="CC00FF"/>
                </a:solidFill>
                <a:latin typeface="Times New Roman" pitchFamily="18" charset="0"/>
                <a:cs typeface="Times New Roman" pitchFamily="18" charset="0"/>
              </a:rPr>
              <a:t>lướt thướt</a:t>
            </a:r>
          </a:p>
        </p:txBody>
      </p:sp>
      <p:sp>
        <p:nvSpPr>
          <p:cNvPr id="26" name="TextBox 25"/>
          <p:cNvSpPr txBox="1">
            <a:spLocks noChangeArrowheads="1"/>
          </p:cNvSpPr>
          <p:nvPr/>
        </p:nvSpPr>
        <p:spPr bwMode="auto">
          <a:xfrm>
            <a:off x="2322285" y="3254829"/>
            <a:ext cx="2336800" cy="461963"/>
          </a:xfrm>
          <a:prstGeom prst="rect">
            <a:avLst/>
          </a:prstGeom>
          <a:noFill/>
          <a:ln w="9525">
            <a:noFill/>
            <a:miter lim="800000"/>
            <a:headEnd/>
            <a:tailEnd/>
          </a:ln>
        </p:spPr>
        <p:txBody>
          <a:bodyPr>
            <a:spAutoFit/>
          </a:bodyPr>
          <a:lstStyle/>
          <a:p>
            <a:r>
              <a:rPr lang="en-US" sz="2400" dirty="0">
                <a:solidFill>
                  <a:srgbClr val="CC00FF"/>
                </a:solidFill>
                <a:latin typeface="Times New Roman" pitchFamily="18" charset="0"/>
                <a:cs typeface="Times New Roman" pitchFamily="18" charset="0"/>
              </a:rPr>
              <a:t>chon </a:t>
            </a:r>
            <a:r>
              <a:rPr lang="en-US" sz="2400" dirty="0" err="1">
                <a:solidFill>
                  <a:srgbClr val="CC00FF"/>
                </a:solidFill>
                <a:latin typeface="Times New Roman" pitchFamily="18" charset="0"/>
                <a:cs typeface="Times New Roman" pitchFamily="18" charset="0"/>
              </a:rPr>
              <a:t>chót</a:t>
            </a:r>
            <a:endParaRPr lang="en-US" sz="2400" dirty="0">
              <a:solidFill>
                <a:srgbClr val="CC00FF"/>
              </a:solidFill>
              <a:latin typeface="Times New Roman" pitchFamily="18" charset="0"/>
              <a:cs typeface="Times New Roman" pitchFamily="18" charset="0"/>
            </a:endParaRPr>
          </a:p>
        </p:txBody>
      </p:sp>
      <p:sp>
        <p:nvSpPr>
          <p:cNvPr id="25" name="TextBox 24"/>
          <p:cNvSpPr txBox="1">
            <a:spLocks noChangeArrowheads="1"/>
          </p:cNvSpPr>
          <p:nvPr/>
        </p:nvSpPr>
        <p:spPr bwMode="auto">
          <a:xfrm>
            <a:off x="2423885" y="2721429"/>
            <a:ext cx="2336800" cy="461963"/>
          </a:xfrm>
          <a:prstGeom prst="rect">
            <a:avLst/>
          </a:prstGeom>
          <a:noFill/>
          <a:ln w="9525">
            <a:noFill/>
            <a:miter lim="800000"/>
            <a:headEnd/>
            <a:tailEnd/>
          </a:ln>
        </p:spPr>
        <p:txBody>
          <a:bodyPr>
            <a:spAutoFit/>
          </a:bodyPr>
          <a:lstStyle/>
          <a:p>
            <a:r>
              <a:rPr lang="en-US" sz="2400">
                <a:solidFill>
                  <a:srgbClr val="CC00FF"/>
                </a:solidFill>
                <a:latin typeface="Times New Roman" pitchFamily="18" charset="0"/>
                <a:cs typeface="Times New Roman" pitchFamily="18" charset="0"/>
              </a:rPr>
              <a:t>Chin San</a:t>
            </a:r>
          </a:p>
        </p:txBody>
      </p:sp>
      <p:pic>
        <p:nvPicPr>
          <p:cNvPr id="14" name="Picture 2" descr="http://trungtamthuocgiatruyen.com/wp-content/uploads/2015/04/Thao-qua.jpg"/>
          <p:cNvPicPr>
            <a:picLocks noChangeAspect="1" noChangeArrowheads="1"/>
          </p:cNvPicPr>
          <p:nvPr/>
        </p:nvPicPr>
        <p:blipFill>
          <a:blip r:embed="rId2"/>
          <a:srcRect/>
          <a:stretch>
            <a:fillRect/>
          </a:stretch>
        </p:blipFill>
        <p:spPr bwMode="auto">
          <a:xfrm>
            <a:off x="6516914" y="2289629"/>
            <a:ext cx="4789715" cy="3962400"/>
          </a:xfrm>
          <a:prstGeom prst="rect">
            <a:avLst/>
          </a:prstGeom>
          <a:noFill/>
          <a:ln w="9525">
            <a:noFill/>
            <a:miter lim="800000"/>
            <a:headEnd/>
            <a:tailEnd/>
          </a:ln>
        </p:spPr>
      </p:pic>
      <p:sp>
        <p:nvSpPr>
          <p:cNvPr id="15" name="TextBox 14"/>
          <p:cNvSpPr txBox="1">
            <a:spLocks noChangeArrowheads="1"/>
          </p:cNvSpPr>
          <p:nvPr/>
        </p:nvSpPr>
        <p:spPr bwMode="auto">
          <a:xfrm>
            <a:off x="6437085" y="1621971"/>
            <a:ext cx="2336800" cy="523220"/>
          </a:xfrm>
          <a:prstGeom prst="rect">
            <a:avLst/>
          </a:prstGeom>
          <a:noFill/>
          <a:ln w="9525">
            <a:noFill/>
            <a:miter lim="800000"/>
            <a:headEnd/>
            <a:tailEnd/>
          </a:ln>
        </p:spPr>
        <p:txBody>
          <a:bodyPr>
            <a:spAutoFit/>
          </a:bodyPr>
          <a:lstStyle/>
          <a:p>
            <a:r>
              <a:rPr lang="en-US" sz="2800" b="1" dirty="0" smtClean="0">
                <a:solidFill>
                  <a:srgbClr val="CC00FF"/>
                </a:solidFill>
                <a:latin typeface="Times New Roman" pitchFamily="18" charset="0"/>
                <a:cs typeface="Times New Roman" pitchFamily="18" charset="0"/>
              </a:rPr>
              <a:t>- </a:t>
            </a:r>
            <a:r>
              <a:rPr lang="en-US" sz="2800" b="1" dirty="0" err="1" smtClean="0">
                <a:solidFill>
                  <a:srgbClr val="CC00FF"/>
                </a:solidFill>
                <a:latin typeface="Times New Roman" pitchFamily="18" charset="0"/>
                <a:cs typeface="Times New Roman" pitchFamily="18" charset="0"/>
              </a:rPr>
              <a:t>thảo</a:t>
            </a:r>
            <a:r>
              <a:rPr lang="en-US" sz="2800" b="1" dirty="0" smtClean="0">
                <a:solidFill>
                  <a:srgbClr val="CC00FF"/>
                </a:solidFill>
                <a:latin typeface="Times New Roman" pitchFamily="18" charset="0"/>
                <a:cs typeface="Times New Roman" pitchFamily="18" charset="0"/>
              </a:rPr>
              <a:t> </a:t>
            </a:r>
            <a:r>
              <a:rPr lang="en-US" sz="2800" b="1" dirty="0" err="1" smtClean="0">
                <a:solidFill>
                  <a:srgbClr val="CC00FF"/>
                </a:solidFill>
                <a:latin typeface="Times New Roman" pitchFamily="18" charset="0"/>
                <a:cs typeface="Times New Roman" pitchFamily="18" charset="0"/>
              </a:rPr>
              <a:t>quả</a:t>
            </a:r>
            <a:endParaRPr lang="en-US" sz="2800" b="1" dirty="0">
              <a:solidFill>
                <a:srgbClr val="CC00FF"/>
              </a:solidFill>
              <a:latin typeface="Times New Roman" pitchFamily="18" charset="0"/>
              <a:cs typeface="Times New Roman" pitchFamily="18"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ags/tag10.xml><?xml version="1.0" encoding="utf-8"?>
<p:tagLst xmlns:a="http://schemas.openxmlformats.org/drawingml/2006/main" xmlns:r="http://schemas.openxmlformats.org/officeDocument/2006/relationships" xmlns:p="http://schemas.openxmlformats.org/presentationml/2006/main">
  <p:tag name="MH" val="20180421204029"/>
  <p:tag name="MH_LIBRARY" val="GRAPHIC"/>
  <p:tag name="MH_TYPE" val="Other"/>
  <p:tag name="MH_ORDER" val="2"/>
</p:tagLst>
</file>

<file path=ppt/tags/tag11.xml><?xml version="1.0" encoding="utf-8"?>
<p:tagLst xmlns:a="http://schemas.openxmlformats.org/drawingml/2006/main" xmlns:r="http://schemas.openxmlformats.org/officeDocument/2006/relationships" xmlns:p="http://schemas.openxmlformats.org/presentationml/2006/main">
  <p:tag name="MH" val="20180421204029"/>
  <p:tag name="MH_LIBRARY" val="GRAPHIC"/>
  <p:tag name="MH_TYPE" val="SubTitle"/>
  <p:tag name="MH_ORDER" val="1"/>
</p:tagLst>
</file>

<file path=ppt/tags/tag12.xml><?xml version="1.0" encoding="utf-8"?>
<p:tagLst xmlns:a="http://schemas.openxmlformats.org/drawingml/2006/main" xmlns:r="http://schemas.openxmlformats.org/officeDocument/2006/relationships" xmlns:p="http://schemas.openxmlformats.org/presentationml/2006/main">
  <p:tag name="MH" val="20180421204029"/>
  <p:tag name="MH_LIBRARY" val="GRAPHIC"/>
  <p:tag name="MH_TYPE" val="Other"/>
  <p:tag name="MH_ORDER" val="1"/>
</p:tagLst>
</file>

<file path=ppt/tags/tag13.xml><?xml version="1.0" encoding="utf-8"?>
<p:tagLst xmlns:a="http://schemas.openxmlformats.org/drawingml/2006/main" xmlns:r="http://schemas.openxmlformats.org/officeDocument/2006/relationships" xmlns:p="http://schemas.openxmlformats.org/presentationml/2006/main">
  <p:tag name="MH" val="20180421204029"/>
  <p:tag name="MH_LIBRARY" val="GRAPHIC"/>
  <p:tag name="MH_TYPE" val="Other"/>
  <p:tag name="MH_ORDER" val="2"/>
</p:tagLst>
</file>

<file path=ppt/tags/tag14.xml><?xml version="1.0" encoding="utf-8"?>
<p:tagLst xmlns:a="http://schemas.openxmlformats.org/drawingml/2006/main" xmlns:r="http://schemas.openxmlformats.org/officeDocument/2006/relationships" xmlns:p="http://schemas.openxmlformats.org/presentationml/2006/main">
  <p:tag name="MH" val="20180421204013"/>
  <p:tag name="MH_LIBRARY" val="GRAPHIC"/>
  <p:tag name="MH_TYPE" val="SubTitle"/>
  <p:tag name="MH_ORDER" val="1"/>
</p:tagLst>
</file>

<file path=ppt/tags/tag15.xml><?xml version="1.0" encoding="utf-8"?>
<p:tagLst xmlns:a="http://schemas.openxmlformats.org/drawingml/2006/main" xmlns:r="http://schemas.openxmlformats.org/officeDocument/2006/relationships" xmlns:p="http://schemas.openxmlformats.org/presentationml/2006/main">
  <p:tag name="MH" val="20180421204013"/>
  <p:tag name="MH_LIBRARY" val="GRAPHIC"/>
  <p:tag name="MH_TYPE" val="SubTitle"/>
  <p:tag name="MH_ORDER" val="2"/>
</p:tagLst>
</file>

<file path=ppt/tags/tag16.xml><?xml version="1.0" encoding="utf-8"?>
<p:tagLst xmlns:a="http://schemas.openxmlformats.org/drawingml/2006/main" xmlns:r="http://schemas.openxmlformats.org/officeDocument/2006/relationships" xmlns:p="http://schemas.openxmlformats.org/presentationml/2006/main">
  <p:tag name="MH" val="20180421204013"/>
  <p:tag name="MH_LIBRARY" val="GRAPHIC"/>
  <p:tag name="MH_TYPE" val="SubTitle"/>
  <p:tag name="MH_ORDER" val="4"/>
</p:tagLst>
</file>

<file path=ppt/tags/tag2.xml><?xml version="1.0" encoding="utf-8"?>
<p:tagLst xmlns:a="http://schemas.openxmlformats.org/drawingml/2006/main" xmlns:r="http://schemas.openxmlformats.org/officeDocument/2006/relationships" xmlns:p="http://schemas.openxmlformats.org/presentationml/2006/main">
  <p:tag name="MH" val="20180421204029"/>
  <p:tag name="MH_LIBRARY" val="GRAPHIC"/>
  <p:tag name="MH_TYPE" val="SubTitle"/>
  <p:tag name="MH_ORDER" val="1"/>
</p:tagLst>
</file>

<file path=ppt/tags/tag3.xml><?xml version="1.0" encoding="utf-8"?>
<p:tagLst xmlns:a="http://schemas.openxmlformats.org/drawingml/2006/main" xmlns:r="http://schemas.openxmlformats.org/officeDocument/2006/relationships" xmlns:p="http://schemas.openxmlformats.org/presentationml/2006/main">
  <p:tag name="MH" val="20180421204029"/>
  <p:tag name="MH_LIBRARY" val="GRAPHIC"/>
  <p:tag name="MH_TYPE" val="Other"/>
  <p:tag name="MH_ORDER" val="1"/>
</p:tagLst>
</file>

<file path=ppt/tags/tag4.xml><?xml version="1.0" encoding="utf-8"?>
<p:tagLst xmlns:a="http://schemas.openxmlformats.org/drawingml/2006/main" xmlns:r="http://schemas.openxmlformats.org/officeDocument/2006/relationships" xmlns:p="http://schemas.openxmlformats.org/presentationml/2006/main">
  <p:tag name="MH" val="20180421204029"/>
  <p:tag name="MH_LIBRARY" val="GRAPHIC"/>
  <p:tag name="MH_TYPE" val="Other"/>
  <p:tag name="MH_ORDER" val="2"/>
</p:tagLst>
</file>

<file path=ppt/tags/tag5.xml><?xml version="1.0" encoding="utf-8"?>
<p:tagLst xmlns:a="http://schemas.openxmlformats.org/drawingml/2006/main" xmlns:r="http://schemas.openxmlformats.org/officeDocument/2006/relationships" xmlns:p="http://schemas.openxmlformats.org/presentationml/2006/main">
  <p:tag name="MH" val="20180421204029"/>
  <p:tag name="MH_LIBRARY" val="GRAPHIC"/>
  <p:tag name="MH_TYPE" val="SubTitle"/>
  <p:tag name="MH_ORDER" val="1"/>
</p:tagLst>
</file>

<file path=ppt/tags/tag6.xml><?xml version="1.0" encoding="utf-8"?>
<p:tagLst xmlns:a="http://schemas.openxmlformats.org/drawingml/2006/main" xmlns:r="http://schemas.openxmlformats.org/officeDocument/2006/relationships" xmlns:p="http://schemas.openxmlformats.org/presentationml/2006/main">
  <p:tag name="MH" val="20180421204029"/>
  <p:tag name="MH_LIBRARY" val="GRAPHIC"/>
  <p:tag name="MH_TYPE" val="Other"/>
  <p:tag name="MH_ORDER" val="1"/>
</p:tagLst>
</file>

<file path=ppt/tags/tag7.xml><?xml version="1.0" encoding="utf-8"?>
<p:tagLst xmlns:a="http://schemas.openxmlformats.org/drawingml/2006/main" xmlns:r="http://schemas.openxmlformats.org/officeDocument/2006/relationships" xmlns:p="http://schemas.openxmlformats.org/presentationml/2006/main">
  <p:tag name="MH" val="20180421204029"/>
  <p:tag name="MH_LIBRARY" val="GRAPHIC"/>
  <p:tag name="MH_TYPE" val="Other"/>
  <p:tag name="MH_ORDER" val="2"/>
</p:tagLst>
</file>

<file path=ppt/tags/tag8.xml><?xml version="1.0" encoding="utf-8"?>
<p:tagLst xmlns:a="http://schemas.openxmlformats.org/drawingml/2006/main" xmlns:r="http://schemas.openxmlformats.org/officeDocument/2006/relationships" xmlns:p="http://schemas.openxmlformats.org/presentationml/2006/main">
  <p:tag name="MH" val="20180421204029"/>
  <p:tag name="MH_LIBRARY" val="GRAPHIC"/>
  <p:tag name="MH_TYPE" val="SubTitle"/>
  <p:tag name="MH_ORDER" val="1"/>
</p:tagLst>
</file>

<file path=ppt/tags/tag9.xml><?xml version="1.0" encoding="utf-8"?>
<p:tagLst xmlns:a="http://schemas.openxmlformats.org/drawingml/2006/main" xmlns:r="http://schemas.openxmlformats.org/officeDocument/2006/relationships" xmlns:p="http://schemas.openxmlformats.org/presentationml/2006/main">
  <p:tag name="MH" val="20180421204029"/>
  <p:tag name="MH_LIBRARY" val="GRAPHIC"/>
  <p:tag name="MH_TYPE" val="Other"/>
  <p:tag name="MH_ORDER" val="1"/>
</p:tagLst>
</file>

<file path=ppt/theme/theme1.xml><?xml version="1.0" encoding="utf-8"?>
<a:theme xmlns:a="http://schemas.openxmlformats.org/drawingml/2006/main" name="包图主题2">
  <a:themeElements>
    <a:clrScheme name="自定义 277">
      <a:dk1>
        <a:srgbClr val="000000"/>
      </a:dk1>
      <a:lt1>
        <a:srgbClr val="FFFFFF"/>
      </a:lt1>
      <a:dk2>
        <a:srgbClr val="778495"/>
      </a:dk2>
      <a:lt2>
        <a:srgbClr val="F0F0F0"/>
      </a:lt2>
      <a:accent1>
        <a:srgbClr val="E53238"/>
      </a:accent1>
      <a:accent2>
        <a:srgbClr val="0064D2"/>
      </a:accent2>
      <a:accent3>
        <a:srgbClr val="E53238"/>
      </a:accent3>
      <a:accent4>
        <a:srgbClr val="0064D2"/>
      </a:accent4>
      <a:accent5>
        <a:srgbClr val="E53238"/>
      </a:accent5>
      <a:accent6>
        <a:srgbClr val="0064D2"/>
      </a:accent6>
      <a:hlink>
        <a:srgbClr val="E53238"/>
      </a:hlink>
      <a:folHlink>
        <a:srgbClr val="BFBFBF"/>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包图主题2" id="{50CFA792-C506-47E4-B272-6A6183483AB3}" vid="{CC1AE437-2F7F-4319-9F22-408F5F8C346F}"/>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包图主题2</Template>
  <TotalTime>494</TotalTime>
  <Words>956</Words>
  <Application>Microsoft Office PowerPoint</Application>
  <PresentationFormat>Custom</PresentationFormat>
  <Paragraphs>123</Paragraphs>
  <Slides>25</Slides>
  <Notes>12</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包图主题2</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WIN7</dc:creator>
  <cp:lastModifiedBy>ADMIN</cp:lastModifiedBy>
  <cp:revision>66</cp:revision>
  <dcterms:created xsi:type="dcterms:W3CDTF">2017-08-18T03:02:00Z</dcterms:created>
  <dcterms:modified xsi:type="dcterms:W3CDTF">2021-11-20T02:54:36Z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2052-10.1.0.6748</vt:lpwstr>
  </property>
</Properties>
</file>