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0" r:id="rId4"/>
    <p:sldId id="259" r:id="rId5"/>
    <p:sldId id="262" r:id="rId6"/>
    <p:sldId id="261" r:id="rId7"/>
    <p:sldId id="275" r:id="rId8"/>
    <p:sldId id="273" r:id="rId9"/>
    <p:sldId id="263" r:id="rId10"/>
    <p:sldId id="266" r:id="rId11"/>
    <p:sldId id="27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Ôn bài </a:t>
            </a:r>
            <a:r>
              <a:rPr lang="en-US" sz="3200" b="1" dirty="0" err="1">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nêu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não</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bộ</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a:t>
            </a: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4" name="điều khiển ti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68035" y="2434210"/>
            <a:ext cx="5567552" cy="3129303"/>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tin</a:t>
              </a: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endParaRPr lang="en-US" sz="2200" dirty="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tin</a:t>
              </a: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a:t>Em 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r</a:t>
            </a:r>
            <a:r>
              <a:rPr lang="en-US" sz="2400" dirty="0">
                <a:solidFill>
                  <a:schemeClr val="tx1"/>
                </a:solidFill>
              </a:rPr>
              <a:t>ô - </a:t>
            </a:r>
            <a:r>
              <a:rPr lang="vi-VN" sz="2400" dirty="0">
                <a:solidFill>
                  <a:schemeClr val="tx1"/>
                </a:solidFill>
              </a:rPr>
              <a:t>b</a:t>
            </a:r>
            <a:r>
              <a:rPr lang="en-US" sz="2400" dirty="0">
                <a:solidFill>
                  <a:schemeClr val="tx1"/>
                </a:solidFill>
              </a:rPr>
              <a:t>ố</a:t>
            </a:r>
            <a:r>
              <a:rPr lang="vi-VN" sz="2400" dirty="0">
                <a:solidFill>
                  <a:schemeClr val="tx1"/>
                </a:solidFill>
              </a:rPr>
              <a:t>t 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r</a:t>
            </a:r>
            <a:r>
              <a:rPr lang="en-US" sz="2800" dirty="0"/>
              <a:t>ô – </a:t>
            </a:r>
            <a:r>
              <a:rPr lang="vi-VN" sz="2800" dirty="0"/>
              <a:t>b</a:t>
            </a:r>
            <a:r>
              <a:rPr lang="en-US" sz="2800" dirty="0"/>
              <a:t>ố</a:t>
            </a:r>
            <a:r>
              <a:rPr lang="vi-VN" sz="2800" dirty="0"/>
              <a:t>t trong bệnh viện, khi người dùng chọn chế độ phát thuốc, r</a:t>
            </a:r>
            <a:r>
              <a:rPr lang="en-US" sz="2800" dirty="0"/>
              <a:t>ô – </a:t>
            </a:r>
            <a:r>
              <a:rPr lang="vi-VN" sz="2800" dirty="0"/>
              <a:t>b</a:t>
            </a:r>
            <a:r>
              <a:rPr lang="en-US" sz="2800" dirty="0"/>
              <a:t>ố</a:t>
            </a:r>
            <a:r>
              <a:rPr lang="vi-VN" sz="2800" dirty="0"/>
              <a:t>t 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Rô</a:t>
            </a:r>
            <a:r>
              <a:rPr lang="en-US" sz="2800" dirty="0"/>
              <a:t> – </a:t>
            </a:r>
            <a:r>
              <a:rPr lang="en-US" sz="2800" dirty="0" err="1"/>
              <a:t>bốt</a:t>
            </a:r>
            <a:r>
              <a:rPr lang="en-US" sz="2800" dirty="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534</Words>
  <Application>Microsoft Office PowerPoint</Application>
  <PresentationFormat>Widescreen</PresentationFormat>
  <Paragraphs>41</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169</cp:revision>
  <dcterms:created xsi:type="dcterms:W3CDTF">2022-01-16T07:26:14Z</dcterms:created>
  <dcterms:modified xsi:type="dcterms:W3CDTF">2022-09-22T14:31:24Z</dcterms:modified>
</cp:coreProperties>
</file>