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259" r:id="rId14"/>
    <p:sldId id="299" r:id="rId15"/>
    <p:sldId id="300" r:id="rId16"/>
    <p:sldId id="308" r:id="rId17"/>
    <p:sldId id="301" r:id="rId18"/>
    <p:sldId id="303" r:id="rId19"/>
    <p:sldId id="304" r:id="rId20"/>
    <p:sldId id="305" r:id="rId21"/>
    <p:sldId id="344" r:id="rId22"/>
  </p:sldIdLst>
  <p:sldSz cx="12192000" cy="6858000"/>
  <p:notesSz cx="6858000" cy="9144000"/>
  <p:embeddedFontLst>
    <p:embeddedFont>
      <p:font typeface="Algerian" panose="04020705040A02060702" pitchFamily="82" charset="0"/>
      <p:regular r:id="rId24"/>
    </p:embeddedFont>
    <p:embeddedFont>
      <p:font typeface="Arial Black" panose="020B0A04020102020204" pitchFamily="34" charset="0"/>
      <p:bold r:id="rId25"/>
    </p:embeddedFont>
    <p:embeddedFont>
      <p:font typeface="Berlin Sans FB Demi" panose="020E0802020502020306" pitchFamily="34" charset="0"/>
      <p:bold r:id="rId26"/>
    </p:embeddedFont>
    <p:embeddedFont>
      <p:font typeface="Britannic Bold" panose="020B0903060703020204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Lucida Calligraphy" panose="03010101010101010101" pitchFamily="66" charset="0"/>
      <p:regular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6600"/>
    <a:srgbClr val="F1F8EC"/>
    <a:srgbClr val="FFF8E5"/>
    <a:srgbClr val="FA9A13"/>
    <a:srgbClr val="FFFF99"/>
    <a:srgbClr val="66FFFF"/>
    <a:srgbClr val="DC8402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5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05725-A123-45AB-80F4-5AA02EFFEEF5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A0F7A-BFBC-46CE-92B7-CF682440F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2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49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47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21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36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52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53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07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21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42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77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6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975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48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6.wav"/><Relationship Id="rId7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10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18" Type="http://schemas.openxmlformats.org/officeDocument/2006/relationships/slide" Target="slide11.xml"/><Relationship Id="rId26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slide" Target="slide8.xml"/><Relationship Id="rId17" Type="http://schemas.openxmlformats.org/officeDocument/2006/relationships/image" Target="../media/image11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10" Type="http://schemas.openxmlformats.org/officeDocument/2006/relationships/slide" Target="slide7.xml"/><Relationship Id="rId19" Type="http://schemas.openxmlformats.org/officeDocument/2006/relationships/image" Target="../media/image12.png"/><Relationship Id="rId4" Type="http://schemas.openxmlformats.org/officeDocument/2006/relationships/slide" Target="slide4.xml"/><Relationship Id="rId9" Type="http://schemas.openxmlformats.org/officeDocument/2006/relationships/image" Target="../media/image7.png"/><Relationship Id="rId14" Type="http://schemas.openxmlformats.org/officeDocument/2006/relationships/slide" Target="slide9.xml"/><Relationship Id="rId22" Type="http://schemas.openxmlformats.org/officeDocument/2006/relationships/image" Target="../media/image14.png"/><Relationship Id="rId27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703" y="413508"/>
            <a:ext cx="2465025" cy="23146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61381" y="1109810"/>
            <a:ext cx="20168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Unit </a:t>
            </a:r>
            <a:r>
              <a:rPr lang="en-US" sz="66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09594" y="4506685"/>
            <a:ext cx="25170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Lucida Calligraphy" panose="03010101010101010101" pitchFamily="66" charset="0"/>
              </a:rPr>
              <a:t>Lesson </a:t>
            </a:r>
            <a:r>
              <a:rPr lang="en-US" sz="6000" b="1">
                <a:solidFill>
                  <a:srgbClr val="0070C0"/>
                </a:solidFill>
                <a:latin typeface="Lucida Calligraphy" panose="03010101010101010101" pitchFamily="66" charset="0"/>
              </a:rPr>
              <a:t>3</a:t>
            </a:r>
            <a:endParaRPr lang="en-US" sz="6000" b="1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79406" y="5992585"/>
            <a:ext cx="346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Teacher: Ms. Huyền Phạm</a:t>
            </a:r>
            <a:endParaRPr lang="en-US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23175" y="138027"/>
            <a:ext cx="1471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English 3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91753" y="4062836"/>
            <a:ext cx="1386526" cy="2341688"/>
          </a:xfrm>
          <a:prstGeom prst="round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57113" y="2644522"/>
            <a:ext cx="10426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Nice to see you again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75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96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3" decel="50000" autoRev="1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38" fill="hold">
                                          <p:stCondLst>
                                            <p:cond delay="15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15744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night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88793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bye 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61841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evening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15744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8768" y="1521542"/>
            <a:ext cx="2650553" cy="31743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12132" y="4825466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Good _____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85123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17377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90426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63474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tomorrow.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17377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6" name="Picture 1" descr="https://s.sachmem.vn/public/images/TA4T1SHSDEMO/U1-L2-2-2-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98" y="1927990"/>
            <a:ext cx="3496236" cy="320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515312" y="1702773"/>
            <a:ext cx="868101" cy="76872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56450" y="5135533"/>
            <a:ext cx="3623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See you _______. 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2812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6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9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Nine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See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508892" y="4696833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to meet you.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t="33247" r="68375" b="34082"/>
          <a:stretch/>
        </p:blipFill>
        <p:spPr>
          <a:xfrm>
            <a:off x="1810601" y="2046891"/>
            <a:ext cx="3490677" cy="187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1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23824" y="2497976"/>
            <a:ext cx="514435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Phonics</a:t>
            </a:r>
            <a:endParaRPr lang="en-US" sz="115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20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09" y="1595602"/>
            <a:ext cx="11118729" cy="3913948"/>
          </a:xfrm>
          <a:prstGeom prst="roundRect">
            <a:avLst>
              <a:gd name="adj" fmla="val 12133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680777" y="46641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 Listen and repeat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99C8EE4E-7493-4DD6-9091-F3F9E3A76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9596" y="2746839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A8E50B26-78F1-4C7F-870B-9E5C6C87D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5411" y="4290470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8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t="1" b="4910"/>
          <a:stretch/>
        </p:blipFill>
        <p:spPr>
          <a:xfrm>
            <a:off x="418315" y="1475250"/>
            <a:ext cx="11399436" cy="4034300"/>
          </a:xfrm>
          <a:prstGeom prst="roundRect">
            <a:avLst>
              <a:gd name="adj" fmla="val 11455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680777" y="466410"/>
            <a:ext cx="5763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 Listen and circle. Then write and say aloud.</a:t>
            </a:r>
          </a:p>
        </p:txBody>
      </p:sp>
      <p:sp>
        <p:nvSpPr>
          <p:cNvPr id="7" name="Oval 6"/>
          <p:cNvSpPr/>
          <p:nvPr/>
        </p:nvSpPr>
        <p:spPr>
          <a:xfrm>
            <a:off x="2995175" y="2801074"/>
            <a:ext cx="567160" cy="567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785185" y="2517494"/>
            <a:ext cx="567160" cy="567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995175" y="4803493"/>
            <a:ext cx="567160" cy="567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26819" y="4629872"/>
            <a:ext cx="567160" cy="567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925527A9-90CD-4824-B95F-5116D9CA5F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3893" y="474139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B1D549A2-B9CD-4873-B095-93829EE43D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5203" y="1745891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F153A02B-62E3-490E-A2FF-6417F2099D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5383" y="174589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5BED8406-45BB-43D6-ABA8-17BC0A25E7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8547" y="3761224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1C53ED34-18F6-490A-96B0-AD583A3A6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8727" y="3761224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2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3 - 2 Listen and circl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3 - 2 Listen and circl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3 - 2 Listen and circle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 Nice to see you again - Lesson 3 - 2 Listen and circle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 Nice to see you again - Lesson 3 - 2 Listen and circle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4027" y="2497976"/>
            <a:ext cx="578395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Practise </a:t>
            </a:r>
            <a:endParaRPr lang="en-US" sz="115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5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ếng Anh 4 - Unit 1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0464" y="1391172"/>
            <a:ext cx="7910557" cy="444968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51950" y="466410"/>
            <a:ext cx="9213448" cy="6058263"/>
            <a:chOff x="1782501" y="482087"/>
            <a:chExt cx="9294471" cy="61115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2501" y="482087"/>
              <a:ext cx="9294471" cy="611153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82501" y="482087"/>
              <a:ext cx="2650603" cy="24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680777" y="466410"/>
            <a:ext cx="1811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 Let's chant</a:t>
            </a:r>
          </a:p>
        </p:txBody>
      </p:sp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97DF355F-6616-4E03-A66D-22128BABF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464" y="425871"/>
            <a:ext cx="452423" cy="4572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ADA28AE8-5926-40AF-9B08-0D63F86920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236" y="380151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7972593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rizontal Scroll 6"/>
          <p:cNvSpPr/>
          <p:nvPr/>
        </p:nvSpPr>
        <p:spPr>
          <a:xfrm>
            <a:off x="602368" y="746760"/>
            <a:ext cx="5425440" cy="5791199"/>
          </a:xfrm>
          <a:prstGeom prst="horizontalScroll">
            <a:avLst>
              <a:gd name="adj" fmla="val 1910"/>
            </a:avLst>
          </a:prstGeom>
          <a:solidFill>
            <a:srgbClr val="FFF8E5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orizontal Scroll 11"/>
          <p:cNvSpPr/>
          <p:nvPr/>
        </p:nvSpPr>
        <p:spPr>
          <a:xfrm>
            <a:off x="6203240" y="681705"/>
            <a:ext cx="5425440" cy="5791199"/>
          </a:xfrm>
          <a:prstGeom prst="horizontalScroll">
            <a:avLst>
              <a:gd name="adj" fmla="val 1910"/>
            </a:avLst>
          </a:prstGeom>
          <a:solidFill>
            <a:srgbClr val="F1F8E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0777" y="466410"/>
            <a:ext cx="2634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 Read and answer.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75359" y="1036319"/>
            <a:ext cx="10226042" cy="3086101"/>
            <a:chOff x="628752" y="1064434"/>
            <a:chExt cx="18128248" cy="5470896"/>
          </a:xfrm>
        </p:grpSpPr>
        <p:pic>
          <p:nvPicPr>
            <p:cNvPr id="11266" name="Picture 2" descr="https://s.sachmem.vn/public/images/TA4T1SHS/U1-L3-4-1-rwpxxobwurqyczuv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" t="1781" r="756" b="1183"/>
            <a:stretch/>
          </p:blipFill>
          <p:spPr bwMode="auto">
            <a:xfrm>
              <a:off x="628752" y="1091451"/>
              <a:ext cx="8294146" cy="5443879"/>
            </a:xfrm>
            <a:prstGeom prst="roundRect">
              <a:avLst>
                <a:gd name="adj" fmla="val 6493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695" t="1318" r="882" b="1532"/>
            <a:stretch/>
          </p:blipFill>
          <p:spPr>
            <a:xfrm>
              <a:off x="10638464" y="1064434"/>
              <a:ext cx="8118536" cy="5376337"/>
            </a:xfrm>
            <a:prstGeom prst="roundRect">
              <a:avLst>
                <a:gd name="adj" fmla="val 6458"/>
              </a:avLst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6498012" y="4273318"/>
            <a:ext cx="510601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is the boy's name?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name is Tony Jones.</a:t>
            </a:r>
          </a:p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Where is he from?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 from Sydney, Australia.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9074" y="4273318"/>
            <a:ext cx="5736414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girl's name?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name is Do Thuy Hoa.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Where is she from?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 from Ha Noi, Viet Nam.</a:t>
            </a:r>
          </a:p>
        </p:txBody>
      </p:sp>
    </p:spTree>
    <p:extLst>
      <p:ext uri="{BB962C8B-B14F-4D97-AF65-F5344CB8AC3E}">
        <p14:creationId xmlns:p14="http://schemas.microsoft.com/office/powerpoint/2010/main" val="246178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0777" y="466410"/>
            <a:ext cx="2400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 Write about you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64" y="1250067"/>
            <a:ext cx="10658309" cy="461829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61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9243" y="2497976"/>
            <a:ext cx="491352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Review</a:t>
            </a:r>
            <a:endParaRPr lang="en-US" sz="287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6568" y="1134318"/>
            <a:ext cx="11157563" cy="4896091"/>
            <a:chOff x="486568" y="1134318"/>
            <a:chExt cx="11157563" cy="48960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2856" b="5297"/>
            <a:stretch/>
          </p:blipFill>
          <p:spPr>
            <a:xfrm>
              <a:off x="486568" y="1134318"/>
              <a:ext cx="11157563" cy="4896091"/>
            </a:xfrm>
            <a:prstGeom prst="round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40780" y="5393803"/>
              <a:ext cx="925974" cy="416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680777" y="466410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 Project</a:t>
            </a:r>
          </a:p>
        </p:txBody>
      </p:sp>
    </p:spTree>
    <p:extLst>
      <p:ext uri="{BB962C8B-B14F-4D97-AF65-F5344CB8AC3E}">
        <p14:creationId xmlns:p14="http://schemas.microsoft.com/office/powerpoint/2010/main" val="3998945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A5288-9D13-4BC1-A0F7-B23AE8264F69}"/>
              </a:ext>
            </a:extLst>
          </p:cNvPr>
          <p:cNvSpPr txBox="1"/>
          <p:nvPr/>
        </p:nvSpPr>
        <p:spPr>
          <a:xfrm>
            <a:off x="653558" y="895356"/>
            <a:ext cx="4121641" cy="82041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ơ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i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F3CAF8D-57D3-4F7F-889D-903411F74AE8}"/>
              </a:ext>
            </a:extLst>
          </p:cNvPr>
          <p:cNvSpPr txBox="1"/>
          <p:nvPr/>
        </p:nvSpPr>
        <p:spPr>
          <a:xfrm>
            <a:off x="1441805" y="1132551"/>
            <a:ext cx="27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HÁI TÁO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2109751"/>
            <a:ext cx="1286367" cy="1212298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2248638" y="2109751"/>
            <a:ext cx="1292464" cy="1280128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3560371" y="2109750"/>
            <a:ext cx="1286367" cy="121972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3468123"/>
            <a:ext cx="1286367" cy="1212298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2248638" y="3468122"/>
            <a:ext cx="1292464" cy="1212299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3560371" y="3468123"/>
            <a:ext cx="1286367" cy="1212298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943002" y="4826493"/>
            <a:ext cx="1286367" cy="1272053"/>
          </a:xfrm>
          <a:prstGeom prst="rect">
            <a:avLst/>
          </a:prstGeom>
        </p:spPr>
      </p:pic>
      <p:pic>
        <p:nvPicPr>
          <p:cNvPr id="22" name="Picture 21">
            <a:hlinkClick r:id="rId18" action="ppaction://hlinksldjump"/>
            <a:extLst>
              <a:ext uri="{FF2B5EF4-FFF2-40B4-BE49-F238E27FC236}">
                <a16:creationId xmlns:a16="http://schemas.microsoft.com/office/drawing/2014/main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/>
        </p:blipFill>
        <p:spPr>
          <a:xfrm>
            <a:off x="2248638" y="4826494"/>
            <a:ext cx="1292464" cy="1263494"/>
          </a:xfrm>
          <a:prstGeom prst="rect">
            <a:avLst/>
          </a:prstGeom>
        </p:spPr>
      </p:pic>
      <p:pic>
        <p:nvPicPr>
          <p:cNvPr id="24" name="Picture 23">
            <a:hlinkClick r:id="rId20" action="ppaction://hlinksldjump"/>
            <a:extLst>
              <a:ext uri="{FF2B5EF4-FFF2-40B4-BE49-F238E27FC236}">
                <a16:creationId xmlns:a16="http://schemas.microsoft.com/office/drawing/2014/main" id="{6DAB58F2-77E5-4D5D-AFD1-EDC1141876E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3560371" y="4826493"/>
            <a:ext cx="1286367" cy="1272053"/>
          </a:xfrm>
          <a:prstGeom prst="rect">
            <a:avLst/>
          </a:prstGeom>
        </p:spPr>
      </p:pic>
      <p:pic>
        <p:nvPicPr>
          <p:cNvPr id="62" name="tree">
            <a:extLst>
              <a:ext uri="{FF2B5EF4-FFF2-40B4-BE49-F238E27FC236}">
                <a16:creationId xmlns:a16="http://schemas.microsoft.com/office/drawing/2014/main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5536961" y="598594"/>
            <a:ext cx="5686426" cy="5589504"/>
          </a:xfrm>
          <a:prstGeom prst="rect">
            <a:avLst/>
          </a:prstGeom>
        </p:spPr>
      </p:pic>
      <p:pic>
        <p:nvPicPr>
          <p:cNvPr id="63" name="baske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5165547" y="4753795"/>
            <a:ext cx="2146361" cy="1842159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99306" y="5203833"/>
            <a:ext cx="602182" cy="548787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76657" y="5209995"/>
            <a:ext cx="602182" cy="548787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837446" y="5216776"/>
            <a:ext cx="602182" cy="548787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184249" y="5223248"/>
            <a:ext cx="602182" cy="548787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91521" y="5435708"/>
            <a:ext cx="602182" cy="54878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D04CE1D5-ED71-4084-9CB0-3FC71CE08BB2}"/>
              </a:ext>
            </a:extLst>
          </p:cNvPr>
          <p:cNvGrpSpPr/>
          <p:nvPr/>
        </p:nvGrpSpPr>
        <p:grpSpPr>
          <a:xfrm>
            <a:off x="5950276" y="4543006"/>
            <a:ext cx="502712" cy="738743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93279" y="5400480"/>
            <a:ext cx="602182" cy="548787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:a16="http://schemas.microsoft.com/office/drawing/2014/main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18049" y="2760707"/>
            <a:ext cx="602182" cy="548787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91339" y="5457733"/>
            <a:ext cx="602182" cy="548787"/>
          </a:xfrm>
          <a:prstGeom prst="rect">
            <a:avLst/>
          </a:prstGeom>
        </p:spPr>
      </p:pic>
      <p:pic>
        <p:nvPicPr>
          <p:cNvPr id="75" name="apple">
            <a:extLst>
              <a:ext uri="{FF2B5EF4-FFF2-40B4-BE49-F238E27FC236}">
                <a16:creationId xmlns:a16="http://schemas.microsoft.com/office/drawing/2014/main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062182" y="897942"/>
            <a:ext cx="602182" cy="548787"/>
          </a:xfrm>
          <a:prstGeom prst="rect">
            <a:avLst/>
          </a:prstGeom>
        </p:spPr>
      </p:pic>
      <p:pic>
        <p:nvPicPr>
          <p:cNvPr id="76" name="apple">
            <a:extLst>
              <a:ext uri="{FF2B5EF4-FFF2-40B4-BE49-F238E27FC236}">
                <a16:creationId xmlns:a16="http://schemas.microsoft.com/office/drawing/2014/main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74591" y="2210957"/>
            <a:ext cx="602182" cy="548787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28343" y="5479544"/>
            <a:ext cx="602182" cy="548787"/>
          </a:xfrm>
          <a:prstGeom prst="rect">
            <a:avLst/>
          </a:prstGeom>
        </p:spPr>
      </p:pic>
      <p:pic>
        <p:nvPicPr>
          <p:cNvPr id="78" name="apple">
            <a:extLst>
              <a:ext uri="{FF2B5EF4-FFF2-40B4-BE49-F238E27FC236}">
                <a16:creationId xmlns:a16="http://schemas.microsoft.com/office/drawing/2014/main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80018" y="3407076"/>
            <a:ext cx="602182" cy="548787"/>
          </a:xfrm>
          <a:prstGeom prst="rect">
            <a:avLst/>
          </a:prstGeom>
        </p:spPr>
      </p:pic>
      <p:pic>
        <p:nvPicPr>
          <p:cNvPr id="79" name="apple">
            <a:extLst>
              <a:ext uri="{FF2B5EF4-FFF2-40B4-BE49-F238E27FC236}">
                <a16:creationId xmlns:a16="http://schemas.microsoft.com/office/drawing/2014/main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15873" y="3434074"/>
            <a:ext cx="602182" cy="548787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84944" y="5466292"/>
            <a:ext cx="602182" cy="548787"/>
          </a:xfrm>
          <a:prstGeom prst="rect">
            <a:avLst/>
          </a:prstGeom>
        </p:spPr>
      </p:pic>
      <p:pic>
        <p:nvPicPr>
          <p:cNvPr id="81" name="apple">
            <a:extLst>
              <a:ext uri="{FF2B5EF4-FFF2-40B4-BE49-F238E27FC236}">
                <a16:creationId xmlns:a16="http://schemas.microsoft.com/office/drawing/2014/main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70953" y="1342477"/>
            <a:ext cx="602182" cy="548787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:a16="http://schemas.microsoft.com/office/drawing/2014/main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54892" y="612964"/>
            <a:ext cx="602182" cy="548787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:a16="http://schemas.microsoft.com/office/drawing/2014/main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935876" y="1384881"/>
            <a:ext cx="602182" cy="548787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:a16="http://schemas.microsoft.com/office/drawing/2014/main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02534" y="3193953"/>
            <a:ext cx="602182" cy="548787"/>
          </a:xfrm>
          <a:prstGeom prst="rect">
            <a:avLst/>
          </a:prstGeom>
        </p:spPr>
      </p:pic>
      <p:pic>
        <p:nvPicPr>
          <p:cNvPr id="85" name="basket">
            <a:extLst>
              <a:ext uri="{FF2B5EF4-FFF2-40B4-BE49-F238E27FC236}">
                <a16:creationId xmlns:a16="http://schemas.microsoft.com/office/drawing/2014/main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7280174" y="4753795"/>
            <a:ext cx="2146361" cy="1842159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:a16="http://schemas.microsoft.com/office/drawing/2014/main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3933" y="5203833"/>
            <a:ext cx="602182" cy="548787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:a16="http://schemas.microsoft.com/office/drawing/2014/main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91284" y="5209995"/>
            <a:ext cx="602182" cy="548787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:a16="http://schemas.microsoft.com/office/drawing/2014/main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952073" y="5216776"/>
            <a:ext cx="602182" cy="548787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:a16="http://schemas.microsoft.com/office/drawing/2014/main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8298876" y="5223248"/>
            <a:ext cx="602182" cy="548787"/>
          </a:xfrm>
          <a:prstGeom prst="rect">
            <a:avLst/>
          </a:prstGeom>
        </p:spPr>
      </p:pic>
      <p:pic>
        <p:nvPicPr>
          <p:cNvPr id="90" name="apple">
            <a:extLst>
              <a:ext uri="{FF2B5EF4-FFF2-40B4-BE49-F238E27FC236}">
                <a16:creationId xmlns:a16="http://schemas.microsoft.com/office/drawing/2014/main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06148" y="5435708"/>
            <a:ext cx="602182" cy="548787"/>
          </a:xfrm>
          <a:prstGeom prst="rect">
            <a:avLst/>
          </a:prstGeom>
        </p:spPr>
      </p:pic>
      <p:pic>
        <p:nvPicPr>
          <p:cNvPr id="91" name="apple">
            <a:extLst>
              <a:ext uri="{FF2B5EF4-FFF2-40B4-BE49-F238E27FC236}">
                <a16:creationId xmlns:a16="http://schemas.microsoft.com/office/drawing/2014/main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07906" y="5400480"/>
            <a:ext cx="602182" cy="548787"/>
          </a:xfrm>
          <a:prstGeom prst="rect">
            <a:avLst/>
          </a:prstGeom>
        </p:spPr>
      </p:pic>
      <p:pic>
        <p:nvPicPr>
          <p:cNvPr id="92" name="apple">
            <a:extLst>
              <a:ext uri="{FF2B5EF4-FFF2-40B4-BE49-F238E27FC236}">
                <a16:creationId xmlns:a16="http://schemas.microsoft.com/office/drawing/2014/main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93210" y="2009753"/>
            <a:ext cx="602182" cy="548787"/>
          </a:xfrm>
          <a:prstGeom prst="rect">
            <a:avLst/>
          </a:prstGeom>
        </p:spPr>
      </p:pic>
      <p:pic>
        <p:nvPicPr>
          <p:cNvPr id="93" name="apple">
            <a:extLst>
              <a:ext uri="{FF2B5EF4-FFF2-40B4-BE49-F238E27FC236}">
                <a16:creationId xmlns:a16="http://schemas.microsoft.com/office/drawing/2014/main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05966" y="5457733"/>
            <a:ext cx="602182" cy="548787"/>
          </a:xfrm>
          <a:prstGeom prst="rect">
            <a:avLst/>
          </a:prstGeom>
        </p:spPr>
      </p:pic>
      <p:pic>
        <p:nvPicPr>
          <p:cNvPr id="94" name="apple">
            <a:extLst>
              <a:ext uri="{FF2B5EF4-FFF2-40B4-BE49-F238E27FC236}">
                <a16:creationId xmlns:a16="http://schemas.microsoft.com/office/drawing/2014/main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38549" y="2549698"/>
            <a:ext cx="602182" cy="548787"/>
          </a:xfrm>
          <a:prstGeom prst="rect">
            <a:avLst/>
          </a:prstGeom>
        </p:spPr>
      </p:pic>
      <p:pic>
        <p:nvPicPr>
          <p:cNvPr id="96" name="apple">
            <a:extLst>
              <a:ext uri="{FF2B5EF4-FFF2-40B4-BE49-F238E27FC236}">
                <a16:creationId xmlns:a16="http://schemas.microsoft.com/office/drawing/2014/main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42970" y="5479544"/>
            <a:ext cx="602182" cy="548787"/>
          </a:xfrm>
          <a:prstGeom prst="rect">
            <a:avLst/>
          </a:prstGeom>
        </p:spPr>
      </p:pic>
      <p:pic>
        <p:nvPicPr>
          <p:cNvPr id="97" name="apple">
            <a:extLst>
              <a:ext uri="{FF2B5EF4-FFF2-40B4-BE49-F238E27FC236}">
                <a16:creationId xmlns:a16="http://schemas.microsoft.com/office/drawing/2014/main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79823" y="3228011"/>
            <a:ext cx="602182" cy="548787"/>
          </a:xfrm>
          <a:prstGeom prst="rect">
            <a:avLst/>
          </a:prstGeom>
        </p:spPr>
      </p:pic>
      <p:pic>
        <p:nvPicPr>
          <p:cNvPr id="98" name="apple">
            <a:extLst>
              <a:ext uri="{FF2B5EF4-FFF2-40B4-BE49-F238E27FC236}">
                <a16:creationId xmlns:a16="http://schemas.microsoft.com/office/drawing/2014/main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72677" y="3461699"/>
            <a:ext cx="602182" cy="548787"/>
          </a:xfrm>
          <a:prstGeom prst="rect">
            <a:avLst/>
          </a:prstGeom>
        </p:spPr>
      </p:pic>
      <p:pic>
        <p:nvPicPr>
          <p:cNvPr id="99" name="apple">
            <a:extLst>
              <a:ext uri="{FF2B5EF4-FFF2-40B4-BE49-F238E27FC236}">
                <a16:creationId xmlns:a16="http://schemas.microsoft.com/office/drawing/2014/main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99571" y="5466292"/>
            <a:ext cx="602182" cy="548787"/>
          </a:xfrm>
          <a:prstGeom prst="rect">
            <a:avLst/>
          </a:prstGeom>
        </p:spPr>
      </p:pic>
      <p:pic>
        <p:nvPicPr>
          <p:cNvPr id="100" name="apple">
            <a:extLst>
              <a:ext uri="{FF2B5EF4-FFF2-40B4-BE49-F238E27FC236}">
                <a16:creationId xmlns:a16="http://schemas.microsoft.com/office/drawing/2014/main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75791" y="1466874"/>
            <a:ext cx="602182" cy="548787"/>
          </a:xfrm>
          <a:prstGeom prst="rect">
            <a:avLst/>
          </a:prstGeom>
        </p:spPr>
      </p:pic>
      <p:pic>
        <p:nvPicPr>
          <p:cNvPr id="101" name="apple">
            <a:extLst>
              <a:ext uri="{FF2B5EF4-FFF2-40B4-BE49-F238E27FC236}">
                <a16:creationId xmlns:a16="http://schemas.microsoft.com/office/drawing/2014/main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35236" y="1960651"/>
            <a:ext cx="602182" cy="548787"/>
          </a:xfrm>
          <a:prstGeom prst="rect">
            <a:avLst/>
          </a:prstGeom>
        </p:spPr>
      </p:pic>
      <p:pic>
        <p:nvPicPr>
          <p:cNvPr id="102" name="apple">
            <a:extLst>
              <a:ext uri="{FF2B5EF4-FFF2-40B4-BE49-F238E27FC236}">
                <a16:creationId xmlns:a16="http://schemas.microsoft.com/office/drawing/2014/main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38107" y="1847167"/>
            <a:ext cx="602182" cy="548787"/>
          </a:xfrm>
          <a:prstGeom prst="rect">
            <a:avLst/>
          </a:prstGeom>
        </p:spPr>
      </p:pic>
      <p:pic>
        <p:nvPicPr>
          <p:cNvPr id="103" name="apple">
            <a:extLst>
              <a:ext uri="{FF2B5EF4-FFF2-40B4-BE49-F238E27FC236}">
                <a16:creationId xmlns:a16="http://schemas.microsoft.com/office/drawing/2014/main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11195" y="711165"/>
            <a:ext cx="602182" cy="548787"/>
          </a:xfrm>
          <a:prstGeom prst="rect">
            <a:avLst/>
          </a:prstGeom>
        </p:spPr>
      </p:pic>
      <p:pic>
        <p:nvPicPr>
          <p:cNvPr id="104" name="basket">
            <a:extLst>
              <a:ext uri="{FF2B5EF4-FFF2-40B4-BE49-F238E27FC236}">
                <a16:creationId xmlns:a16="http://schemas.microsoft.com/office/drawing/2014/main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9452034" y="4753795"/>
            <a:ext cx="2146361" cy="1842159"/>
          </a:xfrm>
          <a:prstGeom prst="rect">
            <a:avLst/>
          </a:prstGeom>
        </p:spPr>
      </p:pic>
      <p:pic>
        <p:nvPicPr>
          <p:cNvPr id="105" name="apple">
            <a:extLst>
              <a:ext uri="{FF2B5EF4-FFF2-40B4-BE49-F238E27FC236}">
                <a16:creationId xmlns:a16="http://schemas.microsoft.com/office/drawing/2014/main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785793" y="5203833"/>
            <a:ext cx="602182" cy="548787"/>
          </a:xfrm>
          <a:prstGeom prst="rect">
            <a:avLst/>
          </a:prstGeom>
        </p:spPr>
      </p:pic>
      <p:pic>
        <p:nvPicPr>
          <p:cNvPr id="106" name="apple">
            <a:extLst>
              <a:ext uri="{FF2B5EF4-FFF2-40B4-BE49-F238E27FC236}">
                <a16:creationId xmlns:a16="http://schemas.microsoft.com/office/drawing/2014/main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763144" y="5209995"/>
            <a:ext cx="602182" cy="548787"/>
          </a:xfrm>
          <a:prstGeom prst="rect">
            <a:avLst/>
          </a:prstGeom>
        </p:spPr>
      </p:pic>
      <p:pic>
        <p:nvPicPr>
          <p:cNvPr id="107" name="apple">
            <a:extLst>
              <a:ext uri="{FF2B5EF4-FFF2-40B4-BE49-F238E27FC236}">
                <a16:creationId xmlns:a16="http://schemas.microsoft.com/office/drawing/2014/main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123933" y="5216776"/>
            <a:ext cx="602182" cy="548787"/>
          </a:xfrm>
          <a:prstGeom prst="rect">
            <a:avLst/>
          </a:prstGeom>
        </p:spPr>
      </p:pic>
      <p:pic>
        <p:nvPicPr>
          <p:cNvPr id="108" name="apple">
            <a:extLst>
              <a:ext uri="{FF2B5EF4-FFF2-40B4-BE49-F238E27FC236}">
                <a16:creationId xmlns:a16="http://schemas.microsoft.com/office/drawing/2014/main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470736" y="5223248"/>
            <a:ext cx="602182" cy="548787"/>
          </a:xfrm>
          <a:prstGeom prst="rect">
            <a:avLst/>
          </a:prstGeom>
        </p:spPr>
      </p:pic>
      <p:pic>
        <p:nvPicPr>
          <p:cNvPr id="109" name="apple">
            <a:extLst>
              <a:ext uri="{FF2B5EF4-FFF2-40B4-BE49-F238E27FC236}">
                <a16:creationId xmlns:a16="http://schemas.microsoft.com/office/drawing/2014/main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878008" y="5435708"/>
            <a:ext cx="602182" cy="548787"/>
          </a:xfrm>
          <a:prstGeom prst="rect">
            <a:avLst/>
          </a:prstGeom>
        </p:spPr>
      </p:pic>
      <p:pic>
        <p:nvPicPr>
          <p:cNvPr id="110" name="apple">
            <a:extLst>
              <a:ext uri="{FF2B5EF4-FFF2-40B4-BE49-F238E27FC236}">
                <a16:creationId xmlns:a16="http://schemas.microsoft.com/office/drawing/2014/main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79766" y="5400480"/>
            <a:ext cx="602182" cy="548787"/>
          </a:xfrm>
          <a:prstGeom prst="rect">
            <a:avLst/>
          </a:prstGeom>
        </p:spPr>
      </p:pic>
      <p:pic>
        <p:nvPicPr>
          <p:cNvPr id="111" name="apple">
            <a:extLst>
              <a:ext uri="{FF2B5EF4-FFF2-40B4-BE49-F238E27FC236}">
                <a16:creationId xmlns:a16="http://schemas.microsoft.com/office/drawing/2014/main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1171" flipH="1">
            <a:off x="6969083" y="969283"/>
            <a:ext cx="602182" cy="548787"/>
          </a:xfrm>
          <a:prstGeom prst="rect">
            <a:avLst/>
          </a:prstGeom>
        </p:spPr>
      </p:pic>
      <p:pic>
        <p:nvPicPr>
          <p:cNvPr id="112" name="apple">
            <a:extLst>
              <a:ext uri="{FF2B5EF4-FFF2-40B4-BE49-F238E27FC236}">
                <a16:creationId xmlns:a16="http://schemas.microsoft.com/office/drawing/2014/main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77826" y="5457733"/>
            <a:ext cx="602182" cy="548787"/>
          </a:xfrm>
          <a:prstGeom prst="rect">
            <a:avLst/>
          </a:prstGeom>
        </p:spPr>
      </p:pic>
      <p:pic>
        <p:nvPicPr>
          <p:cNvPr id="113" name="apple">
            <a:extLst>
              <a:ext uri="{FF2B5EF4-FFF2-40B4-BE49-F238E27FC236}">
                <a16:creationId xmlns:a16="http://schemas.microsoft.com/office/drawing/2014/main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455070" y="1391656"/>
            <a:ext cx="602182" cy="548787"/>
          </a:xfrm>
          <a:prstGeom prst="rect">
            <a:avLst/>
          </a:prstGeom>
        </p:spPr>
      </p:pic>
      <p:pic>
        <p:nvPicPr>
          <p:cNvPr id="114" name="apple">
            <a:extLst>
              <a:ext uri="{FF2B5EF4-FFF2-40B4-BE49-F238E27FC236}">
                <a16:creationId xmlns:a16="http://schemas.microsoft.com/office/drawing/2014/main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79921" y="2739427"/>
            <a:ext cx="602182" cy="548787"/>
          </a:xfrm>
          <a:prstGeom prst="rect">
            <a:avLst/>
          </a:prstGeom>
        </p:spPr>
      </p:pic>
      <p:pic>
        <p:nvPicPr>
          <p:cNvPr id="115" name="apple">
            <a:extLst>
              <a:ext uri="{FF2B5EF4-FFF2-40B4-BE49-F238E27FC236}">
                <a16:creationId xmlns:a16="http://schemas.microsoft.com/office/drawing/2014/main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14830" y="5479544"/>
            <a:ext cx="602182" cy="548787"/>
          </a:xfrm>
          <a:prstGeom prst="rect">
            <a:avLst/>
          </a:prstGeom>
        </p:spPr>
      </p:pic>
      <p:pic>
        <p:nvPicPr>
          <p:cNvPr id="116" name="apple">
            <a:extLst>
              <a:ext uri="{FF2B5EF4-FFF2-40B4-BE49-F238E27FC236}">
                <a16:creationId xmlns:a16="http://schemas.microsoft.com/office/drawing/2014/main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67039" y="2481397"/>
            <a:ext cx="602182" cy="548787"/>
          </a:xfrm>
          <a:prstGeom prst="rect">
            <a:avLst/>
          </a:prstGeom>
        </p:spPr>
      </p:pic>
      <p:pic>
        <p:nvPicPr>
          <p:cNvPr id="117" name="apple">
            <a:extLst>
              <a:ext uri="{FF2B5EF4-FFF2-40B4-BE49-F238E27FC236}">
                <a16:creationId xmlns:a16="http://schemas.microsoft.com/office/drawing/2014/main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80331" y="1934587"/>
            <a:ext cx="602182" cy="548787"/>
          </a:xfrm>
          <a:prstGeom prst="rect">
            <a:avLst/>
          </a:prstGeom>
        </p:spPr>
      </p:pic>
      <p:pic>
        <p:nvPicPr>
          <p:cNvPr id="118" name="apple">
            <a:extLst>
              <a:ext uri="{FF2B5EF4-FFF2-40B4-BE49-F238E27FC236}">
                <a16:creationId xmlns:a16="http://schemas.microsoft.com/office/drawing/2014/main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71431" y="5466292"/>
            <a:ext cx="602182" cy="548787"/>
          </a:xfrm>
          <a:prstGeom prst="rect">
            <a:avLst/>
          </a:prstGeom>
        </p:spPr>
      </p:pic>
      <p:pic>
        <p:nvPicPr>
          <p:cNvPr id="119" name="apple">
            <a:extLst>
              <a:ext uri="{FF2B5EF4-FFF2-40B4-BE49-F238E27FC236}">
                <a16:creationId xmlns:a16="http://schemas.microsoft.com/office/drawing/2014/main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97736" y="1958414"/>
            <a:ext cx="602182" cy="548787"/>
          </a:xfrm>
          <a:prstGeom prst="rect">
            <a:avLst/>
          </a:prstGeom>
        </p:spPr>
      </p:pic>
      <p:pic>
        <p:nvPicPr>
          <p:cNvPr id="120" name="apple">
            <a:extLst>
              <a:ext uri="{FF2B5EF4-FFF2-40B4-BE49-F238E27FC236}">
                <a16:creationId xmlns:a16="http://schemas.microsoft.com/office/drawing/2014/main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41625" y="1502746"/>
            <a:ext cx="602182" cy="548787"/>
          </a:xfrm>
          <a:prstGeom prst="rect">
            <a:avLst/>
          </a:prstGeom>
        </p:spPr>
      </p:pic>
      <p:pic>
        <p:nvPicPr>
          <p:cNvPr id="121" name="apple">
            <a:extLst>
              <a:ext uri="{FF2B5EF4-FFF2-40B4-BE49-F238E27FC236}">
                <a16:creationId xmlns:a16="http://schemas.microsoft.com/office/drawing/2014/main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386424" y="2845005"/>
            <a:ext cx="602182" cy="548787"/>
          </a:xfrm>
          <a:prstGeom prst="rect">
            <a:avLst/>
          </a:prstGeom>
        </p:spPr>
      </p:pic>
      <p:pic>
        <p:nvPicPr>
          <p:cNvPr id="122" name="apple">
            <a:extLst>
              <a:ext uri="{FF2B5EF4-FFF2-40B4-BE49-F238E27FC236}">
                <a16:creationId xmlns:a16="http://schemas.microsoft.com/office/drawing/2014/main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75461" y="1622611"/>
            <a:ext cx="602182" cy="5487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865CC9E-1C88-4528-A899-DEAC107EDC69}"/>
              </a:ext>
            </a:extLst>
          </p:cNvPr>
          <p:cNvGrpSpPr/>
          <p:nvPr/>
        </p:nvGrpSpPr>
        <p:grpSpPr>
          <a:xfrm>
            <a:off x="8065425" y="4556258"/>
            <a:ext cx="502712" cy="738743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684BE42-67BC-45B9-9FE8-B95D30345922}"/>
              </a:ext>
            </a:extLst>
          </p:cNvPr>
          <p:cNvGrpSpPr/>
          <p:nvPr/>
        </p:nvGrpSpPr>
        <p:grpSpPr>
          <a:xfrm>
            <a:off x="10261815" y="4556258"/>
            <a:ext cx="502712" cy="738743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8" name="apple">
            <a:extLst>
              <a:ext uri="{FF2B5EF4-FFF2-40B4-BE49-F238E27FC236}">
                <a16:creationId xmlns:a16="http://schemas.microsoft.com/office/drawing/2014/main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59529" y="2629244"/>
            <a:ext cx="602182" cy="548787"/>
          </a:xfrm>
          <a:prstGeom prst="rect">
            <a:avLst/>
          </a:prstGeom>
        </p:spPr>
      </p:pic>
      <p:pic>
        <p:nvPicPr>
          <p:cNvPr id="148" name="apple">
            <a:extLst>
              <a:ext uri="{FF2B5EF4-FFF2-40B4-BE49-F238E27FC236}">
                <a16:creationId xmlns:a16="http://schemas.microsoft.com/office/drawing/2014/main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43823" y="2644592"/>
            <a:ext cx="602182" cy="548787"/>
          </a:xfrm>
          <a:prstGeom prst="rect">
            <a:avLst/>
          </a:prstGeom>
        </p:spPr>
      </p:pic>
      <p:pic>
        <p:nvPicPr>
          <p:cNvPr id="149" name="apple">
            <a:extLst>
              <a:ext uri="{FF2B5EF4-FFF2-40B4-BE49-F238E27FC236}">
                <a16:creationId xmlns:a16="http://schemas.microsoft.com/office/drawing/2014/main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221658" y="2074548"/>
            <a:ext cx="602182" cy="5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4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743090" y="104484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see you, too.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743090" y="277533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morning, Miss Hien.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743090" y="45058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Goodbye, Miss Hien.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92942" y="104484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762436" y="277533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morning, class.</a:t>
            </a: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677" y="6004243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691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very well, thank you.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night.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see you again.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41184" y="2861543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you, Mai?</a:t>
            </a:r>
          </a:p>
        </p:txBody>
      </p:sp>
    </p:spTree>
    <p:extLst>
      <p:ext uri="{BB962C8B-B14F-4D97-AF65-F5344CB8AC3E}">
        <p14:creationId xmlns:p14="http://schemas.microsoft.com/office/powerpoint/2010/main" val="323099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891332" y="100710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see you again.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891332" y="273758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afternoon, class.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891332" y="446807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Bye, Hoa. See you tomorrow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41184" y="1007102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942003" y="267262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Goodbye, Miss Hien.</a:t>
            </a:r>
          </a:p>
        </p:txBody>
      </p:sp>
    </p:spTree>
    <p:extLst>
      <p:ext uri="{BB962C8B-B14F-4D97-AF65-F5344CB8AC3E}">
        <p14:creationId xmlns:p14="http://schemas.microsoft.com/office/powerpoint/2010/main" val="943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4314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night.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77362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see you, too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5041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Goodbye.</a:t>
              </a: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43139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736611" y="297164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see you again.</a:t>
            </a:r>
          </a:p>
        </p:txBody>
      </p:sp>
    </p:spTree>
    <p:extLst>
      <p:ext uri="{BB962C8B-B14F-4D97-AF65-F5344CB8AC3E}">
        <p14:creationId xmlns:p14="http://schemas.microsoft.com/office/powerpoint/2010/main" val="285922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7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9213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evering.</a:t>
              </a:r>
            </a:p>
          </p:txBody>
        </p:sp>
        <p:sp>
          <p:nvSpPr>
            <p:cNvPr id="59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0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82262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Goodmorning.</a:t>
              </a:r>
            </a:p>
          </p:txBody>
        </p:sp>
        <p:sp>
          <p:nvSpPr>
            <p:cNvPr id="62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55310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night.</a:t>
              </a:r>
            </a:p>
          </p:txBody>
        </p:sp>
        <p:sp>
          <p:nvSpPr>
            <p:cNvPr id="65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9213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02229" y="2901541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night.</a:t>
            </a:r>
          </a:p>
        </p:txBody>
      </p:sp>
    </p:spTree>
    <p:extLst>
      <p:ext uri="{BB962C8B-B14F-4D97-AF65-F5344CB8AC3E}">
        <p14:creationId xmlns:p14="http://schemas.microsoft.com/office/powerpoint/2010/main" val="209545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268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afternoon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75729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moring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48778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night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12642" y="101523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____.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6834" y="1419722"/>
            <a:ext cx="3426263" cy="306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4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</TotalTime>
  <Words>476</Words>
  <Application>Microsoft Office PowerPoint</Application>
  <PresentationFormat>Widescreen</PresentationFormat>
  <Paragraphs>115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Berlin Sans FB Demi</vt:lpstr>
      <vt:lpstr>Arial Black</vt:lpstr>
      <vt:lpstr>Tahoma</vt:lpstr>
      <vt:lpstr>Algerian</vt:lpstr>
      <vt:lpstr>Britannic Bold</vt:lpstr>
      <vt:lpstr>Calibri</vt:lpstr>
      <vt:lpstr>Arial</vt:lpstr>
      <vt:lpstr>Lucida Calligraphy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Huyen</cp:lastModifiedBy>
  <cp:revision>127</cp:revision>
  <dcterms:created xsi:type="dcterms:W3CDTF">2021-02-18T02:33:07Z</dcterms:created>
  <dcterms:modified xsi:type="dcterms:W3CDTF">2021-07-05T00:26:27Z</dcterms:modified>
</cp:coreProperties>
</file>