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3" r:id="rId7"/>
    <p:sldId id="265" r:id="rId8"/>
    <p:sldId id="261" r:id="rId9"/>
    <p:sldId id="262" r:id="rId10"/>
    <p:sldId id="266" r:id="rId11"/>
    <p:sldId id="267" r:id="rId12"/>
    <p:sldId id="268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1AF"/>
    <a:srgbClr val="391363"/>
    <a:srgbClr val="49187E"/>
    <a:srgbClr val="511B8D"/>
    <a:srgbClr val="571D97"/>
    <a:srgbClr val="FF0000"/>
    <a:srgbClr val="FF0066"/>
    <a:srgbClr val="CC0066"/>
    <a:srgbClr val="9900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9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3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9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1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4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3493-837B-4807-8EF4-E090FA444264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5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4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8.wdp"/><Relationship Id="rId4" Type="http://schemas.openxmlformats.org/officeDocument/2006/relationships/image" Target="../media/image20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1649194" y="825496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100" b="1" dirty="0">
                <a:solidFill>
                  <a:srgbClr val="6521AF"/>
                </a:solidFill>
              </a:rPr>
              <a:t>PHÒNG GIÁO DỤC VÀ ĐÀO TẠO QUẬN LONG BIÊN</a:t>
            </a:r>
            <a:endParaRPr lang="en-GB" altLang="en-US" sz="2100" b="1" dirty="0">
              <a:solidFill>
                <a:srgbClr val="6521A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497" y="1962778"/>
            <a:ext cx="902760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100" b="1" cap="none" spc="50" dirty="0">
                <a:ln w="0"/>
                <a:solidFill>
                  <a:srgbClr val="6521A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9645" y="2812786"/>
            <a:ext cx="6663299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39136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71882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3" y="-553"/>
            <a:ext cx="995537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3641" y="196991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49187E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49187E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49187E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49187E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4551" y="1808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3029" y="3181080"/>
            <a:ext cx="504657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132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1" t="12582" r="5275" b="100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0152" y="3038863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1063" y="278769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5149" y="4206551"/>
            <a:ext cx="5954769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chia sẻ về sản phẩm của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3337" y="1055515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4248" y="8301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3398160" y="1658579"/>
            <a:ext cx="5738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029">
            <a:off x="1022660" y="3848722"/>
            <a:ext cx="2997200" cy="1993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93" t="15262" r="3201" b="33646"/>
          <a:stretch/>
        </p:blipFill>
        <p:spPr>
          <a:xfrm rot="11919252">
            <a:off x="8413960" y="3839870"/>
            <a:ext cx="2888795" cy="20660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24161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4611" y="3200829"/>
            <a:ext cx="6374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2494" y="299310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75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24" y="5799"/>
            <a:ext cx="10796952" cy="6846401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232795" y="1906069"/>
            <a:ext cx="499765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</a:t>
            </a:r>
          </a:p>
          <a:p>
            <a:pPr algn="ctr"/>
            <a:r>
              <a:rPr 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LIÊN KẾT THÚ VỊ </a:t>
            </a:r>
          </a:p>
          <a:p>
            <a:pPr algn="ctr"/>
            <a:r>
              <a:rPr 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HÌNH KHỐI</a:t>
            </a:r>
          </a:p>
          <a:p>
            <a:pPr algn="ctr"/>
            <a:r>
              <a:rPr 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 TẠO HÌNH NGÔI NHÀ </a:t>
            </a:r>
          </a:p>
          <a:p>
            <a:pPr algn="ctr"/>
            <a:r>
              <a:rPr 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VỎ HỘP, BÌA VÀ GIẤY MÀU</a:t>
            </a:r>
          </a:p>
        </p:txBody>
      </p:sp>
      <p:sp>
        <p:nvSpPr>
          <p:cNvPr id="7" name="Rectangle 6"/>
          <p:cNvSpPr/>
          <p:nvPr/>
        </p:nvSpPr>
        <p:spPr>
          <a:xfrm>
            <a:off x="3697734" y="161524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76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18" b="10145"/>
          <a:stretch/>
        </p:blipFill>
        <p:spPr>
          <a:xfrm rot="21321605">
            <a:off x="673255" y="393533"/>
            <a:ext cx="10865546" cy="6162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4235" y="2069998"/>
            <a:ext cx="5735866" cy="2785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4329" y="121292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307730" y="96555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722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252" y="2099252"/>
            <a:ext cx="874162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0038" y="128020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YÊU CẦU CẦN ĐẠT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1212" y="9970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456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2282" y="288521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7" name="Rectangle 6"/>
          <p:cNvSpPr/>
          <p:nvPr/>
        </p:nvSpPr>
        <p:spPr>
          <a:xfrm>
            <a:off x="4079685" y="-36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9868" r="2210" b="6748"/>
          <a:stretch/>
        </p:blipFill>
        <p:spPr>
          <a:xfrm rot="5400000">
            <a:off x="3359623" y="-715730"/>
            <a:ext cx="5537915" cy="877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12890" y="6348141"/>
            <a:ext cx="880190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8778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088" y="1845949"/>
            <a:ext cx="2185136" cy="218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712169" y="94535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4105443" y="73373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4" t="20604" r="20538" b="10288"/>
          <a:stretch/>
        </p:blipFill>
        <p:spPr>
          <a:xfrm rot="16200000">
            <a:off x="1258653" y="1218012"/>
            <a:ext cx="2185135" cy="3441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4" t="53549" r="59242" b="28083"/>
          <a:stretch/>
        </p:blipFill>
        <p:spPr>
          <a:xfrm rot="5400000">
            <a:off x="6750190" y="1814599"/>
            <a:ext cx="2185138" cy="2247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15" t="17084" r="11295" b="59629"/>
          <a:stretch/>
        </p:blipFill>
        <p:spPr>
          <a:xfrm rot="5400000">
            <a:off x="9215651" y="1695594"/>
            <a:ext cx="2185138" cy="248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31061" y="4159868"/>
            <a:ext cx="109135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448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4895" y="533226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" t="258" r="42905" b="1612"/>
          <a:stretch/>
        </p:blipFill>
        <p:spPr>
          <a:xfrm rot="16200000">
            <a:off x="4839812" y="-2767370"/>
            <a:ext cx="2485621" cy="1059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" y="3885006"/>
            <a:ext cx="3110340" cy="250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066806" y="347368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6870" y="4005326"/>
            <a:ext cx="6691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3414" y="79081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MÔ HÌNH THAM KHẢO</a:t>
            </a:r>
          </a:p>
        </p:txBody>
      </p:sp>
      <p:sp>
        <p:nvSpPr>
          <p:cNvPr id="3" name="Rectangle 2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8" y="1647624"/>
            <a:ext cx="2769572" cy="1818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97"/>
          <a:stretch/>
        </p:blipFill>
        <p:spPr>
          <a:xfrm>
            <a:off x="4452151" y="1647624"/>
            <a:ext cx="2997200" cy="1818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r="7854"/>
          <a:stretch/>
        </p:blipFill>
        <p:spPr>
          <a:xfrm>
            <a:off x="7868993" y="1647624"/>
            <a:ext cx="2846233" cy="1818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8" y="3953812"/>
            <a:ext cx="2774658" cy="216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51" y="3953812"/>
            <a:ext cx="2997200" cy="2163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07" y="3953811"/>
            <a:ext cx="2851320" cy="21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1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MÔ HÌNH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3" y="2086377"/>
            <a:ext cx="2348442" cy="2805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44" y="2086377"/>
            <a:ext cx="2372455" cy="2805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32" y="2086377"/>
            <a:ext cx="2490440" cy="2805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860"/>
          <a:stretch/>
        </p:blipFill>
        <p:spPr>
          <a:xfrm>
            <a:off x="8770510" y="2086378"/>
            <a:ext cx="2469898" cy="27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16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503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97</cp:revision>
  <dcterms:created xsi:type="dcterms:W3CDTF">2021-09-11T12:12:46Z</dcterms:created>
  <dcterms:modified xsi:type="dcterms:W3CDTF">2022-09-20T13:00:23Z</dcterms:modified>
</cp:coreProperties>
</file>