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63" r:id="rId4"/>
    <p:sldId id="266" r:id="rId5"/>
    <p:sldId id="267" r:id="rId6"/>
    <p:sldId id="268" r:id="rId7"/>
    <p:sldId id="269" r:id="rId8"/>
    <p:sldId id="27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9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9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51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40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85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29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15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38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0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3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19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68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5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8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8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1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0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A171-F8B2-4C14-A900-4CA7F9033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6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36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5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685800" y="304800"/>
            <a:ext cx="4648200" cy="18288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</a:rPr>
              <a:t>Ở lớp 2, em đã được biết tên các nốt nhạc nào?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8305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441489"/>
            <a:ext cx="48798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800" smtClean="0"/>
              <a:t>Luyện </a:t>
            </a:r>
            <a:r>
              <a:rPr lang="vi-VN" sz="2800"/>
              <a:t>cao độ</a:t>
            </a:r>
            <a:r>
              <a:rPr lang="vi-VN" sz="2800"/>
              <a:t>: </a:t>
            </a:r>
            <a:endParaRPr lang="en-US" sz="2800" smtClean="0"/>
          </a:p>
          <a:p>
            <a:r>
              <a:rPr lang="en-US" sz="2800" smtClean="0">
                <a:solidFill>
                  <a:srgbClr val="FF0000"/>
                </a:solidFill>
              </a:rPr>
              <a:t>                  </a:t>
            </a:r>
            <a:r>
              <a:rPr lang="vi-VN" sz="2800" smtClean="0">
                <a:solidFill>
                  <a:srgbClr val="FF0000"/>
                </a:solidFill>
              </a:rPr>
              <a:t>Đồ-rê-mi-pha-son-la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77200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87300" y="3595806"/>
            <a:ext cx="280557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>
                <a:latin typeface="Times New Roman"/>
                <a:ea typeface="Calibri"/>
                <a:cs typeface="Times New Roman"/>
              </a:rPr>
              <a:t>- Luyện tiết tấu </a:t>
            </a:r>
            <a:endParaRPr lang="en-US" sz="3200">
              <a:ea typeface="Calibri"/>
              <a:cs typeface="Times New Roman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40042"/>
            <a:ext cx="6629400" cy="223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2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00" y="1600200"/>
            <a:ext cx="66155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76800"/>
            <a:ext cx="5715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98158"/>
            <a:ext cx="160172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Câu 1: 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003358"/>
            <a:ext cx="148630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Câu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2: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381000" y="152400"/>
            <a:ext cx="6400800" cy="12192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Hát gõ thanh phách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381000" y="0"/>
            <a:ext cx="6400800" cy="13716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Hát </a:t>
            </a:r>
            <a:r>
              <a:rPr lang="en-US" sz="3600" b="1" smtClean="0">
                <a:solidFill>
                  <a:srgbClr val="FF0000"/>
                </a:solidFill>
              </a:rPr>
              <a:t>kết hợp vỗ tay theo nhịp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O VAG B M Fdu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7984" y="4941168"/>
            <a:ext cx="597387" cy="9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4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</Words>
  <Application>Microsoft Office PowerPoint</Application>
  <PresentationFormat>On-screen Show (4:3)</PresentationFormat>
  <Paragraphs>8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 Tra My</dc:creator>
  <cp:lastModifiedBy>Ngo Tra My</cp:lastModifiedBy>
  <cp:revision>5</cp:revision>
  <dcterms:created xsi:type="dcterms:W3CDTF">2022-09-01T16:25:06Z</dcterms:created>
  <dcterms:modified xsi:type="dcterms:W3CDTF">2022-09-08T05:48:23Z</dcterms:modified>
</cp:coreProperties>
</file>