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3"/>
  </p:notesMasterIdLst>
  <p:sldIdLst>
    <p:sldId id="256" r:id="rId2"/>
    <p:sldId id="326" r:id="rId3"/>
    <p:sldId id="313" r:id="rId4"/>
    <p:sldId id="328" r:id="rId5"/>
    <p:sldId id="330" r:id="rId6"/>
    <p:sldId id="335" r:id="rId7"/>
    <p:sldId id="336" r:id="rId8"/>
    <p:sldId id="264" r:id="rId9"/>
    <p:sldId id="337" r:id="rId10"/>
    <p:sldId id="338" r:id="rId11"/>
    <p:sldId id="339" r:id="rId12"/>
  </p:sldIdLst>
  <p:sldSz cx="9144000" cy="5143500" type="screen16x9"/>
  <p:notesSz cx="6858000" cy="9144000"/>
  <p:embeddedFontLst>
    <p:embeddedFont>
      <p:font typeface="Amatic SC" charset="-79"/>
      <p:regular r:id="rId14"/>
      <p:bold r:id="rId15"/>
    </p:embeddedFont>
    <p:embeddedFont>
      <p:font typeface="Bebas Neue" charset="0"/>
      <p:regular r:id="rId16"/>
    </p:embeddedFont>
    <p:embeddedFont>
      <p:font typeface="Nunito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EDF8AA"/>
    <a:srgbClr val="6E4F02"/>
    <a:srgbClr val="2410BC"/>
    <a:srgbClr val="FF0066"/>
    <a:srgbClr val="009900"/>
    <a:srgbClr val="EDF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D3345F5-5DDD-4225-893A-4F8CE31C1A5B}">
  <a:tblStyle styleId="{DD3345F5-5DDD-4225-893A-4F8CE31C1A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76277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0" name="Google Shape;2910;ge827575d3c_0_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1" name="Google Shape;2911;ge827575d3c_0_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" name="Google Shape;65;p2"/>
          <p:cNvGrpSpPr/>
          <p:nvPr/>
        </p:nvGrpSpPr>
        <p:grpSpPr>
          <a:xfrm>
            <a:off x="7876491" y="2219006"/>
            <a:ext cx="2387846" cy="2640196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7160288" y="2846832"/>
            <a:ext cx="1792663" cy="1738763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322152" y="2738847"/>
            <a:ext cx="1315503" cy="1991723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134650" y="3657500"/>
            <a:ext cx="4874700" cy="42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2343000" y="849550"/>
            <a:ext cx="4458000" cy="280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6" name="Google Shape;356;p6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357" name="Google Shape;357;p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8" name="Google Shape;358;p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59" name="Google Shape;359;p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" name="Google Shape;360;p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" name="Google Shape;361;p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2" name="Google Shape;362;p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" name="Google Shape;363;p6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" name="Google Shape;365;p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" name="Google Shape;366;p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7" name="Google Shape;367;p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8" name="Google Shape;368;p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" name="Google Shape;369;p6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1" name="Google Shape;371;p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2" name="Google Shape;372;p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3" name="Google Shape;373;p6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4" name="Google Shape;374;p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5" name="Google Shape;375;p6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6" name="Google Shape;376;p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" name="Google Shape;377;p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8" name="Google Shape;378;p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" name="Google Shape;379;p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" name="Google Shape;380;p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" name="Google Shape;381;p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2" name="Google Shape;382;p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3" name="Google Shape;383;p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4" name="Google Shape;384;p6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5" name="Google Shape;385;p6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6" name="Google Shape;386;p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7" name="Google Shape;387;p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8" name="Google Shape;388;p6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9" name="Google Shape;389;p6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0" name="Google Shape;390;p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1" name="Google Shape;391;p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2" name="Google Shape;392;p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3" name="Google Shape;393;p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4" name="Google Shape;394;p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5" name="Google Shape;395;p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6" name="Google Shape;396;p6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7" name="Google Shape;397;p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8" name="Google Shape;398;p6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99" name="Google Shape;399;p6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0" name="Google Shape;400;p6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1" name="Google Shape;401;p6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2" name="Google Shape;402;p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3" name="Google Shape;403;p6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04" name="Google Shape;404;p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5" name="Google Shape;405;p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6" name="Google Shape;406;p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7" name="Google Shape;407;p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08" name="Google Shape;408;p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9" name="Google Shape;409;p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410" name="Google Shape;410;p6"/>
          <p:cNvSpPr txBox="1">
            <a:spLocks noGrp="1"/>
          </p:cNvSpPr>
          <p:nvPr>
            <p:ph type="title"/>
          </p:nvPr>
        </p:nvSpPr>
        <p:spPr>
          <a:xfrm>
            <a:off x="2654575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7"/>
          <p:cNvGrpSpPr/>
          <p:nvPr/>
        </p:nvGrpSpPr>
        <p:grpSpPr>
          <a:xfrm>
            <a:off x="122308" y="110399"/>
            <a:ext cx="8966083" cy="4999273"/>
            <a:chOff x="122308" y="110399"/>
            <a:chExt cx="8966083" cy="4999273"/>
          </a:xfrm>
        </p:grpSpPr>
        <p:grpSp>
          <p:nvGrpSpPr>
            <p:cNvPr id="413" name="Google Shape;413;p7"/>
            <p:cNvGrpSpPr/>
            <p:nvPr/>
          </p:nvGrpSpPr>
          <p:grpSpPr>
            <a:xfrm>
              <a:off x="122308" y="110399"/>
              <a:ext cx="8966083" cy="4999273"/>
              <a:chOff x="122308" y="110399"/>
              <a:chExt cx="8966083" cy="4999273"/>
            </a:xfrm>
          </p:grpSpPr>
          <p:grpSp>
            <p:nvGrpSpPr>
              <p:cNvPr id="414" name="Google Shape;414;p7"/>
              <p:cNvGrpSpPr/>
              <p:nvPr/>
            </p:nvGrpSpPr>
            <p:grpSpPr>
              <a:xfrm rot="10800000">
                <a:off x="6573247" y="988275"/>
                <a:ext cx="1752359" cy="2359987"/>
                <a:chOff x="8524342" y="1674075"/>
                <a:chExt cx="1752359" cy="2359987"/>
              </a:xfrm>
            </p:grpSpPr>
            <p:sp>
              <p:nvSpPr>
                <p:cNvPr id="415" name="Google Shape;415;p7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6" name="Google Shape;416;p7"/>
                <p:cNvSpPr/>
                <p:nvPr/>
              </p:nvSpPr>
              <p:spPr>
                <a:xfrm>
                  <a:off x="10165514" y="3683200"/>
                  <a:ext cx="111187" cy="3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17" name="Google Shape;417;p7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418" name="Google Shape;418;p7"/>
                <p:cNvSpPr/>
                <p:nvPr/>
              </p:nvSpPr>
              <p:spPr>
                <a:xfrm rot="-5400000">
                  <a:off x="9564028" y="20324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9" name="Google Shape;419;p7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420" name="Google Shape;420;p7"/>
              <p:cNvGrpSpPr/>
              <p:nvPr/>
            </p:nvGrpSpPr>
            <p:grpSpPr>
              <a:xfrm>
                <a:off x="122308" y="110399"/>
                <a:ext cx="8966083" cy="4999273"/>
                <a:chOff x="122308" y="110399"/>
                <a:chExt cx="8966083" cy="4999273"/>
              </a:xfrm>
            </p:grpSpPr>
            <p:grpSp>
              <p:nvGrpSpPr>
                <p:cNvPr id="421" name="Google Shape;421;p7"/>
                <p:cNvGrpSpPr/>
                <p:nvPr/>
              </p:nvGrpSpPr>
              <p:grpSpPr>
                <a:xfrm>
                  <a:off x="122308" y="110399"/>
                  <a:ext cx="8966083" cy="4999273"/>
                  <a:chOff x="122308" y="110399"/>
                  <a:chExt cx="8966083" cy="4999273"/>
                </a:xfrm>
              </p:grpSpPr>
              <p:sp>
                <p:nvSpPr>
                  <p:cNvPr id="422" name="Google Shape;422;p7"/>
                  <p:cNvSpPr/>
                  <p:nvPr/>
                </p:nvSpPr>
                <p:spPr>
                  <a:xfrm rot="2700000">
                    <a:off x="365766" y="2974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3" name="Google Shape;423;p7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24" name="Google Shape;424;p7"/>
                  <p:cNvSpPr/>
                  <p:nvPr/>
                </p:nvSpPr>
                <p:spPr>
                  <a:xfrm rot="6300406">
                    <a:off x="6543825" y="479970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5" name="Google Shape;425;p7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6" name="Google Shape;426;p7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27" name="Google Shape;427;p7"/>
                  <p:cNvSpPr/>
                  <p:nvPr/>
                </p:nvSpPr>
                <p:spPr>
                  <a:xfrm rot="-2700000">
                    <a:off x="8419665" y="3775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8" name="Google Shape;428;p7"/>
                  <p:cNvSpPr/>
                  <p:nvPr/>
                </p:nvSpPr>
                <p:spPr>
                  <a:xfrm>
                    <a:off x="5710514" y="88862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9" name="Google Shape;429;p7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0" name="Google Shape;430;p7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1" name="Google Shape;431;p7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2" name="Google Shape;432;p7"/>
                  <p:cNvSpPr/>
                  <p:nvPr/>
                </p:nvSpPr>
                <p:spPr>
                  <a:xfrm rot="8100000" flipH="1">
                    <a:off x="8023319" y="40790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3" name="Google Shape;433;p7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4" name="Google Shape;434;p7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35" name="Google Shape;435;p7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6" name="Google Shape;436;p7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7" name="Google Shape;437;p7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8" name="Google Shape;438;p7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9" name="Google Shape;439;p7"/>
                  <p:cNvSpPr/>
                  <p:nvPr/>
                </p:nvSpPr>
                <p:spPr>
                  <a:xfrm rot="8999773">
                    <a:off x="258672" y="1263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0" name="Google Shape;440;p7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1" name="Google Shape;441;p7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2" name="Google Shape;442;p7"/>
                  <p:cNvSpPr/>
                  <p:nvPr/>
                </p:nvSpPr>
                <p:spPr>
                  <a:xfrm rot="8999773">
                    <a:off x="5622622" y="17702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3" name="Google Shape;443;p7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4" name="Google Shape;444;p7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5" name="Google Shape;445;p7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46" name="Google Shape;446;p7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7" name="Google Shape;447;p7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8" name="Google Shape;448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9" name="Google Shape;449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50" name="Google Shape;450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1" name="Google Shape;451;p7"/>
                  <p:cNvSpPr/>
                  <p:nvPr/>
                </p:nvSpPr>
                <p:spPr>
                  <a:xfrm rot="6300406">
                    <a:off x="665657" y="4775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2" name="Google Shape;452;p7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3" name="Google Shape;453;p7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4" name="Google Shape;454;p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5" name="Google Shape;455;p7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6" name="Google Shape;456;p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57" name="Google Shape;457;p7"/>
                  <p:cNvSpPr/>
                  <p:nvPr/>
                </p:nvSpPr>
                <p:spPr>
                  <a:xfrm rot="-5400000">
                    <a:off x="6897028" y="16514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8" name="Google Shape;458;p7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9" name="Google Shape;459;p7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0" name="Google Shape;460;p7"/>
                  <p:cNvSpPr/>
                  <p:nvPr/>
                </p:nvSpPr>
                <p:spPr>
                  <a:xfrm rot="5400000" flipH="1">
                    <a:off x="6545060" y="71905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1" name="Google Shape;461;p7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62" name="Google Shape;462;p7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3" name="Google Shape;463;p7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64" name="Google Shape;464;p7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5" name="Google Shape;465;p7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6" name="Google Shape;466;p7"/>
                  <p:cNvSpPr/>
                  <p:nvPr/>
                </p:nvSpPr>
                <p:spPr>
                  <a:xfrm rot="2700000">
                    <a:off x="7392164" y="4875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7" name="Google Shape;467;p7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8" name="Google Shape;468;p7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9" name="Google Shape;469;p7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0" name="Google Shape;470;p7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1" name="Google Shape;471;p7"/>
                  <p:cNvSpPr/>
                  <p:nvPr/>
                </p:nvSpPr>
                <p:spPr>
                  <a:xfrm rot="-5400000">
                    <a:off x="7044653" y="38809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2" name="Google Shape;472;p7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473" name="Google Shape;473;p7"/>
                <p:cNvGrpSpPr/>
                <p:nvPr/>
              </p:nvGrpSpPr>
              <p:grpSpPr>
                <a:xfrm rot="10800000">
                  <a:off x="828058" y="1376836"/>
                  <a:ext cx="5359928" cy="2151381"/>
                  <a:chOff x="-4757605" y="2608221"/>
                  <a:chExt cx="5359928" cy="2151381"/>
                </a:xfrm>
              </p:grpSpPr>
              <p:sp>
                <p:nvSpPr>
                  <p:cNvPr id="474" name="Google Shape;474;p7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5" name="Google Shape;475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6" name="Google Shape;476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7" name="Google Shape;477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8" name="Google Shape;478;p7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79" name="Google Shape;479;p7"/>
                  <p:cNvSpPr/>
                  <p:nvPr/>
                </p:nvSpPr>
                <p:spPr>
                  <a:xfrm rot="8999773">
                    <a:off x="-4755228" y="39712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480" name="Google Shape;480;p7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7"/>
          <p:cNvSpPr/>
          <p:nvPr/>
        </p:nvSpPr>
        <p:spPr>
          <a:xfrm>
            <a:off x="726275" y="540000"/>
            <a:ext cx="47595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2" name="Google Shape;482;p7"/>
          <p:cNvGrpSpPr/>
          <p:nvPr/>
        </p:nvGrpSpPr>
        <p:grpSpPr>
          <a:xfrm>
            <a:off x="6622278" y="720692"/>
            <a:ext cx="1386230" cy="2576599"/>
            <a:chOff x="6622012" y="795963"/>
            <a:chExt cx="1304687" cy="2425262"/>
          </a:xfrm>
        </p:grpSpPr>
        <p:sp>
          <p:nvSpPr>
            <p:cNvPr id="483" name="Google Shape;483;p7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7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7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7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7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7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7"/>
          <p:cNvGrpSpPr/>
          <p:nvPr/>
        </p:nvGrpSpPr>
        <p:grpSpPr>
          <a:xfrm>
            <a:off x="4991670" y="2611790"/>
            <a:ext cx="1765307" cy="1991703"/>
            <a:chOff x="1917725" y="3910125"/>
            <a:chExt cx="1279950" cy="1444100"/>
          </a:xfrm>
        </p:grpSpPr>
        <p:sp>
          <p:nvSpPr>
            <p:cNvPr id="490" name="Google Shape;490;p7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8" name="Google Shape;528;p7"/>
          <p:cNvSpPr/>
          <p:nvPr/>
        </p:nvSpPr>
        <p:spPr>
          <a:xfrm>
            <a:off x="8424000" y="1589694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6572825" y="4291249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/>
          </p:nvPr>
        </p:nvSpPr>
        <p:spPr>
          <a:xfrm>
            <a:off x="1220375" y="977088"/>
            <a:ext cx="3771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body" idx="1"/>
          </p:nvPr>
        </p:nvSpPr>
        <p:spPr>
          <a:xfrm>
            <a:off x="1220375" y="1589688"/>
            <a:ext cx="3771300" cy="25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8"/>
          <p:cNvGrpSpPr/>
          <p:nvPr/>
        </p:nvGrpSpPr>
        <p:grpSpPr>
          <a:xfrm>
            <a:off x="122308" y="68542"/>
            <a:ext cx="8909048" cy="4975150"/>
            <a:chOff x="122308" y="68542"/>
            <a:chExt cx="8909048" cy="4975150"/>
          </a:xfrm>
        </p:grpSpPr>
        <p:grpSp>
          <p:nvGrpSpPr>
            <p:cNvPr id="534" name="Google Shape;534;p8"/>
            <p:cNvGrpSpPr/>
            <p:nvPr/>
          </p:nvGrpSpPr>
          <p:grpSpPr>
            <a:xfrm>
              <a:off x="122308" y="68542"/>
              <a:ext cx="8909048" cy="4975150"/>
              <a:chOff x="122308" y="68542"/>
              <a:chExt cx="8909048" cy="4975150"/>
            </a:xfrm>
          </p:grpSpPr>
          <p:grpSp>
            <p:nvGrpSpPr>
              <p:cNvPr id="535" name="Google Shape;535;p8"/>
              <p:cNvGrpSpPr/>
              <p:nvPr/>
            </p:nvGrpSpPr>
            <p:grpSpPr>
              <a:xfrm>
                <a:off x="122308" y="68542"/>
                <a:ext cx="8909048" cy="4975150"/>
                <a:chOff x="122308" y="68542"/>
                <a:chExt cx="8909048" cy="4975150"/>
              </a:xfrm>
            </p:grpSpPr>
            <p:grpSp>
              <p:nvGrpSpPr>
                <p:cNvPr id="536" name="Google Shape;536;p8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537" name="Google Shape;537;p8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538" name="Google Shape;538;p8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539" name="Google Shape;539;p8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540" name="Google Shape;540;p8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541" name="Google Shape;541;p8"/>
                <p:cNvGrpSpPr/>
                <p:nvPr/>
              </p:nvGrpSpPr>
              <p:grpSpPr>
                <a:xfrm>
                  <a:off x="122308" y="68542"/>
                  <a:ext cx="8909048" cy="4975150"/>
                  <a:chOff x="122308" y="68542"/>
                  <a:chExt cx="8909048" cy="4975150"/>
                </a:xfrm>
              </p:grpSpPr>
              <p:grpSp>
                <p:nvGrpSpPr>
                  <p:cNvPr id="542" name="Google Shape;542;p8"/>
                  <p:cNvGrpSpPr/>
                  <p:nvPr/>
                </p:nvGrpSpPr>
                <p:grpSpPr>
                  <a:xfrm>
                    <a:off x="122308" y="68542"/>
                    <a:ext cx="8909048" cy="4975150"/>
                    <a:chOff x="122308" y="68542"/>
                    <a:chExt cx="8909048" cy="4975150"/>
                  </a:xfrm>
                </p:grpSpPr>
                <p:sp>
                  <p:nvSpPr>
                    <p:cNvPr id="543" name="Google Shape;543;p8"/>
                    <p:cNvSpPr/>
                    <p:nvPr/>
                  </p:nvSpPr>
                  <p:spPr>
                    <a:xfrm rot="2700000">
                      <a:off x="243591" y="287061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4" name="Google Shape;544;p8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45" name="Google Shape;545;p8"/>
                    <p:cNvSpPr/>
                    <p:nvPr/>
                  </p:nvSpPr>
                  <p:spPr>
                    <a:xfrm rot="6300406">
                      <a:off x="127712" y="839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6" name="Google Shape;546;p8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7" name="Google Shape;547;p8"/>
                    <p:cNvSpPr/>
                    <p:nvPr/>
                  </p:nvSpPr>
                  <p:spPr>
                    <a:xfrm rot="6300406">
                      <a:off x="144695" y="23320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48" name="Google Shape;548;p8"/>
                    <p:cNvSpPr/>
                    <p:nvPr/>
                  </p:nvSpPr>
                  <p:spPr>
                    <a:xfrm rot="-2700000">
                      <a:off x="515840" y="236038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9" name="Google Shape;549;p8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0" name="Google Shape;550;p8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1" name="Google Shape;551;p8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2" name="Google Shape;552;p8"/>
                    <p:cNvSpPr/>
                    <p:nvPr/>
                  </p:nvSpPr>
                  <p:spPr>
                    <a:xfrm rot="-900406" flipH="1">
                      <a:off x="5078610" y="4050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3" name="Google Shape;553;p8"/>
                    <p:cNvSpPr/>
                    <p:nvPr/>
                  </p:nvSpPr>
                  <p:spPr>
                    <a:xfrm rot="8100000" flipH="1">
                      <a:off x="1537394" y="1150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4" name="Google Shape;554;p8"/>
                    <p:cNvSpPr/>
                    <p:nvPr/>
                  </p:nvSpPr>
                  <p:spPr>
                    <a:xfrm rot="-5400000">
                      <a:off x="3039403" y="2189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5" name="Google Shape;555;p8"/>
                    <p:cNvSpPr/>
                    <p:nvPr/>
                  </p:nvSpPr>
                  <p:spPr>
                    <a:xfrm>
                      <a:off x="1878594" y="3531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6" name="Google Shape;556;p8"/>
                    <p:cNvSpPr/>
                    <p:nvPr/>
                  </p:nvSpPr>
                  <p:spPr>
                    <a:xfrm rot="6300406">
                      <a:off x="26059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7" name="Google Shape;557;p8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8" name="Google Shape;558;p8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9" name="Google Shape;559;p8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0" name="Google Shape;560;p8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1" name="Google Shape;561;p8"/>
                    <p:cNvSpPr/>
                    <p:nvPr/>
                  </p:nvSpPr>
                  <p:spPr>
                    <a:xfrm rot="6300406">
                      <a:off x="466170" y="88532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2" name="Google Shape;562;p8"/>
                    <p:cNvSpPr/>
                    <p:nvPr/>
                  </p:nvSpPr>
                  <p:spPr>
                    <a:xfrm>
                      <a:off x="5986089" y="3606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3" name="Google Shape;563;p8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4" name="Google Shape;564;p8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5" name="Google Shape;565;p8"/>
                    <p:cNvSpPr/>
                    <p:nvPr/>
                  </p:nvSpPr>
                  <p:spPr>
                    <a:xfrm rot="8100000" flipH="1">
                      <a:off x="8532169" y="1441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6" name="Google Shape;566;p8"/>
                    <p:cNvSpPr/>
                    <p:nvPr/>
                  </p:nvSpPr>
                  <p:spPr>
                    <a:xfrm rot="-10594826" flipH="1">
                      <a:off x="8826068" y="520771"/>
                      <a:ext cx="111939" cy="39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67" name="Google Shape;567;p8"/>
                    <p:cNvSpPr/>
                    <p:nvPr/>
                  </p:nvSpPr>
                  <p:spPr>
                    <a:xfrm>
                      <a:off x="8631314" y="8199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8" name="Google Shape;568;p8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9" name="Google Shape;569;p8"/>
                    <p:cNvSpPr/>
                    <p:nvPr/>
                  </p:nvSpPr>
                  <p:spPr>
                    <a:xfrm rot="8999773">
                      <a:off x="124684" y="3479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0" name="Google Shape;570;p8"/>
                    <p:cNvSpPr/>
                    <p:nvPr/>
                  </p:nvSpPr>
                  <p:spPr>
                    <a:xfrm rot="2700000">
                      <a:off x="258666" y="40400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71" name="Google Shape;571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2" name="Google Shape;572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3" name="Google Shape;573;p8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4" name="Google Shape;574;p8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5" name="Google Shape;575;p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6" name="Google Shape;576;p8"/>
                    <p:cNvSpPr/>
                    <p:nvPr/>
                  </p:nvSpPr>
                  <p:spPr>
                    <a:xfrm rot="8100000" flipH="1">
                      <a:off x="8826469" y="3556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7" name="Google Shape;577;p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78" name="Google Shape;578;p8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9" name="Google Shape;579;p8"/>
                    <p:cNvSpPr/>
                    <p:nvPr/>
                  </p:nvSpPr>
                  <p:spPr>
                    <a:xfrm>
                      <a:off x="3005139" y="47784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0" name="Google Shape;580;p8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1" name="Google Shape;581;p8"/>
                    <p:cNvSpPr/>
                    <p:nvPr/>
                  </p:nvSpPr>
                  <p:spPr>
                    <a:xfrm rot="5400000" flipH="1">
                      <a:off x="1027810" y="46912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2" name="Google Shape;582;p8"/>
                    <p:cNvSpPr/>
                    <p:nvPr/>
                  </p:nvSpPr>
                  <p:spPr>
                    <a:xfrm rot="-900406" flipH="1">
                      <a:off x="7311885" y="35272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83" name="Google Shape;583;p8"/>
                    <p:cNvSpPr/>
                    <p:nvPr/>
                  </p:nvSpPr>
                  <p:spPr>
                    <a:xfrm rot="8100000" flipH="1">
                      <a:off x="3465869" y="48821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4" name="Google Shape;584;p8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5" name="Google Shape;585;p8"/>
                    <p:cNvSpPr/>
                    <p:nvPr/>
                  </p:nvSpPr>
                  <p:spPr>
                    <a:xfrm rot="8999773">
                      <a:off x="5188897" y="47400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6" name="Google Shape;586;p8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7" name="Google Shape;587;p8"/>
                    <p:cNvSpPr/>
                    <p:nvPr/>
                  </p:nvSpPr>
                  <p:spPr>
                    <a:xfrm rot="2700000">
                      <a:off x="7468364" y="47230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8" name="Google Shape;588;p8"/>
                    <p:cNvSpPr/>
                    <p:nvPr/>
                  </p:nvSpPr>
                  <p:spPr>
                    <a:xfrm rot="8999773">
                      <a:off x="7742272" y="4978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9" name="Google Shape;589;p8"/>
                    <p:cNvSpPr/>
                    <p:nvPr/>
                  </p:nvSpPr>
                  <p:spPr>
                    <a:xfrm>
                      <a:off x="84200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0" name="Google Shape;590;p8"/>
                    <p:cNvSpPr/>
                    <p:nvPr/>
                  </p:nvSpPr>
                  <p:spPr>
                    <a:xfrm rot="8100000" flipH="1">
                      <a:off x="8841094" y="49677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1" name="Google Shape;591;p8"/>
                    <p:cNvSpPr/>
                    <p:nvPr/>
                  </p:nvSpPr>
                  <p:spPr>
                    <a:xfrm rot="-900406" flipH="1">
                      <a:off x="8623960" y="44372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92" name="Google Shape;592;p8"/>
                    <p:cNvSpPr/>
                    <p:nvPr/>
                  </p:nvSpPr>
                  <p:spPr>
                    <a:xfrm rot="-5400000">
                      <a:off x="8568653" y="39571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593" name="Google Shape;593;p8"/>
                  <p:cNvGrpSpPr/>
                  <p:nvPr/>
                </p:nvGrpSpPr>
                <p:grpSpPr>
                  <a:xfrm rot="10800000">
                    <a:off x="828058" y="1376836"/>
                    <a:ext cx="480016" cy="1076509"/>
                    <a:chOff x="122308" y="3683092"/>
                    <a:chExt cx="480016" cy="1076509"/>
                  </a:xfrm>
                </p:grpSpPr>
                <p:sp>
                  <p:nvSpPr>
                    <p:cNvPr id="594" name="Google Shape;594;p8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5" name="Google Shape;595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6" name="Google Shape;596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597" name="Google Shape;597;p8"/>
              <p:cNvSpPr/>
              <p:nvPr/>
            </p:nvSpPr>
            <p:spPr>
              <a:xfrm>
                <a:off x="39465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9" name="Google Shape;599;p8"/>
            <p:cNvSpPr/>
            <p:nvPr/>
          </p:nvSpPr>
          <p:spPr>
            <a:xfrm rot="-2700000">
              <a:off x="1932765" y="34039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0" name="Google Shape;600;p8"/>
            <p:cNvSpPr/>
            <p:nvPr/>
          </p:nvSpPr>
          <p:spPr>
            <a:xfrm rot="6300406">
              <a:off x="1121095" y="44342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1" name="Google Shape;601;p8"/>
            <p:cNvSpPr/>
            <p:nvPr/>
          </p:nvSpPr>
          <p:spPr>
            <a:xfrm rot="6300406">
              <a:off x="7609637" y="15269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2" name="Google Shape;602;p8"/>
            <p:cNvSpPr/>
            <p:nvPr/>
          </p:nvSpPr>
          <p:spPr>
            <a:xfrm rot="-2700000">
              <a:off x="7522690" y="9231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3" name="Google Shape;603;p8"/>
            <p:cNvSpPr/>
            <p:nvPr/>
          </p:nvSpPr>
          <p:spPr>
            <a:xfrm rot="6300406">
              <a:off x="7996995" y="4195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4" name="Google Shape;604;p8"/>
            <p:cNvSpPr/>
            <p:nvPr/>
          </p:nvSpPr>
          <p:spPr>
            <a:xfrm rot="-4499594">
              <a:off x="1270787" y="29359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05" name="Google Shape;605;p8"/>
            <p:cNvSpPr/>
            <p:nvPr/>
          </p:nvSpPr>
          <p:spPr>
            <a:xfrm rot="-4499594">
              <a:off x="15802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6" name="Google Shape;606;p8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7" name="Google Shape;607;p8"/>
            <p:cNvSpPr/>
            <p:nvPr/>
          </p:nvSpPr>
          <p:spPr>
            <a:xfrm rot="-4499594">
              <a:off x="7303937" y="20272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08" name="Google Shape;608;p8"/>
          <p:cNvSpPr/>
          <p:nvPr/>
        </p:nvSpPr>
        <p:spPr>
          <a:xfrm>
            <a:off x="721050" y="553925"/>
            <a:ext cx="7701600" cy="4035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9" name="Google Shape;609;p8"/>
          <p:cNvGrpSpPr/>
          <p:nvPr/>
        </p:nvGrpSpPr>
        <p:grpSpPr>
          <a:xfrm rot="1799965" flipH="1">
            <a:off x="372879" y="2694432"/>
            <a:ext cx="1792663" cy="1738763"/>
            <a:chOff x="6997200" y="3219600"/>
            <a:chExt cx="1426800" cy="1383900"/>
          </a:xfrm>
        </p:grpSpPr>
        <p:sp>
          <p:nvSpPr>
            <p:cNvPr id="610" name="Google Shape;610;p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8"/>
          <p:cNvGrpSpPr/>
          <p:nvPr/>
        </p:nvGrpSpPr>
        <p:grpSpPr>
          <a:xfrm flipH="1">
            <a:off x="7330376" y="2586447"/>
            <a:ext cx="1315503" cy="1991723"/>
            <a:chOff x="191900" y="2943925"/>
            <a:chExt cx="1080850" cy="1636450"/>
          </a:xfrm>
        </p:grpSpPr>
        <p:sp>
          <p:nvSpPr>
            <p:cNvPr id="646" name="Google Shape;646;p8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8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8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8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8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8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8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8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8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8"/>
          <p:cNvSpPr txBox="1">
            <a:spLocks noGrp="1"/>
          </p:cNvSpPr>
          <p:nvPr>
            <p:ph type="title"/>
          </p:nvPr>
        </p:nvSpPr>
        <p:spPr>
          <a:xfrm>
            <a:off x="2514125" y="1307100"/>
            <a:ext cx="41157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5" name="Google Shape;775;p11"/>
          <p:cNvGrpSpPr/>
          <p:nvPr/>
        </p:nvGrpSpPr>
        <p:grpSpPr>
          <a:xfrm rot="10800000"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776" name="Google Shape;776;p11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77" name="Google Shape;777;p11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78" name="Google Shape;778;p11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79" name="Google Shape;779;p11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80" name="Google Shape;780;p11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81" name="Google Shape;781;p11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82" name="Google Shape;782;p11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1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84" name="Google Shape;784;p11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85" name="Google Shape;785;p11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86" name="Google Shape;786;p11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87" name="Google Shape;787;p11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88" name="Google Shape;788;p11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1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0" name="Google Shape;790;p11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91" name="Google Shape;791;p11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92" name="Google Shape;792;p11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93" name="Google Shape;793;p11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94" name="Google Shape;794;p11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5" name="Google Shape;795;p11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6" name="Google Shape;796;p11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797" name="Google Shape;797;p11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98" name="Google Shape;798;p11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799" name="Google Shape;799;p11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0" name="Google Shape;800;p11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1" name="Google Shape;801;p11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02" name="Google Shape;802;p11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3" name="Google Shape;803;p11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04" name="Google Shape;804;p11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5" name="Google Shape;805;p11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06" name="Google Shape;806;p11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7" name="Google Shape;807;p11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08" name="Google Shape;808;p11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9" name="Google Shape;809;p11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0" name="Google Shape;810;p11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1" name="Google Shape;811;p11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12" name="Google Shape;812;p11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3" name="Google Shape;813;p11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14" name="Google Shape;814;p11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15" name="Google Shape;815;p11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6" name="Google Shape;816;p11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7" name="Google Shape;817;p11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18" name="Google Shape;818;p11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9" name="Google Shape;819;p11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20" name="Google Shape;820;p11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21" name="Google Shape;821;p11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2" name="Google Shape;822;p11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23" name="Google Shape;823;p11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24" name="Google Shape;824;p11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5" name="Google Shape;825;p11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26" name="Google Shape;826;p11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27" name="Google Shape;827;p11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8" name="Google Shape;828;p11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829" name="Google Shape;829;p11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 rot="2700000">
            <a:off x="8369514" y="1496129"/>
            <a:ext cx="111951" cy="39504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831" name="Google Shape;831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274600"/>
            <a:ext cx="6576000" cy="181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832" name="Google Shape;832;p11"/>
          <p:cNvSpPr txBox="1">
            <a:spLocks noGrp="1"/>
          </p:cNvSpPr>
          <p:nvPr>
            <p:ph type="subTitle" idx="1"/>
          </p:nvPr>
        </p:nvSpPr>
        <p:spPr>
          <a:xfrm>
            <a:off x="1586450" y="3359488"/>
            <a:ext cx="5971200" cy="509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bg>
      <p:bgPr>
        <a:solidFill>
          <a:schemeClr val="lt1"/>
        </a:solidFill>
        <a:effectLst/>
      </p:bgPr>
    </p:bg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0" name="Google Shape;2540;p40"/>
          <p:cNvGrpSpPr/>
          <p:nvPr/>
        </p:nvGrpSpPr>
        <p:grpSpPr>
          <a:xfrm flipH="1"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2541" name="Google Shape;2541;p40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2" name="Google Shape;2542;p40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3" name="Google Shape;2543;p40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4" name="Google Shape;2544;p40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5" name="Google Shape;2545;p40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46" name="Google Shape;2546;p40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7" name="Google Shape;2547;p40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40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9" name="Google Shape;2549;p40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0" name="Google Shape;2550;p40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1" name="Google Shape;2551;p40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40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3" name="Google Shape;2553;p40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54" name="Google Shape;2554;p40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5" name="Google Shape;2555;p40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6" name="Google Shape;2556;p40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7" name="Google Shape;2557;p40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8" name="Google Shape;2558;p40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9" name="Google Shape;2559;p40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0" name="Google Shape;2560;p40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1" name="Google Shape;2561;p40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2" name="Google Shape;2562;p40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63" name="Google Shape;2563;p40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4" name="Google Shape;2564;p40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5" name="Google Shape;2565;p40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6" name="Google Shape;2566;p40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7" name="Google Shape;2567;p40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8" name="Google Shape;2568;p40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9" name="Google Shape;2569;p40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0" name="Google Shape;2570;p40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1" name="Google Shape;2571;p40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2" name="Google Shape;2572;p40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3" name="Google Shape;2573;p40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74" name="Google Shape;2574;p40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5" name="Google Shape;2575;p40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6" name="Google Shape;2576;p40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7" name="Google Shape;2577;p40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8" name="Google Shape;2578;p40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9" name="Google Shape;2579;p40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0" name="Google Shape;2580;p40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1" name="Google Shape;2581;p40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2" name="Google Shape;2582;p40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3" name="Google Shape;2583;p40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4" name="Google Shape;2584;p40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5" name="Google Shape;2585;p40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6" name="Google Shape;2586;p40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7" name="Google Shape;2587;p40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8" name="Google Shape;2588;p40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9" name="Google Shape;2589;p40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90" name="Google Shape;2590;p40"/>
          <p:cNvSpPr/>
          <p:nvPr/>
        </p:nvSpPr>
        <p:spPr>
          <a:xfrm>
            <a:off x="1615150" y="544975"/>
            <a:ext cx="5941800" cy="405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1" name="Google Shape;2591;p40"/>
          <p:cNvGrpSpPr/>
          <p:nvPr/>
        </p:nvGrpSpPr>
        <p:grpSpPr>
          <a:xfrm>
            <a:off x="416320" y="2056053"/>
            <a:ext cx="1847045" cy="3432959"/>
            <a:chOff x="6622012" y="795963"/>
            <a:chExt cx="1304687" cy="2425262"/>
          </a:xfrm>
        </p:grpSpPr>
        <p:sp>
          <p:nvSpPr>
            <p:cNvPr id="2592" name="Google Shape;2592;p40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40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40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40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40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40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98" name="Google Shape;2598;p40"/>
          <p:cNvGrpSpPr/>
          <p:nvPr/>
        </p:nvGrpSpPr>
        <p:grpSpPr>
          <a:xfrm rot="536064" flipH="1">
            <a:off x="6686108" y="902440"/>
            <a:ext cx="1765351" cy="1991753"/>
            <a:chOff x="1917725" y="3910125"/>
            <a:chExt cx="1279950" cy="1444100"/>
          </a:xfrm>
        </p:grpSpPr>
        <p:sp>
          <p:nvSpPr>
            <p:cNvPr id="2599" name="Google Shape;2599;p40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40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40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40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40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40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40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40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40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40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40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40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40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40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40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40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40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40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40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40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40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40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40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40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40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40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40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40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40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40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40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40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40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40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40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40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40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40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37" name="Google Shape;2637;p40"/>
          <p:cNvSpPr/>
          <p:nvPr/>
        </p:nvSpPr>
        <p:spPr>
          <a:xfrm flipH="1">
            <a:off x="6944874" y="4153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8" name="Google Shape;2638;p40"/>
          <p:cNvSpPr/>
          <p:nvPr/>
        </p:nvSpPr>
        <p:spPr>
          <a:xfrm flipH="1">
            <a:off x="4489261" y="677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39" name="Google Shape;2639;p40"/>
          <p:cNvGrpSpPr/>
          <p:nvPr/>
        </p:nvGrpSpPr>
        <p:grpSpPr>
          <a:xfrm>
            <a:off x="1140337" y="588160"/>
            <a:ext cx="7010543" cy="3564252"/>
            <a:chOff x="1140337" y="588160"/>
            <a:chExt cx="7010543" cy="3564252"/>
          </a:xfrm>
        </p:grpSpPr>
        <p:sp>
          <p:nvSpPr>
            <p:cNvPr id="2640" name="Google Shape;2640;p40"/>
            <p:cNvSpPr/>
            <p:nvPr/>
          </p:nvSpPr>
          <p:spPr>
            <a:xfrm>
              <a:off x="1334137" y="384016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41" name="Google Shape;2641;p40"/>
            <p:cNvGrpSpPr/>
            <p:nvPr/>
          </p:nvGrpSpPr>
          <p:grpSpPr>
            <a:xfrm>
              <a:off x="1140337" y="588160"/>
              <a:ext cx="7010543" cy="3120252"/>
              <a:chOff x="1140337" y="588160"/>
              <a:chExt cx="7010543" cy="3120252"/>
            </a:xfrm>
          </p:grpSpPr>
          <p:sp>
            <p:nvSpPr>
              <p:cNvPr id="2642" name="Google Shape;2642;p40"/>
              <p:cNvSpPr/>
              <p:nvPr/>
            </p:nvSpPr>
            <p:spPr>
              <a:xfrm>
                <a:off x="6046837" y="588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40"/>
              <p:cNvSpPr/>
              <p:nvPr/>
            </p:nvSpPr>
            <p:spPr>
              <a:xfrm>
                <a:off x="5939437" y="1800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40"/>
              <p:cNvSpPr/>
              <p:nvPr/>
            </p:nvSpPr>
            <p:spPr>
              <a:xfrm>
                <a:off x="7221637" y="3396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40"/>
              <p:cNvSpPr/>
              <p:nvPr/>
            </p:nvSpPr>
            <p:spPr>
              <a:xfrm>
                <a:off x="1140337" y="10967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46" name="Google Shape;2646;p40"/>
          <p:cNvSpPr/>
          <p:nvPr/>
        </p:nvSpPr>
        <p:spPr>
          <a:xfrm flipH="1">
            <a:off x="2309824" y="368057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7" r:id="rId5"/>
    <p:sldLayoutId id="214748368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4E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5" name="Google Shape;2655;p43"/>
          <p:cNvSpPr txBox="1">
            <a:spLocks noGrp="1"/>
          </p:cNvSpPr>
          <p:nvPr>
            <p:ph type="ctrTitle"/>
          </p:nvPr>
        </p:nvSpPr>
        <p:spPr>
          <a:xfrm>
            <a:off x="1035957" y="1347536"/>
            <a:ext cx="7301218" cy="26457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36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 </a:t>
            </a:r>
            <a:r>
              <a:rPr lang="en-US" sz="36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 HOẠT </a:t>
            </a:r>
            <a:r>
              <a:rPr lang="en-US" sz="36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 </a:t>
            </a:r>
            <a:r>
              <a:rPr lang="en-US" sz="36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VẬN </a:t>
            </a:r>
            <a:r>
              <a:rPr lang="en-US" sz="36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DỤNG – SÁNG TẠO</a:t>
            </a:r>
            <a:endParaRPr sz="360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57" name="Google Shape;2657;p43"/>
          <p:cNvGrpSpPr/>
          <p:nvPr/>
        </p:nvGrpSpPr>
        <p:grpSpPr>
          <a:xfrm>
            <a:off x="2682475" y="1096925"/>
            <a:ext cx="4271575" cy="2112725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31942" y="-240334"/>
            <a:ext cx="9408147" cy="2571207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3276600" y="590550"/>
            <a:ext cx="1905000" cy="381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Âm nhạc 3</a:t>
            </a:r>
            <a:endParaRPr lang="en-US" sz="16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huou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09750"/>
            <a:ext cx="60198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143000" y="666750"/>
            <a:ext cx="6781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/>
              <a:t>Hãy </a:t>
            </a:r>
            <a:r>
              <a:rPr lang="en-US" sz="2800"/>
              <a:t>gõ theo 2 hình tiết tấu bằng nhạc cụ mà em yêu thích</a:t>
            </a:r>
          </a:p>
        </p:txBody>
      </p:sp>
    </p:spTree>
    <p:extLst>
      <p:ext uri="{BB962C8B-B14F-4D97-AF65-F5344CB8AC3E}">
        <p14:creationId xmlns:p14="http://schemas.microsoft.com/office/powerpoint/2010/main" val="108335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579832"/>
            <a:ext cx="3810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smtClean="0"/>
              <a:t>Tiết học đến đây là kết thúc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26710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38150"/>
            <a:ext cx="4115700" cy="914400"/>
          </a:xfrm>
        </p:spPr>
        <p:txBody>
          <a:bodyPr/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 cần đạt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1255" y="1276350"/>
            <a:ext cx="50292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/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HS đọc đúng cao độ, trường độ bài đọc nhạc số 1 theo kí hiệu bàn tay, biết kết hợp vỗ tay theo phách.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2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276350"/>
            <a:ext cx="5105400" cy="2576700"/>
          </a:xfrm>
        </p:spPr>
        <p:txBody>
          <a:bodyPr/>
          <a:lstStyle/>
          <a:p>
            <a:pPr marL="152400" indent="0">
              <a:buNone/>
            </a:pPr>
            <a:r>
              <a:rPr lang="en-US" sz="6000" b="1" smtClean="0">
                <a:solidFill>
                  <a:schemeClr val="accent6">
                    <a:lumMod val="50000"/>
                  </a:schemeClr>
                </a:solidFill>
                <a:latin typeface="+mn-lt"/>
                <a:cs typeface="Times New Roman" pitchFamily="18" charset="0"/>
              </a:rPr>
              <a:t>KHỞI ĐỘNG</a:t>
            </a:r>
            <a:endParaRPr lang="en-US" sz="6000" b="1">
              <a:solidFill>
                <a:schemeClr val="accent6">
                  <a:lumMod val="50000"/>
                </a:schemeClr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2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742950"/>
            <a:ext cx="5256750" cy="1742150"/>
          </a:xfrm>
        </p:spPr>
        <p:txBody>
          <a:bodyPr/>
          <a:lstStyle/>
          <a:p>
            <a:r>
              <a:rPr lang="en-US" sz="3200" b="1" smtClean="0"/>
              <a:t>TRÒ CHƠI</a:t>
            </a:r>
          </a:p>
          <a:p>
            <a:r>
              <a:rPr lang="en-US" sz="3200" b="1" smtClean="0"/>
              <a:t>AI NHANH, AI ĐÚNG</a:t>
            </a:r>
            <a:endParaRPr lang="en-US" sz="3200" b="1"/>
          </a:p>
        </p:txBody>
      </p:sp>
      <p:sp>
        <p:nvSpPr>
          <p:cNvPr id="4" name="Rectangle 3"/>
          <p:cNvSpPr/>
          <p:nvPr/>
        </p:nvSpPr>
        <p:spPr>
          <a:xfrm>
            <a:off x="2369126" y="2724150"/>
            <a:ext cx="50222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Luật chơi</a:t>
            </a:r>
            <a:r>
              <a:rPr lang="en-US" sz="2000">
                <a:solidFill>
                  <a:srgbClr val="FF0000"/>
                </a:solidFill>
              </a:rPr>
              <a:t>: </a:t>
            </a:r>
            <a:r>
              <a:rPr lang="en-US" sz="2000" smtClean="0"/>
              <a:t>Cô </a:t>
            </a:r>
            <a:r>
              <a:rPr lang="en-US" sz="2000"/>
              <a:t>sẽ đưa hình ảnh về </a:t>
            </a:r>
            <a:r>
              <a:rPr lang="en-US" sz="2000"/>
              <a:t>các </a:t>
            </a:r>
            <a:r>
              <a:rPr lang="en-US" sz="2000" smtClean="0"/>
              <a:t>nốt.Ai </a:t>
            </a:r>
            <a:r>
              <a:rPr lang="en-US" sz="2000"/>
              <a:t>trả lời nhanh chính xác nhất sẽ được nhận quà.</a:t>
            </a:r>
          </a:p>
        </p:txBody>
      </p:sp>
    </p:spTree>
    <p:extLst>
      <p:ext uri="{BB962C8B-B14F-4D97-AF65-F5344CB8AC3E}">
        <p14:creationId xmlns:p14="http://schemas.microsoft.com/office/powerpoint/2010/main" val="2923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ốt nhạc – Wikipedia tiếng Việ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57350"/>
            <a:ext cx="2973658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48400" y="1200150"/>
            <a:ext cx="1981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smtClean="0">
                <a:solidFill>
                  <a:schemeClr val="bg2"/>
                </a:solidFill>
              </a:rPr>
              <a:t>LA</a:t>
            </a:r>
            <a:endParaRPr lang="en-US" sz="54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64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57250"/>
            <a:ext cx="40005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934200" y="150495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smtClean="0">
                <a:solidFill>
                  <a:schemeClr val="bg2"/>
                </a:solidFill>
              </a:rPr>
              <a:t>MI</a:t>
            </a:r>
            <a:endParaRPr lang="en-US" sz="66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4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Đô (nốt nhạc) – Wikipedia tiếng Việ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23950"/>
            <a:ext cx="5133975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477000" y="1276350"/>
            <a:ext cx="1752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smtClean="0">
                <a:solidFill>
                  <a:schemeClr val="bg2"/>
                </a:solidFill>
              </a:rPr>
              <a:t>ĐỒ</a:t>
            </a:r>
            <a:endParaRPr lang="en-US" sz="48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00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4" name="Google Shape;2914;p51"/>
          <p:cNvSpPr txBox="1">
            <a:spLocks noGrp="1"/>
          </p:cNvSpPr>
          <p:nvPr>
            <p:ph type="title"/>
          </p:nvPr>
        </p:nvSpPr>
        <p:spPr>
          <a:xfrm>
            <a:off x="1011736" y="1143975"/>
            <a:ext cx="7197954" cy="181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/>
            </a:r>
            <a:br>
              <a:rPr lang="en-US" sz="720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</a:br>
            <a:r>
              <a:rPr lang="en-US" sz="720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Khám Phá</a:t>
            </a:r>
            <a:endParaRPr sz="7200">
              <a:solidFill>
                <a:schemeClr val="accent6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2915" name="Google Shape;2915;p51"/>
          <p:cNvGrpSpPr/>
          <p:nvPr/>
        </p:nvGrpSpPr>
        <p:grpSpPr>
          <a:xfrm flipH="1">
            <a:off x="5837269" y="3472323"/>
            <a:ext cx="2759371" cy="2497162"/>
            <a:chOff x="932545" y="3624723"/>
            <a:chExt cx="2759371" cy="2497162"/>
          </a:xfrm>
        </p:grpSpPr>
        <p:sp>
          <p:nvSpPr>
            <p:cNvPr id="2916" name="Google Shape;2916;p51"/>
            <p:cNvSpPr/>
            <p:nvPr/>
          </p:nvSpPr>
          <p:spPr>
            <a:xfrm rot="3157019">
              <a:off x="966815" y="4142189"/>
              <a:ext cx="444614" cy="306082"/>
            </a:xfrm>
            <a:custGeom>
              <a:avLst/>
              <a:gdLst/>
              <a:ahLst/>
              <a:cxnLst/>
              <a:rect l="l" t="t" r="r" b="b"/>
              <a:pathLst>
                <a:path w="10909" h="7510" extrusionOk="0">
                  <a:moveTo>
                    <a:pt x="9686" y="0"/>
                  </a:moveTo>
                  <a:lnTo>
                    <a:pt x="1" y="4609"/>
                  </a:lnTo>
                  <a:lnTo>
                    <a:pt x="9368" y="7510"/>
                  </a:lnTo>
                  <a:lnTo>
                    <a:pt x="8766" y="5372"/>
                  </a:lnTo>
                  <a:lnTo>
                    <a:pt x="10908" y="5234"/>
                  </a:lnTo>
                  <a:lnTo>
                    <a:pt x="8409" y="2544"/>
                  </a:lnTo>
                  <a:lnTo>
                    <a:pt x="96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51"/>
            <p:cNvSpPr/>
            <p:nvPr/>
          </p:nvSpPr>
          <p:spPr>
            <a:xfrm rot="3157019">
              <a:off x="995735" y="4207668"/>
              <a:ext cx="342437" cy="92925"/>
            </a:xfrm>
            <a:custGeom>
              <a:avLst/>
              <a:gdLst/>
              <a:ahLst/>
              <a:cxnLst/>
              <a:rect l="l" t="t" r="r" b="b"/>
              <a:pathLst>
                <a:path w="8402" h="2280" extrusionOk="0">
                  <a:moveTo>
                    <a:pt x="8287" y="0"/>
                  </a:moveTo>
                  <a:cubicBezTo>
                    <a:pt x="8278" y="0"/>
                    <a:pt x="8269" y="2"/>
                    <a:pt x="8259" y="4"/>
                  </a:cubicBezTo>
                  <a:lnTo>
                    <a:pt x="93" y="2071"/>
                  </a:lnTo>
                  <a:cubicBezTo>
                    <a:pt x="33" y="2082"/>
                    <a:pt x="0" y="2142"/>
                    <a:pt x="16" y="2197"/>
                  </a:cubicBezTo>
                  <a:cubicBezTo>
                    <a:pt x="28" y="2247"/>
                    <a:pt x="71" y="2280"/>
                    <a:pt x="114" y="2280"/>
                  </a:cubicBezTo>
                  <a:cubicBezTo>
                    <a:pt x="126" y="2280"/>
                    <a:pt x="137" y="2273"/>
                    <a:pt x="142" y="2273"/>
                  </a:cubicBezTo>
                  <a:lnTo>
                    <a:pt x="8315" y="208"/>
                  </a:lnTo>
                  <a:cubicBezTo>
                    <a:pt x="8369" y="196"/>
                    <a:pt x="8402" y="136"/>
                    <a:pt x="8391" y="82"/>
                  </a:cubicBezTo>
                  <a:cubicBezTo>
                    <a:pt x="8377" y="35"/>
                    <a:pt x="8336" y="0"/>
                    <a:pt x="8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51"/>
            <p:cNvSpPr/>
            <p:nvPr/>
          </p:nvSpPr>
          <p:spPr>
            <a:xfrm rot="3157019">
              <a:off x="1199046" y="4425992"/>
              <a:ext cx="120680" cy="51068"/>
            </a:xfrm>
            <a:custGeom>
              <a:avLst/>
              <a:gdLst/>
              <a:ahLst/>
              <a:cxnLst/>
              <a:rect l="l" t="t" r="r" b="b"/>
              <a:pathLst>
                <a:path w="2961" h="1253" extrusionOk="0">
                  <a:moveTo>
                    <a:pt x="121" y="0"/>
                  </a:moveTo>
                  <a:cubicBezTo>
                    <a:pt x="79" y="0"/>
                    <a:pt x="40" y="26"/>
                    <a:pt x="23" y="69"/>
                  </a:cubicBezTo>
                  <a:cubicBezTo>
                    <a:pt x="0" y="123"/>
                    <a:pt x="28" y="183"/>
                    <a:pt x="83" y="205"/>
                  </a:cubicBezTo>
                  <a:lnTo>
                    <a:pt x="2802" y="1246"/>
                  </a:lnTo>
                  <a:cubicBezTo>
                    <a:pt x="2818" y="1253"/>
                    <a:pt x="2829" y="1253"/>
                    <a:pt x="2840" y="1253"/>
                  </a:cubicBezTo>
                  <a:cubicBezTo>
                    <a:pt x="2884" y="1253"/>
                    <a:pt x="2922" y="1225"/>
                    <a:pt x="2939" y="1187"/>
                  </a:cubicBezTo>
                  <a:cubicBezTo>
                    <a:pt x="2960" y="1132"/>
                    <a:pt x="2934" y="1071"/>
                    <a:pt x="2879" y="1049"/>
                  </a:cubicBezTo>
                  <a:lnTo>
                    <a:pt x="160" y="8"/>
                  </a:lnTo>
                  <a:cubicBezTo>
                    <a:pt x="147" y="3"/>
                    <a:pt x="134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51"/>
            <p:cNvSpPr/>
            <p:nvPr/>
          </p:nvSpPr>
          <p:spPr>
            <a:xfrm rot="3157019">
              <a:off x="971082" y="4258356"/>
              <a:ext cx="332859" cy="25514"/>
            </a:xfrm>
            <a:custGeom>
              <a:avLst/>
              <a:gdLst/>
              <a:ahLst/>
              <a:cxnLst/>
              <a:rect l="l" t="t" r="r" b="b"/>
              <a:pathLst>
                <a:path w="8167" h="626" extrusionOk="0">
                  <a:moveTo>
                    <a:pt x="8064" y="0"/>
                  </a:moveTo>
                  <a:cubicBezTo>
                    <a:pt x="8060" y="0"/>
                    <a:pt x="8056" y="0"/>
                    <a:pt x="8052" y="1"/>
                  </a:cubicBezTo>
                  <a:lnTo>
                    <a:pt x="99" y="411"/>
                  </a:lnTo>
                  <a:cubicBezTo>
                    <a:pt x="44" y="417"/>
                    <a:pt x="1" y="467"/>
                    <a:pt x="1" y="520"/>
                  </a:cubicBezTo>
                  <a:cubicBezTo>
                    <a:pt x="6" y="581"/>
                    <a:pt x="51" y="626"/>
                    <a:pt x="104" y="626"/>
                  </a:cubicBezTo>
                  <a:lnTo>
                    <a:pt x="110" y="626"/>
                  </a:lnTo>
                  <a:lnTo>
                    <a:pt x="8063" y="209"/>
                  </a:lnTo>
                  <a:cubicBezTo>
                    <a:pt x="8123" y="209"/>
                    <a:pt x="8167" y="159"/>
                    <a:pt x="8161" y="100"/>
                  </a:cubicBezTo>
                  <a:cubicBezTo>
                    <a:pt x="8161" y="43"/>
                    <a:pt x="8119" y="0"/>
                    <a:pt x="8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51"/>
            <p:cNvSpPr/>
            <p:nvPr/>
          </p:nvSpPr>
          <p:spPr>
            <a:xfrm rot="3157019">
              <a:off x="1213968" y="4390228"/>
              <a:ext cx="33339" cy="56611"/>
            </a:xfrm>
            <a:custGeom>
              <a:avLst/>
              <a:gdLst/>
              <a:ahLst/>
              <a:cxnLst/>
              <a:rect l="l" t="t" r="r" b="b"/>
              <a:pathLst>
                <a:path w="818" h="1389" extrusionOk="0">
                  <a:moveTo>
                    <a:pt x="126" y="1"/>
                  </a:moveTo>
                  <a:cubicBezTo>
                    <a:pt x="110" y="1"/>
                    <a:pt x="94" y="4"/>
                    <a:pt x="78" y="12"/>
                  </a:cubicBezTo>
                  <a:cubicBezTo>
                    <a:pt x="23" y="35"/>
                    <a:pt x="0" y="101"/>
                    <a:pt x="28" y="149"/>
                  </a:cubicBezTo>
                  <a:lnTo>
                    <a:pt x="599" y="1328"/>
                  </a:lnTo>
                  <a:cubicBezTo>
                    <a:pt x="620" y="1366"/>
                    <a:pt x="658" y="1388"/>
                    <a:pt x="698" y="1388"/>
                  </a:cubicBezTo>
                  <a:cubicBezTo>
                    <a:pt x="713" y="1388"/>
                    <a:pt x="724" y="1388"/>
                    <a:pt x="741" y="1377"/>
                  </a:cubicBezTo>
                  <a:cubicBezTo>
                    <a:pt x="796" y="1355"/>
                    <a:pt x="817" y="1290"/>
                    <a:pt x="790" y="1240"/>
                  </a:cubicBezTo>
                  <a:lnTo>
                    <a:pt x="220" y="61"/>
                  </a:lnTo>
                  <a:cubicBezTo>
                    <a:pt x="201" y="23"/>
                    <a:pt x="164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51"/>
            <p:cNvSpPr/>
            <p:nvPr/>
          </p:nvSpPr>
          <p:spPr>
            <a:xfrm rot="3157019">
              <a:off x="1472390" y="4167624"/>
              <a:ext cx="2064283" cy="1411361"/>
            </a:xfrm>
            <a:custGeom>
              <a:avLst/>
              <a:gdLst/>
              <a:ahLst/>
              <a:cxnLst/>
              <a:rect l="l" t="t" r="r" b="b"/>
              <a:pathLst>
                <a:path w="50649" h="34629" extrusionOk="0">
                  <a:moveTo>
                    <a:pt x="32733" y="0"/>
                  </a:moveTo>
                  <a:cubicBezTo>
                    <a:pt x="32447" y="7"/>
                    <a:pt x="32162" y="12"/>
                    <a:pt x="31883" y="28"/>
                  </a:cubicBezTo>
                  <a:cubicBezTo>
                    <a:pt x="31822" y="28"/>
                    <a:pt x="31779" y="78"/>
                    <a:pt x="31784" y="139"/>
                  </a:cubicBezTo>
                  <a:cubicBezTo>
                    <a:pt x="31784" y="193"/>
                    <a:pt x="31833" y="237"/>
                    <a:pt x="31888" y="237"/>
                  </a:cubicBezTo>
                  <a:lnTo>
                    <a:pt x="31893" y="237"/>
                  </a:lnTo>
                  <a:cubicBezTo>
                    <a:pt x="32167" y="225"/>
                    <a:pt x="32453" y="215"/>
                    <a:pt x="32733" y="215"/>
                  </a:cubicBezTo>
                  <a:cubicBezTo>
                    <a:pt x="32792" y="210"/>
                    <a:pt x="32842" y="165"/>
                    <a:pt x="32837" y="106"/>
                  </a:cubicBezTo>
                  <a:cubicBezTo>
                    <a:pt x="32837" y="45"/>
                    <a:pt x="32792" y="0"/>
                    <a:pt x="32733" y="0"/>
                  </a:cubicBezTo>
                  <a:close/>
                  <a:moveTo>
                    <a:pt x="33581" y="7"/>
                  </a:moveTo>
                  <a:cubicBezTo>
                    <a:pt x="33527" y="7"/>
                    <a:pt x="33472" y="50"/>
                    <a:pt x="33472" y="111"/>
                  </a:cubicBezTo>
                  <a:cubicBezTo>
                    <a:pt x="33472" y="171"/>
                    <a:pt x="33515" y="220"/>
                    <a:pt x="33576" y="220"/>
                  </a:cubicBezTo>
                  <a:cubicBezTo>
                    <a:pt x="33851" y="225"/>
                    <a:pt x="34135" y="237"/>
                    <a:pt x="34415" y="258"/>
                  </a:cubicBezTo>
                  <a:lnTo>
                    <a:pt x="34426" y="258"/>
                  </a:lnTo>
                  <a:cubicBezTo>
                    <a:pt x="34481" y="258"/>
                    <a:pt x="34524" y="215"/>
                    <a:pt x="34530" y="160"/>
                  </a:cubicBezTo>
                  <a:cubicBezTo>
                    <a:pt x="34530" y="99"/>
                    <a:pt x="34486" y="50"/>
                    <a:pt x="34431" y="45"/>
                  </a:cubicBezTo>
                  <a:cubicBezTo>
                    <a:pt x="34147" y="28"/>
                    <a:pt x="33861" y="18"/>
                    <a:pt x="33581" y="7"/>
                  </a:cubicBezTo>
                  <a:close/>
                  <a:moveTo>
                    <a:pt x="31042" y="88"/>
                  </a:moveTo>
                  <a:cubicBezTo>
                    <a:pt x="31039" y="88"/>
                    <a:pt x="31036" y="88"/>
                    <a:pt x="31033" y="89"/>
                  </a:cubicBezTo>
                  <a:cubicBezTo>
                    <a:pt x="30753" y="116"/>
                    <a:pt x="30469" y="149"/>
                    <a:pt x="30189" y="187"/>
                  </a:cubicBezTo>
                  <a:cubicBezTo>
                    <a:pt x="30135" y="198"/>
                    <a:pt x="30090" y="248"/>
                    <a:pt x="30102" y="308"/>
                  </a:cubicBezTo>
                  <a:cubicBezTo>
                    <a:pt x="30107" y="362"/>
                    <a:pt x="30156" y="395"/>
                    <a:pt x="30206" y="395"/>
                  </a:cubicBezTo>
                  <a:lnTo>
                    <a:pt x="30222" y="395"/>
                  </a:lnTo>
                  <a:cubicBezTo>
                    <a:pt x="30496" y="357"/>
                    <a:pt x="30775" y="324"/>
                    <a:pt x="31056" y="296"/>
                  </a:cubicBezTo>
                  <a:cubicBezTo>
                    <a:pt x="31115" y="291"/>
                    <a:pt x="31154" y="243"/>
                    <a:pt x="31148" y="182"/>
                  </a:cubicBezTo>
                  <a:cubicBezTo>
                    <a:pt x="31143" y="130"/>
                    <a:pt x="31094" y="88"/>
                    <a:pt x="31042" y="88"/>
                  </a:cubicBezTo>
                  <a:close/>
                  <a:moveTo>
                    <a:pt x="35275" y="111"/>
                  </a:moveTo>
                  <a:cubicBezTo>
                    <a:pt x="35215" y="111"/>
                    <a:pt x="35166" y="149"/>
                    <a:pt x="35160" y="204"/>
                  </a:cubicBezTo>
                  <a:cubicBezTo>
                    <a:pt x="35154" y="264"/>
                    <a:pt x="35199" y="314"/>
                    <a:pt x="35258" y="319"/>
                  </a:cubicBezTo>
                  <a:cubicBezTo>
                    <a:pt x="35538" y="346"/>
                    <a:pt x="35817" y="379"/>
                    <a:pt x="36098" y="412"/>
                  </a:cubicBezTo>
                  <a:lnTo>
                    <a:pt x="36108" y="412"/>
                  </a:lnTo>
                  <a:cubicBezTo>
                    <a:pt x="36163" y="412"/>
                    <a:pt x="36207" y="374"/>
                    <a:pt x="36212" y="319"/>
                  </a:cubicBezTo>
                  <a:cubicBezTo>
                    <a:pt x="36219" y="264"/>
                    <a:pt x="36179" y="210"/>
                    <a:pt x="36120" y="204"/>
                  </a:cubicBezTo>
                  <a:cubicBezTo>
                    <a:pt x="35840" y="165"/>
                    <a:pt x="35561" y="139"/>
                    <a:pt x="35275" y="111"/>
                  </a:cubicBezTo>
                  <a:close/>
                  <a:moveTo>
                    <a:pt x="36946" y="317"/>
                  </a:moveTo>
                  <a:cubicBezTo>
                    <a:pt x="36897" y="317"/>
                    <a:pt x="36848" y="357"/>
                    <a:pt x="36843" y="407"/>
                  </a:cubicBezTo>
                  <a:cubicBezTo>
                    <a:pt x="36831" y="467"/>
                    <a:pt x="36870" y="516"/>
                    <a:pt x="36930" y="527"/>
                  </a:cubicBezTo>
                  <a:cubicBezTo>
                    <a:pt x="37210" y="571"/>
                    <a:pt x="37484" y="615"/>
                    <a:pt x="37758" y="665"/>
                  </a:cubicBezTo>
                  <a:lnTo>
                    <a:pt x="37780" y="665"/>
                  </a:lnTo>
                  <a:cubicBezTo>
                    <a:pt x="37830" y="665"/>
                    <a:pt x="37873" y="632"/>
                    <a:pt x="37884" y="577"/>
                  </a:cubicBezTo>
                  <a:cubicBezTo>
                    <a:pt x="37896" y="521"/>
                    <a:pt x="37856" y="467"/>
                    <a:pt x="37797" y="456"/>
                  </a:cubicBezTo>
                  <a:cubicBezTo>
                    <a:pt x="37517" y="407"/>
                    <a:pt x="37243" y="362"/>
                    <a:pt x="36963" y="319"/>
                  </a:cubicBezTo>
                  <a:cubicBezTo>
                    <a:pt x="36958" y="318"/>
                    <a:pt x="36952" y="317"/>
                    <a:pt x="36946" y="317"/>
                  </a:cubicBezTo>
                  <a:close/>
                  <a:moveTo>
                    <a:pt x="29371" y="328"/>
                  </a:moveTo>
                  <a:cubicBezTo>
                    <a:pt x="29364" y="328"/>
                    <a:pt x="29358" y="328"/>
                    <a:pt x="29351" y="329"/>
                  </a:cubicBezTo>
                  <a:cubicBezTo>
                    <a:pt x="29071" y="385"/>
                    <a:pt x="28792" y="445"/>
                    <a:pt x="28523" y="516"/>
                  </a:cubicBezTo>
                  <a:cubicBezTo>
                    <a:pt x="28463" y="527"/>
                    <a:pt x="28430" y="587"/>
                    <a:pt x="28446" y="642"/>
                  </a:cubicBezTo>
                  <a:cubicBezTo>
                    <a:pt x="28458" y="691"/>
                    <a:pt x="28501" y="724"/>
                    <a:pt x="28544" y="724"/>
                  </a:cubicBezTo>
                  <a:cubicBezTo>
                    <a:pt x="28556" y="724"/>
                    <a:pt x="28567" y="719"/>
                    <a:pt x="28572" y="719"/>
                  </a:cubicBezTo>
                  <a:cubicBezTo>
                    <a:pt x="28835" y="653"/>
                    <a:pt x="29115" y="592"/>
                    <a:pt x="29394" y="538"/>
                  </a:cubicBezTo>
                  <a:cubicBezTo>
                    <a:pt x="29449" y="527"/>
                    <a:pt x="29488" y="473"/>
                    <a:pt x="29477" y="412"/>
                  </a:cubicBezTo>
                  <a:cubicBezTo>
                    <a:pt x="29467" y="363"/>
                    <a:pt x="29423" y="328"/>
                    <a:pt x="29371" y="328"/>
                  </a:cubicBezTo>
                  <a:close/>
                  <a:moveTo>
                    <a:pt x="38611" y="613"/>
                  </a:moveTo>
                  <a:cubicBezTo>
                    <a:pt x="38563" y="613"/>
                    <a:pt x="38519" y="649"/>
                    <a:pt x="38503" y="698"/>
                  </a:cubicBezTo>
                  <a:cubicBezTo>
                    <a:pt x="38493" y="757"/>
                    <a:pt x="38531" y="812"/>
                    <a:pt x="38586" y="823"/>
                  </a:cubicBezTo>
                  <a:cubicBezTo>
                    <a:pt x="38865" y="878"/>
                    <a:pt x="39139" y="938"/>
                    <a:pt x="39414" y="999"/>
                  </a:cubicBezTo>
                  <a:cubicBezTo>
                    <a:pt x="39419" y="1004"/>
                    <a:pt x="39429" y="1004"/>
                    <a:pt x="39435" y="1004"/>
                  </a:cubicBezTo>
                  <a:cubicBezTo>
                    <a:pt x="39485" y="1004"/>
                    <a:pt x="39528" y="971"/>
                    <a:pt x="39540" y="921"/>
                  </a:cubicBezTo>
                  <a:cubicBezTo>
                    <a:pt x="39550" y="862"/>
                    <a:pt x="39518" y="807"/>
                    <a:pt x="39457" y="796"/>
                  </a:cubicBezTo>
                  <a:cubicBezTo>
                    <a:pt x="39183" y="731"/>
                    <a:pt x="38909" y="670"/>
                    <a:pt x="38630" y="615"/>
                  </a:cubicBezTo>
                  <a:cubicBezTo>
                    <a:pt x="38623" y="614"/>
                    <a:pt x="38617" y="613"/>
                    <a:pt x="38611" y="613"/>
                  </a:cubicBezTo>
                  <a:close/>
                  <a:moveTo>
                    <a:pt x="27734" y="742"/>
                  </a:moveTo>
                  <a:cubicBezTo>
                    <a:pt x="27724" y="742"/>
                    <a:pt x="27713" y="743"/>
                    <a:pt x="27701" y="746"/>
                  </a:cubicBezTo>
                  <a:cubicBezTo>
                    <a:pt x="27432" y="834"/>
                    <a:pt x="27163" y="928"/>
                    <a:pt x="26900" y="1026"/>
                  </a:cubicBezTo>
                  <a:cubicBezTo>
                    <a:pt x="26846" y="1048"/>
                    <a:pt x="26819" y="1108"/>
                    <a:pt x="26840" y="1163"/>
                  </a:cubicBezTo>
                  <a:cubicBezTo>
                    <a:pt x="26857" y="1207"/>
                    <a:pt x="26895" y="1234"/>
                    <a:pt x="26938" y="1234"/>
                  </a:cubicBezTo>
                  <a:cubicBezTo>
                    <a:pt x="26950" y="1234"/>
                    <a:pt x="26961" y="1229"/>
                    <a:pt x="26978" y="1224"/>
                  </a:cubicBezTo>
                  <a:cubicBezTo>
                    <a:pt x="27234" y="1125"/>
                    <a:pt x="27497" y="1032"/>
                    <a:pt x="27767" y="949"/>
                  </a:cubicBezTo>
                  <a:cubicBezTo>
                    <a:pt x="27821" y="928"/>
                    <a:pt x="27854" y="873"/>
                    <a:pt x="27833" y="817"/>
                  </a:cubicBezTo>
                  <a:cubicBezTo>
                    <a:pt x="27819" y="768"/>
                    <a:pt x="27780" y="742"/>
                    <a:pt x="27734" y="742"/>
                  </a:cubicBezTo>
                  <a:close/>
                  <a:moveTo>
                    <a:pt x="40255" y="989"/>
                  </a:moveTo>
                  <a:cubicBezTo>
                    <a:pt x="40210" y="989"/>
                    <a:pt x="40168" y="1020"/>
                    <a:pt x="40158" y="1070"/>
                  </a:cubicBezTo>
                  <a:cubicBezTo>
                    <a:pt x="40142" y="1125"/>
                    <a:pt x="40175" y="1179"/>
                    <a:pt x="40236" y="1196"/>
                  </a:cubicBezTo>
                  <a:cubicBezTo>
                    <a:pt x="40509" y="1267"/>
                    <a:pt x="40778" y="1338"/>
                    <a:pt x="41053" y="1409"/>
                  </a:cubicBezTo>
                  <a:cubicBezTo>
                    <a:pt x="41058" y="1409"/>
                    <a:pt x="41068" y="1415"/>
                    <a:pt x="41079" y="1415"/>
                  </a:cubicBezTo>
                  <a:cubicBezTo>
                    <a:pt x="41124" y="1415"/>
                    <a:pt x="41167" y="1382"/>
                    <a:pt x="41178" y="1333"/>
                  </a:cubicBezTo>
                  <a:cubicBezTo>
                    <a:pt x="41195" y="1278"/>
                    <a:pt x="41162" y="1217"/>
                    <a:pt x="41107" y="1207"/>
                  </a:cubicBezTo>
                  <a:cubicBezTo>
                    <a:pt x="40833" y="1130"/>
                    <a:pt x="40559" y="1059"/>
                    <a:pt x="40284" y="994"/>
                  </a:cubicBezTo>
                  <a:cubicBezTo>
                    <a:pt x="40275" y="991"/>
                    <a:pt x="40265" y="989"/>
                    <a:pt x="40255" y="989"/>
                  </a:cubicBezTo>
                  <a:close/>
                  <a:moveTo>
                    <a:pt x="41893" y="1433"/>
                  </a:moveTo>
                  <a:cubicBezTo>
                    <a:pt x="41846" y="1433"/>
                    <a:pt x="41806" y="1463"/>
                    <a:pt x="41792" y="1508"/>
                  </a:cubicBezTo>
                  <a:cubicBezTo>
                    <a:pt x="41776" y="1563"/>
                    <a:pt x="41809" y="1624"/>
                    <a:pt x="41863" y="1639"/>
                  </a:cubicBezTo>
                  <a:cubicBezTo>
                    <a:pt x="42138" y="1717"/>
                    <a:pt x="42406" y="1799"/>
                    <a:pt x="42669" y="1882"/>
                  </a:cubicBezTo>
                  <a:cubicBezTo>
                    <a:pt x="42680" y="1887"/>
                    <a:pt x="42690" y="1887"/>
                    <a:pt x="42702" y="1887"/>
                  </a:cubicBezTo>
                  <a:cubicBezTo>
                    <a:pt x="42746" y="1887"/>
                    <a:pt x="42789" y="1859"/>
                    <a:pt x="42801" y="1816"/>
                  </a:cubicBezTo>
                  <a:cubicBezTo>
                    <a:pt x="42817" y="1760"/>
                    <a:pt x="42789" y="1700"/>
                    <a:pt x="42735" y="1684"/>
                  </a:cubicBezTo>
                  <a:cubicBezTo>
                    <a:pt x="42467" y="1596"/>
                    <a:pt x="42197" y="1513"/>
                    <a:pt x="41923" y="1437"/>
                  </a:cubicBezTo>
                  <a:cubicBezTo>
                    <a:pt x="41913" y="1434"/>
                    <a:pt x="41903" y="1433"/>
                    <a:pt x="41893" y="1433"/>
                  </a:cubicBezTo>
                  <a:close/>
                  <a:moveTo>
                    <a:pt x="26163" y="1349"/>
                  </a:moveTo>
                  <a:cubicBezTo>
                    <a:pt x="26147" y="1349"/>
                    <a:pt x="26131" y="1353"/>
                    <a:pt x="26116" y="1361"/>
                  </a:cubicBezTo>
                  <a:cubicBezTo>
                    <a:pt x="25848" y="1475"/>
                    <a:pt x="25597" y="1596"/>
                    <a:pt x="25349" y="1717"/>
                  </a:cubicBezTo>
                  <a:cubicBezTo>
                    <a:pt x="25294" y="1743"/>
                    <a:pt x="25273" y="1804"/>
                    <a:pt x="25301" y="1859"/>
                  </a:cubicBezTo>
                  <a:cubicBezTo>
                    <a:pt x="25316" y="1897"/>
                    <a:pt x="25355" y="1920"/>
                    <a:pt x="25393" y="1920"/>
                  </a:cubicBezTo>
                  <a:cubicBezTo>
                    <a:pt x="25410" y="1920"/>
                    <a:pt x="25426" y="1914"/>
                    <a:pt x="25437" y="1908"/>
                  </a:cubicBezTo>
                  <a:cubicBezTo>
                    <a:pt x="25683" y="1788"/>
                    <a:pt x="25941" y="1667"/>
                    <a:pt x="26199" y="1553"/>
                  </a:cubicBezTo>
                  <a:cubicBezTo>
                    <a:pt x="26254" y="1525"/>
                    <a:pt x="26275" y="1465"/>
                    <a:pt x="26254" y="1409"/>
                  </a:cubicBezTo>
                  <a:cubicBezTo>
                    <a:pt x="26238" y="1371"/>
                    <a:pt x="26201" y="1349"/>
                    <a:pt x="26163" y="1349"/>
                  </a:cubicBezTo>
                  <a:close/>
                  <a:moveTo>
                    <a:pt x="43509" y="1936"/>
                  </a:moveTo>
                  <a:cubicBezTo>
                    <a:pt x="43465" y="1936"/>
                    <a:pt x="43422" y="1963"/>
                    <a:pt x="43409" y="2006"/>
                  </a:cubicBezTo>
                  <a:cubicBezTo>
                    <a:pt x="43387" y="2067"/>
                    <a:pt x="43420" y="2122"/>
                    <a:pt x="43474" y="2145"/>
                  </a:cubicBezTo>
                  <a:cubicBezTo>
                    <a:pt x="43743" y="2231"/>
                    <a:pt x="44012" y="2325"/>
                    <a:pt x="44269" y="2418"/>
                  </a:cubicBezTo>
                  <a:cubicBezTo>
                    <a:pt x="44286" y="2418"/>
                    <a:pt x="44296" y="2423"/>
                    <a:pt x="44308" y="2423"/>
                  </a:cubicBezTo>
                  <a:cubicBezTo>
                    <a:pt x="44352" y="2423"/>
                    <a:pt x="44390" y="2396"/>
                    <a:pt x="44407" y="2352"/>
                  </a:cubicBezTo>
                  <a:cubicBezTo>
                    <a:pt x="44428" y="2297"/>
                    <a:pt x="44395" y="2237"/>
                    <a:pt x="44341" y="2216"/>
                  </a:cubicBezTo>
                  <a:cubicBezTo>
                    <a:pt x="44078" y="2127"/>
                    <a:pt x="43815" y="2034"/>
                    <a:pt x="43540" y="1941"/>
                  </a:cubicBezTo>
                  <a:cubicBezTo>
                    <a:pt x="43530" y="1938"/>
                    <a:pt x="43519" y="1936"/>
                    <a:pt x="43509" y="1936"/>
                  </a:cubicBezTo>
                  <a:close/>
                  <a:moveTo>
                    <a:pt x="24643" y="2093"/>
                  </a:moveTo>
                  <a:cubicBezTo>
                    <a:pt x="24626" y="2093"/>
                    <a:pt x="24609" y="2097"/>
                    <a:pt x="24593" y="2105"/>
                  </a:cubicBezTo>
                  <a:cubicBezTo>
                    <a:pt x="24340" y="2237"/>
                    <a:pt x="24094" y="2380"/>
                    <a:pt x="23854" y="2522"/>
                  </a:cubicBezTo>
                  <a:cubicBezTo>
                    <a:pt x="23804" y="2550"/>
                    <a:pt x="23788" y="2615"/>
                    <a:pt x="23814" y="2664"/>
                  </a:cubicBezTo>
                  <a:cubicBezTo>
                    <a:pt x="23837" y="2697"/>
                    <a:pt x="23869" y="2714"/>
                    <a:pt x="23908" y="2714"/>
                  </a:cubicBezTo>
                  <a:cubicBezTo>
                    <a:pt x="23925" y="2714"/>
                    <a:pt x="23941" y="2714"/>
                    <a:pt x="23963" y="2704"/>
                  </a:cubicBezTo>
                  <a:cubicBezTo>
                    <a:pt x="24198" y="2560"/>
                    <a:pt x="24446" y="2423"/>
                    <a:pt x="24692" y="2292"/>
                  </a:cubicBezTo>
                  <a:cubicBezTo>
                    <a:pt x="24742" y="2264"/>
                    <a:pt x="24763" y="2199"/>
                    <a:pt x="24735" y="2150"/>
                  </a:cubicBezTo>
                  <a:cubicBezTo>
                    <a:pt x="24717" y="2112"/>
                    <a:pt x="24681" y="2093"/>
                    <a:pt x="24643" y="2093"/>
                  </a:cubicBezTo>
                  <a:close/>
                  <a:moveTo>
                    <a:pt x="45101" y="2499"/>
                  </a:moveTo>
                  <a:cubicBezTo>
                    <a:pt x="45059" y="2499"/>
                    <a:pt x="45020" y="2524"/>
                    <a:pt x="45004" y="2566"/>
                  </a:cubicBezTo>
                  <a:cubicBezTo>
                    <a:pt x="44982" y="2621"/>
                    <a:pt x="45009" y="2681"/>
                    <a:pt x="45065" y="2704"/>
                  </a:cubicBezTo>
                  <a:cubicBezTo>
                    <a:pt x="45338" y="2802"/>
                    <a:pt x="45601" y="2906"/>
                    <a:pt x="45854" y="3005"/>
                  </a:cubicBezTo>
                  <a:cubicBezTo>
                    <a:pt x="45870" y="3010"/>
                    <a:pt x="45880" y="3010"/>
                    <a:pt x="45892" y="3010"/>
                  </a:cubicBezTo>
                  <a:cubicBezTo>
                    <a:pt x="45935" y="3010"/>
                    <a:pt x="45974" y="2982"/>
                    <a:pt x="45991" y="2944"/>
                  </a:cubicBezTo>
                  <a:cubicBezTo>
                    <a:pt x="46012" y="2889"/>
                    <a:pt x="45985" y="2829"/>
                    <a:pt x="45930" y="2808"/>
                  </a:cubicBezTo>
                  <a:cubicBezTo>
                    <a:pt x="45678" y="2709"/>
                    <a:pt x="45409" y="2605"/>
                    <a:pt x="45141" y="2506"/>
                  </a:cubicBezTo>
                  <a:cubicBezTo>
                    <a:pt x="45128" y="2501"/>
                    <a:pt x="45114" y="2499"/>
                    <a:pt x="45101" y="2499"/>
                  </a:cubicBezTo>
                  <a:close/>
                  <a:moveTo>
                    <a:pt x="23187" y="2949"/>
                  </a:moveTo>
                  <a:cubicBezTo>
                    <a:pt x="23167" y="2949"/>
                    <a:pt x="23148" y="2955"/>
                    <a:pt x="23130" y="2967"/>
                  </a:cubicBezTo>
                  <a:cubicBezTo>
                    <a:pt x="22893" y="3119"/>
                    <a:pt x="22658" y="3278"/>
                    <a:pt x="22428" y="3443"/>
                  </a:cubicBezTo>
                  <a:cubicBezTo>
                    <a:pt x="22379" y="3476"/>
                    <a:pt x="22367" y="3542"/>
                    <a:pt x="22407" y="3592"/>
                  </a:cubicBezTo>
                  <a:cubicBezTo>
                    <a:pt x="22423" y="3618"/>
                    <a:pt x="22455" y="3635"/>
                    <a:pt x="22488" y="3635"/>
                  </a:cubicBezTo>
                  <a:cubicBezTo>
                    <a:pt x="22511" y="3635"/>
                    <a:pt x="22532" y="3630"/>
                    <a:pt x="22554" y="3613"/>
                  </a:cubicBezTo>
                  <a:cubicBezTo>
                    <a:pt x="22779" y="3453"/>
                    <a:pt x="23014" y="3296"/>
                    <a:pt x="23245" y="3142"/>
                  </a:cubicBezTo>
                  <a:cubicBezTo>
                    <a:pt x="23295" y="3109"/>
                    <a:pt x="23310" y="3043"/>
                    <a:pt x="23278" y="3000"/>
                  </a:cubicBezTo>
                  <a:cubicBezTo>
                    <a:pt x="23256" y="2967"/>
                    <a:pt x="23222" y="2949"/>
                    <a:pt x="23187" y="2949"/>
                  </a:cubicBezTo>
                  <a:close/>
                  <a:moveTo>
                    <a:pt x="46681" y="3112"/>
                  </a:moveTo>
                  <a:cubicBezTo>
                    <a:pt x="46638" y="3112"/>
                    <a:pt x="46599" y="3137"/>
                    <a:pt x="46583" y="3180"/>
                  </a:cubicBezTo>
                  <a:cubicBezTo>
                    <a:pt x="46560" y="3235"/>
                    <a:pt x="46588" y="3296"/>
                    <a:pt x="46643" y="3317"/>
                  </a:cubicBezTo>
                  <a:cubicBezTo>
                    <a:pt x="46911" y="3427"/>
                    <a:pt x="47175" y="3536"/>
                    <a:pt x="47421" y="3640"/>
                  </a:cubicBezTo>
                  <a:cubicBezTo>
                    <a:pt x="47432" y="3645"/>
                    <a:pt x="47448" y="3651"/>
                    <a:pt x="47459" y="3651"/>
                  </a:cubicBezTo>
                  <a:cubicBezTo>
                    <a:pt x="47503" y="3651"/>
                    <a:pt x="47542" y="3624"/>
                    <a:pt x="47557" y="3585"/>
                  </a:cubicBezTo>
                  <a:cubicBezTo>
                    <a:pt x="47580" y="3531"/>
                    <a:pt x="47557" y="3471"/>
                    <a:pt x="47503" y="3448"/>
                  </a:cubicBezTo>
                  <a:cubicBezTo>
                    <a:pt x="47256" y="3339"/>
                    <a:pt x="46993" y="3235"/>
                    <a:pt x="46719" y="3119"/>
                  </a:cubicBezTo>
                  <a:cubicBezTo>
                    <a:pt x="46707" y="3114"/>
                    <a:pt x="46693" y="3112"/>
                    <a:pt x="46681" y="3112"/>
                  </a:cubicBezTo>
                  <a:close/>
                  <a:moveTo>
                    <a:pt x="48236" y="3778"/>
                  </a:moveTo>
                  <a:cubicBezTo>
                    <a:pt x="48196" y="3778"/>
                    <a:pt x="48159" y="3802"/>
                    <a:pt x="48139" y="3838"/>
                  </a:cubicBezTo>
                  <a:cubicBezTo>
                    <a:pt x="48116" y="3893"/>
                    <a:pt x="48139" y="3959"/>
                    <a:pt x="48194" y="3980"/>
                  </a:cubicBezTo>
                  <a:cubicBezTo>
                    <a:pt x="48473" y="4106"/>
                    <a:pt x="48731" y="4222"/>
                    <a:pt x="48961" y="4331"/>
                  </a:cubicBezTo>
                  <a:cubicBezTo>
                    <a:pt x="48978" y="4336"/>
                    <a:pt x="48994" y="4341"/>
                    <a:pt x="49004" y="4341"/>
                  </a:cubicBezTo>
                  <a:cubicBezTo>
                    <a:pt x="49049" y="4341"/>
                    <a:pt x="49087" y="4320"/>
                    <a:pt x="49103" y="4282"/>
                  </a:cubicBezTo>
                  <a:cubicBezTo>
                    <a:pt x="49125" y="4227"/>
                    <a:pt x="49103" y="4166"/>
                    <a:pt x="49054" y="4139"/>
                  </a:cubicBezTo>
                  <a:cubicBezTo>
                    <a:pt x="48819" y="4030"/>
                    <a:pt x="48561" y="3914"/>
                    <a:pt x="48281" y="3789"/>
                  </a:cubicBezTo>
                  <a:cubicBezTo>
                    <a:pt x="48266" y="3781"/>
                    <a:pt x="48251" y="3778"/>
                    <a:pt x="48236" y="3778"/>
                  </a:cubicBezTo>
                  <a:close/>
                  <a:moveTo>
                    <a:pt x="21815" y="3929"/>
                  </a:moveTo>
                  <a:cubicBezTo>
                    <a:pt x="21793" y="3929"/>
                    <a:pt x="21769" y="3937"/>
                    <a:pt x="21749" y="3953"/>
                  </a:cubicBezTo>
                  <a:cubicBezTo>
                    <a:pt x="21529" y="4128"/>
                    <a:pt x="21310" y="4308"/>
                    <a:pt x="21097" y="4495"/>
                  </a:cubicBezTo>
                  <a:cubicBezTo>
                    <a:pt x="21052" y="4533"/>
                    <a:pt x="21047" y="4599"/>
                    <a:pt x="21085" y="4644"/>
                  </a:cubicBezTo>
                  <a:cubicBezTo>
                    <a:pt x="21107" y="4670"/>
                    <a:pt x="21140" y="4682"/>
                    <a:pt x="21168" y="4682"/>
                  </a:cubicBezTo>
                  <a:cubicBezTo>
                    <a:pt x="21190" y="4682"/>
                    <a:pt x="21216" y="4670"/>
                    <a:pt x="21239" y="4654"/>
                  </a:cubicBezTo>
                  <a:cubicBezTo>
                    <a:pt x="21446" y="4473"/>
                    <a:pt x="21661" y="4293"/>
                    <a:pt x="21881" y="4118"/>
                  </a:cubicBezTo>
                  <a:cubicBezTo>
                    <a:pt x="21929" y="4085"/>
                    <a:pt x="21935" y="4019"/>
                    <a:pt x="21896" y="3969"/>
                  </a:cubicBezTo>
                  <a:cubicBezTo>
                    <a:pt x="21877" y="3944"/>
                    <a:pt x="21847" y="3929"/>
                    <a:pt x="21815" y="3929"/>
                  </a:cubicBezTo>
                  <a:close/>
                  <a:moveTo>
                    <a:pt x="49771" y="4494"/>
                  </a:moveTo>
                  <a:cubicBezTo>
                    <a:pt x="49732" y="4494"/>
                    <a:pt x="49693" y="4516"/>
                    <a:pt x="49674" y="4556"/>
                  </a:cubicBezTo>
                  <a:cubicBezTo>
                    <a:pt x="49651" y="4604"/>
                    <a:pt x="49674" y="4670"/>
                    <a:pt x="49722" y="4698"/>
                  </a:cubicBezTo>
                  <a:cubicBezTo>
                    <a:pt x="50205" y="4933"/>
                    <a:pt x="50474" y="5077"/>
                    <a:pt x="50479" y="5082"/>
                  </a:cubicBezTo>
                  <a:cubicBezTo>
                    <a:pt x="50496" y="5087"/>
                    <a:pt x="50512" y="5092"/>
                    <a:pt x="50529" y="5092"/>
                  </a:cubicBezTo>
                  <a:cubicBezTo>
                    <a:pt x="50567" y="5092"/>
                    <a:pt x="50600" y="5071"/>
                    <a:pt x="50622" y="5038"/>
                  </a:cubicBezTo>
                  <a:cubicBezTo>
                    <a:pt x="50649" y="4988"/>
                    <a:pt x="50627" y="4923"/>
                    <a:pt x="50578" y="4895"/>
                  </a:cubicBezTo>
                  <a:cubicBezTo>
                    <a:pt x="50578" y="4890"/>
                    <a:pt x="50304" y="4748"/>
                    <a:pt x="49816" y="4506"/>
                  </a:cubicBezTo>
                  <a:cubicBezTo>
                    <a:pt x="49802" y="4498"/>
                    <a:pt x="49786" y="4494"/>
                    <a:pt x="49771" y="4494"/>
                  </a:cubicBezTo>
                  <a:close/>
                  <a:moveTo>
                    <a:pt x="20546" y="5042"/>
                  </a:moveTo>
                  <a:cubicBezTo>
                    <a:pt x="20519" y="5042"/>
                    <a:pt x="20493" y="5052"/>
                    <a:pt x="20472" y="5071"/>
                  </a:cubicBezTo>
                  <a:cubicBezTo>
                    <a:pt x="20269" y="5269"/>
                    <a:pt x="20072" y="5476"/>
                    <a:pt x="19880" y="5679"/>
                  </a:cubicBezTo>
                  <a:cubicBezTo>
                    <a:pt x="19842" y="5722"/>
                    <a:pt x="19842" y="5788"/>
                    <a:pt x="19885" y="5828"/>
                  </a:cubicBezTo>
                  <a:cubicBezTo>
                    <a:pt x="19907" y="5849"/>
                    <a:pt x="19929" y="5854"/>
                    <a:pt x="19956" y="5854"/>
                  </a:cubicBezTo>
                  <a:cubicBezTo>
                    <a:pt x="19984" y="5854"/>
                    <a:pt x="20011" y="5843"/>
                    <a:pt x="20032" y="5821"/>
                  </a:cubicBezTo>
                  <a:cubicBezTo>
                    <a:pt x="20219" y="5619"/>
                    <a:pt x="20417" y="5416"/>
                    <a:pt x="20619" y="5224"/>
                  </a:cubicBezTo>
                  <a:cubicBezTo>
                    <a:pt x="20664" y="5181"/>
                    <a:pt x="20664" y="5115"/>
                    <a:pt x="20624" y="5077"/>
                  </a:cubicBezTo>
                  <a:cubicBezTo>
                    <a:pt x="20602" y="5054"/>
                    <a:pt x="20574" y="5042"/>
                    <a:pt x="20546" y="5042"/>
                  </a:cubicBezTo>
                  <a:close/>
                  <a:moveTo>
                    <a:pt x="19395" y="6278"/>
                  </a:moveTo>
                  <a:cubicBezTo>
                    <a:pt x="19366" y="6278"/>
                    <a:pt x="19336" y="6291"/>
                    <a:pt x="19316" y="6314"/>
                  </a:cubicBezTo>
                  <a:cubicBezTo>
                    <a:pt x="19134" y="6524"/>
                    <a:pt x="18964" y="6742"/>
                    <a:pt x="18778" y="6972"/>
                  </a:cubicBezTo>
                  <a:cubicBezTo>
                    <a:pt x="18745" y="7022"/>
                    <a:pt x="18750" y="7088"/>
                    <a:pt x="18800" y="7121"/>
                  </a:cubicBezTo>
                  <a:cubicBezTo>
                    <a:pt x="18816" y="7137"/>
                    <a:pt x="18843" y="7143"/>
                    <a:pt x="18866" y="7143"/>
                  </a:cubicBezTo>
                  <a:cubicBezTo>
                    <a:pt x="18893" y="7143"/>
                    <a:pt x="18926" y="7131"/>
                    <a:pt x="18947" y="7104"/>
                  </a:cubicBezTo>
                  <a:cubicBezTo>
                    <a:pt x="19129" y="6873"/>
                    <a:pt x="19298" y="6660"/>
                    <a:pt x="19473" y="6453"/>
                  </a:cubicBezTo>
                  <a:cubicBezTo>
                    <a:pt x="19513" y="6408"/>
                    <a:pt x="19506" y="6337"/>
                    <a:pt x="19463" y="6304"/>
                  </a:cubicBezTo>
                  <a:cubicBezTo>
                    <a:pt x="19443" y="6287"/>
                    <a:pt x="19419" y="6278"/>
                    <a:pt x="19395" y="6278"/>
                  </a:cubicBezTo>
                  <a:close/>
                  <a:moveTo>
                    <a:pt x="11915" y="7714"/>
                  </a:moveTo>
                  <a:cubicBezTo>
                    <a:pt x="11869" y="7714"/>
                    <a:pt x="11823" y="7715"/>
                    <a:pt x="11778" y="7718"/>
                  </a:cubicBezTo>
                  <a:cubicBezTo>
                    <a:pt x="11719" y="7723"/>
                    <a:pt x="11674" y="7773"/>
                    <a:pt x="11680" y="7834"/>
                  </a:cubicBezTo>
                  <a:cubicBezTo>
                    <a:pt x="11680" y="7888"/>
                    <a:pt x="11730" y="7932"/>
                    <a:pt x="11790" y="7932"/>
                  </a:cubicBezTo>
                  <a:cubicBezTo>
                    <a:pt x="11838" y="7929"/>
                    <a:pt x="11887" y="7927"/>
                    <a:pt x="11937" y="7927"/>
                  </a:cubicBezTo>
                  <a:cubicBezTo>
                    <a:pt x="12147" y="7927"/>
                    <a:pt x="12370" y="7956"/>
                    <a:pt x="12595" y="8014"/>
                  </a:cubicBezTo>
                  <a:cubicBezTo>
                    <a:pt x="12600" y="8019"/>
                    <a:pt x="12612" y="8019"/>
                    <a:pt x="12623" y="8019"/>
                  </a:cubicBezTo>
                  <a:cubicBezTo>
                    <a:pt x="12666" y="8019"/>
                    <a:pt x="12711" y="7986"/>
                    <a:pt x="12721" y="7938"/>
                  </a:cubicBezTo>
                  <a:cubicBezTo>
                    <a:pt x="12738" y="7882"/>
                    <a:pt x="12706" y="7827"/>
                    <a:pt x="12650" y="7811"/>
                  </a:cubicBezTo>
                  <a:cubicBezTo>
                    <a:pt x="12398" y="7748"/>
                    <a:pt x="12150" y="7714"/>
                    <a:pt x="11915" y="7714"/>
                  </a:cubicBezTo>
                  <a:close/>
                  <a:moveTo>
                    <a:pt x="18356" y="7607"/>
                  </a:moveTo>
                  <a:cubicBezTo>
                    <a:pt x="18324" y="7607"/>
                    <a:pt x="18291" y="7623"/>
                    <a:pt x="18268" y="7652"/>
                  </a:cubicBezTo>
                  <a:cubicBezTo>
                    <a:pt x="18099" y="7888"/>
                    <a:pt x="17934" y="8118"/>
                    <a:pt x="17775" y="8338"/>
                  </a:cubicBezTo>
                  <a:cubicBezTo>
                    <a:pt x="17742" y="8386"/>
                    <a:pt x="17753" y="8452"/>
                    <a:pt x="17803" y="8485"/>
                  </a:cubicBezTo>
                  <a:cubicBezTo>
                    <a:pt x="17819" y="8497"/>
                    <a:pt x="17841" y="8502"/>
                    <a:pt x="17862" y="8502"/>
                  </a:cubicBezTo>
                  <a:cubicBezTo>
                    <a:pt x="17895" y="8502"/>
                    <a:pt x="17928" y="8491"/>
                    <a:pt x="17950" y="8459"/>
                  </a:cubicBezTo>
                  <a:cubicBezTo>
                    <a:pt x="18104" y="8239"/>
                    <a:pt x="18268" y="8009"/>
                    <a:pt x="18438" y="7773"/>
                  </a:cubicBezTo>
                  <a:cubicBezTo>
                    <a:pt x="18476" y="7728"/>
                    <a:pt x="18466" y="7663"/>
                    <a:pt x="18416" y="7630"/>
                  </a:cubicBezTo>
                  <a:cubicBezTo>
                    <a:pt x="18398" y="7614"/>
                    <a:pt x="18377" y="7607"/>
                    <a:pt x="18356" y="7607"/>
                  </a:cubicBezTo>
                  <a:close/>
                  <a:moveTo>
                    <a:pt x="10973" y="7941"/>
                  </a:moveTo>
                  <a:cubicBezTo>
                    <a:pt x="10956" y="7941"/>
                    <a:pt x="10940" y="7945"/>
                    <a:pt x="10923" y="7953"/>
                  </a:cubicBezTo>
                  <a:cubicBezTo>
                    <a:pt x="10660" y="8102"/>
                    <a:pt x="10430" y="8305"/>
                    <a:pt x="10266" y="8551"/>
                  </a:cubicBezTo>
                  <a:cubicBezTo>
                    <a:pt x="10239" y="8601"/>
                    <a:pt x="10250" y="8666"/>
                    <a:pt x="10298" y="8699"/>
                  </a:cubicBezTo>
                  <a:cubicBezTo>
                    <a:pt x="10316" y="8710"/>
                    <a:pt x="10338" y="8715"/>
                    <a:pt x="10359" y="8715"/>
                  </a:cubicBezTo>
                  <a:cubicBezTo>
                    <a:pt x="10392" y="8715"/>
                    <a:pt x="10425" y="8699"/>
                    <a:pt x="10447" y="8672"/>
                  </a:cubicBezTo>
                  <a:cubicBezTo>
                    <a:pt x="10589" y="8452"/>
                    <a:pt x="10786" y="8272"/>
                    <a:pt x="11028" y="8140"/>
                  </a:cubicBezTo>
                  <a:cubicBezTo>
                    <a:pt x="11077" y="8113"/>
                    <a:pt x="11099" y="8052"/>
                    <a:pt x="11072" y="7998"/>
                  </a:cubicBezTo>
                  <a:cubicBezTo>
                    <a:pt x="11049" y="7963"/>
                    <a:pt x="11012" y="7941"/>
                    <a:pt x="10973" y="7941"/>
                  </a:cubicBezTo>
                  <a:close/>
                  <a:moveTo>
                    <a:pt x="13405" y="8118"/>
                  </a:moveTo>
                  <a:cubicBezTo>
                    <a:pt x="13369" y="8118"/>
                    <a:pt x="13334" y="8136"/>
                    <a:pt x="13313" y="8168"/>
                  </a:cubicBezTo>
                  <a:cubicBezTo>
                    <a:pt x="13286" y="8216"/>
                    <a:pt x="13298" y="8282"/>
                    <a:pt x="13351" y="8315"/>
                  </a:cubicBezTo>
                  <a:cubicBezTo>
                    <a:pt x="13544" y="8431"/>
                    <a:pt x="13736" y="8616"/>
                    <a:pt x="13916" y="8874"/>
                  </a:cubicBezTo>
                  <a:cubicBezTo>
                    <a:pt x="13938" y="8902"/>
                    <a:pt x="13971" y="8919"/>
                    <a:pt x="14004" y="8919"/>
                  </a:cubicBezTo>
                  <a:cubicBezTo>
                    <a:pt x="14026" y="8919"/>
                    <a:pt x="14047" y="8907"/>
                    <a:pt x="14064" y="8897"/>
                  </a:cubicBezTo>
                  <a:cubicBezTo>
                    <a:pt x="14113" y="8864"/>
                    <a:pt x="14125" y="8798"/>
                    <a:pt x="14092" y="8748"/>
                  </a:cubicBezTo>
                  <a:cubicBezTo>
                    <a:pt x="13889" y="8474"/>
                    <a:pt x="13675" y="8266"/>
                    <a:pt x="13462" y="8135"/>
                  </a:cubicBezTo>
                  <a:cubicBezTo>
                    <a:pt x="13444" y="8123"/>
                    <a:pt x="13424" y="8118"/>
                    <a:pt x="13405" y="8118"/>
                  </a:cubicBezTo>
                  <a:close/>
                  <a:moveTo>
                    <a:pt x="17368" y="8977"/>
                  </a:moveTo>
                  <a:cubicBezTo>
                    <a:pt x="17337" y="8977"/>
                    <a:pt x="17305" y="8993"/>
                    <a:pt x="17282" y="9023"/>
                  </a:cubicBezTo>
                  <a:cubicBezTo>
                    <a:pt x="17090" y="9286"/>
                    <a:pt x="16925" y="9499"/>
                    <a:pt x="16772" y="9686"/>
                  </a:cubicBezTo>
                  <a:cubicBezTo>
                    <a:pt x="16733" y="9729"/>
                    <a:pt x="16739" y="9795"/>
                    <a:pt x="16783" y="9833"/>
                  </a:cubicBezTo>
                  <a:cubicBezTo>
                    <a:pt x="16804" y="9850"/>
                    <a:pt x="16827" y="9855"/>
                    <a:pt x="16854" y="9855"/>
                  </a:cubicBezTo>
                  <a:cubicBezTo>
                    <a:pt x="16882" y="9855"/>
                    <a:pt x="16915" y="9845"/>
                    <a:pt x="16931" y="9817"/>
                  </a:cubicBezTo>
                  <a:cubicBezTo>
                    <a:pt x="17090" y="9631"/>
                    <a:pt x="17254" y="9417"/>
                    <a:pt x="17452" y="9149"/>
                  </a:cubicBezTo>
                  <a:cubicBezTo>
                    <a:pt x="17490" y="9099"/>
                    <a:pt x="17479" y="9033"/>
                    <a:pt x="17429" y="9000"/>
                  </a:cubicBezTo>
                  <a:cubicBezTo>
                    <a:pt x="17412" y="8985"/>
                    <a:pt x="17390" y="8977"/>
                    <a:pt x="17368" y="8977"/>
                  </a:cubicBezTo>
                  <a:close/>
                  <a:moveTo>
                    <a:pt x="10092" y="9296"/>
                  </a:moveTo>
                  <a:cubicBezTo>
                    <a:pt x="10037" y="9296"/>
                    <a:pt x="9992" y="9343"/>
                    <a:pt x="9992" y="9400"/>
                  </a:cubicBezTo>
                  <a:cubicBezTo>
                    <a:pt x="9987" y="9428"/>
                    <a:pt x="9987" y="9456"/>
                    <a:pt x="9987" y="9483"/>
                  </a:cubicBezTo>
                  <a:cubicBezTo>
                    <a:pt x="9987" y="9757"/>
                    <a:pt x="10052" y="10020"/>
                    <a:pt x="10184" y="10267"/>
                  </a:cubicBezTo>
                  <a:cubicBezTo>
                    <a:pt x="10200" y="10305"/>
                    <a:pt x="10239" y="10326"/>
                    <a:pt x="10277" y="10326"/>
                  </a:cubicBezTo>
                  <a:cubicBezTo>
                    <a:pt x="10293" y="10326"/>
                    <a:pt x="10310" y="10321"/>
                    <a:pt x="10326" y="10316"/>
                  </a:cubicBezTo>
                  <a:cubicBezTo>
                    <a:pt x="10376" y="10288"/>
                    <a:pt x="10397" y="10222"/>
                    <a:pt x="10371" y="10174"/>
                  </a:cubicBezTo>
                  <a:cubicBezTo>
                    <a:pt x="10255" y="9954"/>
                    <a:pt x="10200" y="9724"/>
                    <a:pt x="10200" y="9483"/>
                  </a:cubicBezTo>
                  <a:lnTo>
                    <a:pt x="10200" y="9412"/>
                  </a:lnTo>
                  <a:cubicBezTo>
                    <a:pt x="10206" y="9352"/>
                    <a:pt x="10162" y="9302"/>
                    <a:pt x="10101" y="9296"/>
                  </a:cubicBezTo>
                  <a:cubicBezTo>
                    <a:pt x="10098" y="9296"/>
                    <a:pt x="10095" y="9296"/>
                    <a:pt x="10092" y="9296"/>
                  </a:cubicBezTo>
                  <a:close/>
                  <a:moveTo>
                    <a:pt x="14431" y="9433"/>
                  </a:moveTo>
                  <a:cubicBezTo>
                    <a:pt x="14415" y="9433"/>
                    <a:pt x="14399" y="9437"/>
                    <a:pt x="14383" y="9445"/>
                  </a:cubicBezTo>
                  <a:cubicBezTo>
                    <a:pt x="14333" y="9471"/>
                    <a:pt x="14310" y="9532"/>
                    <a:pt x="14333" y="9587"/>
                  </a:cubicBezTo>
                  <a:cubicBezTo>
                    <a:pt x="14449" y="9817"/>
                    <a:pt x="14552" y="10075"/>
                    <a:pt x="14651" y="10354"/>
                  </a:cubicBezTo>
                  <a:cubicBezTo>
                    <a:pt x="14667" y="10399"/>
                    <a:pt x="14705" y="10425"/>
                    <a:pt x="14750" y="10425"/>
                  </a:cubicBezTo>
                  <a:cubicBezTo>
                    <a:pt x="14760" y="10425"/>
                    <a:pt x="14771" y="10425"/>
                    <a:pt x="14783" y="10420"/>
                  </a:cubicBezTo>
                  <a:cubicBezTo>
                    <a:pt x="14837" y="10404"/>
                    <a:pt x="14869" y="10343"/>
                    <a:pt x="14848" y="10288"/>
                  </a:cubicBezTo>
                  <a:cubicBezTo>
                    <a:pt x="14750" y="9998"/>
                    <a:pt x="14639" y="9734"/>
                    <a:pt x="14525" y="9494"/>
                  </a:cubicBezTo>
                  <a:cubicBezTo>
                    <a:pt x="14505" y="9455"/>
                    <a:pt x="14470" y="9433"/>
                    <a:pt x="14431" y="9433"/>
                  </a:cubicBezTo>
                  <a:close/>
                  <a:moveTo>
                    <a:pt x="16281" y="10268"/>
                  </a:moveTo>
                  <a:cubicBezTo>
                    <a:pt x="16255" y="10268"/>
                    <a:pt x="16228" y="10278"/>
                    <a:pt x="16207" y="10300"/>
                  </a:cubicBezTo>
                  <a:cubicBezTo>
                    <a:pt x="15994" y="10503"/>
                    <a:pt x="15785" y="10672"/>
                    <a:pt x="15567" y="10814"/>
                  </a:cubicBezTo>
                  <a:cubicBezTo>
                    <a:pt x="15522" y="10847"/>
                    <a:pt x="15506" y="10913"/>
                    <a:pt x="15539" y="10958"/>
                  </a:cubicBezTo>
                  <a:cubicBezTo>
                    <a:pt x="15560" y="10991"/>
                    <a:pt x="15593" y="11006"/>
                    <a:pt x="15626" y="11006"/>
                  </a:cubicBezTo>
                  <a:cubicBezTo>
                    <a:pt x="15648" y="11006"/>
                    <a:pt x="15665" y="11001"/>
                    <a:pt x="15686" y="10991"/>
                  </a:cubicBezTo>
                  <a:cubicBezTo>
                    <a:pt x="15911" y="10842"/>
                    <a:pt x="16131" y="10662"/>
                    <a:pt x="16356" y="10447"/>
                  </a:cubicBezTo>
                  <a:cubicBezTo>
                    <a:pt x="16399" y="10409"/>
                    <a:pt x="16399" y="10343"/>
                    <a:pt x="16356" y="10300"/>
                  </a:cubicBezTo>
                  <a:cubicBezTo>
                    <a:pt x="16336" y="10280"/>
                    <a:pt x="16308" y="10268"/>
                    <a:pt x="16281" y="10268"/>
                  </a:cubicBezTo>
                  <a:close/>
                  <a:moveTo>
                    <a:pt x="10823" y="10750"/>
                  </a:moveTo>
                  <a:cubicBezTo>
                    <a:pt x="10792" y="10750"/>
                    <a:pt x="10760" y="10764"/>
                    <a:pt x="10738" y="10793"/>
                  </a:cubicBezTo>
                  <a:cubicBezTo>
                    <a:pt x="10705" y="10837"/>
                    <a:pt x="10710" y="10903"/>
                    <a:pt x="10759" y="10941"/>
                  </a:cubicBezTo>
                  <a:cubicBezTo>
                    <a:pt x="10973" y="11105"/>
                    <a:pt x="11231" y="11247"/>
                    <a:pt x="11527" y="11352"/>
                  </a:cubicBezTo>
                  <a:cubicBezTo>
                    <a:pt x="11538" y="11358"/>
                    <a:pt x="11548" y="11358"/>
                    <a:pt x="11565" y="11358"/>
                  </a:cubicBezTo>
                  <a:cubicBezTo>
                    <a:pt x="11603" y="11358"/>
                    <a:pt x="11647" y="11335"/>
                    <a:pt x="11664" y="11292"/>
                  </a:cubicBezTo>
                  <a:cubicBezTo>
                    <a:pt x="11680" y="11237"/>
                    <a:pt x="11653" y="11176"/>
                    <a:pt x="11598" y="11155"/>
                  </a:cubicBezTo>
                  <a:cubicBezTo>
                    <a:pt x="11324" y="11056"/>
                    <a:pt x="11088" y="10925"/>
                    <a:pt x="10885" y="10771"/>
                  </a:cubicBezTo>
                  <a:cubicBezTo>
                    <a:pt x="10867" y="10757"/>
                    <a:pt x="10845" y="10750"/>
                    <a:pt x="10823" y="10750"/>
                  </a:cubicBezTo>
                  <a:close/>
                  <a:moveTo>
                    <a:pt x="12376" y="11356"/>
                  </a:moveTo>
                  <a:cubicBezTo>
                    <a:pt x="12325" y="11356"/>
                    <a:pt x="12283" y="11392"/>
                    <a:pt x="12278" y="11444"/>
                  </a:cubicBezTo>
                  <a:cubicBezTo>
                    <a:pt x="12266" y="11500"/>
                    <a:pt x="12304" y="11555"/>
                    <a:pt x="12365" y="11566"/>
                  </a:cubicBezTo>
                  <a:cubicBezTo>
                    <a:pt x="12628" y="11609"/>
                    <a:pt x="12919" y="11631"/>
                    <a:pt x="13220" y="11637"/>
                  </a:cubicBezTo>
                  <a:cubicBezTo>
                    <a:pt x="13280" y="11637"/>
                    <a:pt x="13324" y="11588"/>
                    <a:pt x="13330" y="11533"/>
                  </a:cubicBezTo>
                  <a:cubicBezTo>
                    <a:pt x="13330" y="11472"/>
                    <a:pt x="13280" y="11423"/>
                    <a:pt x="13225" y="11423"/>
                  </a:cubicBezTo>
                  <a:cubicBezTo>
                    <a:pt x="12929" y="11418"/>
                    <a:pt x="12656" y="11396"/>
                    <a:pt x="12398" y="11358"/>
                  </a:cubicBezTo>
                  <a:cubicBezTo>
                    <a:pt x="12391" y="11356"/>
                    <a:pt x="12383" y="11356"/>
                    <a:pt x="12376" y="11356"/>
                  </a:cubicBezTo>
                  <a:close/>
                  <a:moveTo>
                    <a:pt x="15000" y="11024"/>
                  </a:moveTo>
                  <a:cubicBezTo>
                    <a:pt x="14989" y="11024"/>
                    <a:pt x="14979" y="11026"/>
                    <a:pt x="14968" y="11029"/>
                  </a:cubicBezTo>
                  <a:cubicBezTo>
                    <a:pt x="14914" y="11045"/>
                    <a:pt x="14881" y="11100"/>
                    <a:pt x="14897" y="11155"/>
                  </a:cubicBezTo>
                  <a:cubicBezTo>
                    <a:pt x="14897" y="11166"/>
                    <a:pt x="14897" y="11171"/>
                    <a:pt x="14902" y="11176"/>
                  </a:cubicBezTo>
                  <a:cubicBezTo>
                    <a:pt x="14894" y="11174"/>
                    <a:pt x="14885" y="11173"/>
                    <a:pt x="14876" y="11173"/>
                  </a:cubicBezTo>
                  <a:cubicBezTo>
                    <a:pt x="14864" y="11173"/>
                    <a:pt x="14852" y="11175"/>
                    <a:pt x="14843" y="11181"/>
                  </a:cubicBezTo>
                  <a:cubicBezTo>
                    <a:pt x="14591" y="11275"/>
                    <a:pt x="14333" y="11335"/>
                    <a:pt x="14047" y="11379"/>
                  </a:cubicBezTo>
                  <a:cubicBezTo>
                    <a:pt x="13988" y="11385"/>
                    <a:pt x="13949" y="11439"/>
                    <a:pt x="13961" y="11494"/>
                  </a:cubicBezTo>
                  <a:cubicBezTo>
                    <a:pt x="13965" y="11551"/>
                    <a:pt x="14014" y="11588"/>
                    <a:pt x="14065" y="11588"/>
                  </a:cubicBezTo>
                  <a:cubicBezTo>
                    <a:pt x="14068" y="11588"/>
                    <a:pt x="14072" y="11588"/>
                    <a:pt x="14075" y="11588"/>
                  </a:cubicBezTo>
                  <a:cubicBezTo>
                    <a:pt x="14371" y="11543"/>
                    <a:pt x="14651" y="11472"/>
                    <a:pt x="14914" y="11379"/>
                  </a:cubicBezTo>
                  <a:cubicBezTo>
                    <a:pt x="14925" y="11373"/>
                    <a:pt x="14935" y="11368"/>
                    <a:pt x="14947" y="11358"/>
                  </a:cubicBezTo>
                  <a:cubicBezTo>
                    <a:pt x="14996" y="11560"/>
                    <a:pt x="15040" y="11763"/>
                    <a:pt x="15084" y="11971"/>
                  </a:cubicBezTo>
                  <a:cubicBezTo>
                    <a:pt x="15094" y="12026"/>
                    <a:pt x="15139" y="12059"/>
                    <a:pt x="15188" y="12059"/>
                  </a:cubicBezTo>
                  <a:lnTo>
                    <a:pt x="15210" y="12059"/>
                  </a:lnTo>
                  <a:cubicBezTo>
                    <a:pt x="15264" y="12043"/>
                    <a:pt x="15304" y="11988"/>
                    <a:pt x="15292" y="11932"/>
                  </a:cubicBezTo>
                  <a:cubicBezTo>
                    <a:pt x="15231" y="11648"/>
                    <a:pt x="15172" y="11368"/>
                    <a:pt x="15100" y="11105"/>
                  </a:cubicBezTo>
                  <a:cubicBezTo>
                    <a:pt x="15087" y="11055"/>
                    <a:pt x="15047" y="11024"/>
                    <a:pt x="15000" y="11024"/>
                  </a:cubicBezTo>
                  <a:close/>
                  <a:moveTo>
                    <a:pt x="15334" y="12682"/>
                  </a:moveTo>
                  <a:cubicBezTo>
                    <a:pt x="15327" y="12682"/>
                    <a:pt x="15321" y="12682"/>
                    <a:pt x="15314" y="12684"/>
                  </a:cubicBezTo>
                  <a:cubicBezTo>
                    <a:pt x="15259" y="12689"/>
                    <a:pt x="15221" y="12744"/>
                    <a:pt x="15226" y="12799"/>
                  </a:cubicBezTo>
                  <a:cubicBezTo>
                    <a:pt x="15264" y="13073"/>
                    <a:pt x="15304" y="13352"/>
                    <a:pt x="15330" y="13637"/>
                  </a:cubicBezTo>
                  <a:cubicBezTo>
                    <a:pt x="15336" y="13693"/>
                    <a:pt x="15380" y="13731"/>
                    <a:pt x="15435" y="13731"/>
                  </a:cubicBezTo>
                  <a:lnTo>
                    <a:pt x="15446" y="13731"/>
                  </a:lnTo>
                  <a:cubicBezTo>
                    <a:pt x="15501" y="13725"/>
                    <a:pt x="15544" y="13670"/>
                    <a:pt x="15539" y="13615"/>
                  </a:cubicBezTo>
                  <a:cubicBezTo>
                    <a:pt x="15511" y="13331"/>
                    <a:pt x="15478" y="13045"/>
                    <a:pt x="15435" y="12772"/>
                  </a:cubicBezTo>
                  <a:cubicBezTo>
                    <a:pt x="15429" y="12718"/>
                    <a:pt x="15386" y="12682"/>
                    <a:pt x="15334" y="12682"/>
                  </a:cubicBezTo>
                  <a:close/>
                  <a:moveTo>
                    <a:pt x="15502" y="14360"/>
                  </a:moveTo>
                  <a:cubicBezTo>
                    <a:pt x="15500" y="14360"/>
                    <a:pt x="15497" y="14360"/>
                    <a:pt x="15494" y="14361"/>
                  </a:cubicBezTo>
                  <a:cubicBezTo>
                    <a:pt x="15435" y="14366"/>
                    <a:pt x="15390" y="14416"/>
                    <a:pt x="15396" y="14476"/>
                  </a:cubicBezTo>
                  <a:cubicBezTo>
                    <a:pt x="15407" y="14750"/>
                    <a:pt x="15418" y="15029"/>
                    <a:pt x="15423" y="15314"/>
                  </a:cubicBezTo>
                  <a:cubicBezTo>
                    <a:pt x="15423" y="15375"/>
                    <a:pt x="15473" y="15418"/>
                    <a:pt x="15527" y="15418"/>
                  </a:cubicBezTo>
                  <a:lnTo>
                    <a:pt x="15534" y="15418"/>
                  </a:lnTo>
                  <a:cubicBezTo>
                    <a:pt x="15588" y="15418"/>
                    <a:pt x="15638" y="15370"/>
                    <a:pt x="15638" y="15309"/>
                  </a:cubicBezTo>
                  <a:cubicBezTo>
                    <a:pt x="15632" y="15024"/>
                    <a:pt x="15621" y="14740"/>
                    <a:pt x="15605" y="14459"/>
                  </a:cubicBezTo>
                  <a:cubicBezTo>
                    <a:pt x="15600" y="14407"/>
                    <a:pt x="15554" y="14360"/>
                    <a:pt x="15502" y="14360"/>
                  </a:cubicBezTo>
                  <a:close/>
                  <a:moveTo>
                    <a:pt x="15527" y="16055"/>
                  </a:moveTo>
                  <a:cubicBezTo>
                    <a:pt x="15468" y="16060"/>
                    <a:pt x="15423" y="16098"/>
                    <a:pt x="15418" y="16154"/>
                  </a:cubicBezTo>
                  <a:cubicBezTo>
                    <a:pt x="15413" y="16432"/>
                    <a:pt x="15402" y="16718"/>
                    <a:pt x="15385" y="16997"/>
                  </a:cubicBezTo>
                  <a:cubicBezTo>
                    <a:pt x="15380" y="17057"/>
                    <a:pt x="15423" y="17107"/>
                    <a:pt x="15484" y="17107"/>
                  </a:cubicBezTo>
                  <a:lnTo>
                    <a:pt x="15489" y="17107"/>
                  </a:lnTo>
                  <a:cubicBezTo>
                    <a:pt x="15544" y="17107"/>
                    <a:pt x="15593" y="17068"/>
                    <a:pt x="15593" y="17009"/>
                  </a:cubicBezTo>
                  <a:cubicBezTo>
                    <a:pt x="15615" y="16728"/>
                    <a:pt x="15626" y="16443"/>
                    <a:pt x="15632" y="16159"/>
                  </a:cubicBezTo>
                  <a:cubicBezTo>
                    <a:pt x="15632" y="16104"/>
                    <a:pt x="15588" y="16055"/>
                    <a:pt x="15527" y="16055"/>
                  </a:cubicBezTo>
                  <a:close/>
                  <a:moveTo>
                    <a:pt x="15417" y="17741"/>
                  </a:moveTo>
                  <a:cubicBezTo>
                    <a:pt x="15365" y="17741"/>
                    <a:pt x="15324" y="17782"/>
                    <a:pt x="15319" y="17836"/>
                  </a:cubicBezTo>
                  <a:cubicBezTo>
                    <a:pt x="15292" y="18115"/>
                    <a:pt x="15259" y="18395"/>
                    <a:pt x="15221" y="18669"/>
                  </a:cubicBezTo>
                  <a:cubicBezTo>
                    <a:pt x="15210" y="18729"/>
                    <a:pt x="15254" y="18784"/>
                    <a:pt x="15309" y="18790"/>
                  </a:cubicBezTo>
                  <a:lnTo>
                    <a:pt x="15325" y="18790"/>
                  </a:lnTo>
                  <a:cubicBezTo>
                    <a:pt x="15375" y="18790"/>
                    <a:pt x="15423" y="18752"/>
                    <a:pt x="15428" y="18702"/>
                  </a:cubicBezTo>
                  <a:cubicBezTo>
                    <a:pt x="15468" y="18423"/>
                    <a:pt x="15501" y="18137"/>
                    <a:pt x="15527" y="17857"/>
                  </a:cubicBezTo>
                  <a:cubicBezTo>
                    <a:pt x="15534" y="17798"/>
                    <a:pt x="15489" y="17748"/>
                    <a:pt x="15435" y="17743"/>
                  </a:cubicBezTo>
                  <a:cubicBezTo>
                    <a:pt x="15429" y="17742"/>
                    <a:pt x="15423" y="17741"/>
                    <a:pt x="15417" y="17741"/>
                  </a:cubicBezTo>
                  <a:close/>
                  <a:moveTo>
                    <a:pt x="15186" y="19416"/>
                  </a:moveTo>
                  <a:cubicBezTo>
                    <a:pt x="15140" y="19416"/>
                    <a:pt x="15098" y="19455"/>
                    <a:pt x="15089" y="19501"/>
                  </a:cubicBezTo>
                  <a:cubicBezTo>
                    <a:pt x="15040" y="19782"/>
                    <a:pt x="14985" y="20055"/>
                    <a:pt x="14925" y="20330"/>
                  </a:cubicBezTo>
                  <a:cubicBezTo>
                    <a:pt x="14914" y="20384"/>
                    <a:pt x="14952" y="20444"/>
                    <a:pt x="15008" y="20455"/>
                  </a:cubicBezTo>
                  <a:lnTo>
                    <a:pt x="15029" y="20455"/>
                  </a:lnTo>
                  <a:cubicBezTo>
                    <a:pt x="15079" y="20455"/>
                    <a:pt x="15122" y="20422"/>
                    <a:pt x="15133" y="20373"/>
                  </a:cubicBezTo>
                  <a:cubicBezTo>
                    <a:pt x="15193" y="20100"/>
                    <a:pt x="15248" y="19820"/>
                    <a:pt x="15297" y="19541"/>
                  </a:cubicBezTo>
                  <a:cubicBezTo>
                    <a:pt x="15309" y="19480"/>
                    <a:pt x="15271" y="19425"/>
                    <a:pt x="15210" y="19420"/>
                  </a:cubicBezTo>
                  <a:cubicBezTo>
                    <a:pt x="15202" y="19417"/>
                    <a:pt x="15194" y="19416"/>
                    <a:pt x="15186" y="19416"/>
                  </a:cubicBezTo>
                  <a:close/>
                  <a:moveTo>
                    <a:pt x="14842" y="21067"/>
                  </a:moveTo>
                  <a:cubicBezTo>
                    <a:pt x="14791" y="21067"/>
                    <a:pt x="14748" y="21098"/>
                    <a:pt x="14733" y="21146"/>
                  </a:cubicBezTo>
                  <a:cubicBezTo>
                    <a:pt x="14662" y="21415"/>
                    <a:pt x="14591" y="21689"/>
                    <a:pt x="14508" y="21957"/>
                  </a:cubicBezTo>
                  <a:cubicBezTo>
                    <a:pt x="14492" y="22012"/>
                    <a:pt x="14525" y="22073"/>
                    <a:pt x="14580" y="22089"/>
                  </a:cubicBezTo>
                  <a:cubicBezTo>
                    <a:pt x="14591" y="22094"/>
                    <a:pt x="14601" y="22094"/>
                    <a:pt x="14606" y="22094"/>
                  </a:cubicBezTo>
                  <a:cubicBezTo>
                    <a:pt x="14656" y="22094"/>
                    <a:pt x="14695" y="22066"/>
                    <a:pt x="14712" y="22018"/>
                  </a:cubicBezTo>
                  <a:cubicBezTo>
                    <a:pt x="14793" y="21749"/>
                    <a:pt x="14869" y="21474"/>
                    <a:pt x="14935" y="21201"/>
                  </a:cubicBezTo>
                  <a:cubicBezTo>
                    <a:pt x="14952" y="21146"/>
                    <a:pt x="14919" y="21086"/>
                    <a:pt x="14864" y="21069"/>
                  </a:cubicBezTo>
                  <a:cubicBezTo>
                    <a:pt x="14857" y="21068"/>
                    <a:pt x="14849" y="21067"/>
                    <a:pt x="14842" y="21067"/>
                  </a:cubicBezTo>
                  <a:close/>
                  <a:moveTo>
                    <a:pt x="14351" y="22687"/>
                  </a:moveTo>
                  <a:cubicBezTo>
                    <a:pt x="14306" y="22687"/>
                    <a:pt x="14264" y="22713"/>
                    <a:pt x="14251" y="22757"/>
                  </a:cubicBezTo>
                  <a:cubicBezTo>
                    <a:pt x="14158" y="23020"/>
                    <a:pt x="14059" y="23290"/>
                    <a:pt x="13955" y="23546"/>
                  </a:cubicBezTo>
                  <a:cubicBezTo>
                    <a:pt x="13938" y="23601"/>
                    <a:pt x="13961" y="23662"/>
                    <a:pt x="14014" y="23684"/>
                  </a:cubicBezTo>
                  <a:cubicBezTo>
                    <a:pt x="14032" y="23690"/>
                    <a:pt x="14042" y="23690"/>
                    <a:pt x="14054" y="23690"/>
                  </a:cubicBezTo>
                  <a:cubicBezTo>
                    <a:pt x="14097" y="23690"/>
                    <a:pt x="14135" y="23667"/>
                    <a:pt x="14153" y="23624"/>
                  </a:cubicBezTo>
                  <a:cubicBezTo>
                    <a:pt x="14256" y="23361"/>
                    <a:pt x="14355" y="23098"/>
                    <a:pt x="14449" y="22829"/>
                  </a:cubicBezTo>
                  <a:cubicBezTo>
                    <a:pt x="14470" y="22774"/>
                    <a:pt x="14437" y="22714"/>
                    <a:pt x="14383" y="22691"/>
                  </a:cubicBezTo>
                  <a:cubicBezTo>
                    <a:pt x="14372" y="22688"/>
                    <a:pt x="14362" y="22687"/>
                    <a:pt x="14351" y="22687"/>
                  </a:cubicBezTo>
                  <a:close/>
                  <a:moveTo>
                    <a:pt x="13728" y="24259"/>
                  </a:moveTo>
                  <a:cubicBezTo>
                    <a:pt x="13686" y="24259"/>
                    <a:pt x="13647" y="24283"/>
                    <a:pt x="13632" y="24320"/>
                  </a:cubicBezTo>
                  <a:cubicBezTo>
                    <a:pt x="13516" y="24577"/>
                    <a:pt x="13396" y="24835"/>
                    <a:pt x="13275" y="25081"/>
                  </a:cubicBezTo>
                  <a:cubicBezTo>
                    <a:pt x="13248" y="25137"/>
                    <a:pt x="13270" y="25197"/>
                    <a:pt x="13319" y="25223"/>
                  </a:cubicBezTo>
                  <a:cubicBezTo>
                    <a:pt x="13336" y="25230"/>
                    <a:pt x="13351" y="25235"/>
                    <a:pt x="13369" y="25235"/>
                  </a:cubicBezTo>
                  <a:cubicBezTo>
                    <a:pt x="13407" y="25235"/>
                    <a:pt x="13445" y="25213"/>
                    <a:pt x="13462" y="25175"/>
                  </a:cubicBezTo>
                  <a:cubicBezTo>
                    <a:pt x="13587" y="24927"/>
                    <a:pt x="13708" y="24671"/>
                    <a:pt x="13824" y="24408"/>
                  </a:cubicBezTo>
                  <a:cubicBezTo>
                    <a:pt x="13850" y="24353"/>
                    <a:pt x="13824" y="24292"/>
                    <a:pt x="13774" y="24270"/>
                  </a:cubicBezTo>
                  <a:cubicBezTo>
                    <a:pt x="13759" y="24263"/>
                    <a:pt x="13743" y="24259"/>
                    <a:pt x="13728" y="24259"/>
                  </a:cubicBezTo>
                  <a:close/>
                  <a:moveTo>
                    <a:pt x="12972" y="25770"/>
                  </a:moveTo>
                  <a:cubicBezTo>
                    <a:pt x="12936" y="25770"/>
                    <a:pt x="12899" y="25788"/>
                    <a:pt x="12881" y="25822"/>
                  </a:cubicBezTo>
                  <a:cubicBezTo>
                    <a:pt x="12744" y="26068"/>
                    <a:pt x="12595" y="26309"/>
                    <a:pt x="12453" y="26545"/>
                  </a:cubicBezTo>
                  <a:cubicBezTo>
                    <a:pt x="12420" y="26594"/>
                    <a:pt x="12436" y="26660"/>
                    <a:pt x="12486" y="26693"/>
                  </a:cubicBezTo>
                  <a:cubicBezTo>
                    <a:pt x="12502" y="26703"/>
                    <a:pt x="12519" y="26710"/>
                    <a:pt x="12541" y="26710"/>
                  </a:cubicBezTo>
                  <a:cubicBezTo>
                    <a:pt x="12574" y="26710"/>
                    <a:pt x="12612" y="26693"/>
                    <a:pt x="12628" y="26660"/>
                  </a:cubicBezTo>
                  <a:cubicBezTo>
                    <a:pt x="12777" y="26419"/>
                    <a:pt x="12924" y="26172"/>
                    <a:pt x="13061" y="25926"/>
                  </a:cubicBezTo>
                  <a:cubicBezTo>
                    <a:pt x="13094" y="25876"/>
                    <a:pt x="13073" y="25810"/>
                    <a:pt x="13023" y="25782"/>
                  </a:cubicBezTo>
                  <a:cubicBezTo>
                    <a:pt x="13007" y="25774"/>
                    <a:pt x="12989" y="25770"/>
                    <a:pt x="12972" y="25770"/>
                  </a:cubicBezTo>
                  <a:close/>
                  <a:moveTo>
                    <a:pt x="12074" y="27200"/>
                  </a:moveTo>
                  <a:cubicBezTo>
                    <a:pt x="12040" y="27200"/>
                    <a:pt x="12008" y="27216"/>
                    <a:pt x="11987" y="27246"/>
                  </a:cubicBezTo>
                  <a:cubicBezTo>
                    <a:pt x="11828" y="27477"/>
                    <a:pt x="11664" y="27707"/>
                    <a:pt x="11494" y="27926"/>
                  </a:cubicBezTo>
                  <a:cubicBezTo>
                    <a:pt x="11456" y="27970"/>
                    <a:pt x="11466" y="28036"/>
                    <a:pt x="11510" y="28074"/>
                  </a:cubicBezTo>
                  <a:cubicBezTo>
                    <a:pt x="11532" y="28084"/>
                    <a:pt x="11555" y="28096"/>
                    <a:pt x="11576" y="28096"/>
                  </a:cubicBezTo>
                  <a:cubicBezTo>
                    <a:pt x="11609" y="28096"/>
                    <a:pt x="11636" y="28079"/>
                    <a:pt x="11659" y="28051"/>
                  </a:cubicBezTo>
                  <a:cubicBezTo>
                    <a:pt x="11833" y="27833"/>
                    <a:pt x="11998" y="27603"/>
                    <a:pt x="12162" y="27367"/>
                  </a:cubicBezTo>
                  <a:cubicBezTo>
                    <a:pt x="12195" y="27317"/>
                    <a:pt x="12185" y="27252"/>
                    <a:pt x="12135" y="27219"/>
                  </a:cubicBezTo>
                  <a:cubicBezTo>
                    <a:pt x="12116" y="27206"/>
                    <a:pt x="12095" y="27200"/>
                    <a:pt x="12074" y="27200"/>
                  </a:cubicBezTo>
                  <a:close/>
                  <a:moveTo>
                    <a:pt x="11044" y="28537"/>
                  </a:moveTo>
                  <a:cubicBezTo>
                    <a:pt x="11014" y="28537"/>
                    <a:pt x="10984" y="28550"/>
                    <a:pt x="10963" y="28578"/>
                  </a:cubicBezTo>
                  <a:cubicBezTo>
                    <a:pt x="10781" y="28787"/>
                    <a:pt x="10594" y="28995"/>
                    <a:pt x="10397" y="29197"/>
                  </a:cubicBezTo>
                  <a:cubicBezTo>
                    <a:pt x="10359" y="29242"/>
                    <a:pt x="10359" y="29308"/>
                    <a:pt x="10404" y="29346"/>
                  </a:cubicBezTo>
                  <a:cubicBezTo>
                    <a:pt x="10425" y="29367"/>
                    <a:pt x="10452" y="29379"/>
                    <a:pt x="10475" y="29379"/>
                  </a:cubicBezTo>
                  <a:cubicBezTo>
                    <a:pt x="10508" y="29379"/>
                    <a:pt x="10535" y="29367"/>
                    <a:pt x="10551" y="29346"/>
                  </a:cubicBezTo>
                  <a:cubicBezTo>
                    <a:pt x="10748" y="29137"/>
                    <a:pt x="10940" y="28929"/>
                    <a:pt x="11121" y="28716"/>
                  </a:cubicBezTo>
                  <a:cubicBezTo>
                    <a:pt x="11160" y="28666"/>
                    <a:pt x="11153" y="28600"/>
                    <a:pt x="11110" y="28562"/>
                  </a:cubicBezTo>
                  <a:cubicBezTo>
                    <a:pt x="11091" y="28545"/>
                    <a:pt x="11068" y="28537"/>
                    <a:pt x="11044" y="28537"/>
                  </a:cubicBezTo>
                  <a:close/>
                  <a:moveTo>
                    <a:pt x="9879" y="29761"/>
                  </a:moveTo>
                  <a:cubicBezTo>
                    <a:pt x="9853" y="29761"/>
                    <a:pt x="9827" y="29771"/>
                    <a:pt x="9805" y="29789"/>
                  </a:cubicBezTo>
                  <a:cubicBezTo>
                    <a:pt x="9608" y="29981"/>
                    <a:pt x="9395" y="30168"/>
                    <a:pt x="9180" y="30353"/>
                  </a:cubicBezTo>
                  <a:cubicBezTo>
                    <a:pt x="9137" y="30393"/>
                    <a:pt x="9132" y="30459"/>
                    <a:pt x="9170" y="30502"/>
                  </a:cubicBezTo>
                  <a:cubicBezTo>
                    <a:pt x="9192" y="30530"/>
                    <a:pt x="9225" y="30540"/>
                    <a:pt x="9253" y="30540"/>
                  </a:cubicBezTo>
                  <a:cubicBezTo>
                    <a:pt x="9274" y="30540"/>
                    <a:pt x="9301" y="30530"/>
                    <a:pt x="9318" y="30513"/>
                  </a:cubicBezTo>
                  <a:cubicBezTo>
                    <a:pt x="9537" y="30327"/>
                    <a:pt x="9751" y="30135"/>
                    <a:pt x="9954" y="29943"/>
                  </a:cubicBezTo>
                  <a:cubicBezTo>
                    <a:pt x="9992" y="29905"/>
                    <a:pt x="9997" y="29839"/>
                    <a:pt x="9954" y="29794"/>
                  </a:cubicBezTo>
                  <a:cubicBezTo>
                    <a:pt x="9934" y="29772"/>
                    <a:pt x="9907" y="29761"/>
                    <a:pt x="9879" y="29761"/>
                  </a:cubicBezTo>
                  <a:close/>
                  <a:moveTo>
                    <a:pt x="8596" y="30859"/>
                  </a:moveTo>
                  <a:cubicBezTo>
                    <a:pt x="8574" y="30859"/>
                    <a:pt x="8552" y="30866"/>
                    <a:pt x="8534" y="30880"/>
                  </a:cubicBezTo>
                  <a:cubicBezTo>
                    <a:pt x="8310" y="31051"/>
                    <a:pt x="8085" y="31215"/>
                    <a:pt x="7854" y="31373"/>
                  </a:cubicBezTo>
                  <a:cubicBezTo>
                    <a:pt x="7806" y="31406"/>
                    <a:pt x="7794" y="31471"/>
                    <a:pt x="7827" y="31521"/>
                  </a:cubicBezTo>
                  <a:cubicBezTo>
                    <a:pt x="7849" y="31554"/>
                    <a:pt x="7882" y="31570"/>
                    <a:pt x="7915" y="31570"/>
                  </a:cubicBezTo>
                  <a:cubicBezTo>
                    <a:pt x="7937" y="31570"/>
                    <a:pt x="7953" y="31560"/>
                    <a:pt x="7975" y="31549"/>
                  </a:cubicBezTo>
                  <a:cubicBezTo>
                    <a:pt x="8206" y="31390"/>
                    <a:pt x="8436" y="31220"/>
                    <a:pt x="8661" y="31051"/>
                  </a:cubicBezTo>
                  <a:cubicBezTo>
                    <a:pt x="8704" y="31011"/>
                    <a:pt x="8715" y="30945"/>
                    <a:pt x="8682" y="30902"/>
                  </a:cubicBezTo>
                  <a:cubicBezTo>
                    <a:pt x="8659" y="30873"/>
                    <a:pt x="8627" y="30859"/>
                    <a:pt x="8596" y="30859"/>
                  </a:cubicBezTo>
                  <a:close/>
                  <a:moveTo>
                    <a:pt x="7207" y="31819"/>
                  </a:moveTo>
                  <a:cubicBezTo>
                    <a:pt x="7189" y="31819"/>
                    <a:pt x="7170" y="31824"/>
                    <a:pt x="7153" y="31833"/>
                  </a:cubicBezTo>
                  <a:cubicBezTo>
                    <a:pt x="6911" y="31982"/>
                    <a:pt x="6671" y="32124"/>
                    <a:pt x="6430" y="32261"/>
                  </a:cubicBezTo>
                  <a:cubicBezTo>
                    <a:pt x="6375" y="32288"/>
                    <a:pt x="6359" y="32349"/>
                    <a:pt x="6385" y="32404"/>
                  </a:cubicBezTo>
                  <a:cubicBezTo>
                    <a:pt x="6407" y="32437"/>
                    <a:pt x="6440" y="32458"/>
                    <a:pt x="6478" y="32458"/>
                  </a:cubicBezTo>
                  <a:cubicBezTo>
                    <a:pt x="6496" y="32458"/>
                    <a:pt x="6511" y="32453"/>
                    <a:pt x="6528" y="32442"/>
                  </a:cubicBezTo>
                  <a:cubicBezTo>
                    <a:pt x="6774" y="32311"/>
                    <a:pt x="7022" y="32162"/>
                    <a:pt x="7262" y="32015"/>
                  </a:cubicBezTo>
                  <a:cubicBezTo>
                    <a:pt x="7312" y="31982"/>
                    <a:pt x="7328" y="31921"/>
                    <a:pt x="7295" y="31873"/>
                  </a:cubicBezTo>
                  <a:cubicBezTo>
                    <a:pt x="7277" y="31836"/>
                    <a:pt x="7243" y="31819"/>
                    <a:pt x="7207" y="31819"/>
                  </a:cubicBezTo>
                  <a:close/>
                  <a:moveTo>
                    <a:pt x="5731" y="32638"/>
                  </a:moveTo>
                  <a:cubicBezTo>
                    <a:pt x="5715" y="32638"/>
                    <a:pt x="5699" y="32642"/>
                    <a:pt x="5684" y="32650"/>
                  </a:cubicBezTo>
                  <a:cubicBezTo>
                    <a:pt x="5431" y="32771"/>
                    <a:pt x="5180" y="32892"/>
                    <a:pt x="4922" y="33001"/>
                  </a:cubicBezTo>
                  <a:cubicBezTo>
                    <a:pt x="4867" y="33024"/>
                    <a:pt x="4846" y="33089"/>
                    <a:pt x="4867" y="33138"/>
                  </a:cubicBezTo>
                  <a:cubicBezTo>
                    <a:pt x="4884" y="33182"/>
                    <a:pt x="4922" y="33204"/>
                    <a:pt x="4966" y="33204"/>
                  </a:cubicBezTo>
                  <a:cubicBezTo>
                    <a:pt x="4978" y="33204"/>
                    <a:pt x="4993" y="33199"/>
                    <a:pt x="5004" y="33193"/>
                  </a:cubicBezTo>
                  <a:cubicBezTo>
                    <a:pt x="5267" y="33083"/>
                    <a:pt x="5525" y="32963"/>
                    <a:pt x="5777" y="32837"/>
                  </a:cubicBezTo>
                  <a:cubicBezTo>
                    <a:pt x="5826" y="32809"/>
                    <a:pt x="5848" y="32749"/>
                    <a:pt x="5826" y="32695"/>
                  </a:cubicBezTo>
                  <a:cubicBezTo>
                    <a:pt x="5807" y="32660"/>
                    <a:pt x="5769" y="32638"/>
                    <a:pt x="5731" y="32638"/>
                  </a:cubicBezTo>
                  <a:close/>
                  <a:moveTo>
                    <a:pt x="4183" y="33312"/>
                  </a:moveTo>
                  <a:cubicBezTo>
                    <a:pt x="4170" y="33312"/>
                    <a:pt x="4157" y="33314"/>
                    <a:pt x="4144" y="33320"/>
                  </a:cubicBezTo>
                  <a:cubicBezTo>
                    <a:pt x="3886" y="33418"/>
                    <a:pt x="3617" y="33517"/>
                    <a:pt x="3354" y="33604"/>
                  </a:cubicBezTo>
                  <a:cubicBezTo>
                    <a:pt x="3300" y="33621"/>
                    <a:pt x="3268" y="33681"/>
                    <a:pt x="3289" y="33735"/>
                  </a:cubicBezTo>
                  <a:cubicBezTo>
                    <a:pt x="3300" y="33780"/>
                    <a:pt x="3344" y="33813"/>
                    <a:pt x="3387" y="33813"/>
                  </a:cubicBezTo>
                  <a:cubicBezTo>
                    <a:pt x="3399" y="33813"/>
                    <a:pt x="3410" y="33806"/>
                    <a:pt x="3420" y="33801"/>
                  </a:cubicBezTo>
                  <a:cubicBezTo>
                    <a:pt x="3688" y="33714"/>
                    <a:pt x="3958" y="33616"/>
                    <a:pt x="4221" y="33517"/>
                  </a:cubicBezTo>
                  <a:cubicBezTo>
                    <a:pt x="4275" y="33495"/>
                    <a:pt x="4303" y="33434"/>
                    <a:pt x="4280" y="33379"/>
                  </a:cubicBezTo>
                  <a:cubicBezTo>
                    <a:pt x="4264" y="33338"/>
                    <a:pt x="4225" y="33312"/>
                    <a:pt x="4183" y="33312"/>
                  </a:cubicBezTo>
                  <a:close/>
                  <a:moveTo>
                    <a:pt x="2585" y="33852"/>
                  </a:moveTo>
                  <a:cubicBezTo>
                    <a:pt x="2575" y="33852"/>
                    <a:pt x="2565" y="33853"/>
                    <a:pt x="2555" y="33856"/>
                  </a:cubicBezTo>
                  <a:cubicBezTo>
                    <a:pt x="2286" y="33933"/>
                    <a:pt x="2011" y="34004"/>
                    <a:pt x="1743" y="34076"/>
                  </a:cubicBezTo>
                  <a:cubicBezTo>
                    <a:pt x="1682" y="34087"/>
                    <a:pt x="1650" y="34147"/>
                    <a:pt x="1667" y="34201"/>
                  </a:cubicBezTo>
                  <a:cubicBezTo>
                    <a:pt x="1677" y="34251"/>
                    <a:pt x="1722" y="34284"/>
                    <a:pt x="1765" y="34284"/>
                  </a:cubicBezTo>
                  <a:cubicBezTo>
                    <a:pt x="1776" y="34284"/>
                    <a:pt x="1781" y="34284"/>
                    <a:pt x="1793" y="34279"/>
                  </a:cubicBezTo>
                  <a:cubicBezTo>
                    <a:pt x="2067" y="34213"/>
                    <a:pt x="2340" y="34135"/>
                    <a:pt x="2610" y="34059"/>
                  </a:cubicBezTo>
                  <a:cubicBezTo>
                    <a:pt x="2669" y="34043"/>
                    <a:pt x="2702" y="33983"/>
                    <a:pt x="2686" y="33927"/>
                  </a:cubicBezTo>
                  <a:cubicBezTo>
                    <a:pt x="2672" y="33882"/>
                    <a:pt x="2630" y="33852"/>
                    <a:pt x="2585" y="33852"/>
                  </a:cubicBezTo>
                  <a:close/>
                  <a:moveTo>
                    <a:pt x="941" y="34260"/>
                  </a:moveTo>
                  <a:cubicBezTo>
                    <a:pt x="934" y="34260"/>
                    <a:pt x="928" y="34260"/>
                    <a:pt x="921" y="34261"/>
                  </a:cubicBezTo>
                  <a:cubicBezTo>
                    <a:pt x="647" y="34322"/>
                    <a:pt x="374" y="34372"/>
                    <a:pt x="93" y="34421"/>
                  </a:cubicBezTo>
                  <a:cubicBezTo>
                    <a:pt x="38" y="34431"/>
                    <a:pt x="0" y="34486"/>
                    <a:pt x="12" y="34542"/>
                  </a:cubicBezTo>
                  <a:cubicBezTo>
                    <a:pt x="17" y="34596"/>
                    <a:pt x="66" y="34628"/>
                    <a:pt x="116" y="34628"/>
                  </a:cubicBezTo>
                  <a:lnTo>
                    <a:pt x="132" y="34628"/>
                  </a:lnTo>
                  <a:cubicBezTo>
                    <a:pt x="412" y="34580"/>
                    <a:pt x="691" y="34525"/>
                    <a:pt x="966" y="34471"/>
                  </a:cubicBezTo>
                  <a:cubicBezTo>
                    <a:pt x="1025" y="34459"/>
                    <a:pt x="1058" y="34398"/>
                    <a:pt x="1047" y="34344"/>
                  </a:cubicBezTo>
                  <a:cubicBezTo>
                    <a:pt x="1038" y="34295"/>
                    <a:pt x="993" y="34260"/>
                    <a:pt x="941" y="342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2" name="Google Shape;2922;p51"/>
          <p:cNvGrpSpPr/>
          <p:nvPr/>
        </p:nvGrpSpPr>
        <p:grpSpPr>
          <a:xfrm>
            <a:off x="440992" y="341731"/>
            <a:ext cx="8447630" cy="2301402"/>
            <a:chOff x="440992" y="341731"/>
            <a:chExt cx="8447630" cy="2301402"/>
          </a:xfrm>
        </p:grpSpPr>
        <p:sp>
          <p:nvSpPr>
            <p:cNvPr id="2923" name="Google Shape;2923;p51"/>
            <p:cNvSpPr/>
            <p:nvPr/>
          </p:nvSpPr>
          <p:spPr>
            <a:xfrm flipH="1">
              <a:off x="4979930" y="3417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51"/>
            <p:cNvSpPr/>
            <p:nvPr/>
          </p:nvSpPr>
          <p:spPr>
            <a:xfrm flipH="1">
              <a:off x="440992" y="223385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51"/>
            <p:cNvSpPr/>
            <p:nvPr/>
          </p:nvSpPr>
          <p:spPr>
            <a:xfrm flipH="1">
              <a:off x="7959380" y="233088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6" name="Google Shape;2926;p51"/>
          <p:cNvGrpSpPr/>
          <p:nvPr/>
        </p:nvGrpSpPr>
        <p:grpSpPr>
          <a:xfrm>
            <a:off x="-168342" y="-240334"/>
            <a:ext cx="9444547" cy="2571207"/>
            <a:chOff x="-168342" y="-240334"/>
            <a:chExt cx="9444547" cy="2571207"/>
          </a:xfrm>
        </p:grpSpPr>
        <p:grpSp>
          <p:nvGrpSpPr>
            <p:cNvPr id="2927" name="Google Shape;2927;p51"/>
            <p:cNvGrpSpPr/>
            <p:nvPr/>
          </p:nvGrpSpPr>
          <p:grpSpPr>
            <a:xfrm rot="-1799975">
              <a:off x="-84104" y="459634"/>
              <a:ext cx="3113747" cy="1171270"/>
              <a:chOff x="0" y="539998"/>
              <a:chExt cx="3901889" cy="1467738"/>
            </a:xfrm>
          </p:grpSpPr>
          <p:sp>
            <p:nvSpPr>
              <p:cNvPr id="2928" name="Google Shape;2928;p5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5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5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5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5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5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34" name="Google Shape;2934;p51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935" name="Google Shape;2935;p5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5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5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5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5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5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41" name="Google Shape;2941;p51"/>
          <p:cNvGrpSpPr/>
          <p:nvPr/>
        </p:nvGrpSpPr>
        <p:grpSpPr>
          <a:xfrm>
            <a:off x="2059188" y="4236250"/>
            <a:ext cx="868425" cy="514500"/>
            <a:chOff x="2575700" y="1885000"/>
            <a:chExt cx="868425" cy="514500"/>
          </a:xfrm>
        </p:grpSpPr>
        <p:sp>
          <p:nvSpPr>
            <p:cNvPr id="2942" name="Google Shape;2942;p51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51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51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51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4350"/>
            <a:ext cx="7391399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309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94</Words>
  <Application>Microsoft Office PowerPoint</Application>
  <PresentationFormat>On-screen Show (16:9)</PresentationFormat>
  <Paragraphs>15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Amatic SC</vt:lpstr>
      <vt:lpstr>Times New Roman</vt:lpstr>
      <vt:lpstr>Bebas Neue</vt:lpstr>
      <vt:lpstr>Nunito</vt:lpstr>
      <vt:lpstr>Children's Day by Slidesgo</vt:lpstr>
      <vt:lpstr>TỔ CHỨC HOẠT ĐỘNG  VẬN DỤNG – SÁNG TẠO</vt:lpstr>
      <vt:lpstr>Mục tiêu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Khám Phá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Giờ Ra Chơi</dc:title>
  <dc:creator>HH</dc:creator>
  <cp:lastModifiedBy>Ngo Tra My</cp:lastModifiedBy>
  <cp:revision>65</cp:revision>
  <dcterms:modified xsi:type="dcterms:W3CDTF">2022-09-22T14:31:07Z</dcterms:modified>
</cp:coreProperties>
</file>