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ECD63-6899-48F1-BBB5-AD6D83EB3A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334B97-3012-4E4C-B10A-26A4E579AC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4A22F8-2DD4-4246-869B-2FCC4C715A83}"/>
              </a:ext>
            </a:extLst>
          </p:cNvPr>
          <p:cNvSpPr>
            <a:spLocks noGrp="1"/>
          </p:cNvSpPr>
          <p:nvPr>
            <p:ph type="dt" sz="half" idx="10"/>
          </p:nvPr>
        </p:nvSpPr>
        <p:spPr/>
        <p:txBody>
          <a:bodyPr/>
          <a:lstStyle/>
          <a:p>
            <a:fld id="{BD7BF1BA-8038-4E28-87FC-913D506AA2C5}" type="datetimeFigureOut">
              <a:rPr lang="en-US" smtClean="0"/>
              <a:t>3/23/2022</a:t>
            </a:fld>
            <a:endParaRPr lang="en-US"/>
          </a:p>
        </p:txBody>
      </p:sp>
      <p:sp>
        <p:nvSpPr>
          <p:cNvPr id="5" name="Footer Placeholder 4">
            <a:extLst>
              <a:ext uri="{FF2B5EF4-FFF2-40B4-BE49-F238E27FC236}">
                <a16:creationId xmlns:a16="http://schemas.microsoft.com/office/drawing/2014/main" id="{062D10CD-4809-41BC-BCDD-0A6978BB10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A8A25F-0993-4E97-B7A1-BCC09CCA07EC}"/>
              </a:ext>
            </a:extLst>
          </p:cNvPr>
          <p:cNvSpPr>
            <a:spLocks noGrp="1"/>
          </p:cNvSpPr>
          <p:nvPr>
            <p:ph type="sldNum" sz="quarter" idx="12"/>
          </p:nvPr>
        </p:nvSpPr>
        <p:spPr/>
        <p:txBody>
          <a:bodyPr/>
          <a:lstStyle/>
          <a:p>
            <a:fld id="{DE5C9507-060E-4F2E-B5E7-317097473F49}" type="slidenum">
              <a:rPr lang="en-US" smtClean="0"/>
              <a:t>‹#›</a:t>
            </a:fld>
            <a:endParaRPr lang="en-US"/>
          </a:p>
        </p:txBody>
      </p:sp>
    </p:spTree>
    <p:extLst>
      <p:ext uri="{BB962C8B-B14F-4D97-AF65-F5344CB8AC3E}">
        <p14:creationId xmlns:p14="http://schemas.microsoft.com/office/powerpoint/2010/main" val="880291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1214F-DB6D-4E85-A488-F7FDFA91DA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0DBF9D-8A59-4390-932C-9723ECDF16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DFF6C-A463-4173-8299-4D841DA98EF5}"/>
              </a:ext>
            </a:extLst>
          </p:cNvPr>
          <p:cNvSpPr>
            <a:spLocks noGrp="1"/>
          </p:cNvSpPr>
          <p:nvPr>
            <p:ph type="dt" sz="half" idx="10"/>
          </p:nvPr>
        </p:nvSpPr>
        <p:spPr/>
        <p:txBody>
          <a:bodyPr/>
          <a:lstStyle/>
          <a:p>
            <a:fld id="{BD7BF1BA-8038-4E28-87FC-913D506AA2C5}" type="datetimeFigureOut">
              <a:rPr lang="en-US" smtClean="0"/>
              <a:t>3/23/2022</a:t>
            </a:fld>
            <a:endParaRPr lang="en-US"/>
          </a:p>
        </p:txBody>
      </p:sp>
      <p:sp>
        <p:nvSpPr>
          <p:cNvPr id="5" name="Footer Placeholder 4">
            <a:extLst>
              <a:ext uri="{FF2B5EF4-FFF2-40B4-BE49-F238E27FC236}">
                <a16:creationId xmlns:a16="http://schemas.microsoft.com/office/drawing/2014/main" id="{035C0275-05EC-4E68-B20C-7C696AB33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E32A6D-70B8-48AE-AA7F-F7145566EB68}"/>
              </a:ext>
            </a:extLst>
          </p:cNvPr>
          <p:cNvSpPr>
            <a:spLocks noGrp="1"/>
          </p:cNvSpPr>
          <p:nvPr>
            <p:ph type="sldNum" sz="quarter" idx="12"/>
          </p:nvPr>
        </p:nvSpPr>
        <p:spPr/>
        <p:txBody>
          <a:bodyPr/>
          <a:lstStyle/>
          <a:p>
            <a:fld id="{DE5C9507-060E-4F2E-B5E7-317097473F49}" type="slidenum">
              <a:rPr lang="en-US" smtClean="0"/>
              <a:t>‹#›</a:t>
            </a:fld>
            <a:endParaRPr lang="en-US"/>
          </a:p>
        </p:txBody>
      </p:sp>
    </p:spTree>
    <p:extLst>
      <p:ext uri="{BB962C8B-B14F-4D97-AF65-F5344CB8AC3E}">
        <p14:creationId xmlns:p14="http://schemas.microsoft.com/office/powerpoint/2010/main" val="1164957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B8F999-9EE3-4BB4-AD9A-DCAA783784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388C60-0222-48F7-ACA6-0A78106042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6F9CBE-6190-4369-9416-0151E976266E}"/>
              </a:ext>
            </a:extLst>
          </p:cNvPr>
          <p:cNvSpPr>
            <a:spLocks noGrp="1"/>
          </p:cNvSpPr>
          <p:nvPr>
            <p:ph type="dt" sz="half" idx="10"/>
          </p:nvPr>
        </p:nvSpPr>
        <p:spPr/>
        <p:txBody>
          <a:bodyPr/>
          <a:lstStyle/>
          <a:p>
            <a:fld id="{BD7BF1BA-8038-4E28-87FC-913D506AA2C5}" type="datetimeFigureOut">
              <a:rPr lang="en-US" smtClean="0"/>
              <a:t>3/23/2022</a:t>
            </a:fld>
            <a:endParaRPr lang="en-US"/>
          </a:p>
        </p:txBody>
      </p:sp>
      <p:sp>
        <p:nvSpPr>
          <p:cNvPr id="5" name="Footer Placeholder 4">
            <a:extLst>
              <a:ext uri="{FF2B5EF4-FFF2-40B4-BE49-F238E27FC236}">
                <a16:creationId xmlns:a16="http://schemas.microsoft.com/office/drawing/2014/main" id="{6A663434-84D1-4C98-9297-183A9D5923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5DA94D-C4C1-4FC8-B429-7BC738B3CC0C}"/>
              </a:ext>
            </a:extLst>
          </p:cNvPr>
          <p:cNvSpPr>
            <a:spLocks noGrp="1"/>
          </p:cNvSpPr>
          <p:nvPr>
            <p:ph type="sldNum" sz="quarter" idx="12"/>
          </p:nvPr>
        </p:nvSpPr>
        <p:spPr/>
        <p:txBody>
          <a:bodyPr/>
          <a:lstStyle/>
          <a:p>
            <a:fld id="{DE5C9507-060E-4F2E-B5E7-317097473F49}" type="slidenum">
              <a:rPr lang="en-US" smtClean="0"/>
              <a:t>‹#›</a:t>
            </a:fld>
            <a:endParaRPr lang="en-US"/>
          </a:p>
        </p:txBody>
      </p:sp>
    </p:spTree>
    <p:extLst>
      <p:ext uri="{BB962C8B-B14F-4D97-AF65-F5344CB8AC3E}">
        <p14:creationId xmlns:p14="http://schemas.microsoft.com/office/powerpoint/2010/main" val="1687373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5668E-531B-4E1C-ABEB-616F030277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E2404F-C189-4BDA-A1B5-7D1C3B51CC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84C3A4-9DC7-4CA2-9872-013EF20CC889}"/>
              </a:ext>
            </a:extLst>
          </p:cNvPr>
          <p:cNvSpPr>
            <a:spLocks noGrp="1"/>
          </p:cNvSpPr>
          <p:nvPr>
            <p:ph type="dt" sz="half" idx="10"/>
          </p:nvPr>
        </p:nvSpPr>
        <p:spPr/>
        <p:txBody>
          <a:bodyPr/>
          <a:lstStyle/>
          <a:p>
            <a:fld id="{BD7BF1BA-8038-4E28-87FC-913D506AA2C5}" type="datetimeFigureOut">
              <a:rPr lang="en-US" smtClean="0"/>
              <a:t>3/23/2022</a:t>
            </a:fld>
            <a:endParaRPr lang="en-US"/>
          </a:p>
        </p:txBody>
      </p:sp>
      <p:sp>
        <p:nvSpPr>
          <p:cNvPr id="5" name="Footer Placeholder 4">
            <a:extLst>
              <a:ext uri="{FF2B5EF4-FFF2-40B4-BE49-F238E27FC236}">
                <a16:creationId xmlns:a16="http://schemas.microsoft.com/office/drawing/2014/main" id="{4914B3E0-88AB-4DEE-B2EC-3756A0F46C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FFB0B5-E1E3-4AEE-9885-BCCD2B7D4D02}"/>
              </a:ext>
            </a:extLst>
          </p:cNvPr>
          <p:cNvSpPr>
            <a:spLocks noGrp="1"/>
          </p:cNvSpPr>
          <p:nvPr>
            <p:ph type="sldNum" sz="quarter" idx="12"/>
          </p:nvPr>
        </p:nvSpPr>
        <p:spPr/>
        <p:txBody>
          <a:bodyPr/>
          <a:lstStyle/>
          <a:p>
            <a:fld id="{DE5C9507-060E-4F2E-B5E7-317097473F49}" type="slidenum">
              <a:rPr lang="en-US" smtClean="0"/>
              <a:t>‹#›</a:t>
            </a:fld>
            <a:endParaRPr lang="en-US"/>
          </a:p>
        </p:txBody>
      </p:sp>
    </p:spTree>
    <p:extLst>
      <p:ext uri="{BB962C8B-B14F-4D97-AF65-F5344CB8AC3E}">
        <p14:creationId xmlns:p14="http://schemas.microsoft.com/office/powerpoint/2010/main" val="2181081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A1BB5-62E2-4F2C-8839-88B1E1F27C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44F394-6814-4917-A3A2-5C0B489859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4FCDB5-FAF5-496C-8B13-DBFE18E182B0}"/>
              </a:ext>
            </a:extLst>
          </p:cNvPr>
          <p:cNvSpPr>
            <a:spLocks noGrp="1"/>
          </p:cNvSpPr>
          <p:nvPr>
            <p:ph type="dt" sz="half" idx="10"/>
          </p:nvPr>
        </p:nvSpPr>
        <p:spPr/>
        <p:txBody>
          <a:bodyPr/>
          <a:lstStyle/>
          <a:p>
            <a:fld id="{BD7BF1BA-8038-4E28-87FC-913D506AA2C5}" type="datetimeFigureOut">
              <a:rPr lang="en-US" smtClean="0"/>
              <a:t>3/23/2022</a:t>
            </a:fld>
            <a:endParaRPr lang="en-US"/>
          </a:p>
        </p:txBody>
      </p:sp>
      <p:sp>
        <p:nvSpPr>
          <p:cNvPr id="5" name="Footer Placeholder 4">
            <a:extLst>
              <a:ext uri="{FF2B5EF4-FFF2-40B4-BE49-F238E27FC236}">
                <a16:creationId xmlns:a16="http://schemas.microsoft.com/office/drawing/2014/main" id="{EF3169E9-6D39-4B40-A469-387AA91750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94AA23-ABEE-4074-AD79-C77F7B2C7DC9}"/>
              </a:ext>
            </a:extLst>
          </p:cNvPr>
          <p:cNvSpPr>
            <a:spLocks noGrp="1"/>
          </p:cNvSpPr>
          <p:nvPr>
            <p:ph type="sldNum" sz="quarter" idx="12"/>
          </p:nvPr>
        </p:nvSpPr>
        <p:spPr/>
        <p:txBody>
          <a:bodyPr/>
          <a:lstStyle/>
          <a:p>
            <a:fld id="{DE5C9507-060E-4F2E-B5E7-317097473F49}" type="slidenum">
              <a:rPr lang="en-US" smtClean="0"/>
              <a:t>‹#›</a:t>
            </a:fld>
            <a:endParaRPr lang="en-US"/>
          </a:p>
        </p:txBody>
      </p:sp>
    </p:spTree>
    <p:extLst>
      <p:ext uri="{BB962C8B-B14F-4D97-AF65-F5344CB8AC3E}">
        <p14:creationId xmlns:p14="http://schemas.microsoft.com/office/powerpoint/2010/main" val="3914488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CC558-DA1A-4BF8-B139-CAFF5A4636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B5F1D1-5B7D-4747-B437-23F4C97B8D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35FF34-BCD2-475B-8044-23216BA9CD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F5E82E-6EBB-4AC8-B1D7-5BAADE70EE9D}"/>
              </a:ext>
            </a:extLst>
          </p:cNvPr>
          <p:cNvSpPr>
            <a:spLocks noGrp="1"/>
          </p:cNvSpPr>
          <p:nvPr>
            <p:ph type="dt" sz="half" idx="10"/>
          </p:nvPr>
        </p:nvSpPr>
        <p:spPr/>
        <p:txBody>
          <a:bodyPr/>
          <a:lstStyle/>
          <a:p>
            <a:fld id="{BD7BF1BA-8038-4E28-87FC-913D506AA2C5}" type="datetimeFigureOut">
              <a:rPr lang="en-US" smtClean="0"/>
              <a:t>3/23/2022</a:t>
            </a:fld>
            <a:endParaRPr lang="en-US"/>
          </a:p>
        </p:txBody>
      </p:sp>
      <p:sp>
        <p:nvSpPr>
          <p:cNvPr id="6" name="Footer Placeholder 5">
            <a:extLst>
              <a:ext uri="{FF2B5EF4-FFF2-40B4-BE49-F238E27FC236}">
                <a16:creationId xmlns:a16="http://schemas.microsoft.com/office/drawing/2014/main" id="{7B9F184F-E8EB-467F-86A4-8045A1A180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6B3440-F852-40D0-80F6-4A435D8984B2}"/>
              </a:ext>
            </a:extLst>
          </p:cNvPr>
          <p:cNvSpPr>
            <a:spLocks noGrp="1"/>
          </p:cNvSpPr>
          <p:nvPr>
            <p:ph type="sldNum" sz="quarter" idx="12"/>
          </p:nvPr>
        </p:nvSpPr>
        <p:spPr/>
        <p:txBody>
          <a:bodyPr/>
          <a:lstStyle/>
          <a:p>
            <a:fld id="{DE5C9507-060E-4F2E-B5E7-317097473F49}" type="slidenum">
              <a:rPr lang="en-US" smtClean="0"/>
              <a:t>‹#›</a:t>
            </a:fld>
            <a:endParaRPr lang="en-US"/>
          </a:p>
        </p:txBody>
      </p:sp>
    </p:spTree>
    <p:extLst>
      <p:ext uri="{BB962C8B-B14F-4D97-AF65-F5344CB8AC3E}">
        <p14:creationId xmlns:p14="http://schemas.microsoft.com/office/powerpoint/2010/main" val="374375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74EF8-01F6-4CEC-AB34-2380736E56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2CA4FF-D5BC-42A4-A254-43B9CD0AE6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980E73-2FB5-4633-A022-159653C233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E886FA-95A1-4B83-9A38-D52002DC5C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888BFB-588D-4C0E-A59F-2815BEEAFF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2039B8-41E3-4B24-B81C-C97EF1807AE2}"/>
              </a:ext>
            </a:extLst>
          </p:cNvPr>
          <p:cNvSpPr>
            <a:spLocks noGrp="1"/>
          </p:cNvSpPr>
          <p:nvPr>
            <p:ph type="dt" sz="half" idx="10"/>
          </p:nvPr>
        </p:nvSpPr>
        <p:spPr/>
        <p:txBody>
          <a:bodyPr/>
          <a:lstStyle/>
          <a:p>
            <a:fld id="{BD7BF1BA-8038-4E28-87FC-913D506AA2C5}" type="datetimeFigureOut">
              <a:rPr lang="en-US" smtClean="0"/>
              <a:t>3/23/2022</a:t>
            </a:fld>
            <a:endParaRPr lang="en-US"/>
          </a:p>
        </p:txBody>
      </p:sp>
      <p:sp>
        <p:nvSpPr>
          <p:cNvPr id="8" name="Footer Placeholder 7">
            <a:extLst>
              <a:ext uri="{FF2B5EF4-FFF2-40B4-BE49-F238E27FC236}">
                <a16:creationId xmlns:a16="http://schemas.microsoft.com/office/drawing/2014/main" id="{A42C47B9-5187-41D7-89F9-6AB3A68775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B1A7DB-3406-4BD4-B622-BA36D891AA01}"/>
              </a:ext>
            </a:extLst>
          </p:cNvPr>
          <p:cNvSpPr>
            <a:spLocks noGrp="1"/>
          </p:cNvSpPr>
          <p:nvPr>
            <p:ph type="sldNum" sz="quarter" idx="12"/>
          </p:nvPr>
        </p:nvSpPr>
        <p:spPr/>
        <p:txBody>
          <a:bodyPr/>
          <a:lstStyle/>
          <a:p>
            <a:fld id="{DE5C9507-060E-4F2E-B5E7-317097473F49}" type="slidenum">
              <a:rPr lang="en-US" smtClean="0"/>
              <a:t>‹#›</a:t>
            </a:fld>
            <a:endParaRPr lang="en-US"/>
          </a:p>
        </p:txBody>
      </p:sp>
    </p:spTree>
    <p:extLst>
      <p:ext uri="{BB962C8B-B14F-4D97-AF65-F5344CB8AC3E}">
        <p14:creationId xmlns:p14="http://schemas.microsoft.com/office/powerpoint/2010/main" val="2770241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EBE26-4603-4A49-9561-1681A1528F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185EF9-3713-4171-9529-292BD0A3B9C7}"/>
              </a:ext>
            </a:extLst>
          </p:cNvPr>
          <p:cNvSpPr>
            <a:spLocks noGrp="1"/>
          </p:cNvSpPr>
          <p:nvPr>
            <p:ph type="dt" sz="half" idx="10"/>
          </p:nvPr>
        </p:nvSpPr>
        <p:spPr/>
        <p:txBody>
          <a:bodyPr/>
          <a:lstStyle/>
          <a:p>
            <a:fld id="{BD7BF1BA-8038-4E28-87FC-913D506AA2C5}" type="datetimeFigureOut">
              <a:rPr lang="en-US" smtClean="0"/>
              <a:t>3/23/2022</a:t>
            </a:fld>
            <a:endParaRPr lang="en-US"/>
          </a:p>
        </p:txBody>
      </p:sp>
      <p:sp>
        <p:nvSpPr>
          <p:cNvPr id="4" name="Footer Placeholder 3">
            <a:extLst>
              <a:ext uri="{FF2B5EF4-FFF2-40B4-BE49-F238E27FC236}">
                <a16:creationId xmlns:a16="http://schemas.microsoft.com/office/drawing/2014/main" id="{0197B73F-63CA-41EB-BD97-300023BF6C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801ACF-C036-441A-85EA-5673C98531FC}"/>
              </a:ext>
            </a:extLst>
          </p:cNvPr>
          <p:cNvSpPr>
            <a:spLocks noGrp="1"/>
          </p:cNvSpPr>
          <p:nvPr>
            <p:ph type="sldNum" sz="quarter" idx="12"/>
          </p:nvPr>
        </p:nvSpPr>
        <p:spPr/>
        <p:txBody>
          <a:bodyPr/>
          <a:lstStyle/>
          <a:p>
            <a:fld id="{DE5C9507-060E-4F2E-B5E7-317097473F49}" type="slidenum">
              <a:rPr lang="en-US" smtClean="0"/>
              <a:t>‹#›</a:t>
            </a:fld>
            <a:endParaRPr lang="en-US"/>
          </a:p>
        </p:txBody>
      </p:sp>
    </p:spTree>
    <p:extLst>
      <p:ext uri="{BB962C8B-B14F-4D97-AF65-F5344CB8AC3E}">
        <p14:creationId xmlns:p14="http://schemas.microsoft.com/office/powerpoint/2010/main" val="3680477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CEB60F-BC47-4A3E-A57E-DAD09B1A8DB7}"/>
              </a:ext>
            </a:extLst>
          </p:cNvPr>
          <p:cNvSpPr>
            <a:spLocks noGrp="1"/>
          </p:cNvSpPr>
          <p:nvPr>
            <p:ph type="dt" sz="half" idx="10"/>
          </p:nvPr>
        </p:nvSpPr>
        <p:spPr/>
        <p:txBody>
          <a:bodyPr/>
          <a:lstStyle/>
          <a:p>
            <a:fld id="{BD7BF1BA-8038-4E28-87FC-913D506AA2C5}" type="datetimeFigureOut">
              <a:rPr lang="en-US" smtClean="0"/>
              <a:t>3/23/2022</a:t>
            </a:fld>
            <a:endParaRPr lang="en-US"/>
          </a:p>
        </p:txBody>
      </p:sp>
      <p:sp>
        <p:nvSpPr>
          <p:cNvPr id="3" name="Footer Placeholder 2">
            <a:extLst>
              <a:ext uri="{FF2B5EF4-FFF2-40B4-BE49-F238E27FC236}">
                <a16:creationId xmlns:a16="http://schemas.microsoft.com/office/drawing/2014/main" id="{69C25861-12C8-466E-A882-C7ABCC25FA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29ECF9-A939-4C56-A266-A02290C374DA}"/>
              </a:ext>
            </a:extLst>
          </p:cNvPr>
          <p:cNvSpPr>
            <a:spLocks noGrp="1"/>
          </p:cNvSpPr>
          <p:nvPr>
            <p:ph type="sldNum" sz="quarter" idx="12"/>
          </p:nvPr>
        </p:nvSpPr>
        <p:spPr/>
        <p:txBody>
          <a:bodyPr/>
          <a:lstStyle/>
          <a:p>
            <a:fld id="{DE5C9507-060E-4F2E-B5E7-317097473F49}" type="slidenum">
              <a:rPr lang="en-US" smtClean="0"/>
              <a:t>‹#›</a:t>
            </a:fld>
            <a:endParaRPr lang="en-US"/>
          </a:p>
        </p:txBody>
      </p:sp>
    </p:spTree>
    <p:extLst>
      <p:ext uri="{BB962C8B-B14F-4D97-AF65-F5344CB8AC3E}">
        <p14:creationId xmlns:p14="http://schemas.microsoft.com/office/powerpoint/2010/main" val="260717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5EED6-6E24-40F0-B2B4-3168AAE916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7048E5-9F0A-432E-BEB3-0E68678D78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E9C0B9-E7CF-42B7-80E1-D40245CF22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45EFEA-989C-41B9-87ED-B7B2415769B6}"/>
              </a:ext>
            </a:extLst>
          </p:cNvPr>
          <p:cNvSpPr>
            <a:spLocks noGrp="1"/>
          </p:cNvSpPr>
          <p:nvPr>
            <p:ph type="dt" sz="half" idx="10"/>
          </p:nvPr>
        </p:nvSpPr>
        <p:spPr/>
        <p:txBody>
          <a:bodyPr/>
          <a:lstStyle/>
          <a:p>
            <a:fld id="{BD7BF1BA-8038-4E28-87FC-913D506AA2C5}" type="datetimeFigureOut">
              <a:rPr lang="en-US" smtClean="0"/>
              <a:t>3/23/2022</a:t>
            </a:fld>
            <a:endParaRPr lang="en-US"/>
          </a:p>
        </p:txBody>
      </p:sp>
      <p:sp>
        <p:nvSpPr>
          <p:cNvPr id="6" name="Footer Placeholder 5">
            <a:extLst>
              <a:ext uri="{FF2B5EF4-FFF2-40B4-BE49-F238E27FC236}">
                <a16:creationId xmlns:a16="http://schemas.microsoft.com/office/drawing/2014/main" id="{12EA16AC-A15E-4288-B2D6-1045A81680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AC5462-A481-4B6F-9C78-BF058DF74EF7}"/>
              </a:ext>
            </a:extLst>
          </p:cNvPr>
          <p:cNvSpPr>
            <a:spLocks noGrp="1"/>
          </p:cNvSpPr>
          <p:nvPr>
            <p:ph type="sldNum" sz="quarter" idx="12"/>
          </p:nvPr>
        </p:nvSpPr>
        <p:spPr/>
        <p:txBody>
          <a:bodyPr/>
          <a:lstStyle/>
          <a:p>
            <a:fld id="{DE5C9507-060E-4F2E-B5E7-317097473F49}" type="slidenum">
              <a:rPr lang="en-US" smtClean="0"/>
              <a:t>‹#›</a:t>
            </a:fld>
            <a:endParaRPr lang="en-US"/>
          </a:p>
        </p:txBody>
      </p:sp>
    </p:spTree>
    <p:extLst>
      <p:ext uri="{BB962C8B-B14F-4D97-AF65-F5344CB8AC3E}">
        <p14:creationId xmlns:p14="http://schemas.microsoft.com/office/powerpoint/2010/main" val="326130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2BC9A-FFF2-4FD8-827D-9A1D912809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203668-3C35-4B6F-A8F9-F26B6C2EA1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D57C50-9156-4761-B94A-442943754C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6E8221-A104-42C5-ACD7-188769FC53D2}"/>
              </a:ext>
            </a:extLst>
          </p:cNvPr>
          <p:cNvSpPr>
            <a:spLocks noGrp="1"/>
          </p:cNvSpPr>
          <p:nvPr>
            <p:ph type="dt" sz="half" idx="10"/>
          </p:nvPr>
        </p:nvSpPr>
        <p:spPr/>
        <p:txBody>
          <a:bodyPr/>
          <a:lstStyle/>
          <a:p>
            <a:fld id="{BD7BF1BA-8038-4E28-87FC-913D506AA2C5}" type="datetimeFigureOut">
              <a:rPr lang="en-US" smtClean="0"/>
              <a:t>3/23/2022</a:t>
            </a:fld>
            <a:endParaRPr lang="en-US"/>
          </a:p>
        </p:txBody>
      </p:sp>
      <p:sp>
        <p:nvSpPr>
          <p:cNvPr id="6" name="Footer Placeholder 5">
            <a:extLst>
              <a:ext uri="{FF2B5EF4-FFF2-40B4-BE49-F238E27FC236}">
                <a16:creationId xmlns:a16="http://schemas.microsoft.com/office/drawing/2014/main" id="{D86DE832-CA7E-4763-A0C2-C735502418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6BE4CF-9C00-4680-9BBC-9949993838E0}"/>
              </a:ext>
            </a:extLst>
          </p:cNvPr>
          <p:cNvSpPr>
            <a:spLocks noGrp="1"/>
          </p:cNvSpPr>
          <p:nvPr>
            <p:ph type="sldNum" sz="quarter" idx="12"/>
          </p:nvPr>
        </p:nvSpPr>
        <p:spPr/>
        <p:txBody>
          <a:bodyPr/>
          <a:lstStyle/>
          <a:p>
            <a:fld id="{DE5C9507-060E-4F2E-B5E7-317097473F49}" type="slidenum">
              <a:rPr lang="en-US" smtClean="0"/>
              <a:t>‹#›</a:t>
            </a:fld>
            <a:endParaRPr lang="en-US"/>
          </a:p>
        </p:txBody>
      </p:sp>
    </p:spTree>
    <p:extLst>
      <p:ext uri="{BB962C8B-B14F-4D97-AF65-F5344CB8AC3E}">
        <p14:creationId xmlns:p14="http://schemas.microsoft.com/office/powerpoint/2010/main" val="599968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D634F7-3369-4955-9499-664E869406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3E5BE9-6BFE-4C44-8CD4-64113A7C7A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92BD48-7351-49FF-9C5D-1226CF59C0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7BF1BA-8038-4E28-87FC-913D506AA2C5}" type="datetimeFigureOut">
              <a:rPr lang="en-US" smtClean="0"/>
              <a:t>3/23/2022</a:t>
            </a:fld>
            <a:endParaRPr lang="en-US"/>
          </a:p>
        </p:txBody>
      </p:sp>
      <p:sp>
        <p:nvSpPr>
          <p:cNvPr id="5" name="Footer Placeholder 4">
            <a:extLst>
              <a:ext uri="{FF2B5EF4-FFF2-40B4-BE49-F238E27FC236}">
                <a16:creationId xmlns:a16="http://schemas.microsoft.com/office/drawing/2014/main" id="{B7C0EA7A-0C14-456B-830A-769601CA81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292FCF-C391-4B8A-B02B-38887A37DB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5C9507-060E-4F2E-B5E7-317097473F49}" type="slidenum">
              <a:rPr lang="en-US" smtClean="0"/>
              <a:t>‹#›</a:t>
            </a:fld>
            <a:endParaRPr lang="en-US"/>
          </a:p>
        </p:txBody>
      </p:sp>
    </p:spTree>
    <p:extLst>
      <p:ext uri="{BB962C8B-B14F-4D97-AF65-F5344CB8AC3E}">
        <p14:creationId xmlns:p14="http://schemas.microsoft.com/office/powerpoint/2010/main" val="3811620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595CC-9012-474B-9A1A-DFA62941511D}"/>
              </a:ext>
            </a:extLst>
          </p:cNvPr>
          <p:cNvSpPr>
            <a:spLocks noGrp="1"/>
          </p:cNvSpPr>
          <p:nvPr>
            <p:ph type="ctrTitle"/>
          </p:nvPr>
        </p:nvSpPr>
        <p:spPr/>
        <p:txBody>
          <a:bodyPr>
            <a:normAutofit/>
          </a:bodyPr>
          <a:lstStyle/>
          <a:p>
            <a:r>
              <a:rPr lang="en-US" sz="4400" dirty="0" err="1">
                <a:solidFill>
                  <a:srgbClr val="00B050"/>
                </a:solidFill>
                <a:latin typeface="Times New Roman" panose="02020603050405020304" pitchFamily="18" charset="0"/>
                <a:cs typeface="Times New Roman" panose="02020603050405020304" pitchFamily="18" charset="0"/>
              </a:rPr>
              <a:t>Tiết</a:t>
            </a:r>
            <a:r>
              <a:rPr lang="en-US" sz="4400" dirty="0">
                <a:solidFill>
                  <a:srgbClr val="00B050"/>
                </a:solidFill>
                <a:latin typeface="Times New Roman" panose="02020603050405020304" pitchFamily="18" charset="0"/>
                <a:cs typeface="Times New Roman" panose="02020603050405020304" pitchFamily="18" charset="0"/>
              </a:rPr>
              <a:t> 27. </a:t>
            </a:r>
            <a:r>
              <a:rPr lang="en-US" sz="4400" dirty="0" err="1">
                <a:solidFill>
                  <a:srgbClr val="00B050"/>
                </a:solidFill>
                <a:latin typeface="Times New Roman" panose="02020603050405020304" pitchFamily="18" charset="0"/>
                <a:cs typeface="Times New Roman" panose="02020603050405020304" pitchFamily="18" charset="0"/>
              </a:rPr>
              <a:t>Học</a:t>
            </a:r>
            <a:r>
              <a:rPr lang="en-US" sz="4400" dirty="0">
                <a:solidFill>
                  <a:srgbClr val="00B050"/>
                </a:solidFill>
                <a:latin typeface="Times New Roman" panose="02020603050405020304" pitchFamily="18" charset="0"/>
                <a:cs typeface="Times New Roman" panose="02020603050405020304" pitchFamily="18" charset="0"/>
              </a:rPr>
              <a:t> </a:t>
            </a:r>
            <a:r>
              <a:rPr lang="en-US" sz="4400" dirty="0" err="1">
                <a:solidFill>
                  <a:srgbClr val="00B050"/>
                </a:solidFill>
                <a:latin typeface="Times New Roman" panose="02020603050405020304" pitchFamily="18" charset="0"/>
                <a:cs typeface="Times New Roman" panose="02020603050405020304" pitchFamily="18" charset="0"/>
              </a:rPr>
              <a:t>hát</a:t>
            </a:r>
            <a:r>
              <a:rPr lang="en-US" sz="4400" dirty="0">
                <a:solidFill>
                  <a:srgbClr val="00B050"/>
                </a:solidFill>
                <a:latin typeface="Times New Roman" panose="02020603050405020304" pitchFamily="18" charset="0"/>
                <a:cs typeface="Times New Roman" panose="02020603050405020304" pitchFamily="18" charset="0"/>
              </a:rPr>
              <a:t> </a:t>
            </a:r>
            <a:r>
              <a:rPr lang="en-US" sz="4400" dirty="0" err="1">
                <a:solidFill>
                  <a:srgbClr val="00B050"/>
                </a:solidFill>
                <a:latin typeface="Times New Roman" panose="02020603050405020304" pitchFamily="18" charset="0"/>
                <a:cs typeface="Times New Roman" panose="02020603050405020304" pitchFamily="18" charset="0"/>
              </a:rPr>
              <a:t>bài</a:t>
            </a:r>
            <a:r>
              <a:rPr lang="en-US" sz="4400" dirty="0">
                <a:solidFill>
                  <a:srgbClr val="00B050"/>
                </a:solidFill>
                <a:latin typeface="Times New Roman" panose="02020603050405020304" pitchFamily="18" charset="0"/>
                <a:cs typeface="Times New Roman" panose="02020603050405020304" pitchFamily="18" charset="0"/>
              </a:rPr>
              <a:t>: </a:t>
            </a:r>
            <a:r>
              <a:rPr lang="en-US" sz="4400" dirty="0" err="1">
                <a:solidFill>
                  <a:srgbClr val="00B050"/>
                </a:solidFill>
                <a:latin typeface="Times New Roman" panose="02020603050405020304" pitchFamily="18" charset="0"/>
                <a:cs typeface="Times New Roman" panose="02020603050405020304" pitchFamily="18" charset="0"/>
              </a:rPr>
              <a:t>Tiếng</a:t>
            </a:r>
            <a:r>
              <a:rPr lang="en-US" sz="4400" dirty="0">
                <a:solidFill>
                  <a:srgbClr val="00B050"/>
                </a:solidFill>
                <a:latin typeface="Times New Roman" panose="02020603050405020304" pitchFamily="18" charset="0"/>
                <a:cs typeface="Times New Roman" panose="02020603050405020304" pitchFamily="18" charset="0"/>
              </a:rPr>
              <a:t> </a:t>
            </a:r>
            <a:r>
              <a:rPr lang="en-US" sz="4400" dirty="0" err="1">
                <a:solidFill>
                  <a:srgbClr val="00B050"/>
                </a:solidFill>
                <a:latin typeface="Times New Roman" panose="02020603050405020304" pitchFamily="18" charset="0"/>
                <a:cs typeface="Times New Roman" panose="02020603050405020304" pitchFamily="18" charset="0"/>
              </a:rPr>
              <a:t>hát</a:t>
            </a:r>
            <a:r>
              <a:rPr lang="en-US" sz="4400" dirty="0">
                <a:solidFill>
                  <a:srgbClr val="00B050"/>
                </a:solidFill>
                <a:latin typeface="Times New Roman" panose="02020603050405020304" pitchFamily="18" charset="0"/>
                <a:cs typeface="Times New Roman" panose="02020603050405020304" pitchFamily="18" charset="0"/>
              </a:rPr>
              <a:t> </a:t>
            </a:r>
            <a:r>
              <a:rPr lang="en-US" sz="4400" dirty="0" err="1">
                <a:solidFill>
                  <a:srgbClr val="00B050"/>
                </a:solidFill>
                <a:latin typeface="Times New Roman" panose="02020603050405020304" pitchFamily="18" charset="0"/>
                <a:cs typeface="Times New Roman" panose="02020603050405020304" pitchFamily="18" charset="0"/>
              </a:rPr>
              <a:t>bạn</a:t>
            </a:r>
            <a:r>
              <a:rPr lang="en-US" sz="4400" dirty="0">
                <a:solidFill>
                  <a:srgbClr val="00B050"/>
                </a:solidFill>
                <a:latin typeface="Times New Roman" panose="02020603050405020304" pitchFamily="18" charset="0"/>
                <a:cs typeface="Times New Roman" panose="02020603050405020304" pitchFamily="18" charset="0"/>
              </a:rPr>
              <a:t> </a:t>
            </a:r>
            <a:r>
              <a:rPr lang="en-US" sz="4400" dirty="0" err="1">
                <a:solidFill>
                  <a:srgbClr val="00B050"/>
                </a:solidFill>
                <a:latin typeface="Times New Roman" panose="02020603050405020304" pitchFamily="18" charset="0"/>
                <a:cs typeface="Times New Roman" panose="02020603050405020304" pitchFamily="18" charset="0"/>
              </a:rPr>
              <a:t>bè</a:t>
            </a:r>
            <a:r>
              <a:rPr lang="en-US" sz="4400" dirty="0">
                <a:solidFill>
                  <a:srgbClr val="00B050"/>
                </a:solidFill>
                <a:latin typeface="Times New Roman" panose="02020603050405020304" pitchFamily="18" charset="0"/>
                <a:cs typeface="Times New Roman" panose="02020603050405020304" pitchFamily="18" charset="0"/>
              </a:rPr>
              <a:t> </a:t>
            </a:r>
            <a:r>
              <a:rPr lang="en-US" sz="4400" dirty="0" err="1">
                <a:solidFill>
                  <a:srgbClr val="00B050"/>
                </a:solidFill>
                <a:latin typeface="Times New Roman" panose="02020603050405020304" pitchFamily="18" charset="0"/>
                <a:cs typeface="Times New Roman" panose="02020603050405020304" pitchFamily="18" charset="0"/>
              </a:rPr>
              <a:t>mình</a:t>
            </a:r>
            <a:br>
              <a:rPr lang="en-US" sz="4400" dirty="0">
                <a:solidFill>
                  <a:srgbClr val="00B050"/>
                </a:solidFill>
                <a:latin typeface="Times New Roman" panose="02020603050405020304" pitchFamily="18" charset="0"/>
                <a:cs typeface="Times New Roman" panose="02020603050405020304" pitchFamily="18" charset="0"/>
              </a:rPr>
            </a:br>
            <a:r>
              <a:rPr lang="en-US" sz="4400" dirty="0" err="1">
                <a:solidFill>
                  <a:srgbClr val="00B050"/>
                </a:solidFill>
                <a:latin typeface="Times New Roman" panose="02020603050405020304" pitchFamily="18" charset="0"/>
                <a:cs typeface="Times New Roman" panose="02020603050405020304" pitchFamily="18" charset="0"/>
              </a:rPr>
              <a:t>Nhạc</a:t>
            </a:r>
            <a:r>
              <a:rPr lang="en-US" sz="4400" dirty="0">
                <a:solidFill>
                  <a:srgbClr val="00B050"/>
                </a:solidFill>
                <a:latin typeface="Times New Roman" panose="02020603050405020304" pitchFamily="18" charset="0"/>
                <a:cs typeface="Times New Roman" panose="02020603050405020304" pitchFamily="18" charset="0"/>
              </a:rPr>
              <a:t> </a:t>
            </a:r>
            <a:r>
              <a:rPr lang="en-US" sz="4400" dirty="0" err="1">
                <a:solidFill>
                  <a:srgbClr val="00B050"/>
                </a:solidFill>
                <a:latin typeface="Times New Roman" panose="02020603050405020304" pitchFamily="18" charset="0"/>
                <a:cs typeface="Times New Roman" panose="02020603050405020304" pitchFamily="18" charset="0"/>
              </a:rPr>
              <a:t>và</a:t>
            </a:r>
            <a:r>
              <a:rPr lang="en-US" sz="4400" dirty="0">
                <a:solidFill>
                  <a:srgbClr val="00B050"/>
                </a:solidFill>
                <a:latin typeface="Times New Roman" panose="02020603050405020304" pitchFamily="18" charset="0"/>
                <a:cs typeface="Times New Roman" panose="02020603050405020304" pitchFamily="18" charset="0"/>
              </a:rPr>
              <a:t> </a:t>
            </a:r>
            <a:r>
              <a:rPr lang="en-US" sz="4400" dirty="0" err="1">
                <a:solidFill>
                  <a:srgbClr val="00B050"/>
                </a:solidFill>
                <a:latin typeface="Times New Roman" panose="02020603050405020304" pitchFamily="18" charset="0"/>
                <a:cs typeface="Times New Roman" panose="02020603050405020304" pitchFamily="18" charset="0"/>
              </a:rPr>
              <a:t>lời</a:t>
            </a:r>
            <a:r>
              <a:rPr lang="en-US" sz="4400" dirty="0">
                <a:solidFill>
                  <a:srgbClr val="00B050"/>
                </a:solidFill>
                <a:latin typeface="Times New Roman" panose="02020603050405020304" pitchFamily="18" charset="0"/>
                <a:cs typeface="Times New Roman" panose="02020603050405020304" pitchFamily="18" charset="0"/>
              </a:rPr>
              <a:t>: Lê </a:t>
            </a:r>
            <a:r>
              <a:rPr lang="en-US" sz="4400" dirty="0" err="1">
                <a:solidFill>
                  <a:srgbClr val="00B050"/>
                </a:solidFill>
                <a:latin typeface="Times New Roman" panose="02020603050405020304" pitchFamily="18" charset="0"/>
                <a:cs typeface="Times New Roman" panose="02020603050405020304" pitchFamily="18" charset="0"/>
              </a:rPr>
              <a:t>Hoàng</a:t>
            </a:r>
            <a:r>
              <a:rPr lang="en-US" sz="4400" dirty="0">
                <a:solidFill>
                  <a:srgbClr val="00B050"/>
                </a:solidFill>
                <a:latin typeface="Times New Roman" panose="02020603050405020304" pitchFamily="18" charset="0"/>
                <a:cs typeface="Times New Roman" panose="02020603050405020304" pitchFamily="18" charset="0"/>
              </a:rPr>
              <a:t> Minh</a:t>
            </a:r>
          </a:p>
        </p:txBody>
      </p:sp>
      <p:sp>
        <p:nvSpPr>
          <p:cNvPr id="3" name="Subtitle 2">
            <a:extLst>
              <a:ext uri="{FF2B5EF4-FFF2-40B4-BE49-F238E27FC236}">
                <a16:creationId xmlns:a16="http://schemas.microsoft.com/office/drawing/2014/main" id="{9176CAF7-66E8-4A49-890C-8C4BA01339EB}"/>
              </a:ext>
            </a:extLst>
          </p:cNvPr>
          <p:cNvSpPr>
            <a:spLocks noGrp="1"/>
          </p:cNvSpPr>
          <p:nvPr>
            <p:ph type="subTitle" idx="1"/>
          </p:nvPr>
        </p:nvSpPr>
        <p:spPr/>
        <p:txBody>
          <a:bodyPr/>
          <a:lstStyle/>
          <a:p>
            <a:endParaRPr lang="en-US">
              <a:solidFill>
                <a:srgbClr val="00B050"/>
              </a:solidFill>
            </a:endParaRPr>
          </a:p>
        </p:txBody>
      </p:sp>
    </p:spTree>
    <p:extLst>
      <p:ext uri="{BB962C8B-B14F-4D97-AF65-F5344CB8AC3E}">
        <p14:creationId xmlns:p14="http://schemas.microsoft.com/office/powerpoint/2010/main" val="4278248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15699-A736-4977-A718-D52E02FF6AE3}"/>
              </a:ext>
            </a:extLst>
          </p:cNvPr>
          <p:cNvSpPr>
            <a:spLocks noGrp="1"/>
          </p:cNvSpPr>
          <p:nvPr>
            <p:ph type="title"/>
          </p:nvPr>
        </p:nvSpPr>
        <p:spPr>
          <a:xfrm>
            <a:off x="838200" y="365125"/>
            <a:ext cx="10515600" cy="6035675"/>
          </a:xfrm>
        </p:spPr>
        <p:txBody>
          <a:bodyPr>
            <a:noAutofit/>
          </a:bodyPr>
          <a:lstStyle/>
          <a:p>
            <a:pPr>
              <a:lnSpc>
                <a:spcPct val="150000"/>
              </a:lnSpc>
            </a:pP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92D050"/>
                </a:solidFill>
                <a:latin typeface="Times New Roman" panose="02020603050405020304" pitchFamily="18" charset="0"/>
                <a:cs typeface="Times New Roman" panose="02020603050405020304" pitchFamily="18" charset="0"/>
              </a:rPr>
              <a:t>Tiếng</a:t>
            </a:r>
            <a:r>
              <a:rPr lang="en-US" sz="2800" dirty="0">
                <a:solidFill>
                  <a:srgbClr val="92D050"/>
                </a:solidFill>
                <a:latin typeface="Times New Roman" panose="02020603050405020304" pitchFamily="18" charset="0"/>
                <a:cs typeface="Times New Roman" panose="02020603050405020304" pitchFamily="18" charset="0"/>
              </a:rPr>
              <a:t> </a:t>
            </a:r>
            <a:r>
              <a:rPr lang="en-US" sz="2800" dirty="0" err="1">
                <a:solidFill>
                  <a:srgbClr val="92D050"/>
                </a:solidFill>
                <a:latin typeface="Times New Roman" panose="02020603050405020304" pitchFamily="18" charset="0"/>
                <a:cs typeface="Times New Roman" panose="02020603050405020304" pitchFamily="18" charset="0"/>
              </a:rPr>
              <a:t>hát</a:t>
            </a:r>
            <a:r>
              <a:rPr lang="en-US" sz="2800" dirty="0">
                <a:solidFill>
                  <a:srgbClr val="92D050"/>
                </a:solidFill>
                <a:latin typeface="Times New Roman" panose="02020603050405020304" pitchFamily="18" charset="0"/>
                <a:cs typeface="Times New Roman" panose="02020603050405020304" pitchFamily="18" charset="0"/>
              </a:rPr>
              <a:t> </a:t>
            </a:r>
            <a:r>
              <a:rPr lang="en-US" sz="2800" dirty="0" err="1">
                <a:solidFill>
                  <a:srgbClr val="92D050"/>
                </a:solidFill>
                <a:latin typeface="Times New Roman" panose="02020603050405020304" pitchFamily="18" charset="0"/>
                <a:cs typeface="Times New Roman" panose="02020603050405020304" pitchFamily="18" charset="0"/>
              </a:rPr>
              <a:t>bạn</a:t>
            </a:r>
            <a:r>
              <a:rPr lang="en-US" sz="2800" dirty="0">
                <a:solidFill>
                  <a:srgbClr val="92D050"/>
                </a:solidFill>
                <a:latin typeface="Times New Roman" panose="02020603050405020304" pitchFamily="18" charset="0"/>
                <a:cs typeface="Times New Roman" panose="02020603050405020304" pitchFamily="18" charset="0"/>
              </a:rPr>
              <a:t> </a:t>
            </a:r>
            <a:r>
              <a:rPr lang="en-US" sz="2800" dirty="0" err="1">
                <a:solidFill>
                  <a:srgbClr val="92D050"/>
                </a:solidFill>
                <a:latin typeface="Times New Roman" panose="02020603050405020304" pitchFamily="18" charset="0"/>
                <a:cs typeface="Times New Roman" panose="02020603050405020304" pitchFamily="18" charset="0"/>
              </a:rPr>
              <a:t>bè</a:t>
            </a:r>
            <a:r>
              <a:rPr lang="en-US" sz="2800" dirty="0">
                <a:solidFill>
                  <a:srgbClr val="92D050"/>
                </a:solidFill>
                <a:latin typeface="Times New Roman" panose="02020603050405020304" pitchFamily="18" charset="0"/>
                <a:cs typeface="Times New Roman" panose="02020603050405020304" pitchFamily="18" charset="0"/>
              </a:rPr>
              <a:t> </a:t>
            </a:r>
            <a:r>
              <a:rPr lang="en-US" sz="2800" dirty="0" err="1">
                <a:solidFill>
                  <a:srgbClr val="92D050"/>
                </a:solidFill>
                <a:latin typeface="Times New Roman" panose="02020603050405020304" pitchFamily="18" charset="0"/>
                <a:cs typeface="Times New Roman" panose="02020603050405020304" pitchFamily="18" charset="0"/>
              </a:rPr>
              <a:t>mình</a:t>
            </a:r>
            <a:br>
              <a:rPr lang="en-US" sz="2800" dirty="0">
                <a:solidFill>
                  <a:srgbClr val="00B050"/>
                </a:solidFill>
                <a:latin typeface="Times New Roman" panose="02020603050405020304" pitchFamily="18" charset="0"/>
                <a:cs typeface="Times New Roman" panose="02020603050405020304" pitchFamily="18" charset="0"/>
              </a:rPr>
            </a:b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Trong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không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gian</a:t>
            </a:r>
            <a:r>
              <a:rPr lang="en-US" sz="2800" dirty="0">
                <a:solidFill>
                  <a:srgbClr val="00B050"/>
                </a:solidFill>
                <a:latin typeface="Times New Roman" panose="02020603050405020304" pitchFamily="18" charset="0"/>
                <a:cs typeface="Times New Roman" panose="02020603050405020304" pitchFamily="18" charset="0"/>
              </a:rPr>
              <a:t> bay </a:t>
            </a:r>
            <a:r>
              <a:rPr lang="en-US" sz="2800" dirty="0" err="1">
                <a:solidFill>
                  <a:srgbClr val="00B050"/>
                </a:solidFill>
                <a:latin typeface="Times New Roman" panose="02020603050405020304" pitchFamily="18" charset="0"/>
                <a:cs typeface="Times New Roman" panose="02020603050405020304" pitchFamily="18" charset="0"/>
              </a:rPr>
              <a:t>bay</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một</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hành</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tinh</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thân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ái</a:t>
            </a:r>
            <a:r>
              <a:rPr lang="en-US" sz="2800" dirty="0">
                <a:solidFill>
                  <a:srgbClr val="00B050"/>
                </a:solidFill>
                <a:latin typeface="Times New Roman" panose="02020603050405020304" pitchFamily="18" charset="0"/>
                <a:cs typeface="Times New Roman" panose="02020603050405020304" pitchFamily="18" charset="0"/>
              </a:rPr>
              <a:t> </a:t>
            </a:r>
            <a:br>
              <a:rPr lang="en-US" sz="2800" dirty="0">
                <a:solidFill>
                  <a:srgbClr val="00B050"/>
                </a:solidFill>
                <a:latin typeface="Times New Roman" panose="02020603050405020304" pitchFamily="18" charset="0"/>
                <a:cs typeface="Times New Roman" panose="02020603050405020304" pitchFamily="18" charset="0"/>
              </a:rPr>
            </a:b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Một</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lời</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mẹ</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ru</a:t>
            </a:r>
            <a:r>
              <a:rPr lang="en-US" sz="2800" dirty="0">
                <a:solidFill>
                  <a:srgbClr val="00B050"/>
                </a:solidFill>
                <a:latin typeface="Times New Roman" panose="02020603050405020304" pitchFamily="18" charset="0"/>
                <a:cs typeface="Times New Roman" panose="02020603050405020304" pitchFamily="18" charset="0"/>
              </a:rPr>
              <a:t> con </a:t>
            </a:r>
            <a:r>
              <a:rPr lang="en-US" sz="2800" dirty="0" err="1">
                <a:solidFill>
                  <a:srgbClr val="00B050"/>
                </a:solidFill>
                <a:latin typeface="Times New Roman" panose="02020603050405020304" pitchFamily="18" charset="0"/>
                <a:cs typeface="Times New Roman" panose="02020603050405020304" pitchFamily="18" charset="0"/>
              </a:rPr>
              <a:t>bình</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yên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giấc</a:t>
            </a:r>
            <a:r>
              <a:rPr lang="en-US" sz="2800" dirty="0">
                <a:solidFill>
                  <a:srgbClr val="00B050"/>
                </a:solidFill>
                <a:latin typeface="Times New Roman" panose="02020603050405020304" pitchFamily="18" charset="0"/>
                <a:cs typeface="Times New Roman" panose="02020603050405020304" pitchFamily="18" charset="0"/>
              </a:rPr>
              <a:t> say.</a:t>
            </a:r>
            <a:br>
              <a:rPr lang="en-US" sz="2800" dirty="0">
                <a:solidFill>
                  <a:srgbClr val="00B050"/>
                </a:solidFill>
                <a:latin typeface="Times New Roman" panose="02020603050405020304" pitchFamily="18" charset="0"/>
                <a:cs typeface="Times New Roman" panose="02020603050405020304" pitchFamily="18" charset="0"/>
              </a:rPr>
            </a:b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Một</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đàn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chim</a:t>
            </a:r>
            <a:r>
              <a:rPr lang="en-US" sz="2800" dirty="0">
                <a:solidFill>
                  <a:srgbClr val="00B050"/>
                </a:solidFill>
                <a:latin typeface="Times New Roman" panose="02020603050405020304" pitchFamily="18" charset="0"/>
                <a:cs typeface="Times New Roman" panose="02020603050405020304" pitchFamily="18" charset="0"/>
              </a:rPr>
              <a:t> tung </a:t>
            </a:r>
            <a:r>
              <a:rPr lang="en-US" sz="2800" dirty="0" err="1">
                <a:solidFill>
                  <a:srgbClr val="00B050"/>
                </a:solidFill>
                <a:latin typeface="Times New Roman" panose="02020603050405020304" pitchFamily="18" charset="0"/>
                <a:cs typeface="Times New Roman" panose="02020603050405020304" pitchFamily="18" charset="0"/>
              </a:rPr>
              <a:t>cánh</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đón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mây</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trời</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hiền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lành</a:t>
            </a:r>
            <a:br>
              <a:rPr lang="en-US" sz="2800" dirty="0">
                <a:solidFill>
                  <a:srgbClr val="00B050"/>
                </a:solidFill>
                <a:latin typeface="Times New Roman" panose="02020603050405020304" pitchFamily="18" charset="0"/>
                <a:cs typeface="Times New Roman" panose="02020603050405020304" pitchFamily="18" charset="0"/>
              </a:rPr>
            </a:b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Một</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chồi</a:t>
            </a:r>
            <a:r>
              <a:rPr lang="en-US" sz="2800" dirty="0">
                <a:solidFill>
                  <a:srgbClr val="00B050"/>
                </a:solidFill>
                <a:latin typeface="Times New Roman" panose="02020603050405020304" pitchFamily="18" charset="0"/>
                <a:cs typeface="Times New Roman" panose="02020603050405020304" pitchFamily="18" charset="0"/>
              </a:rPr>
              <a:t> non </a:t>
            </a:r>
            <a:r>
              <a:rPr lang="en-US" sz="2800" dirty="0" err="1">
                <a:solidFill>
                  <a:srgbClr val="00B050"/>
                </a:solidFill>
                <a:latin typeface="Times New Roman" panose="02020603050405020304" pitchFamily="18" charset="0"/>
                <a:cs typeface="Times New Roman" panose="02020603050405020304" pitchFamily="18" charset="0"/>
              </a:rPr>
              <a:t>thắm</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xanh</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lâu</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bền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lá</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cành</a:t>
            </a:r>
            <a:r>
              <a:rPr lang="en-US" sz="2800" dirty="0">
                <a:solidFill>
                  <a:srgbClr val="00B050"/>
                </a:solidFill>
                <a:latin typeface="Times New Roman" panose="02020603050405020304" pitchFamily="18" charset="0"/>
                <a:cs typeface="Times New Roman" panose="02020603050405020304" pitchFamily="18" charset="0"/>
              </a:rPr>
              <a:t>.</a:t>
            </a:r>
            <a:br>
              <a:rPr lang="en-US" sz="2800" dirty="0">
                <a:solidFill>
                  <a:srgbClr val="00B050"/>
                </a:solidFill>
                <a:latin typeface="Times New Roman" panose="02020603050405020304" pitchFamily="18" charset="0"/>
                <a:cs typeface="Times New Roman" panose="02020603050405020304" pitchFamily="18" charset="0"/>
              </a:rPr>
            </a:br>
            <a:r>
              <a:rPr lang="en-US" sz="2800" dirty="0">
                <a:solidFill>
                  <a:srgbClr val="00B050"/>
                </a:solidFill>
                <a:latin typeface="Times New Roman" panose="02020603050405020304" pitchFamily="18" charset="0"/>
                <a:cs typeface="Times New Roman" panose="02020603050405020304" pitchFamily="18" charset="0"/>
              </a:rPr>
              <a:t>	Bay </a:t>
            </a:r>
            <a:r>
              <a:rPr lang="en-US" sz="2800" dirty="0" err="1">
                <a:solidFill>
                  <a:srgbClr val="00B050"/>
                </a:solidFill>
                <a:latin typeface="Times New Roman" panose="02020603050405020304" pitchFamily="18" charset="0"/>
                <a:cs typeface="Times New Roman" panose="02020603050405020304" pitchFamily="18" charset="0"/>
              </a:rPr>
              <a:t>lên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cao</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lên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cao</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loài</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bồ</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câu</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trắng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tinh</a:t>
            </a:r>
            <a:br>
              <a:rPr lang="en-US" sz="2800" dirty="0">
                <a:solidFill>
                  <a:srgbClr val="00B050"/>
                </a:solidFill>
                <a:latin typeface="Times New Roman" panose="02020603050405020304" pitchFamily="18" charset="0"/>
                <a:cs typeface="Times New Roman" panose="02020603050405020304" pitchFamily="18" charset="0"/>
              </a:rPr>
            </a:br>
            <a:r>
              <a:rPr lang="en-US" sz="2800" dirty="0">
                <a:solidFill>
                  <a:srgbClr val="00B050"/>
                </a:solidFill>
                <a:latin typeface="Times New Roman" panose="02020603050405020304" pitchFamily="18" charset="0"/>
                <a:cs typeface="Times New Roman" panose="02020603050405020304" pitchFamily="18" charset="0"/>
              </a:rPr>
              <a:t>		Nghe </a:t>
            </a:r>
            <a:r>
              <a:rPr lang="en-US" sz="2800" dirty="0" err="1">
                <a:solidFill>
                  <a:srgbClr val="00B050"/>
                </a:solidFill>
                <a:latin typeface="Times New Roman" panose="02020603050405020304" pitchFamily="18" charset="0"/>
                <a:cs typeface="Times New Roman" panose="02020603050405020304" pitchFamily="18" charset="0"/>
              </a:rPr>
              <a:t>xôn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xao</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xôn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xao</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tiếng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hát</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bạn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bè</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mình</a:t>
            </a:r>
            <a:r>
              <a:rPr lang="en-US" sz="2800" dirty="0">
                <a:solidFill>
                  <a:srgbClr val="00B050"/>
                </a:solidFill>
                <a:latin typeface="Times New Roman" panose="02020603050405020304" pitchFamily="18" charset="0"/>
                <a:cs typeface="Times New Roman" panose="02020603050405020304" pitchFamily="18" charset="0"/>
              </a:rPr>
              <a:t>.</a:t>
            </a:r>
            <a:br>
              <a:rPr lang="en-US" sz="2800" dirty="0">
                <a:solidFill>
                  <a:srgbClr val="00B050"/>
                </a:solidFill>
                <a:latin typeface="Times New Roman" panose="02020603050405020304" pitchFamily="18" charset="0"/>
                <a:cs typeface="Times New Roman" panose="02020603050405020304" pitchFamily="18" charset="0"/>
              </a:rPr>
            </a:b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Yêu</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thương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nhau</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bên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nhau</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loài</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người</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tay</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nắm</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tay</a:t>
            </a:r>
            <a:br>
              <a:rPr lang="en-US" sz="2800" dirty="0">
                <a:solidFill>
                  <a:srgbClr val="00B050"/>
                </a:solidFill>
                <a:latin typeface="Times New Roman" panose="02020603050405020304" pitchFamily="18" charset="0"/>
                <a:cs typeface="Times New Roman" panose="02020603050405020304" pitchFamily="18" charset="0"/>
              </a:rPr>
            </a:br>
            <a:r>
              <a:rPr lang="en-US" sz="2800" dirty="0">
                <a:solidFill>
                  <a:srgbClr val="00B050"/>
                </a:solidFill>
                <a:latin typeface="Times New Roman" panose="02020603050405020304" pitchFamily="18" charset="0"/>
                <a:cs typeface="Times New Roman" panose="02020603050405020304" pitchFamily="18" charset="0"/>
              </a:rPr>
              <a:t>		Cho </a:t>
            </a:r>
            <a:r>
              <a:rPr lang="en-US" sz="2800" dirty="0" err="1">
                <a:solidFill>
                  <a:srgbClr val="00B050"/>
                </a:solidFill>
                <a:latin typeface="Times New Roman" panose="02020603050405020304" pitchFamily="18" charset="0"/>
                <a:cs typeface="Times New Roman" panose="02020603050405020304" pitchFamily="18" charset="0"/>
              </a:rPr>
              <a:t>em</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thơ</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tương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lai</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ngát</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xanh</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hành</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tinh</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này</a:t>
            </a:r>
            <a:r>
              <a:rPr lang="en-US" sz="2800" dirty="0">
                <a:solidFill>
                  <a:srgbClr val="00B050"/>
                </a:solidFill>
                <a:latin typeface="Times New Roman" panose="02020603050405020304" pitchFamily="18" charset="0"/>
                <a:cs typeface="Times New Roman" panose="02020603050405020304" pitchFamily="18" charset="0"/>
              </a:rPr>
              <a:t>.</a:t>
            </a:r>
            <a:br>
              <a:rPr lang="en-US" sz="2800" dirty="0">
                <a:solidFill>
                  <a:srgbClr val="00B050"/>
                </a:solidFill>
                <a:latin typeface="Times New Roman" panose="02020603050405020304" pitchFamily="18" charset="0"/>
                <a:cs typeface="Times New Roman" panose="02020603050405020304" pitchFamily="18" charset="0"/>
              </a:rPr>
            </a:br>
            <a:endParaRPr lang="en-US" sz="2800" dirty="0"/>
          </a:p>
        </p:txBody>
      </p:sp>
    </p:spTree>
    <p:extLst>
      <p:ext uri="{BB962C8B-B14F-4D97-AF65-F5344CB8AC3E}">
        <p14:creationId xmlns:p14="http://schemas.microsoft.com/office/powerpoint/2010/main" val="658999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562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111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2050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331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6F17F8-D6C8-4E33-AE7B-8703D24251F8}"/>
              </a:ext>
            </a:extLst>
          </p:cNvPr>
          <p:cNvSpPr>
            <a:spLocks noGrp="1"/>
          </p:cNvSpPr>
          <p:nvPr>
            <p:ph type="title"/>
          </p:nvPr>
        </p:nvSpPr>
        <p:spPr>
          <a:xfrm>
            <a:off x="838200" y="2335237"/>
            <a:ext cx="10515600" cy="3404382"/>
          </a:xfrm>
        </p:spPr>
        <p:txBody>
          <a:bodyPr>
            <a:noAutofit/>
          </a:bodyPr>
          <a:lstStyle/>
          <a:p>
            <a:pPr>
              <a:lnSpc>
                <a:spcPct val="150000"/>
              </a:lnSpc>
            </a:pPr>
            <a:br>
              <a:rPr lang="en-US" sz="2800" dirty="0">
                <a:solidFill>
                  <a:srgbClr val="00B050"/>
                </a:solidFill>
                <a:highlight>
                  <a:srgbClr val="FFFF00"/>
                </a:highlight>
                <a:latin typeface="Times New Roman" panose="02020603050405020304" pitchFamily="18" charset="0"/>
                <a:cs typeface="Times New Roman" panose="02020603050405020304" pitchFamily="18" charset="0"/>
              </a:rPr>
            </a:br>
            <a:br>
              <a:rPr lang="en-US" sz="2800" dirty="0">
                <a:solidFill>
                  <a:srgbClr val="00B050"/>
                </a:solidFill>
                <a:highlight>
                  <a:srgbClr val="FFFF00"/>
                </a:highlight>
                <a:latin typeface="Times New Roman" panose="02020603050405020304" pitchFamily="18" charset="0"/>
                <a:cs typeface="Times New Roman" panose="02020603050405020304" pitchFamily="18" charset="0"/>
              </a:rPr>
            </a:br>
            <a:br>
              <a:rPr lang="en-US" sz="2800" dirty="0">
                <a:solidFill>
                  <a:srgbClr val="00B050"/>
                </a:solidFill>
                <a:highlight>
                  <a:srgbClr val="FFFF00"/>
                </a:highlight>
                <a:latin typeface="Times New Roman" panose="02020603050405020304" pitchFamily="18" charset="0"/>
                <a:cs typeface="Times New Roman" panose="02020603050405020304" pitchFamily="18" charset="0"/>
              </a:rPr>
            </a:b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Đọc</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lời</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ca: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Tiếng</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hát</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bạn</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bè</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mình</a:t>
            </a:r>
            <a:br>
              <a:rPr lang="en-US" sz="2800" dirty="0">
                <a:solidFill>
                  <a:srgbClr val="00B050"/>
                </a:solidFill>
                <a:highlight>
                  <a:srgbClr val="FFFF00"/>
                </a:highlight>
                <a:latin typeface="Times New Roman" panose="02020603050405020304" pitchFamily="18" charset="0"/>
                <a:cs typeface="Times New Roman" panose="02020603050405020304" pitchFamily="18" charset="0"/>
              </a:rPr>
            </a:b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Câu</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1:Trong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không</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gian</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bay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bay</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một</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hành</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tinh</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thân</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ái</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br>
              <a:rPr lang="en-US" sz="2800" dirty="0">
                <a:solidFill>
                  <a:srgbClr val="00B050"/>
                </a:solidFill>
                <a:highlight>
                  <a:srgbClr val="FFFF00"/>
                </a:highlight>
                <a:latin typeface="Times New Roman" panose="02020603050405020304" pitchFamily="18" charset="0"/>
                <a:cs typeface="Times New Roman" panose="02020603050405020304" pitchFamily="18" charset="0"/>
              </a:rPr>
            </a:b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Một</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lời</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mẹ</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ru</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con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bình</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yên</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giấc</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say.</a:t>
            </a:r>
            <a:br>
              <a:rPr lang="en-US" sz="2800" dirty="0">
                <a:solidFill>
                  <a:srgbClr val="00B050"/>
                </a:solidFill>
                <a:highlight>
                  <a:srgbClr val="FFFF00"/>
                </a:highlight>
                <a:latin typeface="Times New Roman" panose="02020603050405020304" pitchFamily="18" charset="0"/>
                <a:cs typeface="Times New Roman" panose="02020603050405020304" pitchFamily="18" charset="0"/>
              </a:rPr>
            </a:b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Câu</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2: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Một</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đàn</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chim</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tung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cánh</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đón</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mây</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trời</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hiền</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lành</a:t>
            </a:r>
            <a:br>
              <a:rPr lang="en-US" sz="2800" dirty="0">
                <a:solidFill>
                  <a:srgbClr val="00B050"/>
                </a:solidFill>
                <a:highlight>
                  <a:srgbClr val="FFFF00"/>
                </a:highlight>
                <a:latin typeface="Times New Roman" panose="02020603050405020304" pitchFamily="18" charset="0"/>
                <a:cs typeface="Times New Roman" panose="02020603050405020304" pitchFamily="18" charset="0"/>
              </a:rPr>
            </a:b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Một</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chồi</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non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thắm</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xanh</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lâu</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bền</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lá</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cành</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a:t>
            </a:r>
            <a:br>
              <a:rPr lang="en-US" sz="2800" dirty="0">
                <a:solidFill>
                  <a:srgbClr val="00B050"/>
                </a:solidFill>
                <a:highlight>
                  <a:srgbClr val="FFFF00"/>
                </a:highlight>
                <a:latin typeface="Times New Roman" panose="02020603050405020304" pitchFamily="18" charset="0"/>
                <a:cs typeface="Times New Roman" panose="02020603050405020304" pitchFamily="18" charset="0"/>
              </a:rPr>
            </a:b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Câu</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3: Bay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lên</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cao</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lên</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cao</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loài</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bồ</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câu</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trắng</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tinh</a:t>
            </a:r>
            <a:br>
              <a:rPr lang="en-US" sz="2800" dirty="0">
                <a:solidFill>
                  <a:srgbClr val="00B050"/>
                </a:solidFill>
                <a:highlight>
                  <a:srgbClr val="FFFF00"/>
                </a:highlight>
                <a:latin typeface="Times New Roman" panose="02020603050405020304" pitchFamily="18" charset="0"/>
                <a:cs typeface="Times New Roman" panose="02020603050405020304" pitchFamily="18" charset="0"/>
              </a:rPr>
            </a:b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Nghe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xôn</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xao</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xôn</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xao</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tiếng</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hát</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bạn</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bè</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mình</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a:t>
            </a:r>
            <a:br>
              <a:rPr lang="en-US" sz="2800" dirty="0">
                <a:solidFill>
                  <a:srgbClr val="00B050"/>
                </a:solidFill>
                <a:highlight>
                  <a:srgbClr val="FFFF00"/>
                </a:highlight>
                <a:latin typeface="Times New Roman" panose="02020603050405020304" pitchFamily="18" charset="0"/>
                <a:cs typeface="Times New Roman" panose="02020603050405020304" pitchFamily="18" charset="0"/>
              </a:rPr>
            </a:b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Câu</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4: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Yêu</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thương</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nhau</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bên</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nhau</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loài</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người</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tay</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nắm</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tay</a:t>
            </a:r>
            <a:br>
              <a:rPr lang="en-US" sz="2800" dirty="0">
                <a:solidFill>
                  <a:srgbClr val="00B050"/>
                </a:solidFill>
                <a:highlight>
                  <a:srgbClr val="FFFF00"/>
                </a:highlight>
                <a:latin typeface="Times New Roman" panose="02020603050405020304" pitchFamily="18" charset="0"/>
                <a:cs typeface="Times New Roman" panose="02020603050405020304" pitchFamily="18" charset="0"/>
              </a:rPr>
            </a:b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Cho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em</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thơ</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tương</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lai</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ngát</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xanh</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hành</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tinh</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00B050"/>
                </a:solidFill>
                <a:highlight>
                  <a:srgbClr val="FFFF00"/>
                </a:highlight>
                <a:latin typeface="Times New Roman" panose="02020603050405020304" pitchFamily="18" charset="0"/>
                <a:cs typeface="Times New Roman" panose="02020603050405020304" pitchFamily="18" charset="0"/>
              </a:rPr>
              <a:t>này</a:t>
            </a:r>
            <a:r>
              <a:rPr lang="en-US" sz="2800" dirty="0">
                <a:solidFill>
                  <a:srgbClr val="00B050"/>
                </a:solidFill>
                <a:highlight>
                  <a:srgbClr val="FFFF00"/>
                </a:highlight>
                <a:latin typeface="Times New Roman" panose="02020603050405020304" pitchFamily="18" charset="0"/>
                <a:cs typeface="Times New Roman" panose="02020603050405020304" pitchFamily="18" charset="0"/>
              </a:rPr>
              <a:t>.</a:t>
            </a:r>
            <a:br>
              <a:rPr lang="en-US" sz="2800" dirty="0">
                <a:solidFill>
                  <a:srgbClr val="00B050"/>
                </a:solidFill>
                <a:highlight>
                  <a:srgbClr val="FFFF00"/>
                </a:highlight>
                <a:latin typeface="Times New Roman" panose="02020603050405020304" pitchFamily="18" charset="0"/>
                <a:cs typeface="Times New Roman" panose="02020603050405020304" pitchFamily="18" charset="0"/>
              </a:rPr>
            </a:br>
            <a:br>
              <a:rPr lang="en-US" sz="2800" dirty="0">
                <a:solidFill>
                  <a:srgbClr val="00B050"/>
                </a:solidFill>
                <a:highlight>
                  <a:srgbClr val="FFFF00"/>
                </a:highlight>
                <a:latin typeface="Times New Roman" panose="02020603050405020304" pitchFamily="18" charset="0"/>
                <a:cs typeface="Times New Roman" panose="02020603050405020304" pitchFamily="18" charset="0"/>
              </a:rPr>
            </a:br>
            <a:br>
              <a:rPr lang="en-US" sz="2800" dirty="0">
                <a:solidFill>
                  <a:srgbClr val="00B050"/>
                </a:solidFill>
                <a:highlight>
                  <a:srgbClr val="FFFF00"/>
                </a:highlight>
                <a:latin typeface="Times New Roman" panose="02020603050405020304" pitchFamily="18" charset="0"/>
                <a:cs typeface="Times New Roman" panose="02020603050405020304" pitchFamily="18" charset="0"/>
              </a:rPr>
            </a:br>
            <a:br>
              <a:rPr lang="en-US" sz="2800" dirty="0">
                <a:solidFill>
                  <a:srgbClr val="00B050"/>
                </a:solidFill>
                <a:highlight>
                  <a:srgbClr val="FFFF00"/>
                </a:highlight>
                <a:latin typeface="Times New Roman" panose="02020603050405020304" pitchFamily="18" charset="0"/>
                <a:cs typeface="Times New Roman" panose="02020603050405020304" pitchFamily="18" charset="0"/>
              </a:rPr>
            </a:br>
            <a:br>
              <a:rPr lang="en-US" sz="2800" dirty="0">
                <a:solidFill>
                  <a:srgbClr val="00B050"/>
                </a:solidFill>
                <a:highlight>
                  <a:srgbClr val="FFFF00"/>
                </a:highlight>
                <a:latin typeface="Times New Roman" panose="02020603050405020304" pitchFamily="18" charset="0"/>
                <a:cs typeface="Times New Roman" panose="02020603050405020304" pitchFamily="18" charset="0"/>
              </a:rPr>
            </a:br>
            <a:br>
              <a:rPr lang="en-US" sz="2800" dirty="0">
                <a:solidFill>
                  <a:srgbClr val="00B050"/>
                </a:solidFill>
                <a:highlight>
                  <a:srgbClr val="FFFF00"/>
                </a:highlight>
                <a:latin typeface="Times New Roman" panose="02020603050405020304" pitchFamily="18" charset="0"/>
                <a:cs typeface="Times New Roman" panose="02020603050405020304" pitchFamily="18" charset="0"/>
              </a:rPr>
            </a:br>
            <a:endParaRPr lang="en-US" sz="2800" dirty="0">
              <a:solidFill>
                <a:srgbClr val="00B050"/>
              </a:solidFill>
              <a:highlight>
                <a:srgbClr val="FFFF00"/>
              </a:highlight>
              <a:latin typeface="Times New Roman" panose="02020603050405020304" pitchFamily="18" charset="0"/>
              <a:cs typeface="Times New Roman" panose="02020603050405020304" pitchFamily="18" charset="0"/>
            </a:endParaRPr>
          </a:p>
        </p:txBody>
      </p:sp>
      <p:pic>
        <p:nvPicPr>
          <p:cNvPr id="5" name="Tiếng hát">
            <a:hlinkClick r:id="" action="ppaction://media"/>
            <a:extLst>
              <a:ext uri="{FF2B5EF4-FFF2-40B4-BE49-F238E27FC236}">
                <a16:creationId xmlns:a16="http://schemas.microsoft.com/office/drawing/2014/main" id="{9F973ABF-6653-4951-8DA7-7EB4FF6271A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786425" y="508781"/>
            <a:ext cx="609600" cy="609600"/>
          </a:xfrm>
          <a:prstGeom prst="rect">
            <a:avLst/>
          </a:prstGeom>
        </p:spPr>
      </p:pic>
    </p:spTree>
    <p:extLst>
      <p:ext uri="{BB962C8B-B14F-4D97-AF65-F5344CB8AC3E}">
        <p14:creationId xmlns:p14="http://schemas.microsoft.com/office/powerpoint/2010/main" val="414328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663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41522-584C-4885-82CC-277CFD116184}"/>
              </a:ext>
            </a:extLst>
          </p:cNvPr>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1:</a:t>
            </a:r>
          </a:p>
        </p:txBody>
      </p:sp>
      <p:pic>
        <p:nvPicPr>
          <p:cNvPr id="4" name="Picture 3">
            <a:extLst>
              <a:ext uri="{FF2B5EF4-FFF2-40B4-BE49-F238E27FC236}">
                <a16:creationId xmlns:a16="http://schemas.microsoft.com/office/drawing/2014/main" id="{E619A6DE-1C71-456D-B410-DB514CE181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942" y="1690688"/>
            <a:ext cx="10030264" cy="3173566"/>
          </a:xfrm>
          <a:prstGeom prst="rect">
            <a:avLst/>
          </a:prstGeom>
        </p:spPr>
      </p:pic>
    </p:spTree>
    <p:extLst>
      <p:ext uri="{BB962C8B-B14F-4D97-AF65-F5344CB8AC3E}">
        <p14:creationId xmlns:p14="http://schemas.microsoft.com/office/powerpoint/2010/main" val="8025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66668-AEEF-4C71-81CB-FD689EEB2CFB}"/>
              </a:ext>
            </a:extLst>
          </p:cNvPr>
          <p:cNvSpPr>
            <a:spLocks noGrp="1"/>
          </p:cNvSpPr>
          <p:nvPr>
            <p:ph type="title"/>
          </p:nvPr>
        </p:nvSpPr>
        <p:spPr/>
        <p:txBody>
          <a:bodyPr/>
          <a:lstStyle/>
          <a:p>
            <a:r>
              <a:rPr lang="en-US" dirty="0" err="1"/>
              <a:t>Câu</a:t>
            </a:r>
            <a:r>
              <a:rPr lang="en-US" dirty="0"/>
              <a:t> 2:</a:t>
            </a:r>
          </a:p>
        </p:txBody>
      </p:sp>
      <p:pic>
        <p:nvPicPr>
          <p:cNvPr id="4" name="Picture 3">
            <a:extLst>
              <a:ext uri="{FF2B5EF4-FFF2-40B4-BE49-F238E27FC236}">
                <a16:creationId xmlns:a16="http://schemas.microsoft.com/office/drawing/2014/main" id="{3B30E588-E6DB-4D73-B05E-8B86BA0902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5365" y="2500183"/>
            <a:ext cx="4801270" cy="1857634"/>
          </a:xfrm>
          <a:prstGeom prst="rect">
            <a:avLst/>
          </a:prstGeom>
        </p:spPr>
      </p:pic>
    </p:spTree>
    <p:extLst>
      <p:ext uri="{BB962C8B-B14F-4D97-AF65-F5344CB8AC3E}">
        <p14:creationId xmlns:p14="http://schemas.microsoft.com/office/powerpoint/2010/main" val="2622173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7F5D4-251D-41AF-8E2B-E64157B4F050}"/>
              </a:ext>
            </a:extLst>
          </p:cNvPr>
          <p:cNvSpPr>
            <a:spLocks noGrp="1"/>
          </p:cNvSpPr>
          <p:nvPr>
            <p:ph type="title"/>
          </p:nvPr>
        </p:nvSpPr>
        <p:spPr/>
        <p:txBody>
          <a:bodyPr/>
          <a:lstStyle/>
          <a:p>
            <a:r>
              <a:rPr lang="en-US" dirty="0" err="1"/>
              <a:t>Nối</a:t>
            </a:r>
            <a:r>
              <a:rPr lang="en-US" dirty="0"/>
              <a:t> </a:t>
            </a:r>
            <a:r>
              <a:rPr lang="en-US" dirty="0" err="1"/>
              <a:t>câu</a:t>
            </a:r>
            <a:r>
              <a:rPr lang="en-US" dirty="0"/>
              <a:t> 1+2:</a:t>
            </a:r>
          </a:p>
        </p:txBody>
      </p:sp>
      <p:pic>
        <p:nvPicPr>
          <p:cNvPr id="4" name="Picture 3">
            <a:extLst>
              <a:ext uri="{FF2B5EF4-FFF2-40B4-BE49-F238E27FC236}">
                <a16:creationId xmlns:a16="http://schemas.microsoft.com/office/drawing/2014/main" id="{85715BEB-0D2D-4361-A6E0-0D022973EF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958" y="1364566"/>
            <a:ext cx="9622300" cy="4023360"/>
          </a:xfrm>
          <a:prstGeom prst="rect">
            <a:avLst/>
          </a:prstGeom>
        </p:spPr>
      </p:pic>
    </p:spTree>
    <p:extLst>
      <p:ext uri="{BB962C8B-B14F-4D97-AF65-F5344CB8AC3E}">
        <p14:creationId xmlns:p14="http://schemas.microsoft.com/office/powerpoint/2010/main" val="1121830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A2724-DD05-4C00-A958-963A73E57A65}"/>
              </a:ext>
            </a:extLst>
          </p:cNvPr>
          <p:cNvSpPr>
            <a:spLocks noGrp="1"/>
          </p:cNvSpPr>
          <p:nvPr>
            <p:ph type="title"/>
          </p:nvPr>
        </p:nvSpPr>
        <p:spPr/>
        <p:txBody>
          <a:bodyPr/>
          <a:lstStyle/>
          <a:p>
            <a:r>
              <a:rPr lang="en-US" dirty="0" err="1"/>
              <a:t>Câu</a:t>
            </a:r>
            <a:r>
              <a:rPr lang="en-US" dirty="0"/>
              <a:t> 3:</a:t>
            </a:r>
          </a:p>
        </p:txBody>
      </p:sp>
      <p:pic>
        <p:nvPicPr>
          <p:cNvPr id="4" name="Picture 3">
            <a:extLst>
              <a:ext uri="{FF2B5EF4-FFF2-40B4-BE49-F238E27FC236}">
                <a16:creationId xmlns:a16="http://schemas.microsoft.com/office/drawing/2014/main" id="{66CDF444-095B-4E85-BF0F-2471B34650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8972" y="1519311"/>
            <a:ext cx="9312813" cy="3868615"/>
          </a:xfrm>
          <a:prstGeom prst="rect">
            <a:avLst/>
          </a:prstGeom>
        </p:spPr>
      </p:pic>
    </p:spTree>
    <p:extLst>
      <p:ext uri="{BB962C8B-B14F-4D97-AF65-F5344CB8AC3E}">
        <p14:creationId xmlns:p14="http://schemas.microsoft.com/office/powerpoint/2010/main" val="2262408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B2A7A-B227-4DA3-ADCA-518D5335907C}"/>
              </a:ext>
            </a:extLst>
          </p:cNvPr>
          <p:cNvSpPr>
            <a:spLocks noGrp="1"/>
          </p:cNvSpPr>
          <p:nvPr>
            <p:ph type="title"/>
          </p:nvPr>
        </p:nvSpPr>
        <p:spPr/>
        <p:txBody>
          <a:bodyPr/>
          <a:lstStyle/>
          <a:p>
            <a:r>
              <a:rPr lang="en-US" dirty="0" err="1"/>
              <a:t>Câu</a:t>
            </a:r>
            <a:r>
              <a:rPr lang="en-US" dirty="0"/>
              <a:t> 4:</a:t>
            </a:r>
          </a:p>
        </p:txBody>
      </p:sp>
      <p:pic>
        <p:nvPicPr>
          <p:cNvPr id="4" name="Picture 3">
            <a:extLst>
              <a:ext uri="{FF2B5EF4-FFF2-40B4-BE49-F238E27FC236}">
                <a16:creationId xmlns:a16="http://schemas.microsoft.com/office/drawing/2014/main" id="{FD0630A9-13FB-449A-BFFB-727D57BC78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9822" y="1336432"/>
            <a:ext cx="9777046" cy="3643532"/>
          </a:xfrm>
          <a:prstGeom prst="rect">
            <a:avLst/>
          </a:prstGeom>
        </p:spPr>
      </p:pic>
    </p:spTree>
    <p:extLst>
      <p:ext uri="{BB962C8B-B14F-4D97-AF65-F5344CB8AC3E}">
        <p14:creationId xmlns:p14="http://schemas.microsoft.com/office/powerpoint/2010/main" val="2190601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C3801-11D3-4D8C-AB7A-8D229A89D203}"/>
              </a:ext>
            </a:extLst>
          </p:cNvPr>
          <p:cNvSpPr>
            <a:spLocks noGrp="1"/>
          </p:cNvSpPr>
          <p:nvPr>
            <p:ph type="title"/>
          </p:nvPr>
        </p:nvSpPr>
        <p:spPr/>
        <p:txBody>
          <a:bodyPr/>
          <a:lstStyle/>
          <a:p>
            <a:r>
              <a:rPr lang="en-US" dirty="0" err="1"/>
              <a:t>Ghép</a:t>
            </a:r>
            <a:r>
              <a:rPr lang="en-US" dirty="0"/>
              <a:t> </a:t>
            </a:r>
            <a:r>
              <a:rPr lang="en-US" dirty="0" err="1"/>
              <a:t>câu</a:t>
            </a:r>
            <a:r>
              <a:rPr lang="en-US" dirty="0"/>
              <a:t> 3+4:</a:t>
            </a:r>
          </a:p>
        </p:txBody>
      </p:sp>
      <p:pic>
        <p:nvPicPr>
          <p:cNvPr id="4" name="Picture 3">
            <a:extLst>
              <a:ext uri="{FF2B5EF4-FFF2-40B4-BE49-F238E27FC236}">
                <a16:creationId xmlns:a16="http://schemas.microsoft.com/office/drawing/2014/main" id="{78AA4692-9209-4B09-A6D8-EB61F152FE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4228" y="1463040"/>
            <a:ext cx="9692640" cy="3953022"/>
          </a:xfrm>
          <a:prstGeom prst="rect">
            <a:avLst/>
          </a:prstGeom>
        </p:spPr>
      </p:pic>
    </p:spTree>
    <p:extLst>
      <p:ext uri="{BB962C8B-B14F-4D97-AF65-F5344CB8AC3E}">
        <p14:creationId xmlns:p14="http://schemas.microsoft.com/office/powerpoint/2010/main" val="6771975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294</Words>
  <Application>Microsoft Office PowerPoint</Application>
  <PresentationFormat>Widescreen</PresentationFormat>
  <Paragraphs>9</Paragraphs>
  <Slides>13</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Tiết 27. Học hát bài: Tiếng hát bạn bè mình Nhạc và lời: Lê Hoàng Minh</vt:lpstr>
      <vt:lpstr>PowerPoint Presentation</vt:lpstr>
      <vt:lpstr>   Đọc lời ca: Tiếng hát bạn bè mình  Câu 1:Trong không gian bay bay, một hành tinh thân ái    Một lời mẹ ru con bình yên giấc say.  Câu 2: Một đàn chim tung cánh, đón mây trời hiền lành   Một chồi non thắm xanh lâu bền lá cành.  Câu 3: Bay lên cao lên cao, loài bồ câu trắng tinh   Nghe xôn xao xôn xao tiếng hát bạn bè mình.  Câu 4: Yêu thương nhau bên nhau, loài người tay nắm tay   Cho em thơ tương lai, ngát xanh hành tinh này.      </vt:lpstr>
      <vt:lpstr>Câu 1:</vt:lpstr>
      <vt:lpstr>Câu 2:</vt:lpstr>
      <vt:lpstr>Nối câu 1+2:</vt:lpstr>
      <vt:lpstr>Câu 3:</vt:lpstr>
      <vt:lpstr>Câu 4:</vt:lpstr>
      <vt:lpstr>Ghép câu 3+4:</vt:lpstr>
      <vt:lpstr>    Tiếng hát bạn bè mình  Trong không gian bay bay, một hành tinh thân ái    Một lời mẹ ru con bình yên giấc say.  Một đàn chim tung cánh, đón mây trời hiền lành   Một chồi non thắm xanh lâu bền lá cành.  Bay lên cao lên cao, loài bồ câu trắng tinh   Nghe xôn xao xôn xao tiếng hát bạn bè mình.  Yêu thương nhau bên nhau, loài người tay nắm tay   Cho em thơ tương lai, ngát xanh hành tinh này.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27. Học hát bài: Tiếng hát bạn bè mình Nhạc và lời: Lê Hoàng Minh</dc:title>
  <dc:creator>Dell</dc:creator>
  <cp:lastModifiedBy>Dell</cp:lastModifiedBy>
  <cp:revision>1</cp:revision>
  <dcterms:created xsi:type="dcterms:W3CDTF">2022-03-23T12:18:18Z</dcterms:created>
  <dcterms:modified xsi:type="dcterms:W3CDTF">2022-03-23T12:18:46Z</dcterms:modified>
</cp:coreProperties>
</file>