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6A71-1524-46D8-BBDD-C9BFE9E40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FEDCD-1F79-4D1D-BDC6-B3EE9703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7FFEA-E2B2-4607-A6B7-5E4D2573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C8797-0ED6-45F9-9CF6-7FE2AAA3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4A48-7B6B-4C0F-B929-68A90988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3122-C7ED-4E45-B539-E7535DD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0A86A-65FA-4C7D-937B-38AB6E860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22DA-569F-4496-8C1B-FC228CFC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D3C47-9089-452B-BC91-A9259AE7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E3BF-25DD-47C8-A0A4-C799754C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2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6680F-DFD9-4904-818E-613F6987C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D96C9-18B8-4399-9D1C-DA2881D26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6CAF3-6A46-43CC-8893-3FC91856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8BA3F-B6BB-4A2C-9ECF-4F8B9531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31DAE-C79F-4AD1-A798-4CCDCF9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6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465B-5459-4B6A-9614-07F19A5C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8100-2E85-444D-A302-DB0494F4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E153A-D787-4866-ACBB-876FE4FD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5520-642B-422D-B4CE-29B4A1BC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54C26-F208-4236-9805-79DA102B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5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64FA-3652-4844-9416-B4D24941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4B282-3A50-4A81-9C71-ED3296C2C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A1F68-0A9C-4E8D-96C6-A13973AA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ECDE-F3D5-4B63-813B-7687C909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7A854-B3B2-4534-A0D5-EE9422A7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712B-7ECC-4035-837F-21EE9D15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7209-6197-410B-BD50-51C582222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EBCD2-FF84-4F05-A07B-F552CD6FE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C40B-5BAE-4AD0-BD0D-92DC5E97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F653C-BFE5-4B8C-811A-C43A7502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27C3-F341-4A05-955F-BD53105C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0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04EF-FFEB-4EFC-9549-2E19BEB0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D3698-5453-4FEC-AF74-D1CC809D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E30F3-F07B-4195-8995-A3885A30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A0585-2E10-466F-9966-C6F63D0B5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55C55-1DED-4AAC-87A3-03DDA83B2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FEF8-D185-4F6E-88F7-F977F91B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A1A3F-58E9-4BA2-88FE-74D4F5E9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F0168-8EE4-4133-8C82-926E0745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8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E903-D037-483A-B3FC-78260F17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5A333-C71C-4597-81DB-BAB73CE3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EEFE7-49C1-48A9-8D3D-3EAD7FF7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4A8C5-601A-427F-92B7-0287BEC8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5A7085-8E84-4050-B624-5519D5FF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D1984-E897-45E0-8E70-3D0A9D54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6378C-8867-4F95-ADCE-3CD851C6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CD26-7C85-4705-B6BB-297A7C72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37EA-6F30-474E-81A2-9516714C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FDF1F-A95E-4495-B78C-89F126860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4989C-791A-4168-9310-79D0E35C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EB41B-E38F-489E-8F8D-A37965F1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B0EC-3D09-43A3-AD6C-747BF9E1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5B83-09EF-49B8-A072-DB03BAE6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C6455-37F6-44BB-A95B-86193519C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89E22-813B-43CA-8550-0FC50D55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56F1B-75FB-4F20-B25F-9D957CDB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07EC6-3477-4139-93A2-57BA5E24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CBEAC-7A3F-4D5E-A1CC-69C6B285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F4D54-1D7C-4685-BFA8-4243F96A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F8D31-BAA0-4980-9859-323EF1E7B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44430-F525-4B2D-872A-775F5EFA2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F769-246C-4F01-9616-10B49A77519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1EC47-E977-42A4-8C47-1D6992F57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1D454-C444-4578-957C-A363DD0A3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52B3-8BD8-453D-A9CF-CC94A1956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7625"/>
            <a:ext cx="10515600" cy="3391448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Gia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b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b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5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̂y GĐ">
            <a:hlinkClick r:id="" action="ppaction://media"/>
            <a:extLst>
              <a:ext uri="{FF2B5EF4-FFF2-40B4-BE49-F238E27FC236}">
                <a16:creationId xmlns:a16="http://schemas.microsoft.com/office/drawing/2014/main" id="{E3A62DE1-80B9-45B4-AC7F-AC3258E0C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7446" y="198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69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B6258-988D-4954-9B05-382109CC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196948"/>
            <a:ext cx="7357403" cy="50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B49D3-F4CA-4BE9-B8C7-E0DFE12A4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6" y="225083"/>
            <a:ext cx="6907236" cy="47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92F2B-470F-4C1B-881C-BFCA0071E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7" y="1364566"/>
            <a:ext cx="6935372" cy="35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6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60D26-C0BD-4821-A86C-EA996700C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1" y="1308295"/>
            <a:ext cx="6977575" cy="41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BCFA22-E3C3-40AD-B673-CC852CB46B44}"/>
              </a:ext>
            </a:extLst>
          </p:cNvPr>
          <p:cNvSpPr txBox="1"/>
          <p:nvPr/>
        </p:nvSpPr>
        <p:spPr>
          <a:xfrm>
            <a:off x="3038622" y="2841674"/>
            <a:ext cx="8250977" cy="646331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980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Chủ đề 7. Gia đình Tiết 27. Học hát bài: Cây gia đình Vận dụng sáng tạo- Góc âm nhạc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7. Gia đình Tiết 27. Học hát bài: Cây gia đình Vận dụng sáng tạo- Góc âm nhạc</dc:title>
  <dc:creator>Dell</dc:creator>
  <cp:lastModifiedBy>Dell</cp:lastModifiedBy>
  <cp:revision>1</cp:revision>
  <dcterms:created xsi:type="dcterms:W3CDTF">2022-03-23T11:24:56Z</dcterms:created>
  <dcterms:modified xsi:type="dcterms:W3CDTF">2022-03-23T11:25:45Z</dcterms:modified>
</cp:coreProperties>
</file>