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69" r:id="rId5"/>
    <p:sldId id="271" r:id="rId6"/>
    <p:sldId id="272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07FD-066E-454B-AF5B-881E0A785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1FC6A-72B6-4813-BB09-447D466EE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B11E-340D-42B3-A7D4-E749742C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D4D1-C2F7-4BCB-9278-FF4891A3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FCC6-0E4E-4DD7-9817-FEB74436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2288-8057-49B0-9031-01B914DC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5151-845A-42E6-9D70-D13FCD1A0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45DB-446A-4FDD-8B31-9622813B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6EB7E-5EB4-4CB6-8219-1AE44933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6452-BE3A-4510-8338-A2A2346C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9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CD56D-8A2F-4764-B5B1-62C9CAE8C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646A4-CC2A-4842-9A6C-26914891E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26C7E-79B0-4416-B49E-F1901B87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3F28A-DD15-458A-BC6D-3939B3B1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199C-F7CA-4919-B17D-8F56733E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8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A0CC-8055-4A22-8AEF-D0A6232E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EA201-AA54-4BC0-87C6-1AA2D20E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BFF30-BA26-4F41-AF7E-0254C20D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C53B-2858-4F81-9CFD-43691AD9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5BF32-639D-4FDA-BC80-5681A613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9C40-D8BC-4378-89DC-5AA79247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15A29-54FB-4E3F-9410-9E26E78E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188E-1338-49CA-9AB6-01F14CF7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D1FD-E4C4-4D3A-99DB-E2BFCD06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B4C4-5286-4B85-B73E-66820A1F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999C-E363-43A4-931A-C2D4B5B1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4F35-74C3-4982-8D26-DC492A917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8BEF6-07B3-41C2-ADEB-807CF9CE0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B0E20-AED8-42AC-B71E-0E408FE5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0F4AA-134D-41A6-BDF7-DED106BF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2CA42-F4AC-43A6-9F48-66D7FF3C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2A46-508B-41A6-96BE-67DF3802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27EDE-B153-4006-9B7F-E4ECD7008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D5B99-9DFD-4D6A-8287-8A3D62F91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3BF2E-C231-4525-B603-5318C1669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A3E4A-1B3C-4E92-8C8C-9EB5F9BB3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005BF-E81F-4D3C-B62A-F659A1C6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3981C-4505-43E2-A583-BFAD5330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9C7C7-0893-46BA-AF71-CCC7B5AF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B321-571C-42F7-8474-97B6FF80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EB200-FC52-407C-AC9F-0ECF0F2E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F697B-EFCC-46DD-A605-2077E2A5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DF81A-0764-469F-9B3A-4AF77553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34920-6213-431E-B23E-1CBB980B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AD986-EAC8-46F4-9A65-7C6F577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9B5C8-DB43-491D-8E9C-CBE1F582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0A35-3D38-409D-B84A-23455B4D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2A08-EAD1-45F6-8903-8AEA5979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C4FF7-1DF9-4C4B-B972-C265B1E93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989B-C013-495E-90F6-3A4544C9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DE290-344A-4BF3-BFFF-1F497A4F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3B7A7-FD6A-4445-B097-C54363E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2B0C-811E-49F4-B21E-B6995C54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E6392-CD94-4261-8E56-24FEBCE88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180D-1F33-433C-A1F5-FDBDD6A8A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A0E98-5D3E-4F34-9994-B3ECD517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C0FB-F21F-4A4B-BA37-CFA280A1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1460-AC02-4557-9029-921B6831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F2142-0A36-4239-988E-D2870629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C9FE6-380C-45C6-ACF8-B1E7C228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57CE-A10E-4488-8FC2-467237199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1AFC-64F5-46F7-B1E0-A485C1DDFB5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5C11-7602-43CB-8AB8-D0BBD64BC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8AED7-A11F-4BA8-BD54-45271FBA7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DCA0E0-D164-4C71-8CE2-9E8CF0121243}"/>
              </a:ext>
            </a:extLst>
          </p:cNvPr>
          <p:cNvSpPr/>
          <p:nvPr/>
        </p:nvSpPr>
        <p:spPr>
          <a:xfrm>
            <a:off x="1012874" y="4093698"/>
            <a:ext cx="3770142" cy="10691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C5D47-2998-4FC6-BDA6-FE698E170609}"/>
              </a:ext>
            </a:extLst>
          </p:cNvPr>
          <p:cNvSpPr txBox="1"/>
          <p:nvPr/>
        </p:nvSpPr>
        <p:spPr>
          <a:xfrm>
            <a:off x="956604" y="4093698"/>
            <a:ext cx="382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24.Ôn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5,số 6</a:t>
            </a:r>
          </a:p>
        </p:txBody>
      </p:sp>
    </p:spTree>
    <p:extLst>
      <p:ext uri="{BB962C8B-B14F-4D97-AF65-F5344CB8AC3E}">
        <p14:creationId xmlns:p14="http://schemas.microsoft.com/office/powerpoint/2010/main" val="57529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m sáo">
            <a:hlinkClick r:id="" action="ppaction://media"/>
            <a:extLst>
              <a:ext uri="{FF2B5EF4-FFF2-40B4-BE49-F238E27FC236}">
                <a16:creationId xmlns:a16="http://schemas.microsoft.com/office/drawing/2014/main" id="{52E395DD-1D1B-4175-852E-A84DFD37C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9157" y="873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34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2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4d5">
            <a:hlinkClick r:id="" action="ppaction://media"/>
            <a:extLst>
              <a:ext uri="{FF2B5EF4-FFF2-40B4-BE49-F238E27FC236}">
                <a16:creationId xmlns:a16="http://schemas.microsoft.com/office/drawing/2014/main" id="{7765BC99-EFAD-4353-B454-C4DD0BC3A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5465" y="493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n6l4cb">
            <a:hlinkClick r:id="" action="ppaction://media"/>
            <a:extLst>
              <a:ext uri="{FF2B5EF4-FFF2-40B4-BE49-F238E27FC236}">
                <a16:creationId xmlns:a16="http://schemas.microsoft.com/office/drawing/2014/main" id="{3B9F85CE-181A-40EE-8D83-9E8247516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9655" y="887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10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</Words>
  <Application>Microsoft Office PowerPoint</Application>
  <PresentationFormat>Widescreen</PresentationFormat>
  <Paragraphs>2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2022-02-20T15:15:17Z</dcterms:created>
  <dcterms:modified xsi:type="dcterms:W3CDTF">2022-02-28T01:15:24Z</dcterms:modified>
</cp:coreProperties>
</file>