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1" r:id="rId6"/>
    <p:sldId id="259" r:id="rId7"/>
    <p:sldId id="263" r:id="rId8"/>
    <p:sldId id="264" r:id="rId9"/>
    <p:sldId id="265" r:id="rId10"/>
    <p:sldId id="269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C16F-BFBA-4E2C-B770-762DEF064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07392-E042-485C-9962-9EB897201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CACE7-B047-46AD-92D6-6DA9DA0B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1160F-303C-4C97-AC1F-784D7737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7E8D8-9649-4766-BDCA-4AA72D32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D283-66B9-43AC-AF5F-1C34988B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0D875-6817-43C8-96BE-BACE4E3B2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35D2B-71A9-4043-81A6-18771CCE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65682-4258-4AE3-AEF7-B6E7AB43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226D9-BAFC-4B3C-AF15-00DD9E68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3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0A7674-A47F-4132-A5C4-56DAF3A87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D2EFD-797C-43C5-A318-7E7E5F0EE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A7CD-CE55-4DE0-A8CB-B7CBF861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350FF-7B55-4AA8-8EC7-C606AA38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61406-ABA6-46C8-9CFF-A06CCCA6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5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37D5-81AD-4AB9-959A-68049CB6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3E579-2914-4F4C-9D61-875BB280E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931C6-3FD5-4402-8F06-1C6753B4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7A70E-65FF-489E-9529-B453F188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DC526-EAC6-40CE-BF55-AF31D74F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0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E8A3-A45E-48F6-A766-9EC889E9B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C7E95-A8F0-48E3-B7DC-4FC92DCCF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2632C-5B42-49D3-87CF-F3C77A32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DA0EC-CDF2-4D24-A8DE-353A868A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98DF0-DB1E-4A91-B915-D12AD216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6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FE9B-DBA1-4920-A563-851FA56D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27E5D-BAF2-494B-BC94-5F8A5AF09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8FE0B-3EAD-4D34-9405-C9A18203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89678-D213-487D-8C7F-39085F87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A1AC1-48D2-465B-BE79-5506133E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A7FC3-6399-43D2-A23C-A594271ED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32B0-B30B-4D86-A69C-8C310DD2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DCD3F-4AC2-482E-9DAC-7487F17F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6C7E1-E315-4BD6-BB2F-84388AF70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34342-EC13-42CF-921F-2C69AA712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077A0-3893-42E9-BCE1-66D8C44F9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0392F6-B9CF-4C5C-B3B3-12198C7D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4FAD1C-58FC-4EBE-911A-DA10DFA3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477B6-DF15-4BDA-AC46-FE4E00E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3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3A8F-E980-4485-A670-6F03C35A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C4B5C-4372-4665-9335-471CDDAC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4B805-D95F-43DA-B99F-502F60E2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E1E65-63AE-4AF1-A7E3-EEFFD1A0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CEF97-1A7C-47C9-9D46-DD8FE500B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21012-6446-4DE1-A548-1909173A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F9C85-DF6C-4710-8541-32C53F52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6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7787-B7D4-4E2F-B027-177222B4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8E2C7-6B13-4924-857B-081762640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8B05-3AFF-49F2-B52A-53055D117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2048E-C8EB-4C25-92EB-DAB79CD1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2F530-DB68-405C-9974-106385C3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C0806-7A77-4CD6-85D7-65030FDC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8C4C-6E3E-4C8B-B831-3ACEA7E5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CA42A-FE95-404F-8EA5-DC07352BB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93585-4AD0-4967-8332-55766C372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38B8B-6987-47DA-87A8-769E583C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6015E-22AD-42A1-BB7A-620DF54CB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28D80-E83D-4D74-8036-6AD4B106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E71A2-0BE5-4478-88A1-98F99FF3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44275-8322-4C08-82AF-0B1E20AB3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0B505-12CF-4A40-82C6-AF44682E2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9005E-9D7A-400A-A035-9B271E13C79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6A53A-B87C-4ABB-89DB-E31C65627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3E9CA-DED0-4070-9FF0-83FF0CAC1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4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692E-F0A7-43A5-BCA0-3F8832382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9772"/>
            <a:ext cx="9144000" cy="2387600"/>
          </a:xfrm>
        </p:spPr>
        <p:txBody>
          <a:bodyPr>
            <a:norm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25.Học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Ong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b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9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202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171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205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57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AC4E65-2B64-49C2-A939-4AA4B2990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4" y="5950634"/>
            <a:ext cx="937846" cy="9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33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1A521F-1F25-4930-B26B-8EAF43DC3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4" y="5950634"/>
            <a:ext cx="937846" cy="9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19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229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BDD3C2-7F3F-4606-B4CB-36887CA62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4" y="5950634"/>
            <a:ext cx="937846" cy="9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8A90-1CEF-4CCE-811C-C02B41B7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C3EC1D-CBD3-4D92-B00A-E69AB5DAF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6" name="Gà gáy">
            <a:hlinkClick r:id="" action="ppaction://media"/>
            <a:extLst>
              <a:ext uri="{FF2B5EF4-FFF2-40B4-BE49-F238E27FC236}">
                <a16:creationId xmlns:a16="http://schemas.microsoft.com/office/drawing/2014/main" id="{1E80E2DC-7A2E-4DF8-94EE-012408A94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4111" y="6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6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58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4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AEBF32-1517-4577-99BF-6CBD01D9F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831" y="5936566"/>
            <a:ext cx="797169" cy="921434"/>
          </a:xfrm>
          <a:prstGeom prst="rect">
            <a:avLst/>
          </a:prstGeom>
        </p:spPr>
      </p:pic>
      <p:pic>
        <p:nvPicPr>
          <p:cNvPr id="4" name="chị ong">
            <a:hlinkClick r:id="" action="ppaction://media"/>
            <a:extLst>
              <a:ext uri="{FF2B5EF4-FFF2-40B4-BE49-F238E27FC236}">
                <a16:creationId xmlns:a16="http://schemas.microsoft.com/office/drawing/2014/main" id="{B422E7CB-5141-4B2B-869D-2B0B0E2F2F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27495" y="226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9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94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29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187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492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20</Words>
  <Application>Microsoft Office PowerPoint</Application>
  <PresentationFormat>Widescreen</PresentationFormat>
  <Paragraphs>1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Tiết 25.Học bài hát: Chị Ong Nâu và Em bé Nhạc và lời: Tân Huyền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HỌC BÀI HÁT:GÀ GÁY            Dân ca Cống ( Lai Châu ) Lời mới: Huy Trân</dc:title>
  <dc:creator>Dell</dc:creator>
  <cp:lastModifiedBy>Dell</cp:lastModifiedBy>
  <cp:revision>7</cp:revision>
  <dcterms:created xsi:type="dcterms:W3CDTF">2021-10-19T01:41:51Z</dcterms:created>
  <dcterms:modified xsi:type="dcterms:W3CDTF">2022-03-09T10:56:44Z</dcterms:modified>
</cp:coreProperties>
</file>