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9" r:id="rId4"/>
    <p:sldId id="258" r:id="rId5"/>
    <p:sldId id="272" r:id="rId6"/>
    <p:sldId id="265" r:id="rId7"/>
    <p:sldId id="269" r:id="rId8"/>
    <p:sldId id="270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034BB-B800-4901-9221-4A5B44E36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D2191E-4A45-45C4-86FB-746159ECE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7EB27-739B-49A6-BDBA-B6AC0F6A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17C-17FD-453A-836A-7C6E7364C7C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28368-EE0E-4042-A46F-A72AA19B5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EE20D-07F4-4E88-BA34-C0ADC711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25C8-675F-42BB-A7C7-3C7CD621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3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8A54B-E617-470F-BFAA-AC73F6B82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37AA29-AAD0-4864-9AE2-15B057CE6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C2373-6196-43BC-A5C8-801E319FD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17C-17FD-453A-836A-7C6E7364C7C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05770-AF32-42F1-9006-87A4DFEC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BEE26-7754-45B9-963A-372C0BA51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25C8-675F-42BB-A7C7-3C7CD621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0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09C76D-4C65-4CC7-B637-F67BC5217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ED1559-89CA-4430-8020-25C4CCDB9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73F7C-6C6E-4816-8E77-AA73C395E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17C-17FD-453A-836A-7C6E7364C7C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3282D-340F-4D8E-9A08-9AA9969AC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42BCB-DCB9-4E4A-AA02-0958153F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25C8-675F-42BB-A7C7-3C7CD621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5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8C848-FE66-45D5-B1D7-C7F61119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7B8D4-20A4-4EA5-9BEF-EC86B809C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D23E7-876C-4BD8-9EA0-919A039BD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17C-17FD-453A-836A-7C6E7364C7C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D5960-7EB0-4514-88BB-A9980DDA5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C1DFB-37D7-4FDF-9418-DBA8CE80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25C8-675F-42BB-A7C7-3C7CD621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ADD4C-ACC5-45A9-A390-85C77C642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3C10C-1FFC-4C78-ACF7-2F6B99581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A4617-DACC-42AE-AEC3-3C14334F8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17C-17FD-453A-836A-7C6E7364C7C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25509-7B66-4844-87E7-B8F600A2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D1901-9288-4A01-B778-8D495AD6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25C8-675F-42BB-A7C7-3C7CD621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7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54A5-4B47-443D-9964-D1617B436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31E26-3244-434D-AC5A-2777D3CCE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A1F330-C32F-4C69-A349-B607BE76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2A86A-3C66-42DA-A88D-03432F337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17C-17FD-453A-836A-7C6E7364C7C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1A67A-7503-49F2-937E-84EFCE71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3F6CD-1854-4761-B652-AE98B8D52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25C8-675F-42BB-A7C7-3C7CD621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3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5C681-6F45-4B64-8496-1E1DD9100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C7322-B920-42FE-89CA-33FEFE013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77CBC-CED6-4E63-8CA9-3C9E98CFE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5646BA-FBDF-48D0-970D-184AB3E49B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4FF38E-F3C8-42A4-9582-ADA590F70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6FE2FB-9DA4-4ED0-A118-878DCD226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17C-17FD-453A-836A-7C6E7364C7C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105156-EE42-4BFA-8F33-C1292E92E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86E18A-3F40-4EF5-A0E8-315FD7806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25C8-675F-42BB-A7C7-3C7CD621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7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2572-B614-41FB-AF00-32E88D81A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95294-6466-4A0C-8F8D-59320101F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17C-17FD-453A-836A-7C6E7364C7C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37E529-124B-494B-A6BD-CE98BBBD4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9B0A0F-7745-4D5E-AE23-FE841ABE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25C8-675F-42BB-A7C7-3C7CD621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6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44B931-7D46-4D7F-96DE-60B741776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17C-17FD-453A-836A-7C6E7364C7C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092F6-BFD2-4652-9378-6482AE484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04291-9F34-4382-9485-1245C19F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25C8-675F-42BB-A7C7-3C7CD621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4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0F0B4-4C3E-4CA7-B560-8EF2A95B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9F2BD-E94B-430F-9D42-CB035269B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64537-8628-4F46-ADB9-77DD3724F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B4780-6F10-4E1F-A151-F63DA849E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17C-17FD-453A-836A-7C6E7364C7C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D3365-BD0C-4D61-A0A7-48A44EB5D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2A8BC-7DE6-4B41-A58C-372F30AB5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25C8-675F-42BB-A7C7-3C7CD621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1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3BE29-F0A8-475F-95B1-69035E192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39D228-D18B-498B-8CFB-DC5F51AFE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EFC28-72AD-4547-95C3-F8A68BF0B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75098-B922-4BF0-B860-1D6C42761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17C-17FD-453A-836A-7C6E7364C7C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1D977-C775-4A71-BD01-939617EC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AFEBD-5BDA-4389-859E-120E28E0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25C8-675F-42BB-A7C7-3C7CD621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5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D501B5-9790-4A3D-9D4C-74EFF346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95779-F89A-4292-9D03-BAB83D1E8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6353E-D1A2-4495-9BF9-1923CB0B5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C617C-17FD-453A-836A-7C6E7364C7C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C0339-6243-4F35-BB71-578F7AA50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D1706-E668-4B7A-AF3C-21FDC42C3F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125C8-675F-42BB-A7C7-3C7CD621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7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2CF5AD-E062-41F1-BB8F-112D8530D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5355" y="1263040"/>
            <a:ext cx="9144000" cy="2387600"/>
          </a:xfrm>
        </p:spPr>
        <p:txBody>
          <a:bodyPr>
            <a:norm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phách</a:t>
            </a:r>
            <a:b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ngắn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91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95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876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69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701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̀i ngắn l1">
            <a:hlinkClick r:id="" action="ppaction://media"/>
            <a:extLst>
              <a:ext uri="{FF2B5EF4-FFF2-40B4-BE49-F238E27FC236}">
                <a16:creationId xmlns:a16="http://schemas.microsoft.com/office/drawing/2014/main" id="{5FFC0336-903C-40E6-824B-F00B8B09BD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05403" y="4794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9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884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330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478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24</Words>
  <Application>Microsoft Office PowerPoint</Application>
  <PresentationFormat>Widescreen</PresentationFormat>
  <Paragraphs>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Tiết 25. - Thường thức âm nhạc: Câu chuyện về thanh phách - Vận dụng sáng tạo: Dài - ngắn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</cp:revision>
  <dcterms:created xsi:type="dcterms:W3CDTF">2022-01-16T03:50:53Z</dcterms:created>
  <dcterms:modified xsi:type="dcterms:W3CDTF">2022-03-09T10:31:41Z</dcterms:modified>
</cp:coreProperties>
</file>