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55392-B45A-41B1-B7E4-339D88297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41ABBD-961B-49A7-A518-DF6C99609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29306-A750-4415-BBFA-49C2C611E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8D74-1537-4D83-B444-CCB68A3066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066BB-1023-47C4-AB88-B529E3458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88E15-67BC-4C2E-8E25-26D4343F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A9E-F83C-4A60-B31F-6F7E2CF8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04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48F3A-B2E6-4E11-9877-5286C8FEF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AAA83-944D-4933-9A8E-8DAF50668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4B55-7144-435F-8C83-85D342B9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8D74-1537-4D83-B444-CCB68A3066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352A2-F129-4017-A029-5ECE43BE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F3CDB-715A-42DB-A9CD-13E4DC48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A9E-F83C-4A60-B31F-6F7E2CF8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1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BEB998-0C0B-4E20-848E-529923395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5E86E-1865-41CC-A848-276048D9F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48A5C-595E-41E0-A9A1-6886272F6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8D74-1537-4D83-B444-CCB68A3066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9DE31-7203-42CF-B713-E6F5CD86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D2165-F00E-4583-B34B-AFB6B762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A9E-F83C-4A60-B31F-6F7E2CF8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4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BE3ED-53B0-4C1F-A758-DC2D5504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C2FCF-4351-40B8-9678-C17025458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F3075-58F7-4A8D-B0B1-4CD513CB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8D74-1537-4D83-B444-CCB68A3066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D1D52-9092-4B21-BD31-CBDDACD7D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37B4B-6775-441A-9B26-59D4E67F4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A9E-F83C-4A60-B31F-6F7E2CF8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4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E1770-BD3E-4471-989A-522EEA04D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3417F-E556-4883-8DC1-8E25C702D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E3E12-FF2B-425E-869A-4CE8F15ED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8D74-1537-4D83-B444-CCB68A3066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78AD8-01AF-467F-9566-E95AB1A69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E4DAB-C69F-442E-B12B-84BBD2B2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A9E-F83C-4A60-B31F-6F7E2CF8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0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70934-8949-4BC0-B502-7A536644E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19603-138B-42FB-9E4A-0F26AC596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6047F-55C1-4E0C-B9DB-EA07A8688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5208A-4219-4B15-B62C-DFF65113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8D74-1537-4D83-B444-CCB68A3066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9A9CD-858A-48EC-83BD-33AEF4A60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D6676-1328-4412-B7AE-A38D3D2D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A9E-F83C-4A60-B31F-6F7E2CF8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8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9F387-6593-4199-9A69-00A414156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F6A34-00E6-4788-8961-BCC24B5F9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D5CB5-CDA5-4873-94E6-340E830B4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7661B-FE6B-4394-9856-6E04AEA8A1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40CCF-338C-4B3D-B57E-ACA440174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9E0EA-AC14-4330-B025-9B0A529F0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8D74-1537-4D83-B444-CCB68A3066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16E816-D1EC-407C-8D1B-C1E4C6CB5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DCD7DB-2E63-44EF-8E76-329E8131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A9E-F83C-4A60-B31F-6F7E2CF8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7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6F751-89BE-4CD9-89A5-17C1F96A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355303-26E5-4F44-80F1-B56378CB2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8D74-1537-4D83-B444-CCB68A3066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B861E-FFB5-4D7E-8E96-4601C3F77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93E6F-778A-4052-BB2F-B1CA512D1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A9E-F83C-4A60-B31F-6F7E2CF8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72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8D9E17-8A8F-456D-8F9C-F67D073D3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8D74-1537-4D83-B444-CCB68A3066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47DA4D-7A5D-46A6-89A0-3D3CDFBA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38865-04EB-4360-BD84-5547BEBE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A9E-F83C-4A60-B31F-6F7E2CF8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4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EBAC-0138-47F9-A66B-B4297FC3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9D97F-9C41-406D-B4C9-9E878140A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45A721-494B-4512-9E68-E8D714260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A8343-8243-4D19-847A-79EA59450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8D74-1537-4D83-B444-CCB68A3066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51830-3EC2-4D3A-A511-67A666B3D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D729A-C0F2-48F1-91FF-B24F8546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A9E-F83C-4A60-B31F-6F7E2CF8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1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58B2C-9514-4B86-A86C-DBC44A939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45185-8A6A-424A-8CA4-D121DF840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EE792-62BF-4D83-A65B-E3EC0F2A1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5FECA-EA53-4BA0-9472-3EFFD695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B8D74-1537-4D83-B444-CCB68A3066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7A66B-E84A-4570-B184-4F5AF2337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8E21B-D45E-4BE2-95FD-E0EA66C10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A9E-F83C-4A60-B31F-6F7E2CF8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4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04538-16B4-4E14-9639-611FA4EB5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AE1F6-56CD-4A6E-B10A-F13E18E8E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1AB55-D553-4B49-A8BA-0CC8A6580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B8D74-1537-4D83-B444-CCB68A30664F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46B3F-DBF8-4B3D-8D71-7834D1F3B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D9CB9-1AAD-4461-BBCD-A419FC239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19A9E-F83C-4A60-B31F-6F7E2CF86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1C3D4-EB80-4046-AF34-03E38BF5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2985" y="1547446"/>
            <a:ext cx="9144000" cy="2841673"/>
          </a:xfrm>
        </p:spPr>
        <p:txBody>
          <a:bodyPr>
            <a:norm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21.Ôn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b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ở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</a:t>
            </a:r>
            <a:b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9053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lmx">
            <a:hlinkClick r:id="" action="ppaction://media"/>
            <a:extLst>
              <a:ext uri="{FF2B5EF4-FFF2-40B4-BE49-F238E27FC236}">
                <a16:creationId xmlns:a16="http://schemas.microsoft.com/office/drawing/2014/main" id="{ADFC33DF-A550-493D-A078-F851B8C0D7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9982" y="6623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8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584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2d5">
            <a:hlinkClick r:id="" action="ppaction://media"/>
            <a:extLst>
              <a:ext uri="{FF2B5EF4-FFF2-40B4-BE49-F238E27FC236}">
                <a16:creationId xmlns:a16="http://schemas.microsoft.com/office/drawing/2014/main" id="{6CDF98B7-AD72-430F-ACFF-16B7E37F6C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36258" y="746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1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72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643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30</Words>
  <Application>Microsoft Office PowerPoint</Application>
  <PresentationFormat>Widescreen</PresentationFormat>
  <Paragraphs>1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Tiết 21.Ôn tập đọc nhạc: Bài số 3   Thường thức âm nhạc: Câu chuyện về bài hát Chú voi con ở Bản Đôn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Ôn tập đọc nhạc: Bài số 3   Thường thức âm nhạc: Câu chuyện về bài hát Chú voi con ở Bản Đôn </dc:title>
  <dc:creator>Dell</dc:creator>
  <cp:lastModifiedBy>Dell</cp:lastModifiedBy>
  <cp:revision>2</cp:revision>
  <dcterms:created xsi:type="dcterms:W3CDTF">2022-02-05T15:13:46Z</dcterms:created>
  <dcterms:modified xsi:type="dcterms:W3CDTF">2022-02-05T15:18:07Z</dcterms:modified>
</cp:coreProperties>
</file>