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9" r:id="rId6"/>
    <p:sldId id="263" r:id="rId7"/>
    <p:sldId id="264" r:id="rId8"/>
    <p:sldId id="267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5d5">
            <a:hlinkClick r:id="" action="ppaction://media"/>
            <a:extLst>
              <a:ext uri="{FF2B5EF4-FFF2-40B4-BE49-F238E27FC236}">
                <a16:creationId xmlns:a16="http://schemas.microsoft.com/office/drawing/2014/main" id="{7DB2606B-22DD-44A6-872D-D59C2338A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0209" y="915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1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7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6 - Hát Mừng - Âm Nhạc Lớp 5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7872C39-9206-4380-AD2B-EECAA323B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7157" y="9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3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5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5d5">
            <a:hlinkClick r:id="" action="ppaction://media"/>
            <a:extLst>
              <a:ext uri="{FF2B5EF4-FFF2-40B4-BE49-F238E27FC236}">
                <a16:creationId xmlns:a16="http://schemas.microsoft.com/office/drawing/2014/main" id="{5D3CAA12-89E7-47E8-8956-D600692B0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0721" y="718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0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l5d5">
            <a:hlinkClick r:id="" action="ppaction://media"/>
            <a:extLst>
              <a:ext uri="{FF2B5EF4-FFF2-40B4-BE49-F238E27FC236}">
                <a16:creationId xmlns:a16="http://schemas.microsoft.com/office/drawing/2014/main" id="{A8FCEB9B-F634-4841-A928-43E4F5D63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819" y="2055056"/>
            <a:ext cx="609600" cy="609600"/>
          </a:xfrm>
          <a:prstGeom prst="rect">
            <a:avLst/>
          </a:prstGeom>
        </p:spPr>
      </p:pic>
      <p:pic>
        <p:nvPicPr>
          <p:cNvPr id="3" name="C2l5d5">
            <a:hlinkClick r:id="" action="ppaction://media"/>
            <a:extLst>
              <a:ext uri="{FF2B5EF4-FFF2-40B4-BE49-F238E27FC236}">
                <a16:creationId xmlns:a16="http://schemas.microsoft.com/office/drawing/2014/main" id="{3AF8F925-1E3D-4750-B420-1B285FE27C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819" y="3715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5d5">
            <a:hlinkClick r:id="" action="ppaction://media"/>
            <a:extLst>
              <a:ext uri="{FF2B5EF4-FFF2-40B4-BE49-F238E27FC236}">
                <a16:creationId xmlns:a16="http://schemas.microsoft.com/office/drawing/2014/main" id="{2976AC73-0B46-4E2C-A025-C76E4DD8E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0209" y="915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2022-01-16T03:35:29Z</dcterms:created>
  <dcterms:modified xsi:type="dcterms:W3CDTF">2022-01-23T10:48:38Z</dcterms:modified>
</cp:coreProperties>
</file>