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123A-5368-429D-9A46-5D70BACF3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27C42-69EF-42BB-B21A-FE5D89473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E76E-B7B9-4901-BBD5-E0D8E60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3FF71-C2BC-4CA7-BC73-4423DB19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49EB7-A1FF-4CDE-AFCB-B48CB509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8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0E43-30A0-46D6-9EB2-562BFB52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26392-796C-46CF-BB1C-90A2AE9B7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08C-4C6F-474C-B7F2-1394B799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BAE0D-F2A7-4D20-80FA-1646358B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DE1E5-0025-4F68-9589-03D52D46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5B8AF-5C96-4D66-8F85-B5EDC1115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8673C-6E4B-4BC5-A8A7-F9E37637C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143A-ABC5-4D6D-933C-1212559C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9501-4A91-4084-B5C2-BDFB5F43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AD204-C914-434E-B905-5A595853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C4EF-6547-4191-AC1A-FD7D169F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ED0C-AD8F-4567-B104-DD9B04BFA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7B277-7FD3-4107-8C80-0582D284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CC1AE-A8AA-469F-977A-FA2FDDEC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966C3-38A5-47AE-BA27-51F007A1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3360-61F5-4251-893D-A1056EA5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3EDD-32EE-4499-9D04-9139826F0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6E7D7-18F3-4132-B7E3-A55AE2F2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4173-DAD6-4312-BC52-37D0C82C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EDDD-9675-4AC6-8596-8E146805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5FD9-A81C-4DB9-A1FA-E8B6705B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8BAF9-D946-49A2-97B3-1CDC1D5A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B4643-F71B-4629-BA71-69B0165BA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FDF52-3030-4089-9E2E-EC2A4E8C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5B5A-CC83-478D-A1C6-1D7DF532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B79B2-2E94-49D3-8A13-C8FF6B21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6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8CB2-9EE8-4CBD-BEB5-A5E4BC6B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E01F4-F60D-46AB-A905-907172A6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231E6-B0D3-4ECC-AB41-1574422F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901ED-175B-40E1-BEF2-BCEDC60D4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CE5CE-BB8D-441F-9F7F-82AC52BBB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5ACAE5-2C0F-4A1D-A8DF-D2942A52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9837F-8AC6-4500-A4A0-677632C8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CF7AD-4A4D-470D-9C1A-80321845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7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7306-4FDB-4D9A-B9FA-5F5E5348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53043-04C5-4B65-AAF7-0BC75171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0E08C-D128-4267-8F19-051D73BA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CBB0E-9AE3-4B84-AACF-1442C22F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E2140-CB8E-41B9-9CE4-8415CB86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E47A2-2D6E-4C36-80C4-319326D4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693AA-D36C-45B7-ACB9-DEE5ADA9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53C6-0FD5-4B3E-9704-1A16542E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E3CD-C495-48B4-BD00-C5B47BC4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438CF-6F71-4C74-97E6-2BECDCEFC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BDA48-F692-4A3C-8792-3E322208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0735A-08FA-4C21-AA97-9AA2A248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0845-C3F4-4ECD-B5CA-E4C8C37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841B-8D6A-44FF-8219-383E8262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80631-D6A2-4B3D-9483-4AB742AC4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A6877-F935-4455-BCEA-2AA216875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7E139-DBDF-447D-95DA-A02F7188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A9B5A-7B53-4951-B11D-2CD0A9B2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66B9-F9A1-41AD-BA15-615D2893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1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2D8AD-78BD-407B-8AAE-AF3233F9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CDFAB-B805-489D-8768-9373616F2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7823-1B2B-472E-BDEC-27B097454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6958-F233-4292-873D-372A2D32167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3033-15F2-4AC5-87C4-201A0947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0457C-CB5A-41CB-ABC5-77C68448E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62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24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6 - Hát Mừng - Âm Nhạc Lớp 5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07872C39-9206-4380-AD2B-EECAA323B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7157" y="94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33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52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11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2022-01-16T03:35:29Z</dcterms:created>
  <dcterms:modified xsi:type="dcterms:W3CDTF">2022-01-16T03:35:46Z</dcterms:modified>
</cp:coreProperties>
</file>