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6" r:id="rId4"/>
    <p:sldId id="298" r:id="rId5"/>
    <p:sldId id="294" r:id="rId6"/>
    <p:sldId id="258" r:id="rId7"/>
    <p:sldId id="295" r:id="rId8"/>
    <p:sldId id="296" r:id="rId9"/>
    <p:sldId id="297" r:id="rId10"/>
    <p:sldId id="282" r:id="rId11"/>
    <p:sldId id="281" r:id="rId12"/>
    <p:sldId id="265" r:id="rId13"/>
    <p:sldId id="261" r:id="rId14"/>
    <p:sldId id="268" r:id="rId15"/>
    <p:sldId id="270" r:id="rId16"/>
    <p:sldId id="269" r:id="rId17"/>
    <p:sldId id="284" r:id="rId18"/>
    <p:sldId id="285" r:id="rId19"/>
    <p:sldId id="299" r:id="rId20"/>
    <p:sldId id="303" r:id="rId21"/>
    <p:sldId id="271" r:id="rId22"/>
    <p:sldId id="288" r:id="rId23"/>
    <p:sldId id="308" r:id="rId24"/>
    <p:sldId id="262" r:id="rId25"/>
    <p:sldId id="304" r:id="rId26"/>
    <p:sldId id="305" r:id="rId27"/>
    <p:sldId id="277" r:id="rId28"/>
    <p:sldId id="272" r:id="rId29"/>
    <p:sldId id="309" r:id="rId30"/>
    <p:sldId id="311" r:id="rId31"/>
    <p:sldId id="291" r:id="rId32"/>
    <p:sldId id="310" r:id="rId33"/>
    <p:sldId id="292" r:id="rId34"/>
    <p:sldId id="293" r:id="rId35"/>
    <p:sldId id="280" r:id="rId3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E42"/>
    <a:srgbClr val="006600"/>
    <a:srgbClr val="FFFFFF"/>
    <a:srgbClr val="69D8FF"/>
    <a:srgbClr val="FF3399"/>
    <a:srgbClr val="79DCFF"/>
    <a:srgbClr val="B3EBFF"/>
    <a:srgbClr val="D1F3FF"/>
    <a:srgbClr val="CC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96" y="5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2022/8/22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freesvg.org/cartoon-student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1.png"/><Relationship Id="rId5" Type="http://schemas.openxmlformats.org/officeDocument/2006/relationships/hyperlink" Target="https://freesvg.org/cartoon-student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2.mp4"/><Relationship Id="rId7" Type="http://schemas.openxmlformats.org/officeDocument/2006/relationships/image" Target="../media/image31.jpeg"/><Relationship Id="rId2" Type="http://schemas.microsoft.com/office/2007/relationships/media" Target="../media/media2.mp4"/><Relationship Id="rId1" Type="http://schemas.openxmlformats.org/officeDocument/2006/relationships/themeOverride" Target="../theme/themeOverride6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4.mp4"/><Relationship Id="rId7" Type="http://schemas.openxmlformats.org/officeDocument/2006/relationships/hyperlink" Target="https://freesvg.org/cartoon-student" TargetMode="External"/><Relationship Id="rId2" Type="http://schemas.microsoft.com/office/2007/relationships/media" Target="../media/media4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openxmlformats.org/officeDocument/2006/relationships/image" Target="../media/image13.jpeg"/><Relationship Id="rId17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gif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1084" y="1010279"/>
            <a:ext cx="29418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 TIN HỌC</a:t>
            </a:r>
            <a:endParaRPr lang="zh-CN" altLang="en-US" sz="25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8F13A728-D4FF-49F4-B57C-988A135BC57F}"/>
              </a:ext>
            </a:extLst>
          </p:cNvPr>
          <p:cNvSpPr txBox="1"/>
          <p:nvPr/>
        </p:nvSpPr>
        <p:spPr>
          <a:xfrm>
            <a:off x="2018389" y="67191"/>
            <a:ext cx="533550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Tiểu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Phúc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Lợi</a:t>
            </a:r>
            <a:endParaRPr lang="zh-CN" altLang="en-US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24CA9-93DE-47EA-B4C9-4E77CFB92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" y="43267"/>
            <a:ext cx="1056290" cy="105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0BDE4-3D9F-4676-96EF-9F84013E09E4}"/>
              </a:ext>
            </a:extLst>
          </p:cNvPr>
          <p:cNvSpPr txBox="1"/>
          <p:nvPr/>
        </p:nvSpPr>
        <p:spPr>
          <a:xfrm>
            <a:off x="3610303" y="180230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LỚP 4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 advClick="0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1084" y="934750"/>
            <a:ext cx="29418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 TIN HỌC</a:t>
            </a:r>
            <a:endParaRPr lang="zh-CN" altLang="en-US" sz="25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8F13A728-D4FF-49F4-B57C-988A135BC57F}"/>
              </a:ext>
            </a:extLst>
          </p:cNvPr>
          <p:cNvSpPr txBox="1"/>
          <p:nvPr/>
        </p:nvSpPr>
        <p:spPr>
          <a:xfrm>
            <a:off x="2018389" y="67191"/>
            <a:ext cx="533550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Tiểu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Phúc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Lợi</a:t>
            </a:r>
            <a:endParaRPr lang="zh-CN" altLang="en-US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24CA9-93DE-47EA-B4C9-4E77CFB92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" y="43267"/>
            <a:ext cx="1056290" cy="105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0BDE4-3D9F-4676-96EF-9F84013E09E4}"/>
              </a:ext>
            </a:extLst>
          </p:cNvPr>
          <p:cNvSpPr txBox="1"/>
          <p:nvPr/>
        </p:nvSpPr>
        <p:spPr>
          <a:xfrm>
            <a:off x="1289155" y="1674504"/>
            <a:ext cx="762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Xoay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chữ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02622"/>
      </p:ext>
    </p:extLst>
  </p:cSld>
  <p:clrMapOvr>
    <a:masterClrMapping/>
  </p:clrMapOvr>
  <p:transition spd="med" advClick="0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60" y="-33213"/>
            <a:ext cx="1977461" cy="1977461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748755" y="688768"/>
            <a:ext cx="125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tiêu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57207" y="681596"/>
            <a:ext cx="6027423" cy="826594"/>
            <a:chOff x="5014133" y="555315"/>
            <a:chExt cx="6149789" cy="826594"/>
          </a:xfrm>
        </p:grpSpPr>
        <p:grpSp>
          <p:nvGrpSpPr>
            <p:cNvPr id="14" name="组合 13"/>
            <p:cNvGrpSpPr/>
            <p:nvPr/>
          </p:nvGrpSpPr>
          <p:grpSpPr>
            <a:xfrm>
              <a:off x="5014133" y="555315"/>
              <a:ext cx="6149789" cy="826594"/>
              <a:chOff x="5014133" y="555315"/>
              <a:chExt cx="6149789" cy="826594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014133" y="555315"/>
                <a:ext cx="6149789" cy="826594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167133" y="726890"/>
                <a:ext cx="489922" cy="4689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5570067" y="600028"/>
              <a:ext cx="5364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HS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biết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cách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xoay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nhiều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hướng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khác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nhau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190622" y="762542"/>
              <a:ext cx="428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１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92082" y="2096864"/>
            <a:ext cx="5992548" cy="826594"/>
            <a:chOff x="5124725" y="1277957"/>
            <a:chExt cx="2495274" cy="497503"/>
          </a:xfrm>
        </p:grpSpPr>
        <p:grpSp>
          <p:nvGrpSpPr>
            <p:cNvPr id="19" name="组合 18"/>
            <p:cNvGrpSpPr/>
            <p:nvPr/>
          </p:nvGrpSpPr>
          <p:grpSpPr>
            <a:xfrm>
              <a:off x="5134281" y="1277957"/>
              <a:ext cx="2485718" cy="497503"/>
              <a:chOff x="5134281" y="1277957"/>
              <a:chExt cx="2485718" cy="497503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34281" y="1277957"/>
                <a:ext cx="2485718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/>
                  <a:t>          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HS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xoay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 rot="2700000">
                <a:off x="5164931" y="1411143"/>
                <a:ext cx="309888" cy="2025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3"/>
            <p:cNvSpPr txBox="1"/>
            <p:nvPr/>
          </p:nvSpPr>
          <p:spPr>
            <a:xfrm>
              <a:off x="6561104" y="1285357"/>
              <a:ext cx="69124" cy="27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3"/>
            <p:cNvSpPr txBox="1"/>
            <p:nvPr/>
          </p:nvSpPr>
          <p:spPr>
            <a:xfrm>
              <a:off x="5124725" y="1391982"/>
              <a:ext cx="389728" cy="27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２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100701" y="3453289"/>
            <a:ext cx="6083930" cy="801388"/>
            <a:chOff x="5083731" y="1277957"/>
            <a:chExt cx="2536268" cy="497503"/>
          </a:xfrm>
        </p:grpSpPr>
        <p:grpSp>
          <p:nvGrpSpPr>
            <p:cNvPr id="25" name="组合 24"/>
            <p:cNvGrpSpPr/>
            <p:nvPr/>
          </p:nvGrpSpPr>
          <p:grpSpPr>
            <a:xfrm>
              <a:off x="5141552" y="1277957"/>
              <a:ext cx="2478447" cy="497503"/>
              <a:chOff x="5141552" y="1277957"/>
              <a:chExt cx="2478447" cy="497503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2" y="1277957"/>
                <a:ext cx="2478447" cy="497503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 rot="2700000">
                <a:off x="5167483" y="1439319"/>
                <a:ext cx="309656" cy="192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3"/>
            <p:cNvSpPr txBox="1"/>
            <p:nvPr/>
          </p:nvSpPr>
          <p:spPr>
            <a:xfrm>
              <a:off x="5512689" y="1372888"/>
              <a:ext cx="1364537" cy="24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sinh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yêu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thích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môn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3"/>
            <p:cNvSpPr txBox="1"/>
            <p:nvPr/>
          </p:nvSpPr>
          <p:spPr>
            <a:xfrm>
              <a:off x="5083731" y="1372888"/>
              <a:ext cx="477159" cy="28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３</a:t>
              </a:r>
            </a:p>
          </p:txBody>
        </p:sp>
      </p:grpSp>
    </p:spTree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2603686"/>
            <a:ext cx="6962660" cy="158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>
            <a:off x="-11017" y="1839816"/>
            <a:ext cx="3404212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flipV="1">
            <a:off x="0" y="2827632"/>
            <a:ext cx="6093502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50730" y="1288715"/>
            <a:ext cx="2352328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Mở</a:t>
            </a:r>
            <a:r>
              <a:rPr lang="en-US" altLang="zh-CN" sz="2000" b="1" kern="0" dirty="0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đầu</a:t>
            </a:r>
            <a:endParaRPr lang="en-US" altLang="zh-CN" sz="2000" b="1" kern="0" dirty="0">
              <a:solidFill>
                <a:srgbClr val="92D05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0528" y="3459064"/>
            <a:ext cx="199500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hành</a:t>
            </a:r>
            <a:endParaRPr lang="en-US" altLang="zh-CN" sz="2000" b="1" kern="0" dirty="0">
              <a:solidFill>
                <a:srgbClr val="FF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39586" y="1696524"/>
            <a:ext cx="245251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mới</a:t>
            </a:r>
            <a:endParaRPr lang="en-US" altLang="zh-CN" sz="2000" b="1" kern="0" dirty="0">
              <a:solidFill>
                <a:srgbClr val="FFC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b="14200"/>
          <a:stretch/>
        </p:blipFill>
        <p:spPr bwMode="auto">
          <a:xfrm>
            <a:off x="2997121" y="1244852"/>
            <a:ext cx="949234" cy="887928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r="16923"/>
          <a:stretch/>
        </p:blipFill>
        <p:spPr bwMode="auto">
          <a:xfrm>
            <a:off x="5859446" y="3232924"/>
            <a:ext cx="998570" cy="934078"/>
          </a:xfrm>
          <a:prstGeom prst="ellipse">
            <a:avLst/>
          </a:prstGeom>
          <a:noFill/>
          <a:ln w="76200"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3229"/>
          <a:stretch/>
        </p:blipFill>
        <p:spPr bwMode="auto">
          <a:xfrm>
            <a:off x="6858016" y="2137441"/>
            <a:ext cx="998570" cy="934078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916CBB-6F33-4497-89E3-5BB9EB2BEA76}"/>
              </a:ext>
            </a:extLst>
          </p:cNvPr>
          <p:cNvSpPr txBox="1"/>
          <p:nvPr/>
        </p:nvSpPr>
        <p:spPr>
          <a:xfrm>
            <a:off x="4068306" y="348242"/>
            <a:ext cx="324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17" name="任意多边形 5">
            <a:extLst>
              <a:ext uri="{FF2B5EF4-FFF2-40B4-BE49-F238E27FC236}">
                <a16:creationId xmlns:a16="http://schemas.microsoft.com/office/drawing/2014/main" id="{1982FA35-68CA-4CB8-9FE8-0EB19D4D5146}"/>
              </a:ext>
            </a:extLst>
          </p:cNvPr>
          <p:cNvSpPr/>
          <p:nvPr/>
        </p:nvSpPr>
        <p:spPr>
          <a:xfrm flipV="1">
            <a:off x="-15393" y="3080650"/>
            <a:ext cx="4098494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id="{4FA461FB-3D25-4873-8AB5-D2D7E864C5B0}"/>
              </a:ext>
            </a:extLst>
          </p:cNvPr>
          <p:cNvSpPr/>
          <p:nvPr/>
        </p:nvSpPr>
        <p:spPr>
          <a:xfrm>
            <a:off x="2025255" y="3632872"/>
            <a:ext cx="2258113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Vận</a:t>
            </a:r>
            <a:r>
              <a:rPr lang="en-US" altLang="zh-CN" sz="20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dụng</a:t>
            </a:r>
            <a:endParaRPr lang="en-US" altLang="zh-CN" sz="2000" b="1" kern="0" dirty="0">
              <a:solidFill>
                <a:srgbClr val="0070C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9B39D7-A6AB-43F5-86E7-ADD0FE47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21938"/>
          <a:stretch/>
        </p:blipFill>
        <p:spPr bwMode="auto">
          <a:xfrm>
            <a:off x="4062331" y="3334427"/>
            <a:ext cx="998570" cy="934078"/>
          </a:xfrm>
          <a:prstGeom prst="ellipse">
            <a:avLst/>
          </a:prstGeom>
          <a:noFill/>
          <a:ln w="762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420969" y="2252221"/>
            <a:ext cx="244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mới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0C405-FD3A-42C6-88D9-2CB177184B14}"/>
              </a:ext>
            </a:extLst>
          </p:cNvPr>
          <p:cNvSpPr txBox="1"/>
          <p:nvPr/>
        </p:nvSpPr>
        <p:spPr>
          <a:xfrm>
            <a:off x="1083076" y="834501"/>
            <a:ext cx="736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đèn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theo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mẫu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E41A2F2A-A3E8-4A38-AF16-3F23E241F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27" y="1713607"/>
            <a:ext cx="2657131" cy="23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9BA1D-361A-4686-BC4C-46CF8486FB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7A0F658-DF9A-4FAB-BAE7-7CFA5E218689}"/>
              </a:ext>
            </a:extLst>
          </p:cNvPr>
          <p:cNvSpPr/>
          <p:nvPr/>
        </p:nvSpPr>
        <p:spPr>
          <a:xfrm>
            <a:off x="4959532" y="1419276"/>
            <a:ext cx="3986074" cy="17252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-0.23819 0.0074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ngoi sao">
            <a:hlinkClick r:id="" action="ppaction://media"/>
            <a:extLst>
              <a:ext uri="{FF2B5EF4-FFF2-40B4-BE49-F238E27FC236}">
                <a16:creationId xmlns:a16="http://schemas.microsoft.com/office/drawing/2014/main" id="{45FB0D93-7D7B-4E03-A792-7499AB9F1A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341" y="504044"/>
            <a:ext cx="6835515" cy="38449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9453" y="2535409"/>
            <a:ext cx="3951464" cy="1345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832">
              <a:defRPr/>
            </a:pPr>
            <a:r>
              <a:rPr lang="zh-CN" altLang="en-US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例题 </a:t>
            </a:r>
            <a:r>
              <a:rPr lang="en-US" altLang="zh-CN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en-US" altLang="zh-CN" sz="1800" b="1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8D281D-8413-4ACB-A0D9-C15E05FF441E}"/>
              </a:ext>
            </a:extLst>
          </p:cNvPr>
          <p:cNvSpPr/>
          <p:nvPr/>
        </p:nvSpPr>
        <p:spPr>
          <a:xfrm>
            <a:off x="724505" y="922127"/>
            <a:ext cx="8277451" cy="3614362"/>
          </a:xfrm>
          <a:prstGeom prst="roundRect">
            <a:avLst>
              <a:gd name="adj" fmla="val 1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Bước</a:t>
            </a:r>
            <a:r>
              <a:rPr lang="en-US" sz="2800" dirty="0"/>
              <a:t>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    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(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phím</a:t>
            </a:r>
            <a:r>
              <a:rPr lang="en-US" sz="2800" dirty="0"/>
              <a:t> Shift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3: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endParaRPr lang="en-US" sz="2800" dirty="0"/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4: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8AA7E-DFE1-49C8-B078-01CEC80A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46" y="1047696"/>
            <a:ext cx="615308" cy="562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6324B-C4AF-4AF3-8B68-D72C5642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346" y="2571750"/>
            <a:ext cx="491879" cy="387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1D2A46-102F-4509-A12B-2AFB1EA9983C}"/>
              </a:ext>
            </a:extLst>
          </p:cNvPr>
          <p:cNvSpPr txBox="1"/>
          <p:nvPr/>
        </p:nvSpPr>
        <p:spPr>
          <a:xfrm>
            <a:off x="861934" y="834501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b, Sao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chiếc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đèn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di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trí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hợp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B36DD-8D05-478B-8ED5-5EEBB16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DA236F0-C1D0-4D01-801C-BF36639FA043}"/>
              </a:ext>
            </a:extLst>
          </p:cNvPr>
          <p:cNvSpPr/>
          <p:nvPr/>
        </p:nvSpPr>
        <p:spPr>
          <a:xfrm>
            <a:off x="4901784" y="1419276"/>
            <a:ext cx="4043822" cy="17252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5BDBC-0B9B-4262-A0D5-02CABE056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17427" b="25829"/>
          <a:stretch/>
        </p:blipFill>
        <p:spPr>
          <a:xfrm>
            <a:off x="1036038" y="1727974"/>
            <a:ext cx="3535962" cy="309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6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oay hình.mp4">
            <a:hlinkClick r:id="" action="ppaction://media"/>
            <a:extLst>
              <a:ext uri="{FF2B5EF4-FFF2-40B4-BE49-F238E27FC236}">
                <a16:creationId xmlns:a16="http://schemas.microsoft.com/office/drawing/2014/main" id="{C989C464-7176-4E8E-A433-8211E726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541" y="3533876"/>
            <a:ext cx="2086944" cy="1513326"/>
          </a:xfrm>
          <a:prstGeom prst="rect">
            <a:avLst/>
          </a:prstGeom>
        </p:spPr>
      </p:pic>
      <p:pic>
        <p:nvPicPr>
          <p:cNvPr id="2" name="sao chep">
            <a:hlinkClick r:id="" action="ppaction://media"/>
            <a:extLst>
              <a:ext uri="{FF2B5EF4-FFF2-40B4-BE49-F238E27FC236}">
                <a16:creationId xmlns:a16="http://schemas.microsoft.com/office/drawing/2014/main" id="{8D24D4F8-F5C5-4905-AF41-6D8F1B2AF3E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751" y="441273"/>
            <a:ext cx="5681272" cy="3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7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9453" y="2535409"/>
            <a:ext cx="3951464" cy="1345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832">
              <a:defRPr/>
            </a:pPr>
            <a:r>
              <a:rPr lang="zh-CN" altLang="en-US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例题 </a:t>
            </a:r>
            <a:r>
              <a:rPr lang="en-US" altLang="zh-CN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en-US" altLang="zh-CN" sz="1800" b="1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8D281D-8413-4ACB-A0D9-C15E05FF441E}"/>
              </a:ext>
            </a:extLst>
          </p:cNvPr>
          <p:cNvSpPr/>
          <p:nvPr/>
        </p:nvSpPr>
        <p:spPr>
          <a:xfrm>
            <a:off x="397239" y="472190"/>
            <a:ext cx="8604717" cy="4107583"/>
          </a:xfrm>
          <a:prstGeom prst="roundRect">
            <a:avLst>
              <a:gd name="adj" fmla="val 1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Bước</a:t>
            </a:r>
            <a:r>
              <a:rPr lang="en-US" sz="2800" dirty="0"/>
              <a:t>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  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Home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bao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chép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3: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4: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err="1"/>
              <a:t>chuột</a:t>
            </a:r>
            <a:r>
              <a:rPr lang="en-US" sz="2800"/>
              <a:t> chọn</a:t>
            </a:r>
          </a:p>
          <a:p>
            <a:pPr algn="just"/>
            <a:r>
              <a:rPr lang="en-US" sz="2800"/>
              <a:t>Bước 5: Kéo thả chuột di chuyển hình đến vị trí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F9E04-826E-4E02-A6CD-A8347858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934" y="887985"/>
            <a:ext cx="389435" cy="749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0790C9-3CD2-4AC5-8417-DEC54895B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369" y="2069760"/>
            <a:ext cx="771633" cy="390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B46C82-3486-497D-9C28-B5B4AEAF7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369" y="2519838"/>
            <a:ext cx="309518" cy="5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3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263792" y="2199757"/>
            <a:ext cx="2616422" cy="752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2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CA6C-D948-44A4-92C3-CA6703B5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252" y="1380686"/>
            <a:ext cx="8095496" cy="617934"/>
          </a:xfrm>
        </p:spPr>
        <p:txBody>
          <a:bodyPr>
            <a:no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Thực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thêm</a:t>
            </a:r>
            <a:r>
              <a:rPr lang="en-US" sz="2800" dirty="0">
                <a:solidFill>
                  <a:srgbClr val="FF0000"/>
                </a:solidFill>
              </a:rPr>
              <a:t> 5 </a:t>
            </a:r>
            <a:r>
              <a:rPr lang="en-US" sz="2800" dirty="0" err="1">
                <a:solidFill>
                  <a:srgbClr val="FF0000"/>
                </a:solidFill>
              </a:rPr>
              <a:t>chiếc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3DFCD-7AEC-4132-8D13-E982B872DA3D}"/>
              </a:ext>
            </a:extLst>
          </p:cNvPr>
          <p:cNvSpPr/>
          <p:nvPr/>
        </p:nvSpPr>
        <p:spPr>
          <a:xfrm>
            <a:off x="3236430" y="457200"/>
            <a:ext cx="2930577" cy="44221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THỰC HÀNH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A6D0-84E8-4E55-96E9-8CA0D4217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17427" b="25829"/>
          <a:stretch/>
        </p:blipFill>
        <p:spPr>
          <a:xfrm>
            <a:off x="3100767" y="1998620"/>
            <a:ext cx="3300033" cy="28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2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40AC823-2933-4C76-829A-B981F4996A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99F99F8A-862A-41C5-B5FD-3D821D440D98}"/>
              </a:ext>
            </a:extLst>
          </p:cNvPr>
          <p:cNvSpPr/>
          <p:nvPr/>
        </p:nvSpPr>
        <p:spPr>
          <a:xfrm>
            <a:off x="5796276" y="2300990"/>
            <a:ext cx="3247583" cy="103841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84B003D-61B2-474F-9F48-4A037A6058F6}"/>
              </a:ext>
            </a:extLst>
          </p:cNvPr>
          <p:cNvSpPr/>
          <p:nvPr/>
        </p:nvSpPr>
        <p:spPr>
          <a:xfrm>
            <a:off x="6003434" y="2337767"/>
            <a:ext cx="3040425" cy="103841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Thảo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luận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5A8AB-9A01-4C37-9F62-C35485BE1EAE}"/>
              </a:ext>
            </a:extLst>
          </p:cNvPr>
          <p:cNvSpPr txBox="1"/>
          <p:nvPr/>
        </p:nvSpPr>
        <p:spPr>
          <a:xfrm>
            <a:off x="899409" y="672348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xoay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xoay hinh">
            <a:hlinkClick r:id="" action="ppaction://media"/>
            <a:extLst>
              <a:ext uri="{FF2B5EF4-FFF2-40B4-BE49-F238E27FC236}">
                <a16:creationId xmlns:a16="http://schemas.microsoft.com/office/drawing/2014/main" id="{6E141D3F-E534-40DF-B6CE-9E91586726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922" y="1677847"/>
            <a:ext cx="4766873" cy="268136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6EEDEFA-569B-48C7-80DD-1F036BB7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588839"/>
            <a:ext cx="4678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 dirty="0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Nháy chọn 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Select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chọn hình ngôi sao cần xoay.</a:t>
            </a:r>
            <a:endParaRPr lang="vi-VN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9D5085-87BB-4307-9673-18C55E50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2187452"/>
            <a:ext cx="467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alt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1">
            <a:extLst>
              <a:ext uri="{FF2B5EF4-FFF2-40B4-BE49-F238E27FC236}">
                <a16:creationId xmlns:a16="http://schemas.microsoft.com/office/drawing/2014/main" id="{51D77C35-F8C1-4E0A-B303-A76B0A397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390402"/>
            <a:ext cx="36718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D92748-43BE-4B2E-80E9-D8EFC00C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266" y="3036764"/>
            <a:ext cx="4678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hướng muốn xoay từ danh sách.</a:t>
            </a:r>
            <a:endParaRPr lang="vi-VN" altLang="vi-V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B4638-9064-447A-86C3-EC767E6BA96F}"/>
              </a:ext>
            </a:extLst>
          </p:cNvPr>
          <p:cNvCxnSpPr/>
          <p:nvPr/>
        </p:nvCxnSpPr>
        <p:spPr>
          <a:xfrm flipH="1" flipV="1">
            <a:off x="1750778" y="588839"/>
            <a:ext cx="2592388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0EA0-7EFA-4CC1-8ADC-090937BD4152}"/>
              </a:ext>
            </a:extLst>
          </p:cNvPr>
          <p:cNvCxnSpPr/>
          <p:nvPr/>
        </p:nvCxnSpPr>
        <p:spPr>
          <a:xfrm>
            <a:off x="453791" y="2230314"/>
            <a:ext cx="2952750" cy="14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D96F3-43AA-4BD4-9337-F5D9B84FF131}"/>
              </a:ext>
            </a:extLst>
          </p:cNvPr>
          <p:cNvCxnSpPr/>
          <p:nvPr/>
        </p:nvCxnSpPr>
        <p:spPr>
          <a:xfrm>
            <a:off x="453791" y="2187452"/>
            <a:ext cx="0" cy="2720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EF0D4-4A2C-4CF7-ACBB-222FAD5DF317}"/>
              </a:ext>
            </a:extLst>
          </p:cNvPr>
          <p:cNvCxnSpPr/>
          <p:nvPr/>
        </p:nvCxnSpPr>
        <p:spPr>
          <a:xfrm flipH="1">
            <a:off x="453791" y="4908427"/>
            <a:ext cx="2952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2D2DD3-8B67-4183-AB9B-58009EC182E8}"/>
              </a:ext>
            </a:extLst>
          </p:cNvPr>
          <p:cNvCxnSpPr/>
          <p:nvPr/>
        </p:nvCxnSpPr>
        <p:spPr>
          <a:xfrm>
            <a:off x="3406541" y="2244602"/>
            <a:ext cx="0" cy="2663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BADA40-60EF-4E33-B9D2-513D124B2508}"/>
              </a:ext>
            </a:extLst>
          </p:cNvPr>
          <p:cNvCxnSpPr/>
          <p:nvPr/>
        </p:nvCxnSpPr>
        <p:spPr>
          <a:xfrm>
            <a:off x="1461853" y="1020639"/>
            <a:ext cx="0" cy="1166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Elbow Connector 36">
            <a:extLst>
              <a:ext uri="{FF2B5EF4-FFF2-40B4-BE49-F238E27FC236}">
                <a16:creationId xmlns:a16="http://schemas.microsoft.com/office/drawing/2014/main" id="{82C33F5C-EF83-4714-88FF-EA791CED8056}"/>
              </a:ext>
            </a:extLst>
          </p:cNvPr>
          <p:cNvCxnSpPr/>
          <p:nvPr/>
        </p:nvCxnSpPr>
        <p:spPr>
          <a:xfrm rot="10800000">
            <a:off x="2444516" y="876177"/>
            <a:ext cx="1655762" cy="1603375"/>
          </a:xfrm>
          <a:prstGeom prst="bentConnector3">
            <a:avLst>
              <a:gd name="adj1" fmla="val 31914"/>
            </a:avLst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43">
            <a:extLst>
              <a:ext uri="{FF2B5EF4-FFF2-40B4-BE49-F238E27FC236}">
                <a16:creationId xmlns:a16="http://schemas.microsoft.com/office/drawing/2014/main" id="{1B5D7FD6-F72C-45C3-8CA2-779918BCD807}"/>
              </a:ext>
            </a:extLst>
          </p:cNvPr>
          <p:cNvCxnSpPr/>
          <p:nvPr/>
        </p:nvCxnSpPr>
        <p:spPr>
          <a:xfrm rot="10800000">
            <a:off x="3096978" y="2063627"/>
            <a:ext cx="1079500" cy="1416050"/>
          </a:xfrm>
          <a:prstGeom prst="bentConnector2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5FA5574-E733-4F6F-8A59-6646A3B69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122" y="3658540"/>
            <a:ext cx="1340087" cy="13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44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48D1E-1A1E-4531-8F33-7DCF8A8616EA}"/>
              </a:ext>
            </a:extLst>
          </p:cNvPr>
          <p:cNvSpPr txBox="1"/>
          <p:nvPr/>
        </p:nvSpPr>
        <p:spPr>
          <a:xfrm>
            <a:off x="685800" y="13348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quả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xoay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so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Nối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trái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phù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hợp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25304-C12F-45A9-9970-5EBA26CA2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62" y="1131829"/>
            <a:ext cx="5039529" cy="346268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ED38F8-59B7-4E33-A964-FC42FD808F51}"/>
              </a:ext>
            </a:extLst>
          </p:cNvPr>
          <p:cNvCxnSpPr>
            <a:cxnSpLocks/>
          </p:cNvCxnSpPr>
          <p:nvPr/>
        </p:nvCxnSpPr>
        <p:spPr>
          <a:xfrm>
            <a:off x="6200763" y="1396660"/>
            <a:ext cx="803391" cy="15408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685D50-0867-4CAC-B489-A4806A27817B}"/>
              </a:ext>
            </a:extLst>
          </p:cNvPr>
          <p:cNvCxnSpPr>
            <a:cxnSpLocks/>
          </p:cNvCxnSpPr>
          <p:nvPr/>
        </p:nvCxnSpPr>
        <p:spPr>
          <a:xfrm flipV="1">
            <a:off x="6202180" y="1411649"/>
            <a:ext cx="801974" cy="7049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4B90C6-574E-480B-BED8-A73799945D2F}"/>
              </a:ext>
            </a:extLst>
          </p:cNvPr>
          <p:cNvCxnSpPr>
            <a:cxnSpLocks/>
          </p:cNvCxnSpPr>
          <p:nvPr/>
        </p:nvCxnSpPr>
        <p:spPr>
          <a:xfrm>
            <a:off x="6200763" y="2767224"/>
            <a:ext cx="803391" cy="842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78E3E1-EAC9-4A34-AE46-17C9E8F4CE20}"/>
              </a:ext>
            </a:extLst>
          </p:cNvPr>
          <p:cNvCxnSpPr>
            <a:cxnSpLocks/>
          </p:cNvCxnSpPr>
          <p:nvPr/>
        </p:nvCxnSpPr>
        <p:spPr>
          <a:xfrm flipV="1">
            <a:off x="6200763" y="2116583"/>
            <a:ext cx="803391" cy="1343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BFB1BD-16E0-4887-8D5C-0C3C6B95A8B1}"/>
              </a:ext>
            </a:extLst>
          </p:cNvPr>
          <p:cNvCxnSpPr>
            <a:cxnSpLocks/>
          </p:cNvCxnSpPr>
          <p:nvPr/>
        </p:nvCxnSpPr>
        <p:spPr>
          <a:xfrm flipV="1">
            <a:off x="6200763" y="4239070"/>
            <a:ext cx="80339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995BA-D63F-4F62-BCB1-BEA294ED7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" y="1182955"/>
            <a:ext cx="3081754" cy="27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2305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502014" y="2086369"/>
            <a:ext cx="21399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CA6C-D948-44A4-92C3-CA6703B5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229" y="968234"/>
            <a:ext cx="6950008" cy="617934"/>
          </a:xfrm>
        </p:spPr>
        <p:txBody>
          <a:bodyPr>
            <a:no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Thực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xoay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vẽ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3DFCD-7AEC-4132-8D13-E982B872DA3D}"/>
              </a:ext>
            </a:extLst>
          </p:cNvPr>
          <p:cNvSpPr/>
          <p:nvPr/>
        </p:nvSpPr>
        <p:spPr>
          <a:xfrm>
            <a:off x="3236430" y="457200"/>
            <a:ext cx="2930577" cy="44221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THỰC HÀNH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FD9DE-57F4-40A3-84E2-9C90D1616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92" y="1586168"/>
            <a:ext cx="3729635" cy="33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3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576965" y="2110438"/>
            <a:ext cx="21399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trải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nghiệm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20571"/>
      </p:ext>
    </p:extLst>
  </p:cSld>
  <p:clrMapOvr>
    <a:masterClrMapping/>
  </p:clrMapOvr>
  <p:transition spd="med" advClick="0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09961" y="2768961"/>
            <a:ext cx="7143802" cy="1719735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21502" y="1063786"/>
            <a:ext cx="6100996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Chơi</a:t>
            </a:r>
            <a:r>
              <a:rPr lang="en-US" sz="6000" dirty="0"/>
              <a:t> </a:t>
            </a:r>
            <a:r>
              <a:rPr lang="en-US" sz="6000" dirty="0" err="1"/>
              <a:t>trò</a:t>
            </a:r>
            <a:r>
              <a:rPr lang="en-US" sz="6000" dirty="0"/>
              <a:t> </a:t>
            </a:r>
            <a:r>
              <a:rPr lang="en-US" sz="6000" dirty="0" err="1"/>
              <a:t>chơi</a:t>
            </a:r>
            <a:endParaRPr lang="en-US" sz="6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0E76A-D2A9-4805-B583-C7007D93D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54" y="936885"/>
            <a:ext cx="3869814" cy="386981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37241E-3810-42C5-97BA-5AEA7EB892DB}"/>
              </a:ext>
            </a:extLst>
          </p:cNvPr>
          <p:cNvSpPr txBox="1"/>
          <p:nvPr/>
        </p:nvSpPr>
        <p:spPr>
          <a:xfrm>
            <a:off x="524655" y="135704"/>
            <a:ext cx="783985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D3DB7-590A-4133-9CF4-8416F17C7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8" y="1193524"/>
            <a:ext cx="1538843" cy="1538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8C69E-773C-47C9-91FF-C353B0316171}"/>
              </a:ext>
            </a:extLst>
          </p:cNvPr>
          <p:cNvSpPr txBox="1"/>
          <p:nvPr/>
        </p:nvSpPr>
        <p:spPr>
          <a:xfrm>
            <a:off x="1118524" y="2655724"/>
            <a:ext cx="134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HÌNH GỐC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7EC54-508F-4713-863C-96252B8BA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25" y="1284726"/>
            <a:ext cx="1386009" cy="1370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7A55D5-3F1C-4B9E-9FAB-D538CDAD9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1" b="18763"/>
          <a:stretch/>
        </p:blipFill>
        <p:spPr>
          <a:xfrm>
            <a:off x="3468054" y="2746569"/>
            <a:ext cx="1528861" cy="309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925A3A-58F8-4223-AE3D-CC6AC78C7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24" y="4598020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E55D0-5B5E-440D-BE2F-D0CACE2BAF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0" b="6142"/>
          <a:stretch/>
        </p:blipFill>
        <p:spPr>
          <a:xfrm>
            <a:off x="6165271" y="2746569"/>
            <a:ext cx="1395052" cy="309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61F717-A099-40F0-AE0E-03EEF82D0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42" y="4563683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5D3179-9EE4-4E37-8620-AB2081DE4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00" y="4563683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509A5-5CB7-413A-A105-53104CA198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39" y="3190200"/>
            <a:ext cx="1360830" cy="1346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D23AC-5EC8-471A-B05E-27CFF9DD9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8" y="3123108"/>
            <a:ext cx="1360830" cy="134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138F28-9FAF-4A20-871E-C4590AB345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28" y="1280254"/>
            <a:ext cx="1395052" cy="13799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994051-310A-46B1-A501-CBF76599E2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3" y="3054170"/>
            <a:ext cx="1360831" cy="13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9833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72046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/>
        </p:nvSpPr>
        <p:spPr>
          <a:xfrm>
            <a:off x="978277" y="1933243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bg1"/>
                </a:solidFill>
                <a:latin typeface="Bungee Inline" pitchFamily="2" charset="0"/>
              </a:rPr>
              <a:t>BAND NHẠC GẤU CON</a:t>
            </a:r>
          </a:p>
        </p:txBody>
      </p:sp>
    </p:spTree>
    <p:extLst>
      <p:ext uri="{BB962C8B-B14F-4D97-AF65-F5344CB8AC3E}">
        <p14:creationId xmlns:p14="http://schemas.microsoft.com/office/powerpoint/2010/main" val="2565820459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09961" y="2768961"/>
            <a:ext cx="7143802" cy="1719735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21502" y="1063786"/>
            <a:ext cx="6100996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Chơi</a:t>
            </a:r>
            <a:r>
              <a:rPr lang="en-US" sz="6000" dirty="0"/>
              <a:t> </a:t>
            </a:r>
            <a:r>
              <a:rPr lang="en-US" sz="6000" dirty="0" err="1"/>
              <a:t>trò</a:t>
            </a:r>
            <a:r>
              <a:rPr lang="en-US" sz="6000" dirty="0"/>
              <a:t> </a:t>
            </a:r>
            <a:r>
              <a:rPr lang="en-US" sz="6000" dirty="0" err="1"/>
              <a:t>chơi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25681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261290" y="676748"/>
            <a:ext cx="3050498" cy="54028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endParaRPr lang="en-US" sz="2800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4C0BFC9-8DB5-4F52-B6C7-75508C18D38D}"/>
              </a:ext>
            </a:extLst>
          </p:cNvPr>
          <p:cNvSpPr/>
          <p:nvPr/>
        </p:nvSpPr>
        <p:spPr>
          <a:xfrm>
            <a:off x="844658" y="1139126"/>
            <a:ext cx="8167606" cy="3215898"/>
          </a:xfrm>
          <a:prstGeom prst="cloud">
            <a:avLst/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E0948F-611C-42DC-B98A-9B84854417AB}"/>
              </a:ext>
            </a:extLst>
          </p:cNvPr>
          <p:cNvSpPr txBox="1"/>
          <p:nvPr/>
        </p:nvSpPr>
        <p:spPr>
          <a:xfrm>
            <a:off x="1759057" y="1663659"/>
            <a:ext cx="63388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có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thể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chi </a:t>
            </a:r>
            <a:r>
              <a:rPr lang="en-US" sz="2000" dirty="0" err="1">
                <a:solidFill>
                  <a:srgbClr val="FFFFFF"/>
                </a:solidFill>
              </a:rPr>
              <a:t>tiết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hoặc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toàn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bộ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hình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vẽ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hướng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khác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nhau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như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sang </a:t>
            </a:r>
            <a:r>
              <a:rPr lang="en-US" sz="2000" dirty="0" err="1">
                <a:solidFill>
                  <a:srgbClr val="FFFFFF"/>
                </a:solidFill>
              </a:rPr>
              <a:t>bên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phải</a:t>
            </a:r>
            <a:r>
              <a:rPr lang="en-US" sz="2000" dirty="0">
                <a:solidFill>
                  <a:srgbClr val="FFFFFF"/>
                </a:solidFill>
              </a:rPr>
              <a:t> 90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right 90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sang </a:t>
            </a:r>
            <a:r>
              <a:rPr lang="en-US" sz="2000" dirty="0" err="1">
                <a:solidFill>
                  <a:srgbClr val="FFFFFF"/>
                </a:solidFill>
              </a:rPr>
              <a:t>bên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trái</a:t>
            </a:r>
            <a:r>
              <a:rPr lang="en-US" sz="2000" dirty="0">
                <a:solidFill>
                  <a:srgbClr val="FFFFFF"/>
                </a:solidFill>
              </a:rPr>
              <a:t> 90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left 90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180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180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Lật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dọc</a:t>
            </a:r>
            <a:r>
              <a:rPr lang="en-US" sz="2000" dirty="0">
                <a:solidFill>
                  <a:srgbClr val="FFFFFF"/>
                </a:solidFill>
              </a:rPr>
              <a:t> (Flip vertical)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Lật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ngang</a:t>
            </a:r>
            <a:r>
              <a:rPr lang="en-US" sz="2000" dirty="0">
                <a:solidFill>
                  <a:srgbClr val="FFFFFF"/>
                </a:solidFill>
              </a:rPr>
              <a:t> (Flip horizontal)</a:t>
            </a:r>
          </a:p>
        </p:txBody>
      </p:sp>
      <p:grpSp>
        <p:nvGrpSpPr>
          <p:cNvPr id="29" name="组合 34">
            <a:extLst>
              <a:ext uri="{FF2B5EF4-FFF2-40B4-BE49-F238E27FC236}">
                <a16:creationId xmlns:a16="http://schemas.microsoft.com/office/drawing/2014/main" id="{6CD17D0C-4757-4617-A5B0-4DDF6128F7B5}"/>
              </a:ext>
            </a:extLst>
          </p:cNvPr>
          <p:cNvGrpSpPr/>
          <p:nvPr/>
        </p:nvGrpSpPr>
        <p:grpSpPr>
          <a:xfrm>
            <a:off x="365304" y="4083803"/>
            <a:ext cx="3710751" cy="908588"/>
            <a:chOff x="1533005" y="888528"/>
            <a:chExt cx="6068043" cy="1719735"/>
          </a:xfrm>
        </p:grpSpPr>
        <p:pic>
          <p:nvPicPr>
            <p:cNvPr id="33" name="Picture 2" descr="G:\00 千图网\下载资料\455997_225023760000_2.jpg">
              <a:extLst>
                <a:ext uri="{FF2B5EF4-FFF2-40B4-BE49-F238E27FC236}">
                  <a16:creationId xmlns:a16="http://schemas.microsoft.com/office/drawing/2014/main" id="{5DD40CB6-1F23-49E1-BF02-9674611E1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4" name="Picture 3" descr="G:\00 千图网\下载资料\13692860.jpg">
              <a:extLst>
                <a:ext uri="{FF2B5EF4-FFF2-40B4-BE49-F238E27FC236}">
                  <a16:creationId xmlns:a16="http://schemas.microsoft.com/office/drawing/2014/main" id="{C220C1ED-94A6-42B8-A3D5-7E1095E0A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6" name="Picture 3" descr="G:\00 千图网\下载资料\13692860.jpg">
              <a:extLst>
                <a:ext uri="{FF2B5EF4-FFF2-40B4-BE49-F238E27FC236}">
                  <a16:creationId xmlns:a16="http://schemas.microsoft.com/office/drawing/2014/main" id="{58A2F4E4-7863-4F69-B639-C9AB8BCDB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7" name="Picture 2" descr="G:\00 千图网\下载资料\455997_225023760000_2.jpg">
              <a:extLst>
                <a:ext uri="{FF2B5EF4-FFF2-40B4-BE49-F238E27FC236}">
                  <a16:creationId xmlns:a16="http://schemas.microsoft.com/office/drawing/2014/main" id="{6D5B1618-F96C-462C-B683-00D1FA52C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38" name="组合 14">
              <a:extLst>
                <a:ext uri="{FF2B5EF4-FFF2-40B4-BE49-F238E27FC236}">
                  <a16:creationId xmlns:a16="http://schemas.microsoft.com/office/drawing/2014/main" id="{044F740B-E148-4B87-B2FA-18823527964A}"/>
                </a:ext>
              </a:extLst>
            </p:cNvPr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EAC51482-6039-4539-AFE4-6CF7E418FA0F}"/>
                  </a:ext>
                </a:extLst>
              </p:cNvPr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49" name="任意多边形 25">
                  <a:extLst>
                    <a:ext uri="{FF2B5EF4-FFF2-40B4-BE49-F238E27FC236}">
                      <a16:creationId xmlns:a16="http://schemas.microsoft.com/office/drawing/2014/main" id="{7C3BAAE0-F2BB-4349-BF53-CFA3A1D55FE9}"/>
                    </a:ext>
                  </a:extLst>
                </p:cNvPr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50" name="任意多边形 26">
                  <a:extLst>
                    <a:ext uri="{FF2B5EF4-FFF2-40B4-BE49-F238E27FC236}">
                      <a16:creationId xmlns:a16="http://schemas.microsoft.com/office/drawing/2014/main" id="{E5A742A6-2306-4ED7-9A65-7D9EA38A0804}"/>
                    </a:ext>
                  </a:extLst>
                </p:cNvPr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0" name="组合 16">
                <a:extLst>
                  <a:ext uri="{FF2B5EF4-FFF2-40B4-BE49-F238E27FC236}">
                    <a16:creationId xmlns:a16="http://schemas.microsoft.com/office/drawing/2014/main" id="{2F37F522-5248-421D-9BA2-A11387FD0C04}"/>
                  </a:ext>
                </a:extLst>
              </p:cNvPr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47" name="任意多边形 23">
                  <a:extLst>
                    <a:ext uri="{FF2B5EF4-FFF2-40B4-BE49-F238E27FC236}">
                      <a16:creationId xmlns:a16="http://schemas.microsoft.com/office/drawing/2014/main" id="{F72856BA-57DD-421A-8D1F-BE12E052340B}"/>
                    </a:ext>
                  </a:extLst>
                </p:cNvPr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8" name="任意多边形 24">
                  <a:extLst>
                    <a:ext uri="{FF2B5EF4-FFF2-40B4-BE49-F238E27FC236}">
                      <a16:creationId xmlns:a16="http://schemas.microsoft.com/office/drawing/2014/main" id="{415A6C31-B733-4C38-97E8-52D4E3F08BD0}"/>
                    </a:ext>
                  </a:extLst>
                </p:cNvPr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1" name="组合 17">
                <a:extLst>
                  <a:ext uri="{FF2B5EF4-FFF2-40B4-BE49-F238E27FC236}">
                    <a16:creationId xmlns:a16="http://schemas.microsoft.com/office/drawing/2014/main" id="{8C8E93FD-DFA8-4443-8274-FFC5245E0C1F}"/>
                  </a:ext>
                </a:extLst>
              </p:cNvPr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45" name="任意多边形 21">
                  <a:extLst>
                    <a:ext uri="{FF2B5EF4-FFF2-40B4-BE49-F238E27FC236}">
                      <a16:creationId xmlns:a16="http://schemas.microsoft.com/office/drawing/2014/main" id="{E793DA0F-D528-40E2-BBDB-A22243C189F0}"/>
                    </a:ext>
                  </a:extLst>
                </p:cNvPr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6" name="任意多边形 22">
                  <a:extLst>
                    <a:ext uri="{FF2B5EF4-FFF2-40B4-BE49-F238E27FC236}">
                      <a16:creationId xmlns:a16="http://schemas.microsoft.com/office/drawing/2014/main" id="{E373A0DB-F64B-4F5F-A63E-A9275EFC52D4}"/>
                    </a:ext>
                  </a:extLst>
                </p:cNvPr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2" name="组合 18">
                <a:extLst>
                  <a:ext uri="{FF2B5EF4-FFF2-40B4-BE49-F238E27FC236}">
                    <a16:creationId xmlns:a16="http://schemas.microsoft.com/office/drawing/2014/main" id="{794EC3BC-E04B-4103-9CCD-1FF2E6322786}"/>
                  </a:ext>
                </a:extLst>
              </p:cNvPr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43" name="任意多边形 19">
                  <a:extLst>
                    <a:ext uri="{FF2B5EF4-FFF2-40B4-BE49-F238E27FC236}">
                      <a16:creationId xmlns:a16="http://schemas.microsoft.com/office/drawing/2014/main" id="{4D15AA04-426C-4539-B0A3-A71ECF4F1F2D}"/>
                    </a:ext>
                  </a:extLst>
                </p:cNvPr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4" name="任意多边形 20">
                  <a:extLst>
                    <a:ext uri="{FF2B5EF4-FFF2-40B4-BE49-F238E27FC236}">
                      <a16:creationId xmlns:a16="http://schemas.microsoft.com/office/drawing/2014/main" id="{A9AB3106-2A63-49CA-A57B-DA3654CC9ED7}"/>
                    </a:ext>
                  </a:extLst>
                </p:cNvPr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856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6EEDEFA-569B-48C7-80DD-1F036BB7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588839"/>
            <a:ext cx="4678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 dirty="0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Nháy chọn 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Select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chọn hình ngôi sao cần xoay.</a:t>
            </a:r>
            <a:endParaRPr lang="vi-VN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9D5085-87BB-4307-9673-18C55E50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2187452"/>
            <a:ext cx="467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alt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1">
            <a:extLst>
              <a:ext uri="{FF2B5EF4-FFF2-40B4-BE49-F238E27FC236}">
                <a16:creationId xmlns:a16="http://schemas.microsoft.com/office/drawing/2014/main" id="{51D77C35-F8C1-4E0A-B303-A76B0A397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390402"/>
            <a:ext cx="36718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D92748-43BE-4B2E-80E9-D8EFC00C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266" y="3036764"/>
            <a:ext cx="4678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hướng muốn xoay từ danh sách.</a:t>
            </a:r>
            <a:endParaRPr lang="vi-VN" altLang="vi-V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B4638-9064-447A-86C3-EC767E6BA96F}"/>
              </a:ext>
            </a:extLst>
          </p:cNvPr>
          <p:cNvCxnSpPr/>
          <p:nvPr/>
        </p:nvCxnSpPr>
        <p:spPr>
          <a:xfrm flipH="1" flipV="1">
            <a:off x="1750778" y="588839"/>
            <a:ext cx="2592388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0EA0-7EFA-4CC1-8ADC-090937BD4152}"/>
              </a:ext>
            </a:extLst>
          </p:cNvPr>
          <p:cNvCxnSpPr/>
          <p:nvPr/>
        </p:nvCxnSpPr>
        <p:spPr>
          <a:xfrm>
            <a:off x="453791" y="2230314"/>
            <a:ext cx="2952750" cy="14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D96F3-43AA-4BD4-9337-F5D9B84FF131}"/>
              </a:ext>
            </a:extLst>
          </p:cNvPr>
          <p:cNvCxnSpPr/>
          <p:nvPr/>
        </p:nvCxnSpPr>
        <p:spPr>
          <a:xfrm>
            <a:off x="453791" y="2187452"/>
            <a:ext cx="0" cy="2720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EF0D4-4A2C-4CF7-ACBB-222FAD5DF317}"/>
              </a:ext>
            </a:extLst>
          </p:cNvPr>
          <p:cNvCxnSpPr/>
          <p:nvPr/>
        </p:nvCxnSpPr>
        <p:spPr>
          <a:xfrm flipH="1">
            <a:off x="453791" y="4908427"/>
            <a:ext cx="2952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2D2DD3-8B67-4183-AB9B-58009EC182E8}"/>
              </a:ext>
            </a:extLst>
          </p:cNvPr>
          <p:cNvCxnSpPr/>
          <p:nvPr/>
        </p:nvCxnSpPr>
        <p:spPr>
          <a:xfrm>
            <a:off x="3406541" y="2244602"/>
            <a:ext cx="0" cy="2663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BADA40-60EF-4E33-B9D2-513D124B2508}"/>
              </a:ext>
            </a:extLst>
          </p:cNvPr>
          <p:cNvCxnSpPr/>
          <p:nvPr/>
        </p:nvCxnSpPr>
        <p:spPr>
          <a:xfrm>
            <a:off x="1461853" y="1020639"/>
            <a:ext cx="0" cy="1166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Elbow Connector 36">
            <a:extLst>
              <a:ext uri="{FF2B5EF4-FFF2-40B4-BE49-F238E27FC236}">
                <a16:creationId xmlns:a16="http://schemas.microsoft.com/office/drawing/2014/main" id="{82C33F5C-EF83-4714-88FF-EA791CED8056}"/>
              </a:ext>
            </a:extLst>
          </p:cNvPr>
          <p:cNvCxnSpPr/>
          <p:nvPr/>
        </p:nvCxnSpPr>
        <p:spPr>
          <a:xfrm rot="10800000">
            <a:off x="2444516" y="876177"/>
            <a:ext cx="1655762" cy="1603375"/>
          </a:xfrm>
          <a:prstGeom prst="bentConnector3">
            <a:avLst>
              <a:gd name="adj1" fmla="val 31914"/>
            </a:avLst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43">
            <a:extLst>
              <a:ext uri="{FF2B5EF4-FFF2-40B4-BE49-F238E27FC236}">
                <a16:creationId xmlns:a16="http://schemas.microsoft.com/office/drawing/2014/main" id="{1B5D7FD6-F72C-45C3-8CA2-779918BCD807}"/>
              </a:ext>
            </a:extLst>
          </p:cNvPr>
          <p:cNvCxnSpPr/>
          <p:nvPr/>
        </p:nvCxnSpPr>
        <p:spPr>
          <a:xfrm rot="10800000">
            <a:off x="3096978" y="2063627"/>
            <a:ext cx="1079500" cy="1416050"/>
          </a:xfrm>
          <a:prstGeom prst="bentConnector2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5FA5574-E733-4F6F-8A59-6646A3B6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122" y="3658540"/>
            <a:ext cx="1340087" cy="13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92477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785570" y="2236270"/>
            <a:ext cx="157286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Dặn</a:t>
            </a:r>
            <a:r>
              <a:rPr lang="en-US" altLang="zh-CN" sz="32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dò</a:t>
            </a:r>
            <a:endParaRPr lang="zh-CN" altLang="en-US" sz="25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3882"/>
      </p:ext>
    </p:extLst>
  </p:cSld>
  <p:clrMapOvr>
    <a:masterClrMapping/>
  </p:clrMapOvr>
  <p:transition spd="med" advClick="0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03994" y="4335433"/>
            <a:ext cx="2635016" cy="656291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19825" y="1018816"/>
            <a:ext cx="6649814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6E5225-3F49-4FEA-845B-67EB5283C12E}"/>
              </a:ext>
            </a:extLst>
          </p:cNvPr>
          <p:cNvSpPr/>
          <p:nvPr/>
        </p:nvSpPr>
        <p:spPr>
          <a:xfrm>
            <a:off x="1462362" y="2274095"/>
            <a:ext cx="6782228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1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00 千图网\下载资料\455997_225023760000_2.jpg">
            <a:extLst>
              <a:ext uri="{FF2B5EF4-FFF2-40B4-BE49-F238E27FC236}">
                <a16:creationId xmlns:a16="http://schemas.microsoft.com/office/drawing/2014/main" id="{D249D533-3371-4F82-9005-E9AAC29A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199500"/>
            <a:ext cx="2285195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07FD0-61D0-45C4-B15C-E74BD75A2686}"/>
              </a:ext>
            </a:extLst>
          </p:cNvPr>
          <p:cNvSpPr txBox="1"/>
          <p:nvPr/>
        </p:nvSpPr>
        <p:spPr>
          <a:xfrm>
            <a:off x="1011264" y="844658"/>
            <a:ext cx="7520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72046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074" y="710786"/>
            <a:ext cx="8136489" cy="3358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/>
        </p:nvSpPr>
        <p:spPr>
          <a:xfrm>
            <a:off x="882969" y="784498"/>
            <a:ext cx="7378061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solidFill>
                  <a:schemeClr val="bg1"/>
                </a:solidFill>
                <a:latin typeface="Bungee Inline" pitchFamily="2" charset="0"/>
              </a:rPr>
              <a:t>Luật</a:t>
            </a:r>
            <a:r>
              <a:rPr lang="en-US" sz="495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4950" b="1" dirty="0" err="1">
                <a:solidFill>
                  <a:schemeClr val="bg1"/>
                </a:solidFill>
                <a:latin typeface="Bungee Inline" pitchFamily="2" charset="0"/>
              </a:rPr>
              <a:t>chơi</a:t>
            </a:r>
            <a:endParaRPr lang="en-US" sz="4950" b="1" dirty="0">
              <a:solidFill>
                <a:schemeClr val="bg1"/>
              </a:solidFill>
              <a:latin typeface="Bungee Inline" pitchFamily="2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	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Sắp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tới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mất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giúp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chức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buổi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nhé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!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giúp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đấy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637348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13" y="2459453"/>
            <a:ext cx="1185199" cy="1545912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2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1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0154" y="538862"/>
            <a:ext cx="7875638" cy="15459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3" name="Rectangle 22"/>
          <p:cNvSpPr/>
          <p:nvPr/>
        </p:nvSpPr>
        <p:spPr>
          <a:xfrm>
            <a:off x="4807181" y="2409237"/>
            <a:ext cx="3512852" cy="5820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61060" y="3260229"/>
            <a:ext cx="3512852" cy="6180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807181" y="3292240"/>
            <a:ext cx="3512852" cy="586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</a:t>
            </a:r>
            <a:endParaRPr lang="en-US" sz="2100" dirty="0"/>
          </a:p>
        </p:txBody>
      </p:sp>
      <p:sp>
        <p:nvSpPr>
          <p:cNvPr id="26" name="Rectangle 25"/>
          <p:cNvSpPr/>
          <p:nvPr/>
        </p:nvSpPr>
        <p:spPr>
          <a:xfrm>
            <a:off x="444395" y="2409236"/>
            <a:ext cx="3512852" cy="6180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endParaRPr lang="en-US" sz="21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6711" y="234987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3656" y="325008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2347" y="309551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27125" y="23075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056" y="111829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72275" y="674077"/>
            <a:ext cx="752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Tô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mềm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Paint?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44CA4-DDB9-4406-81AE-DF304ADAB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5266" y="2409323"/>
            <a:ext cx="590067" cy="574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80305-679C-4D7A-B7A0-CF9F059646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0331" y="3302948"/>
            <a:ext cx="595003" cy="56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BF9C6-B1B6-43DC-BC43-12935FD97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2523" y="3292240"/>
            <a:ext cx="595910" cy="580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9D8AD-21AE-4A19-A8D0-AC9AE08A1F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7725" y="2408706"/>
            <a:ext cx="562563" cy="6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3511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1.38889E-6 0.0003 C 0.00538 0.01574 0.01024 0.03271 0.01649 0.04814 C 0.01806 0.05247 0.02153 0.05339 0.02327 0.05771 C 0.03681 0.08981 0.02327 0.07716 0.0375 0.08672 C 0.03976 0.09197 0.04202 0.09691 0.04462 0.10154 C 0.04827 0.10833 0.0533 0.11265 0.05608 0.12067 C 0.05816 0.12623 0.05625 0.13549 0.05868 0.14012 C 0.06233 0.14784 0.06806 0.14876 0.07274 0.15463 C 0.09358 0.18209 0.07604 0.16821 0.09149 0.17901 C 0.09375 0.18364 0.09583 0.1895 0.09844 0.19351 C 0.11146 0.21265 0.10729 0.19228 0.12205 0.22253 C 0.13004 0.23919 0.13698 0.25493 0.14774 0.26605 C 0.15087 0.26913 0.15399 0.27222 0.15712 0.27561 C 0.16997 0.29074 0.15833 0.28117 0.17118 0.29012 C 0.18854 0.31697 0.17222 0.29351 0.19479 0.31913 C 0.20886 0.33549 0.19462 0.32716 0.21823 0.34351 C 0.22622 0.34907 0.23004 0.34567 0.23698 0.35308 C 0.23941 0.35586 0.24149 0.3608 0.2441 0.36265 C 0.24774 0.36574 0.25191 0.36574 0.25573 0.3679 C 0.25816 0.36882 0.26042 0.37098 0.26285 0.37253 C 0.26597 0.37438 0.2691 0.37561 0.27222 0.37716 C 0.27465 0.3787 0.27691 0.38086 0.27934 0.3824 C 0.29983 0.39444 0.27882 0.38024 0.29566 0.39197 C 0.30156 0.4 0.30538 0.40617 0.31215 0.41142 C 0.31632 0.41419 0.32952 0.41944 0.33316 0.42067 C 0.33629 0.42253 0.33958 0.42407 0.34254 0.42592 C 0.34497 0.42716 0.34722 0.42963 0.34965 0.43055 C 0.35347 0.43271 0.35747 0.43395 0.36129 0.43549 C 0.36997 0.44722 0.36702 0.44567 0.37795 0.45 C 0.38247 0.45185 0.39583 0.45524 0.40139 0.45956 C 0.40243 0.46049 0.40295 0.46296 0.40382 0.46481 " pathEditMode="relative" rAng="0" ptsTypes="AAAAAAAAAAAAAAAAAAAAAAAAAAAAAAAA">
                                      <p:cBhvr>
                                        <p:cTn id="1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1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4" grpId="0"/>
      <p:bldP spid="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8" name="Picture 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1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0500" y="538862"/>
            <a:ext cx="7875638" cy="16232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547165" y="2571750"/>
            <a:ext cx="3512852" cy="6341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 A. </a:t>
            </a:r>
            <a:r>
              <a:rPr lang="en-US" sz="2100" dirty="0"/>
              <a:t>   </a:t>
            </a:r>
            <a:endParaRPr lang="en-US" sz="21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165" y="3436456"/>
            <a:ext cx="3512852" cy="561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 C.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893286" y="3384971"/>
            <a:ext cx="3512852" cy="6128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D.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893286" y="2565769"/>
            <a:ext cx="3512852" cy="6153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B.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6425" y="244211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8252" y="33191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452" y="328988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78849" y="236252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776" y="1069428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52621" y="674077"/>
            <a:ext cx="759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mềm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Paint?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94C43-87D8-4E1F-884D-07686E7C0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1944" y="2574213"/>
            <a:ext cx="650832" cy="631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623FC-99E0-4851-AE38-4823D84AF2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9712" y="2571750"/>
            <a:ext cx="629709" cy="609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66FBC-4D25-450A-ACDD-93AA34E882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6568" y="3436456"/>
            <a:ext cx="696853" cy="56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CF891-40EB-4A87-B400-BB2E6492E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9024" y="3404511"/>
            <a:ext cx="654675" cy="5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5211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1.25E-6 2.22222E-6 C 0.00078 0.01851 0.00117 0.03726 0.00234 0.05578 C 0.00286 0.06296 0.00403 0.07013 0.00481 0.07731 C 0.0056 0.08587 0.00612 0.09467 0.00716 0.103 C 0.00768 0.10763 0.00898 0.11157 0.00963 0.11597 C 0.0138 0.14583 0.00885 0.12916 0.01692 0.15046 C 0.02057 0.17638 0.01823 0.16203 0.02408 0.19351 C 0.02408 0.19351 0.0289 0.21921 0.0289 0.21921 C 0.0306 0.225 0.03242 0.23055 0.03385 0.23634 C 0.03476 0.2405 0.03502 0.24537 0.03619 0.2493 C 0.0375 0.25393 0.03971 0.25763 0.04101 0.26226 C 0.04466 0.27523 0.0431 0.28194 0.04596 0.29675 C 0.047 0.30277 0.04935 0.30787 0.05078 0.31388 C 0.05169 0.31805 0.05221 0.32268 0.05312 0.32685 C 0.05833 0.34837 0.05794 0.3368 0.05794 0.34837 " pathEditMode="relative" ptsTypes="AAAAAAAAAAAAAA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9" name="Picture 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0500" y="538862"/>
            <a:ext cx="7875638" cy="21792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887939" y="3883929"/>
            <a:ext cx="3512852" cy="628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Shift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600079" y="3930301"/>
            <a:ext cx="3512852" cy="6131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Caps lock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923960" y="2974033"/>
            <a:ext cx="3512852" cy="62821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Ctrl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610534" y="2973994"/>
            <a:ext cx="3512852" cy="654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Alt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9867" y="2862695"/>
            <a:ext cx="697361" cy="7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435" y="297403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41366" y="367438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98442" y="396686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863" y="1487828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52621" y="674077"/>
            <a:ext cx="755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đứng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ngang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,con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phím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kéo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thả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chuột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  <a:endParaRPr lang="en-US" sz="3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343175-3E76-480A-8924-9F536E01F2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1704" y="1214968"/>
            <a:ext cx="502660" cy="4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8953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12175" y="452839"/>
            <a:ext cx="7875638" cy="23609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34430" y="3899791"/>
            <a:ext cx="3512852" cy="551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Shift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4624873" y="3119420"/>
            <a:ext cx="3512852" cy="5855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Ctrl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624873" y="3874084"/>
            <a:ext cx="3512852" cy="5441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D. Tab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3755" y="3114792"/>
            <a:ext cx="3512852" cy="5660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Alt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66072" y="288935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21349" y="378998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66160" y="28635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63620" y="374905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617" y="136204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4296" y="588054"/>
            <a:ext cx="5104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4: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cân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sử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dụng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hộp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mẫu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lúc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con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giữ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phím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lúc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kéo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thả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chuột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  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832E9-0078-48E0-8701-7084EE4E3C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924" y="813680"/>
            <a:ext cx="2295845" cy="117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8270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295435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03337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267606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92149" y="650417"/>
            <a:ext cx="7875638" cy="18693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754935" y="2867417"/>
            <a:ext cx="3512852" cy="5732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406588" y="3672463"/>
            <a:ext cx="3512852" cy="5742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754935" y="3679600"/>
            <a:ext cx="3512852" cy="5670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08815" y="2849112"/>
            <a:ext cx="3512852" cy="5999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34466" y="267804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51411" y="350339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50102" y="342368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47784" y="271891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132" y="113516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14270" y="785632"/>
            <a:ext cx="7568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5: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chi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nút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lệnh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FFBE1-2C6B-4E39-8053-CDA78F9B74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1868" y="2957557"/>
            <a:ext cx="762106" cy="371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4F521-D916-40C6-AD2F-27267F1EC7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64226" y="2965536"/>
            <a:ext cx="762106" cy="36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31379-45E9-4AAE-B531-3AF65EE813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2426" y="3730638"/>
            <a:ext cx="781159" cy="352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E2918-2CA4-4555-9FB9-9705BCEEC2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4792" y="3771100"/>
            <a:ext cx="740828" cy="3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7138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6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765</Words>
  <Application>Microsoft Office PowerPoint</Application>
  <PresentationFormat>On-screen Show (16:9)</PresentationFormat>
  <Paragraphs>94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微软雅黑</vt:lpstr>
      <vt:lpstr>Arial</vt:lpstr>
      <vt:lpstr>Bungee Inline</vt:lpstr>
      <vt:lpstr>Calibri</vt:lpstr>
      <vt:lpstr>Calibri Light</vt:lpstr>
      <vt:lpstr>Montserrat Alternates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99</cp:revision>
  <dcterms:created xsi:type="dcterms:W3CDTF">2017-06-11T12:45:34Z</dcterms:created>
  <dcterms:modified xsi:type="dcterms:W3CDTF">2022-08-22T03:29:27Z</dcterms:modified>
</cp:coreProperties>
</file>