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0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D308-8075-4A7B-AFA8-5F0C6D8C8ACA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2F7F-65CC-4AB2-89D8-F8AE3087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jpe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jpeg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112838" y="638176"/>
            <a:ext cx="925036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TRƯỜNG TIỂU HỌC </a:t>
            </a:r>
            <a:r>
              <a:rPr 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PHÚC LỢI</a:t>
            </a:r>
            <a:endParaRPr 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2298383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TIN HỌC LỚP 5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2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9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7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224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828416"/>
            <a:ext cx="26606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3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8" grpId="0"/>
      <p:bldP spid="101378" grpId="1"/>
      <p:bldP spid="1013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72" y="693129"/>
            <a:ext cx="111799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7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" y="27432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22557"/>
              </p:ext>
            </p:extLst>
          </p:nvPr>
        </p:nvGraphicFramePr>
        <p:xfrm>
          <a:off x="837465" y="1212530"/>
          <a:ext cx="5142124" cy="4823611"/>
        </p:xfrm>
        <a:graphic>
          <a:graphicData uri="http://schemas.openxmlformats.org/drawingml/2006/table">
            <a:tbl>
              <a:tblPr/>
              <a:tblGrid>
                <a:gridCol w="2571062"/>
                <a:gridCol w="2571062"/>
              </a:tblGrid>
              <a:tr h="85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869252" y="2901911"/>
            <a:ext cx="270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850165" y="2135215"/>
            <a:ext cx="240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49520" y="4460448"/>
            <a:ext cx="282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49520" y="5255100"/>
            <a:ext cx="284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770826" y="370767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4" name="Oval 106"/>
          <p:cNvSpPr>
            <a:spLocks noChangeArrowheads="1"/>
          </p:cNvSpPr>
          <p:nvPr/>
        </p:nvSpPr>
        <p:spPr bwMode="auto">
          <a:xfrm>
            <a:off x="3682264" y="2222636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Oval 107"/>
          <p:cNvSpPr>
            <a:spLocks noChangeArrowheads="1"/>
          </p:cNvSpPr>
          <p:nvPr/>
        </p:nvSpPr>
        <p:spPr bwMode="auto">
          <a:xfrm>
            <a:off x="3682264" y="2989332"/>
            <a:ext cx="1422400" cy="4714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" name="Oval 108"/>
          <p:cNvSpPr>
            <a:spLocks noChangeArrowheads="1"/>
          </p:cNvSpPr>
          <p:nvPr/>
        </p:nvSpPr>
        <p:spPr bwMode="auto">
          <a:xfrm>
            <a:off x="3682264" y="379509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7" name="Oval 109"/>
          <p:cNvSpPr>
            <a:spLocks noChangeArrowheads="1"/>
          </p:cNvSpPr>
          <p:nvPr/>
        </p:nvSpPr>
        <p:spPr bwMode="auto">
          <a:xfrm>
            <a:off x="3682264" y="4635292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Oval 110"/>
          <p:cNvSpPr>
            <a:spLocks noChangeArrowheads="1"/>
          </p:cNvSpPr>
          <p:nvPr/>
        </p:nvSpPr>
        <p:spPr bwMode="auto">
          <a:xfrm>
            <a:off x="3682264" y="542994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79" y="27432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007532"/>
              </p:ext>
            </p:extLst>
          </p:nvPr>
        </p:nvGraphicFramePr>
        <p:xfrm>
          <a:off x="6431279" y="1197650"/>
          <a:ext cx="4021157" cy="4816096"/>
        </p:xfrm>
        <a:graphic>
          <a:graphicData uri="http://schemas.openxmlformats.org/drawingml/2006/table">
            <a:tbl>
              <a:tblPr/>
              <a:tblGrid>
                <a:gridCol w="1880202"/>
                <a:gridCol w="2140955"/>
              </a:tblGrid>
              <a:tr h="60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6944992" y="291155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Â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6913981" y="2331411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Ă</a:t>
            </a: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6882971" y="3911251"/>
            <a:ext cx="1173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Ơ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6913981" y="4465249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Ư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6948715" y="3394537"/>
            <a:ext cx="1104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Ô</a:t>
            </a: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8567177" y="2448665"/>
            <a:ext cx="1422400" cy="33288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8567177" y="2987237"/>
            <a:ext cx="1422400" cy="407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AA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8567177" y="3542053"/>
            <a:ext cx="1422400" cy="36919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OO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8567177" y="4030838"/>
            <a:ext cx="1422400" cy="3231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8567177" y="4531926"/>
            <a:ext cx="1422400" cy="33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itchFamily="34" charset="0"/>
              </a:rPr>
              <a:t>U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6948715" y="5473364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Đ</a:t>
            </a: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6913981" y="501924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Ê</a:t>
            </a:r>
          </a:p>
        </p:txBody>
      </p:sp>
      <p:sp>
        <p:nvSpPr>
          <p:cNvPr id="62" name="Oval 110"/>
          <p:cNvSpPr>
            <a:spLocks noChangeArrowheads="1"/>
          </p:cNvSpPr>
          <p:nvPr/>
        </p:nvSpPr>
        <p:spPr bwMode="auto">
          <a:xfrm>
            <a:off x="8567177" y="5039439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EE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8567177" y="5588781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DD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"/>
            <a:ext cx="115824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2:</a:t>
            </a:r>
          </a:p>
          <a:p>
            <a:pPr>
              <a:buNone/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cụm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3008062"/>
            <a:ext cx="1320800" cy="8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2400" y="4074403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2400" y="5043889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400" y="6148754"/>
            <a:ext cx="14224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8539" y="129372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“đối tượng nào đó” </a:t>
            </a:r>
            <a:endParaRPr lang="vi-VN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35" y="176294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8939" y="12937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30400" y="181694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“tranh/ảnh” </a:t>
            </a:r>
            <a:endParaRPr lang="vi-VN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4348" y="862838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dirty="0" smtClean="0">
                <a:solidFill>
                  <a:srgbClr val="FF0000"/>
                </a:solidFill>
              </a:rPr>
              <a:t>“căn đều hai bên”</a:t>
            </a:r>
            <a:endParaRPr lang="vi-VN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6187" y="1816945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“căn giữa”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2902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-2.16285E-6 L 0.17834 0.171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7" y="85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5 0.01458 L -0.08357 0.291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" y="13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7 0.0081 L 0.03059 0.35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3" y="17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08E-6 -4.07356E-6 L 0.16675 0.49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1" y="24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 0.03864 L -0.26139 0.717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9" y="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1"/>
      <p:bldP spid="26" grpId="1"/>
      <p:bldP spid="27" grpId="1"/>
      <p:bldP spid="28" grpId="1"/>
      <p:bldP spid="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44081"/>
            <a:ext cx="2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0" y="912660"/>
            <a:ext cx="8009205" cy="5157633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555821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65470" y="278511"/>
            <a:ext cx="423105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727822" y="4947969"/>
            <a:ext cx="3843165" cy="1319213"/>
          </a:xfrm>
          <a:prstGeom prst="wedgeEllipseCallout">
            <a:avLst>
              <a:gd name="adj1" fmla="val -106954"/>
              <a:gd name="adj2" fmla="val -529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-35282" y="4689206"/>
            <a:ext cx="4729698" cy="1836737"/>
          </a:xfrm>
          <a:prstGeom prst="wedgeEllipseCallout">
            <a:avLst>
              <a:gd name="adj1" fmla="val 39755"/>
              <a:gd name="adj2" fmla="val -576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32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2646008"/>
            <a:ext cx="2592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7" y="965200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56816" y="1117772"/>
            <a:ext cx="43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6816" y="1368597"/>
            <a:ext cx="407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816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7029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304" y="1368597"/>
            <a:ext cx="3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5129" y="1841672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517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512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03675" y="3548063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675" y="4343400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3675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3613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5850" y="6008889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850" y="6313955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5305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133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 rot="10800000">
            <a:off x="-162700" y="2630195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9" y="2720382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449888" y="574245"/>
            <a:ext cx="4326530" cy="1268298"/>
          </a:xfrm>
          <a:prstGeom prst="wedgeEllipseCallout">
            <a:avLst>
              <a:gd name="adj1" fmla="val -113319"/>
              <a:gd name="adj2" fmla="val 283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Picture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854835" y="3097107"/>
            <a:ext cx="3988297" cy="1319213"/>
          </a:xfrm>
          <a:prstGeom prst="wedgeEllipseCallout">
            <a:avLst>
              <a:gd name="adj1" fmla="val -136480"/>
              <a:gd name="adj2" fmla="val 46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ảnh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302853" y="5230219"/>
            <a:ext cx="3639431" cy="1319213"/>
          </a:xfrm>
          <a:prstGeom prst="wedgeEllipseCallout">
            <a:avLst>
              <a:gd name="adj1" fmla="val -94988"/>
              <a:gd name="adj2" fmla="val 20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 new roman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Insert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ảnh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6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49"/>
            <a:ext cx="10058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00388" y="1474788"/>
            <a:ext cx="384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00388" y="1697038"/>
            <a:ext cx="344487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0388" y="1449388"/>
            <a:ext cx="0" cy="22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750" y="1489075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 rot="10800000">
            <a:off x="194899" y="2872608"/>
            <a:ext cx="2804194" cy="1257592"/>
          </a:xfrm>
          <a:prstGeom prst="wedgeEllipseCallout">
            <a:avLst>
              <a:gd name="adj1" fmla="val -56093"/>
              <a:gd name="adj2" fmla="val 1465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651472" y="356147"/>
            <a:ext cx="432653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Table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788109" y="2537762"/>
            <a:ext cx="4416045" cy="1824917"/>
          </a:xfrm>
          <a:prstGeom prst="wedgeEllipseCallout">
            <a:avLst>
              <a:gd name="adj1" fmla="val -127307"/>
              <a:gd name="adj2" fmla="val -95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 smtClean="0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cột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98" y="2962795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65253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Chèn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5729"/>
            <a:ext cx="705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3.Căn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lề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đoạn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1019059"/>
            <a:ext cx="8857560" cy="52722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0" y="2782421"/>
            <a:ext cx="3161792" cy="1701444"/>
          </a:xfrm>
          <a:prstGeom prst="wedgeEllipseCallout">
            <a:avLst>
              <a:gd name="adj1" fmla="val -88701"/>
              <a:gd name="adj2" fmla="val 239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33651" y="265960"/>
            <a:ext cx="4326530" cy="1268298"/>
          </a:xfrm>
          <a:prstGeom prst="wedgeEllipseCallout">
            <a:avLst>
              <a:gd name="adj1" fmla="val -127070"/>
              <a:gd name="adj2" fmla="val 52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một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lề</a:t>
            </a:r>
            <a:endParaRPr lang="en-US" sz="28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04" y="2872608"/>
            <a:ext cx="296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11" y="-13107"/>
            <a:ext cx="37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91" y="719261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7037"/>
              </p:ext>
            </p:extLst>
          </p:nvPr>
        </p:nvGraphicFramePr>
        <p:xfrm>
          <a:off x="1408001" y="1372432"/>
          <a:ext cx="10258860" cy="2538556"/>
        </p:xfrm>
        <a:graphic>
          <a:graphicData uri="http://schemas.openxmlformats.org/drawingml/2006/table">
            <a:tbl>
              <a:tblPr firstRow="1" firstCol="1" bandRow="1"/>
              <a:tblGrid>
                <a:gridCol w="1709810"/>
                <a:gridCol w="1709810"/>
                <a:gridCol w="1709810"/>
                <a:gridCol w="1709810"/>
                <a:gridCol w="1709810"/>
                <a:gridCol w="1709810"/>
              </a:tblGrid>
              <a:tr h="42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Thủ công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TNXH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Mĩ thuật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Thể dục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 viện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Âm nhạc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Địa lí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98274"/>
            <a:ext cx="6858000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2625" y="29511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56550" y="31734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708660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50183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1294" y="2838623"/>
            <a:ext cx="9230412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5211" y="1112838"/>
            <a:ext cx="75453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KHỞI ĐỘNG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396" y="2625812"/>
            <a:ext cx="8618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chơi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hình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bắt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chữ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N DUC\Desktop\bees-background-design_1308-68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4709" y="3203864"/>
            <a:ext cx="190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ĐUỔI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3203864"/>
            <a:ext cx="1701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hÌNH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0964" y="3203864"/>
            <a:ext cx="1274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BắT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11991" y="3203864"/>
            <a:ext cx="163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CHỮ</a:t>
            </a:r>
          </a:p>
        </p:txBody>
      </p:sp>
      <p:pic>
        <p:nvPicPr>
          <p:cNvPr id="7" name="V.A-–-Đuổi-Hình-Bắt-Chữ-_12-09-2015_-_online-video-cutter.com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0600" y="-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98 -0.00811 C 0.01597 4.81481E-6 0.025 0.00787 0.02899 0.01782 C 0.03298 0.02893 0.03507 0.04189 0.03698 0.05486 C 0.03906 0.06782 0.03698 0.07893 0.03507 0.09097 C 0.03298 0.10185 0.03003 0.11388 0.02291 0.12384 C 0.01701 0.13379 0.00694 0.14189 -0.004 0.14791 C -0.01406 0.15393 -0.02604 0.15787 -0.03802 0.15995 C -0.05 0.1618 -0.06198 0.1618 -0.07309 0.15995 C -0.08507 0.15787 -0.09601 0.153 -0.10504 0.1449 C -0.11406 0.13796 -0.12205 0.12893 -0.12604 0.11782 C -0.13108 0.10787 -0.13299 0.09398 -0.13299 0.08287 C -0.13403 0.07199 -0.13299 0.05879 -0.12795 0.04791 C -0.12309 0.03796 -0.11406 0.02986 -0.10209 0.02592 C -0.08993 0.02291 -0.07795 0.02685 -0.06997 0.03379 C -0.06302 0.04097 -0.05799 0.05185 -0.05695 0.06481 C -0.05695 0.078 -0.05799 0.08981 -0.06302 0.1 C -0.06806 0.10995 -0.06702 0.1118 -0.08698 0.125 C -0.10504 0.13888 -0.12309 0.13495 -0.13403 0.13587 C -0.14497 0.13587 -0.154 0.13194 -0.16493 0.128 C -0.17709 0.12291 -0.18698 0.11388 -0.1941 0.10578 C -0.20104 0.09791 -0.204 0.08796 -0.20799 0.07199 C -0.21094 0.05578 -0.21094 0.04791 -0.21094 0.03587 C -0.21094 0.02384 -0.21094 0.0118 -0.21094 4.81481E-6 " pathEditMode="relative" rAng="0" ptsTypes="fffffffffffffffffffffff">
                                      <p:cBhvr>
                                        <p:cTn id="1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8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104 0.053 0.00399 0.12708 0.01441 0.12592 C 0.02934 0.12592 0.03056 -0.122 0.04844 -0.12292 C 0.06458 -0.12292 0.0559 0.09398 0.07153 0.09305 C 0.08767 0.09305 0.07899 -0.06389 0.09635 -0.06389 C 0.11181 -0.06389 0.1033 0.04189 0.11701 0.04189 C 0.13038 0.04189 0.12344 -0.03889 0.13559 -0.03889 C 0.14253 -0.03889 0.14306 -0.0169 0.14375 4.44444E-6 " pathEditMode="relative" rAng="0" ptsTypes="ffffffff">
                                      <p:cBhvr>
                                        <p:cTn id="1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HAN DUC\Desktop\131122hinh-nen-dong-vat-chu-ong-vang-ngo-ngh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2057400" y="1371600"/>
            <a:ext cx="2174966" cy="1645920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4689566" y="1368331"/>
            <a:ext cx="2174966" cy="1587137"/>
          </a:xfrm>
          <a:prstGeom prst="roundRect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2020388" y="3337559"/>
            <a:ext cx="2174966" cy="15152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4689566" y="3265712"/>
            <a:ext cx="2174966" cy="1587137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7623265" y="1368330"/>
            <a:ext cx="1925683" cy="158713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Right Arrow 7">
            <a:hlinkClick r:id="rId9" action="ppaction://hlinksldjump"/>
          </p:cNvPr>
          <p:cNvSpPr/>
          <p:nvPr/>
        </p:nvSpPr>
        <p:spPr>
          <a:xfrm rot="10800000">
            <a:off x="11213592" y="637336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109664"/>
            <a:ext cx="9966960" cy="40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561704"/>
            <a:ext cx="9553301" cy="44674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96578" y="1961003"/>
            <a:ext cx="826265" cy="418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365760"/>
            <a:ext cx="881742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00891"/>
            <a:ext cx="8686800" cy="4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6" y="825910"/>
            <a:ext cx="8228012" cy="41576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485</Words>
  <Application>Microsoft Office PowerPoint</Application>
  <PresentationFormat>Custom</PresentationFormat>
  <Paragraphs>213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phanthiduc@hotmail.com</dc:creator>
  <cp:lastModifiedBy>Techsi.vn</cp:lastModifiedBy>
  <cp:revision>43</cp:revision>
  <dcterms:created xsi:type="dcterms:W3CDTF">2019-10-17T13:39:26Z</dcterms:created>
  <dcterms:modified xsi:type="dcterms:W3CDTF">2021-03-08T09:13:54Z</dcterms:modified>
</cp:coreProperties>
</file>