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7" r:id="rId3"/>
    <p:sldId id="269" r:id="rId4"/>
    <p:sldId id="270" r:id="rId5"/>
    <p:sldId id="272" r:id="rId6"/>
    <p:sldId id="281" r:id="rId7"/>
    <p:sldId id="273" r:id="rId8"/>
    <p:sldId id="275" r:id="rId9"/>
    <p:sldId id="277" r:id="rId10"/>
    <p:sldId id="278" r:id="rId11"/>
    <p:sldId id="282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0-17T02:39:42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14511 4589,'0'0,"49"0,125 0,24 0,1 0,49 25,0-25,-25 24,-49-24,-75 0,-74 0,0 0,74 0,50 0,-75 0,25 0,1 0,73-24,-24-1,-124 25,0 0,99 0,24 0,-73 0,24 0,25 0,0 0,0 0,-49 0,-26 0,-24-25,99 25,-25 0,50 0,-25 0,-49 0,49 0,-50 0,25 0,-24 0,-26 0,1 0,-25 0,49 0,0 0,-24 0,0 0,-1 0,26 0,-26 0,-24 50,50-26,-75-24,24 25,-24-25,0 25,0 25,0-26,0 1,0 0,-24-25,24 25,-25-25,25 50,-50-50,0 49,26-49,-26 0,25 0,0 0,1 25,-76-25,26 25,0-25,-26 25,-48 24,24-49,49 25,50-25,-24 0,24 0,0 0,-49 25,24-25,-24 0,-1 0,-24 0,25 49,-1-49,1 0,-1 0,26 0,24 0,0 0,-24 0,49 0,-25 0,-25 0,-24 0,24 25,-24-25,24 0,-74 0,50 50,24-50,25 0,0 0,1 0,-26 0,0 0,26 0,-1 0,-50 0,1 0,-50 0,74 0,1 0,-1 0,25 0,-24 0,24 0,0 0,-25 0,1 0,24 0,0 0,-49 0,-1 0,51 0,-1 0,0 0,0 0,0 0,1 0,-1-25,25 0,-25-49,-74 74,74 0,-74 0,74 0,0 0,0 0,1 0,-26-50,25 50,0 0,-24 0,-26-25,-24 1,0 24,24 0,51 0,-1 0,0 0,25 0,-25 0,0 0,-24-25,24 25,0 0,0 0,1 0,24 0,-25 0,0 0,-25 0,26 0,-1 0,0 0,25 0,-50 0,1 0,49 0,-25 0,0 0,25 0,-25 0,25 0,0 0,0 0,0-50,25 25,-25 1,25 24,0 0,0 0,-25 0,74 0,25-25,-24 25,73-25,-73 25,49-25,25 25,-50-25,25 0,-124 25,25 0,-25 0,49 0,1 0,0 0,-26 0,26 0,24 0,1 0,-1 0,-24 0,-25 0,24 0,75 0,-74 0,-1 25,1-25,-25 0,25 0,-1 0,-24 0,25 0,-50 0,24 0,26 0,0 0,-26 0,51 0,-1 25,-49-25,0 0,24 0,1 0,24 0,-49 0,0 0,0 0,0 0,-1 0,26 0,-25 0,0 0,74 0,-50 0,26 0,-50 0,49 0,-24 0,24 0,25 0,-49 0,0 0,-1 0,-24 0,-25 0,25 0,-25 0,49 0,1 0,-25 0,24 0,51 0,-51 0,50 0,-24 0,-75 0,50 0,-50 0,24 0,1 0,0 0,0 0,0 0,-1 0,-24 0,25 0,-25 25,50-25,24 0,-74 0,25 0,-25 0,50 0,24 0,-49 0,74 0,-49 0,-26 0,-24 0,-49 0,-174 0,-25 25,24 24,1 26,-50-26,25-24,50 0,-1-25,50 0,50 0,25 25,-1-25,1 0,-50 25,25-1,-25 1,25 0,-50 0,49 0,26-25,0 0,24 24,50-24,-50 0,1 0,24 0,0 0,25 0,25 0,124-124,-100 124,51-24,-26-1,75-25,-25 1,-50 24,1 0,-26 25,-73 0,-1 0,-25 25,1-25,-26 0,-24 25,-25-25,-50 24,1-24,49 25,24-25,100 0,100 0,-26 0,100-25,49-24,25 24,25 25,-100-25,-148 25,-50 0,25 0,-99 25,25 0,-1-25,-24 25,0-1,0 1,-25 0,124-25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171E-F3A9-4B4C-A57E-5D1DCFA09EFC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3B3A-8C28-47E7-9DBC-05585D5084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06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B852-875E-4EDF-8C5C-ED384B533380}" type="datetimeFigureOut">
              <a:rPr lang="vi-VN" smtClean="0"/>
              <a:pPr/>
              <a:t>14/09/2020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8572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6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-&gt; Một số thiết bị lưu trữ ngoài phổ biến là: USB, Đĩa CD, đĩa DVD, ổ đĩa ngoài, thẻ nhớ,….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09800"/>
            <a:ext cx="8053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6084" y="2708920"/>
            <a:ext cx="818676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tìm kiếm và đọc truyện Thạch Sanh trên Internet. (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Thạch Sanh vào máy tính).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084" y="1844824"/>
            <a:ext cx="818676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tìm kiếm hình ảnh Bác Hồ rồi lưu vào thư mục của em trong máy tính.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2054" y="1268760"/>
            <a:ext cx="81867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22054" y="1124744"/>
            <a:ext cx="81867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2132856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Em tìm kiếm được những gì trên mạng Internet?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3717032"/>
            <a:ext cx="6847778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Xem phần còn lại của bài.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2708920"/>
            <a:ext cx="79252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cách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 hình ảnh tìm kiếm được từ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internet vào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 mục trên máy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8388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76400"/>
            <a:ext cx="807249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500306"/>
            <a:ext cx="8072494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Tìm được thông tin (văn bản, hình ảnh) phục vụ học tập và giải trí từ Internet;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- Biết cách lưu hình ảnh tìm kiếm được từ internet vào thư mục trên máy tính.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Tìm kiếm thông tin từ Internet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124744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. So sánh kết quả với bạn.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- Có chương trình soạn thảo văn bản Word.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Web.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6314" y="2482066"/>
            <a:ext cx="285752" cy="214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86776" y="3482198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86776" y="4053702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86776" y="4625206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86776" y="34107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455376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76" y="394922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124744"/>
            <a:ext cx="47788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cuối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3" y="1700808"/>
            <a:ext cx="748883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048" y="2852936"/>
            <a:ext cx="499120" cy="499120"/>
          </a:xfrm>
          <a:prstGeom prst="rect">
            <a:avLst/>
          </a:prstGeom>
        </p:spPr>
      </p:pic>
      <p:pic>
        <p:nvPicPr>
          <p:cNvPr id="8" name="Picture 7" descr="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509120"/>
            <a:ext cx="495498" cy="495498"/>
          </a:xfrm>
          <a:prstGeom prst="rect">
            <a:avLst/>
          </a:prstGeom>
        </p:spPr>
      </p:pic>
      <p:pic>
        <p:nvPicPr>
          <p:cNvPr id="9" name="Picture 8" descr="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013176"/>
            <a:ext cx="576063" cy="576064"/>
          </a:xfrm>
          <a:prstGeom prst="rect">
            <a:avLst/>
          </a:prstGeom>
        </p:spPr>
      </p:pic>
      <p:pic>
        <p:nvPicPr>
          <p:cNvPr id="10" name="Picture 9" descr="Files-and-F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5508104" y="3429000"/>
            <a:ext cx="675528" cy="506646"/>
          </a:xfrm>
          <a:prstGeom prst="rect">
            <a:avLst/>
          </a:prstGeom>
        </p:spPr>
      </p:pic>
      <p:pic>
        <p:nvPicPr>
          <p:cNvPr id="11" name="Picture 10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005064"/>
            <a:ext cx="492646" cy="4926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64288" y="292494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64288" y="3501008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164288" y="400506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164288" y="4583978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64288" y="508518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0272" y="282331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45091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390343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0430" y="1210432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81562"/>
            <a:ext cx="7920880" cy="23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27584" y="1973450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1472" y="1624240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2338620"/>
            <a:ext cx="2520280" cy="426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07904" y="2621522"/>
            <a:ext cx="42484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956376" y="269353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786182" y="2052868"/>
            <a:ext cx="3666138" cy="424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ounded Rectangle 40"/>
          <p:cNvSpPr/>
          <p:nvPr/>
        </p:nvSpPr>
        <p:spPr>
          <a:xfrm>
            <a:off x="5724128" y="1613410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028384" y="1973450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</p:cNvCxnSpPr>
          <p:nvPr/>
        </p:nvCxnSpPr>
        <p:spPr>
          <a:xfrm>
            <a:off x="7452320" y="2265187"/>
            <a:ext cx="576064" cy="68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028384" y="2333490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155280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151976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205286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233862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1552802"/>
            <a:ext cx="20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trang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2338620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Nút ẩn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205286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0" y="1552802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40" grpId="0" animBg="1"/>
      <p:bldP spid="4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42910" y="105273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Thieunien.vn,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96960" y="1195602"/>
              <a:ext cx="1875600" cy="25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1120" y="1132242"/>
                <a:ext cx="1907280" cy="3859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5458"/>
            <a:ext cx="81049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787208" cy="388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513383"/>
            <a:ext cx="552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17439"/>
            <a:ext cx="7848872" cy="222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57158" y="4525179"/>
            <a:ext cx="285752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42910" y="3382171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71868" y="5025245"/>
            <a:ext cx="357190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8596" y="4453741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868" y="4953807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2821769" y="4346584"/>
            <a:ext cx="128588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250397" y="3703642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12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0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vi-VN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587572"/>
            <a:ext cx="5072066" cy="30718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2910" y="801754"/>
            <a:ext cx="778674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7884" y="4945158"/>
            <a:ext cx="228601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14744" y="4945158"/>
            <a:ext cx="171451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8596" y="1954286"/>
            <a:ext cx="321471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7224" y="2802018"/>
            <a:ext cx="2357454" cy="2286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3643306" y="2204319"/>
            <a:ext cx="642942" cy="597699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071802" y="4087902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71934" y="308777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</p:cNvCxnSpPr>
          <p:nvPr/>
        </p:nvCxnSpPr>
        <p:spPr>
          <a:xfrm rot="16200000" flipV="1">
            <a:off x="5857884" y="3802150"/>
            <a:ext cx="150019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596" y="2016200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4744" y="5016596"/>
            <a:ext cx="169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016596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7224" y="2944894"/>
            <a:ext cx="250033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8" grpId="0"/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879486"/>
            <a:ext cx="8072494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36742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google.com.vn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4880014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451254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094064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165503"/>
            <a:ext cx="2786050" cy="1643074"/>
          </a:xfrm>
          <a:prstGeom prst="rect">
            <a:avLst/>
          </a:prstGeom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650849"/>
            <a:ext cx="2687363" cy="1586463"/>
          </a:xfrm>
          <a:prstGeom prst="rect">
            <a:avLst/>
          </a:prstGeom>
        </p:spPr>
      </p:pic>
      <p:pic>
        <p:nvPicPr>
          <p:cNvPr id="13" name="Picture 12" descr="ho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317955"/>
            <a:ext cx="2928958" cy="177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559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Bài 6: Tìm kiếm thông tin từ Internet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NGOLYHUNG</dc:creator>
  <cp:lastModifiedBy>THPL</cp:lastModifiedBy>
  <cp:revision>93</cp:revision>
  <dcterms:created xsi:type="dcterms:W3CDTF">2017-10-01T15:09:36Z</dcterms:created>
  <dcterms:modified xsi:type="dcterms:W3CDTF">2020-09-14T02:36:03Z</dcterms:modified>
</cp:coreProperties>
</file>